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9" r:id="rId2"/>
  </p:sldMasterIdLst>
  <p:notesMasterIdLst>
    <p:notesMasterId r:id="rId10"/>
  </p:notesMasterIdLst>
  <p:sldIdLst>
    <p:sldId id="408" r:id="rId3"/>
    <p:sldId id="405" r:id="rId4"/>
    <p:sldId id="409" r:id="rId5"/>
    <p:sldId id="410" r:id="rId6"/>
    <p:sldId id="411" r:id="rId7"/>
    <p:sldId id="295" r:id="rId8"/>
    <p:sldId id="267" r:id="rId9"/>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22" orient="horz" pos="587" userDrawn="1">
          <p15:clr>
            <a:srgbClr val="A4A3A4"/>
          </p15:clr>
        </p15:guide>
        <p15:guide id="23" orient="horz" pos="553" userDrawn="1">
          <p15:clr>
            <a:srgbClr val="A4A3A4"/>
          </p15:clr>
        </p15:guide>
        <p15:guide id="27" orient="horz" pos="3125" userDrawn="1">
          <p15:clr>
            <a:srgbClr val="A4A3A4"/>
          </p15:clr>
        </p15:guide>
        <p15:guide id="28" pos="3068" userDrawn="1">
          <p15:clr>
            <a:srgbClr val="A4A3A4"/>
          </p15:clr>
        </p15:guide>
        <p15:guide id="30" orient="horz" pos="120" userDrawn="1">
          <p15:clr>
            <a:srgbClr val="A4A3A4"/>
          </p15:clr>
        </p15:guide>
        <p15:guide id="33" pos="4637" userDrawn="1">
          <p15:clr>
            <a:srgbClr val="A4A3A4"/>
          </p15:clr>
        </p15:guide>
        <p15:guide id="34" orient="horz" pos="3912" userDrawn="1">
          <p15:clr>
            <a:srgbClr val="A4A3A4"/>
          </p15:clr>
        </p15:guide>
        <p15:guide id="36" orient="horz" pos="353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 Ayoung" initials="KA" lastIdx="4" clrIdx="0">
    <p:extLst>
      <p:ext uri="{19B8F6BF-5375-455C-9EA6-DF929625EA0E}">
        <p15:presenceInfo xmlns:p15="http://schemas.microsoft.com/office/powerpoint/2012/main" userId="S-1-5-21-1861847230-2120372063-3483355800-4277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8B9C"/>
    <a:srgbClr val="E4E4E4"/>
    <a:srgbClr val="A6A6A6"/>
    <a:srgbClr val="FF0000"/>
    <a:srgbClr val="0D93E5"/>
    <a:srgbClr val="DB634F"/>
    <a:srgbClr val="F29A3F"/>
    <a:srgbClr val="1D8281"/>
    <a:srgbClr val="FBD2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94868" autoAdjust="0"/>
  </p:normalViewPr>
  <p:slideViewPr>
    <p:cSldViewPr snapToGrid="0">
      <p:cViewPr varScale="1">
        <p:scale>
          <a:sx n="115" d="100"/>
          <a:sy n="115" d="100"/>
        </p:scale>
        <p:origin x="1656" y="108"/>
      </p:cViewPr>
      <p:guideLst>
        <p:guide orient="horz" pos="587"/>
        <p:guide orient="horz" pos="553"/>
        <p:guide orient="horz" pos="3125"/>
        <p:guide pos="3068"/>
        <p:guide orient="horz" pos="120"/>
        <p:guide pos="4637"/>
        <p:guide orient="horz" pos="3912"/>
        <p:guide orient="horz" pos="3536"/>
      </p:guideLst>
    </p:cSldViewPr>
  </p:slideViewPr>
  <p:outlineViewPr>
    <p:cViewPr>
      <p:scale>
        <a:sx n="33" d="100"/>
        <a:sy n="33" d="100"/>
      </p:scale>
      <p:origin x="0" y="-3174"/>
    </p:cViewPr>
  </p:outlineViewPr>
  <p:notesTextViewPr>
    <p:cViewPr>
      <p:scale>
        <a:sx n="1" d="1"/>
        <a:sy n="1" d="1"/>
      </p:scale>
      <p:origin x="0" y="0"/>
    </p:cViewPr>
  </p:notesTextViewPr>
  <p:sorterViewPr>
    <p:cViewPr>
      <p:scale>
        <a:sx n="122" d="100"/>
        <a:sy n="122" d="100"/>
      </p:scale>
      <p:origin x="0" y="-708"/>
    </p:cViewPr>
  </p:sorter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1144prodgis2\YDrive\StrongerEconomiesTogether\PhaseVII(StrongerEconomiesTogether)\Uwharrie%20Region\commuting_2017.xls"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1144prodgis2\YDrive\StrongerEconomiesTogether\PhaseVII(StrongerEconomiesTogether)\Uwharrie%20Region\commuting_2017.xls"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1144prodgis2\YDrive\StrongerEconomiesTogether\PhaseVII(StrongerEconomiesTogether)\Uwharrie%20Region\commuting_2017.xls"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1144prodgis2\YDrive\StrongerEconomiesTogether\PhaseVII(StrongerEconomiesTogether)\Uwharrie%20Region\commuting_2017.xls"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1144prodgis2\YDrive\StrongerEconomiesTogether\PhaseVII(StrongerEconomiesTogether)\Uwharrie%20Region\commuting_2017.xls"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1144prodgis2\YDrive\StrongerEconomiesTogether\PhaseVII(StrongerEconomiesTogether)\Uwharrie%20Region\commuting_2017.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Outflow</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8661143919510058E-2"/>
          <c:y val="0.11617836832895888"/>
          <c:w val="0.80615020778652668"/>
          <c:h val="0.80615020778652668"/>
        </c:manualLayout>
      </c:layout>
      <c:pieChart>
        <c:varyColors val="1"/>
        <c:ser>
          <c:idx val="0"/>
          <c:order val="0"/>
          <c:spPr>
            <a:solidFill>
              <a:schemeClr val="accent1"/>
            </a:solidFill>
          </c:spPr>
          <c:dPt>
            <c:idx val="0"/>
            <c:bubble3D val="0"/>
            <c:spPr>
              <a:solidFill>
                <a:schemeClr val="accent5">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279F-4C3E-8942-E68604EC1196}"/>
              </c:ext>
            </c:extLst>
          </c:dPt>
          <c:dPt>
            <c:idx val="1"/>
            <c:bubble3D val="0"/>
            <c:spPr>
              <a:solidFill>
                <a:schemeClr val="accent2">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279F-4C3E-8942-E68604EC1196}"/>
              </c:ext>
            </c:extLst>
          </c:dPt>
          <c:dPt>
            <c:idx val="2"/>
            <c:bubble3D val="0"/>
            <c:spPr>
              <a:solidFill>
                <a:schemeClr val="accent6">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279F-4C3E-8942-E68604EC1196}"/>
              </c:ext>
            </c:extLst>
          </c:dPt>
          <c:dLbls>
            <c:dLbl>
              <c:idx val="0"/>
              <c:layout>
                <c:manualLayout>
                  <c:x val="-0.24192886045494313"/>
                  <c:y val="0.23549171587926507"/>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3A387C0D-F98B-4EC2-9351-05F9F36EA28B}" type="CATEGORYNAME">
                      <a:rPr lang="en-US"/>
                      <a:pPr>
                        <a:defRPr sz="1200"/>
                      </a:pPr>
                      <a:t>[CATEGORY NAME]</a:t>
                    </a:fld>
                    <a:r>
                      <a:rPr lang="en-US" baseline="0"/>
                      <a:t>
</a:t>
                    </a:r>
                    <a:fld id="{3D307287-786E-4642-A555-961D0783D139}" type="PERCENTAGE">
                      <a:rPr lang="en-US" b="1" baseline="0"/>
                      <a:pPr>
                        <a:defRPr sz="1200"/>
                      </a:pPr>
                      <a:t>[PERCENTAGE]</a:t>
                    </a:fld>
                    <a:endParaRPr lang="en-US" baseline="0"/>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279F-4C3E-8942-E68604EC1196}"/>
                </c:ext>
                <c:ext xmlns:c15="http://schemas.microsoft.com/office/drawing/2012/chart" uri="{CE6537A1-D6FC-4f65-9D91-7224C49458BB}">
                  <c15:layout>
                    <c:manualLayout>
                      <c:w val="0.23041666666666666"/>
                      <c:h val="0.22777777777777775"/>
                    </c:manualLayout>
                  </c15:layout>
                  <c15:dlblFieldTable/>
                  <c15:showDataLabelsRange val="0"/>
                </c:ext>
              </c:extLst>
            </c:dLbl>
            <c:dLbl>
              <c:idx val="1"/>
              <c:layout>
                <c:manualLayout>
                  <c:x val="8.2063921697287837E-2"/>
                  <c:y val="-0.24031250000000001"/>
                </c:manualLayout>
              </c:layout>
              <c:tx>
                <c:rich>
                  <a:bodyPr/>
                  <a:lstStyle/>
                  <a:p>
                    <a:fld id="{D5124D0E-7F49-4294-B7E0-F439319EF807}" type="CATEGORYNAME">
                      <a:rPr lang="en-US"/>
                      <a:pPr/>
                      <a:t>[CATEGORY NAME]</a:t>
                    </a:fld>
                    <a:r>
                      <a:rPr lang="en-US" baseline="0"/>
                      <a:t>
</a:t>
                    </a:r>
                    <a:fld id="{6820B52D-0F22-4818-83D1-E8819CE8FE0E}" type="PERCENTAGE">
                      <a:rPr lang="en-US" b="1" baseline="0"/>
                      <a:pPr/>
                      <a:t>[PERCENTAGE]</a:t>
                    </a:fld>
                    <a:endParaRPr lang="en-US" baseline="0"/>
                  </a:p>
                </c:rich>
              </c:tx>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3-279F-4C3E-8942-E68604EC1196}"/>
                </c:ext>
                <c:ext xmlns:c15="http://schemas.microsoft.com/office/drawing/2012/chart" uri="{CE6537A1-D6FC-4f65-9D91-7224C49458BB}">
                  <c15:layout>
                    <c:manualLayout>
                      <c:w val="0.26697916666666666"/>
                      <c:h val="0.15031249999999999"/>
                    </c:manualLayout>
                  </c15:layout>
                  <c15:dlblFieldTable/>
                  <c15:showDataLabelsRange val="0"/>
                </c:ext>
              </c:extLst>
            </c:dLbl>
            <c:dLbl>
              <c:idx val="2"/>
              <c:layout>
                <c:manualLayout>
                  <c:x val="0.20243055555555553"/>
                  <c:y val="0.20870844269466313"/>
                </c:manualLayout>
              </c:layout>
              <c:tx>
                <c:rich>
                  <a:bodyPr/>
                  <a:lstStyle/>
                  <a:p>
                    <a:fld id="{C00CC47C-C535-46CF-A7AC-4ABA797DDB8D}" type="CATEGORYNAME">
                      <a:rPr lang="en-US"/>
                      <a:pPr/>
                      <a:t>[CATEGORY NAME]</a:t>
                    </a:fld>
                    <a:r>
                      <a:rPr lang="en-US" baseline="0"/>
                      <a:t>
</a:t>
                    </a:r>
                    <a:fld id="{14021193-0039-463D-8AD2-A4EFAB6B066C}" type="PERCENTAGE">
                      <a:rPr lang="en-US" b="1" baseline="0"/>
                      <a:pPr/>
                      <a:t>[PERCENTAGE]</a:t>
                    </a:fld>
                    <a:endParaRPr lang="en-US" baseline="0"/>
                  </a:p>
                </c:rich>
              </c:tx>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5-279F-4C3E-8942-E68604EC1196}"/>
                </c:ext>
                <c:ext xmlns:c15="http://schemas.microsoft.com/office/drawing/2012/chart" uri="{CE6537A1-D6FC-4f65-9D91-7224C49458BB}">
                  <c15:layout/>
                  <c15:dlblFieldTable/>
                  <c15:showDataLabelsRange val="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OnTheMap_Report!$D$29:$D$31</c:f>
              <c:strCache>
                <c:ptCount val="3"/>
                <c:pt idx="0">
                  <c:v> Aged 29 or younger</c:v>
                </c:pt>
                <c:pt idx="1">
                  <c:v> Aged 30 to 54</c:v>
                </c:pt>
                <c:pt idx="2">
                  <c:v> Aged 55 or older</c:v>
                </c:pt>
              </c:strCache>
            </c:strRef>
          </c:cat>
          <c:val>
            <c:numRef>
              <c:f>OnTheMap_Report!$C$29:$C$31</c:f>
              <c:numCache>
                <c:formatCode>0.0%</c:formatCode>
                <c:ptCount val="3"/>
                <c:pt idx="0">
                  <c:v>0.24640672782874617</c:v>
                </c:pt>
                <c:pt idx="1">
                  <c:v>0.54029051987767585</c:v>
                </c:pt>
                <c:pt idx="2">
                  <c:v>0.21330275229357798</c:v>
                </c:pt>
              </c:numCache>
            </c:numRef>
          </c:val>
          <c:extLst xmlns:c16r2="http://schemas.microsoft.com/office/drawing/2015/06/chart">
            <c:ext xmlns:c16="http://schemas.microsoft.com/office/drawing/2014/chart" uri="{C3380CC4-5D6E-409C-BE32-E72D297353CC}">
              <c16:uniqueId val="{00000006-279F-4C3E-8942-E68604EC1196}"/>
            </c:ext>
          </c:extLst>
        </c:ser>
        <c:ser>
          <c:idx val="1"/>
          <c:order val="1"/>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8-279F-4C3E-8942-E68604EC1196}"/>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A-279F-4C3E-8942-E68604EC119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C-279F-4C3E-8942-E68604EC1196}"/>
              </c:ext>
            </c:extLst>
          </c:dPt>
          <c:cat>
            <c:strRef>
              <c:f>OnTheMap_Report!$D$29:$D$31</c:f>
              <c:strCache>
                <c:ptCount val="3"/>
                <c:pt idx="0">
                  <c:v> Aged 29 or younger</c:v>
                </c:pt>
                <c:pt idx="1">
                  <c:v> Aged 30 to 54</c:v>
                </c:pt>
                <c:pt idx="2">
                  <c:v> Aged 55 or older</c:v>
                </c:pt>
              </c:strCache>
            </c:strRef>
          </c:cat>
          <c:val>
            <c:numRef>
              <c:f>OnTheMap_Report!$C$29:$C$31</c:f>
              <c:numCache>
                <c:formatCode>0.0%</c:formatCode>
                <c:ptCount val="3"/>
                <c:pt idx="0">
                  <c:v>0.24640672782874617</c:v>
                </c:pt>
                <c:pt idx="1">
                  <c:v>0.54029051987767585</c:v>
                </c:pt>
                <c:pt idx="2">
                  <c:v>0.21330275229357798</c:v>
                </c:pt>
              </c:numCache>
            </c:numRef>
          </c:val>
          <c:extLst xmlns:c16r2="http://schemas.microsoft.com/office/drawing/2015/06/chart">
            <c:ext xmlns:c16="http://schemas.microsoft.com/office/drawing/2014/chart" uri="{C3380CC4-5D6E-409C-BE32-E72D297353CC}">
              <c16:uniqueId val="{0000000D-279F-4C3E-8942-E68604EC119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Inflow</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8661143919510058E-2"/>
          <c:y val="0.11617836832895888"/>
          <c:w val="0.80615020778652668"/>
          <c:h val="0.80615020778652668"/>
        </c:manualLayout>
      </c:layout>
      <c:pieChart>
        <c:varyColors val="1"/>
        <c:ser>
          <c:idx val="0"/>
          <c:order val="0"/>
          <c:spPr>
            <a:solidFill>
              <a:schemeClr val="accent1"/>
            </a:solidFill>
          </c:spPr>
          <c:dPt>
            <c:idx val="0"/>
            <c:bubble3D val="0"/>
            <c:spPr>
              <a:solidFill>
                <a:schemeClr val="accent5">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8C57-4273-A9C8-F496BE3C69C2}"/>
              </c:ext>
            </c:extLst>
          </c:dPt>
          <c:dPt>
            <c:idx val="1"/>
            <c:bubble3D val="0"/>
            <c:spPr>
              <a:solidFill>
                <a:schemeClr val="accent2">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8C57-4273-A9C8-F496BE3C69C2}"/>
              </c:ext>
            </c:extLst>
          </c:dPt>
          <c:dPt>
            <c:idx val="2"/>
            <c:bubble3D val="0"/>
            <c:spPr>
              <a:solidFill>
                <a:schemeClr val="accent6">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8C57-4273-A9C8-F496BE3C69C2}"/>
              </c:ext>
            </c:extLst>
          </c:dPt>
          <c:dLbls>
            <c:dLbl>
              <c:idx val="0"/>
              <c:layout>
                <c:manualLayout>
                  <c:x val="-0.235423775153106"/>
                  <c:y val="0.2198594706911636"/>
                </c:manualLayout>
              </c:layout>
              <c:tx>
                <c:rich>
                  <a:bodyPr/>
                  <a:lstStyle/>
                  <a:p>
                    <a:fld id="{3A387C0D-F98B-4EC2-9351-05F9F36EA28B}" type="CATEGORYNAME">
                      <a:rPr lang="en-US"/>
                      <a:pPr/>
                      <a:t>[CATEGORY NAME]</a:t>
                    </a:fld>
                    <a:r>
                      <a:rPr lang="en-US" baseline="0"/>
                      <a:t>
</a:t>
                    </a:r>
                    <a:fld id="{3D307287-786E-4642-A555-961D0783D139}" type="PERCENTAGE">
                      <a:rPr lang="en-US" b="1" baseline="0"/>
                      <a:pPr/>
                      <a:t>[PERCENTAGE]</a:t>
                    </a:fld>
                    <a:endParaRPr lang="en-US" baseline="0"/>
                  </a:p>
                </c:rich>
              </c:tx>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1-8C57-4273-A9C8-F496BE3C69C2}"/>
                </c:ext>
                <c:ext xmlns:c15="http://schemas.microsoft.com/office/drawing/2012/chart" uri="{CE6537A1-D6FC-4f65-9D91-7224C49458BB}">
                  <c15:layout>
                    <c:manualLayout>
                      <c:w val="0.24430555555555555"/>
                      <c:h val="0.21388888888888888"/>
                    </c:manualLayout>
                  </c15:layout>
                  <c15:dlblFieldTable/>
                  <c15:showDataLabelsRange val="0"/>
                </c:ext>
              </c:extLst>
            </c:dLbl>
            <c:dLbl>
              <c:idx val="1"/>
              <c:layout>
                <c:manualLayout>
                  <c:x val="1.261947725284333E-2"/>
                  <c:y val="-0.24031250000000001"/>
                </c:manualLayout>
              </c:layout>
              <c:tx>
                <c:rich>
                  <a:bodyPr/>
                  <a:lstStyle/>
                  <a:p>
                    <a:fld id="{D5124D0E-7F49-4294-B7E0-F439319EF807}" type="CATEGORYNAME">
                      <a:rPr lang="en-US"/>
                      <a:pPr/>
                      <a:t>[CATEGORY NAME]</a:t>
                    </a:fld>
                    <a:r>
                      <a:rPr lang="en-US" baseline="0"/>
                      <a:t>
</a:t>
                    </a:r>
                    <a:fld id="{6820B52D-0F22-4818-83D1-E8819CE8FE0E}" type="PERCENTAGE">
                      <a:rPr lang="en-US" b="1" baseline="0"/>
                      <a:pPr/>
                      <a:t>[PERCENTAGE]</a:t>
                    </a:fld>
                    <a:endParaRPr lang="en-US" baseline="0"/>
                  </a:p>
                </c:rich>
              </c:tx>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3-8C57-4273-A9C8-F496BE3C69C2}"/>
                </c:ext>
                <c:ext xmlns:c15="http://schemas.microsoft.com/office/drawing/2012/chart" uri="{CE6537A1-D6FC-4f65-9D91-7224C49458BB}">
                  <c15:layout>
                    <c:manualLayout>
                      <c:w val="0.26697916666666666"/>
                      <c:h val="0.15031249999999999"/>
                    </c:manualLayout>
                  </c15:layout>
                  <c15:dlblFieldTable/>
                  <c15:showDataLabelsRange val="0"/>
                </c:ext>
              </c:extLst>
            </c:dLbl>
            <c:dLbl>
              <c:idx val="2"/>
              <c:layout>
                <c:manualLayout>
                  <c:x val="0.21979166666666666"/>
                  <c:y val="0.22259733158355205"/>
                </c:manualLayout>
              </c:layout>
              <c:tx>
                <c:rich>
                  <a:bodyPr/>
                  <a:lstStyle/>
                  <a:p>
                    <a:fld id="{C00CC47C-C535-46CF-A7AC-4ABA797DDB8D}" type="CATEGORYNAME">
                      <a:rPr lang="en-US"/>
                      <a:pPr/>
                      <a:t>[CATEGORY NAME]</a:t>
                    </a:fld>
                    <a:r>
                      <a:rPr lang="en-US" baseline="0"/>
                      <a:t>
</a:t>
                    </a:r>
                    <a:fld id="{14021193-0039-463D-8AD2-A4EFAB6B066C}" type="PERCENTAGE">
                      <a:rPr lang="en-US" b="1" baseline="0"/>
                      <a:pPr/>
                      <a:t>[PERCENTAGE]</a:t>
                    </a:fld>
                    <a:endParaRPr lang="en-US" baseline="0"/>
                  </a:p>
                </c:rich>
              </c:tx>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5-8C57-4273-A9C8-F496BE3C69C2}"/>
                </c:ext>
                <c:ext xmlns:c15="http://schemas.microsoft.com/office/drawing/2012/chart" uri="{CE6537A1-D6FC-4f65-9D91-7224C49458BB}">
                  <c15:layout/>
                  <c15:dlblFieldTable/>
                  <c15:showDataLabelsRange val="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OnTheMap_Report!$D$29:$D$31</c:f>
              <c:strCache>
                <c:ptCount val="3"/>
                <c:pt idx="0">
                  <c:v> Aged 29 or younger</c:v>
                </c:pt>
                <c:pt idx="1">
                  <c:v> Aged 30 to 54</c:v>
                </c:pt>
                <c:pt idx="2">
                  <c:v> Aged 55 or older</c:v>
                </c:pt>
              </c:strCache>
            </c:strRef>
          </c:cat>
          <c:val>
            <c:numRef>
              <c:f>OnTheMap_Report!$C$43:$C$45</c:f>
              <c:numCache>
                <c:formatCode>0.0%</c:formatCode>
                <c:ptCount val="3"/>
                <c:pt idx="0">
                  <c:v>0.22994295424201966</c:v>
                </c:pt>
                <c:pt idx="1">
                  <c:v>0.54496904964194681</c:v>
                </c:pt>
                <c:pt idx="2">
                  <c:v>0.2250879961160335</c:v>
                </c:pt>
              </c:numCache>
            </c:numRef>
          </c:val>
          <c:extLst xmlns:c16r2="http://schemas.microsoft.com/office/drawing/2015/06/chart">
            <c:ext xmlns:c16="http://schemas.microsoft.com/office/drawing/2014/chart" uri="{C3380CC4-5D6E-409C-BE32-E72D297353CC}">
              <c16:uniqueId val="{00000006-8C57-4273-A9C8-F496BE3C69C2}"/>
            </c:ext>
          </c:extLst>
        </c:ser>
        <c:ser>
          <c:idx val="1"/>
          <c:order val="1"/>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8-8C57-4273-A9C8-F496BE3C69C2}"/>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A-8C57-4273-A9C8-F496BE3C69C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C-8C57-4273-A9C8-F496BE3C69C2}"/>
              </c:ext>
            </c:extLst>
          </c:dPt>
          <c:cat>
            <c:strRef>
              <c:f>OnTheMap_Report!$D$29:$D$31</c:f>
              <c:strCache>
                <c:ptCount val="3"/>
                <c:pt idx="0">
                  <c:v> Aged 29 or younger</c:v>
                </c:pt>
                <c:pt idx="1">
                  <c:v> Aged 30 to 54</c:v>
                </c:pt>
                <c:pt idx="2">
                  <c:v> Aged 55 or older</c:v>
                </c:pt>
              </c:strCache>
            </c:strRef>
          </c:cat>
          <c:val>
            <c:numRef>
              <c:f>OnTheMap_Report!$C$43:$C$45</c:f>
              <c:numCache>
                <c:formatCode>0.0%</c:formatCode>
                <c:ptCount val="3"/>
                <c:pt idx="0">
                  <c:v>0.22994295424201966</c:v>
                </c:pt>
                <c:pt idx="1">
                  <c:v>0.54496904964194681</c:v>
                </c:pt>
                <c:pt idx="2">
                  <c:v>0.2250879961160335</c:v>
                </c:pt>
              </c:numCache>
            </c:numRef>
          </c:val>
          <c:extLst xmlns:c16r2="http://schemas.microsoft.com/office/drawing/2015/06/chart">
            <c:ext xmlns:c16="http://schemas.microsoft.com/office/drawing/2014/chart" uri="{C3380CC4-5D6E-409C-BE32-E72D297353CC}">
              <c16:uniqueId val="{0000000D-8C57-4273-A9C8-F496BE3C69C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Outflow</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8661143919510058E-2"/>
          <c:y val="0.11617836832895888"/>
          <c:w val="0.80615020778652668"/>
          <c:h val="0.80615020778652668"/>
        </c:manualLayout>
      </c:layout>
      <c:pieChart>
        <c:varyColors val="1"/>
        <c:ser>
          <c:idx val="0"/>
          <c:order val="0"/>
          <c:spPr>
            <a:solidFill>
              <a:schemeClr val="accent1"/>
            </a:solidFill>
          </c:spPr>
          <c:dPt>
            <c:idx val="0"/>
            <c:bubble3D val="0"/>
            <c:spPr>
              <a:solidFill>
                <a:schemeClr val="accent4">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74F5-47C7-A0C0-0D47AD0DFF0F}"/>
              </c:ext>
            </c:extLst>
          </c:dPt>
          <c:dPt>
            <c:idx val="1"/>
            <c:bubble3D val="0"/>
            <c:spPr>
              <a:solidFill>
                <a:schemeClr val="accent2">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74F5-47C7-A0C0-0D47AD0DFF0F}"/>
              </c:ext>
            </c:extLst>
          </c:dPt>
          <c:dPt>
            <c:idx val="2"/>
            <c:bubble3D val="0"/>
            <c:spPr>
              <a:solidFill>
                <a:srgbClr val="FF7C80"/>
              </a:solidFill>
              <a:ln w="19050">
                <a:solidFill>
                  <a:schemeClr val="lt1"/>
                </a:solidFill>
              </a:ln>
              <a:effectLst/>
            </c:spPr>
            <c:extLst xmlns:c16r2="http://schemas.microsoft.com/office/drawing/2015/06/chart">
              <c:ext xmlns:c16="http://schemas.microsoft.com/office/drawing/2014/chart" uri="{C3380CC4-5D6E-409C-BE32-E72D297353CC}">
                <c16:uniqueId val="{00000005-74F5-47C7-A0C0-0D47AD0DFF0F}"/>
              </c:ext>
            </c:extLst>
          </c:dPt>
          <c:dLbls>
            <c:dLbl>
              <c:idx val="0"/>
              <c:layout>
                <c:manualLayout>
                  <c:x val="-0.20373441601049874"/>
                  <c:y val="0.2181303313648294"/>
                </c:manualLayout>
              </c:layout>
              <c:tx>
                <c:rich>
                  <a:bodyPr/>
                  <a:lstStyle/>
                  <a:p>
                    <a:fld id="{3A387C0D-F98B-4EC2-9351-05F9F36EA28B}" type="CATEGORYNAME">
                      <a:rPr lang="en-US"/>
                      <a:pPr/>
                      <a:t>[CATEGORY NAME]</a:t>
                    </a:fld>
                    <a:r>
                      <a:rPr lang="en-US" baseline="0"/>
                      <a:t>
</a:t>
                    </a:r>
                    <a:fld id="{3D307287-786E-4642-A555-961D0783D139}" type="PERCENTAGE">
                      <a:rPr lang="en-US" b="1" baseline="0"/>
                      <a:pPr/>
                      <a:t>[PERCENTAGE]</a:t>
                    </a:fld>
                    <a:endParaRPr lang="en-US" baseline="0"/>
                  </a:p>
                </c:rich>
              </c:tx>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74F5-47C7-A0C0-0D47AD0DFF0F}"/>
                </c:ext>
                <c:ext xmlns:c15="http://schemas.microsoft.com/office/drawing/2012/chart" uri="{CE6537A1-D6FC-4f65-9D91-7224C49458BB}">
                  <c15:layout>
                    <c:manualLayout>
                      <c:w val="0.24189222440944885"/>
                      <c:h val="0.26475694444444442"/>
                    </c:manualLayout>
                  </c15:layout>
                  <c15:dlblFieldTable/>
                  <c15:showDataLabelsRange val="0"/>
                </c:ext>
              </c:extLst>
            </c:dLbl>
            <c:dLbl>
              <c:idx val="1"/>
              <c:layout>
                <c:manualLayout>
                  <c:x val="-0.1592555227471566"/>
                  <c:y val="-0.1656597222222222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D5124D0E-7F49-4294-B7E0-F439319EF807}" type="CATEGORYNAME">
                      <a:rPr lang="en-US" sz="1200"/>
                      <a:pPr>
                        <a:defRPr sz="1200"/>
                      </a:pPr>
                      <a:t>[CATEGORY NAME]</a:t>
                    </a:fld>
                    <a:r>
                      <a:rPr lang="en-US" sz="1200" baseline="0"/>
                      <a:t>
</a:t>
                    </a:r>
                    <a:fld id="{6820B52D-0F22-4818-83D1-E8819CE8FE0E}" type="PERCENTAGE">
                      <a:rPr lang="en-US" sz="1200" b="1" baseline="0"/>
                      <a:pPr>
                        <a:defRPr sz="1200"/>
                      </a:pPr>
                      <a:t>[PERCENTAGE]</a:t>
                    </a:fld>
                    <a:endParaRPr lang="en-US" sz="1200" baseline="0"/>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3-74F5-47C7-A0C0-0D47AD0DFF0F}"/>
                </c:ext>
                <c:ext xmlns:c15="http://schemas.microsoft.com/office/drawing/2012/chart" uri="{CE6537A1-D6FC-4f65-9D91-7224C49458BB}">
                  <c15:layout>
                    <c:manualLayout>
                      <c:w val="0.35378472222222224"/>
                      <c:h val="0.19545138888888888"/>
                    </c:manualLayout>
                  </c15:layout>
                  <c15:dlblFieldTable/>
                  <c15:showDataLabelsRange val="0"/>
                </c:ext>
              </c:extLst>
            </c:dLbl>
            <c:dLbl>
              <c:idx val="2"/>
              <c:layout>
                <c:manualLayout>
                  <c:x val="0.20763902559055114"/>
                  <c:y val="0.19134733158355205"/>
                </c:manualLayout>
              </c:layout>
              <c:tx>
                <c:rich>
                  <a:bodyPr/>
                  <a:lstStyle/>
                  <a:p>
                    <a:fld id="{C00CC47C-C535-46CF-A7AC-4ABA797DDB8D}" type="CATEGORYNAME">
                      <a:rPr lang="en-US"/>
                      <a:pPr/>
                      <a:t>[CATEGORY NAME]</a:t>
                    </a:fld>
                    <a:r>
                      <a:rPr lang="en-US" baseline="0"/>
                      <a:t>
</a:t>
                    </a:r>
                    <a:fld id="{14021193-0039-463D-8AD2-A4EFAB6B066C}" type="PERCENTAGE">
                      <a:rPr lang="en-US" b="1" baseline="0"/>
                      <a:pPr/>
                      <a:t>[PERCENTAGE]</a:t>
                    </a:fld>
                    <a:endParaRPr lang="en-US" baseline="0"/>
                  </a:p>
                </c:rich>
              </c:tx>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5-74F5-47C7-A0C0-0D47AD0DFF0F}"/>
                </c:ext>
                <c:ext xmlns:c15="http://schemas.microsoft.com/office/drawing/2012/chart" uri="{CE6537A1-D6FC-4f65-9D91-7224C49458BB}">
                  <c15:layout>
                    <c:manualLayout>
                      <c:w val="0.22359388670166225"/>
                      <c:h val="0.31562499999999999"/>
                    </c:manualLayout>
                  </c15:layout>
                  <c15:dlblFieldTable/>
                  <c15:showDataLabelsRange val="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OnTheMap_Report!$D$32:$D$34</c:f>
              <c:strCache>
                <c:ptCount val="3"/>
                <c:pt idx="0">
                  <c:v>$1,250 per month or less</c:v>
                </c:pt>
                <c:pt idx="1">
                  <c:v>$1,251 to $3,333 per month</c:v>
                </c:pt>
                <c:pt idx="2">
                  <c:v>More than $3,333 per month</c:v>
                </c:pt>
              </c:strCache>
            </c:strRef>
          </c:cat>
          <c:val>
            <c:numRef>
              <c:f>OnTheMap_Report!$C$32:$C$34</c:f>
              <c:numCache>
                <c:formatCode>0.0%</c:formatCode>
                <c:ptCount val="3"/>
                <c:pt idx="0">
                  <c:v>0.25867737003058106</c:v>
                </c:pt>
                <c:pt idx="1">
                  <c:v>0.41299694189602448</c:v>
                </c:pt>
                <c:pt idx="2">
                  <c:v>0.32832568807339446</c:v>
                </c:pt>
              </c:numCache>
            </c:numRef>
          </c:val>
          <c:extLst xmlns:c16r2="http://schemas.microsoft.com/office/drawing/2015/06/chart">
            <c:ext xmlns:c16="http://schemas.microsoft.com/office/drawing/2014/chart" uri="{C3380CC4-5D6E-409C-BE32-E72D297353CC}">
              <c16:uniqueId val="{00000006-74F5-47C7-A0C0-0D47AD0DFF0F}"/>
            </c:ext>
          </c:extLst>
        </c:ser>
        <c:ser>
          <c:idx val="1"/>
          <c:order val="1"/>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8-74F5-47C7-A0C0-0D47AD0DFF0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A-74F5-47C7-A0C0-0D47AD0DFF0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C-74F5-47C7-A0C0-0D47AD0DFF0F}"/>
              </c:ext>
            </c:extLst>
          </c:dPt>
          <c:cat>
            <c:strRef>
              <c:f>OnTheMap_Report!$D$32:$D$34</c:f>
              <c:strCache>
                <c:ptCount val="3"/>
                <c:pt idx="0">
                  <c:v>$1,250 per month or less</c:v>
                </c:pt>
                <c:pt idx="1">
                  <c:v>$1,251 to $3,333 per month</c:v>
                </c:pt>
                <c:pt idx="2">
                  <c:v>More than $3,333 per month</c:v>
                </c:pt>
              </c:strCache>
            </c:strRef>
          </c:cat>
          <c:val>
            <c:numRef>
              <c:f>OnTheMap_Report!$C$29:$C$31</c:f>
              <c:numCache>
                <c:formatCode>0.0%</c:formatCode>
                <c:ptCount val="3"/>
                <c:pt idx="0">
                  <c:v>0.24640672782874617</c:v>
                </c:pt>
                <c:pt idx="1">
                  <c:v>0.54029051987767585</c:v>
                </c:pt>
                <c:pt idx="2">
                  <c:v>0.21330275229357798</c:v>
                </c:pt>
              </c:numCache>
            </c:numRef>
          </c:val>
          <c:extLst xmlns:c16r2="http://schemas.microsoft.com/office/drawing/2015/06/chart">
            <c:ext xmlns:c16="http://schemas.microsoft.com/office/drawing/2014/chart" uri="{C3380CC4-5D6E-409C-BE32-E72D297353CC}">
              <c16:uniqueId val="{0000000D-74F5-47C7-A0C0-0D47AD0DFF0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Inflow</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8661143919510058E-2"/>
          <c:y val="0.11617836832895888"/>
          <c:w val="0.80615020778652668"/>
          <c:h val="0.80615020778652668"/>
        </c:manualLayout>
      </c:layout>
      <c:pieChart>
        <c:varyColors val="1"/>
        <c:ser>
          <c:idx val="0"/>
          <c:order val="0"/>
          <c:spPr>
            <a:solidFill>
              <a:schemeClr val="accent1"/>
            </a:solidFill>
          </c:spPr>
          <c:dPt>
            <c:idx val="0"/>
            <c:bubble3D val="0"/>
            <c:spPr>
              <a:solidFill>
                <a:schemeClr val="accent4">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1538-48B8-B27A-B11B0CBE7DC4}"/>
              </c:ext>
            </c:extLst>
          </c:dPt>
          <c:dPt>
            <c:idx val="1"/>
            <c:bubble3D val="0"/>
            <c:spPr>
              <a:solidFill>
                <a:schemeClr val="accent2">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1538-48B8-B27A-B11B0CBE7DC4}"/>
              </c:ext>
            </c:extLst>
          </c:dPt>
          <c:dPt>
            <c:idx val="2"/>
            <c:bubble3D val="0"/>
            <c:spPr>
              <a:solidFill>
                <a:srgbClr val="FF7C80"/>
              </a:solidFill>
              <a:ln w="19050">
                <a:solidFill>
                  <a:schemeClr val="lt1"/>
                </a:solidFill>
              </a:ln>
              <a:effectLst/>
            </c:spPr>
            <c:extLst xmlns:c16r2="http://schemas.microsoft.com/office/drawing/2015/06/chart">
              <c:ext xmlns:c16="http://schemas.microsoft.com/office/drawing/2014/chart" uri="{C3380CC4-5D6E-409C-BE32-E72D297353CC}">
                <c16:uniqueId val="{00000005-1538-48B8-B27A-B11B0CBE7DC4}"/>
              </c:ext>
            </c:extLst>
          </c:dPt>
          <c:dLbls>
            <c:dLbl>
              <c:idx val="0"/>
              <c:layout>
                <c:manualLayout>
                  <c:x val="-0.2384566382327209"/>
                  <c:y val="0.2111860236220472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3A387C0D-F98B-4EC2-9351-05F9F36EA28B}" type="CATEGORYNAME">
                      <a:rPr lang="en-US" sz="1200"/>
                      <a:pPr>
                        <a:defRPr sz="1200"/>
                      </a:pPr>
                      <a:t>[CATEGORY NAME]</a:t>
                    </a:fld>
                    <a:r>
                      <a:rPr lang="en-US" sz="1200" baseline="0"/>
                      <a:t>
</a:t>
                    </a:r>
                    <a:fld id="{3D307287-786E-4642-A555-961D0783D139}" type="PERCENTAGE">
                      <a:rPr lang="en-US" sz="1200" b="1" baseline="0"/>
                      <a:pPr>
                        <a:defRPr sz="1200"/>
                      </a:pPr>
                      <a:t>[PERCENTAGE]</a:t>
                    </a:fld>
                    <a:endParaRPr lang="en-US" sz="1200" baseline="0"/>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1538-48B8-B27A-B11B0CBE7DC4}"/>
                </c:ext>
                <c:ext xmlns:c15="http://schemas.microsoft.com/office/drawing/2012/chart" uri="{CE6537A1-D6FC-4f65-9D91-7224C49458BB}">
                  <c15:layout>
                    <c:manualLayout>
                      <c:w val="0.20901055336832897"/>
                      <c:h val="0.2525"/>
                    </c:manualLayout>
                  </c15:layout>
                  <c15:dlblFieldTable/>
                  <c15:showDataLabelsRange val="0"/>
                </c:ext>
              </c:extLst>
            </c:dLbl>
            <c:dLbl>
              <c:idx val="1"/>
              <c:layout>
                <c:manualLayout>
                  <c:x val="5.9494477252843396E-2"/>
                  <c:y val="-0.18649305555555556"/>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D5124D0E-7F49-4294-B7E0-F439319EF807}" type="CATEGORYNAME">
                      <a:rPr lang="en-US" sz="1200"/>
                      <a:pPr>
                        <a:defRPr sz="1200"/>
                      </a:pPr>
                      <a:t>[CATEGORY NAME]</a:t>
                    </a:fld>
                    <a:r>
                      <a:rPr lang="en-US" sz="1200" baseline="0"/>
                      <a:t>
</a:t>
                    </a:r>
                    <a:fld id="{6820B52D-0F22-4818-83D1-E8819CE8FE0E}" type="PERCENTAGE">
                      <a:rPr lang="en-US" sz="1200" b="1" baseline="0"/>
                      <a:pPr>
                        <a:defRPr sz="1200"/>
                      </a:pPr>
                      <a:t>[PERCENTAGE]</a:t>
                    </a:fld>
                    <a:endParaRPr lang="en-US" sz="1200" baseline="0"/>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3-1538-48B8-B27A-B11B0CBE7DC4}"/>
                </c:ext>
                <c:ext xmlns:c15="http://schemas.microsoft.com/office/drawing/2012/chart" uri="{CE6537A1-D6FC-4f65-9D91-7224C49458BB}">
                  <c15:layout>
                    <c:manualLayout>
                      <c:w val="0.33295138888888887"/>
                      <c:h val="0.19545138888888888"/>
                    </c:manualLayout>
                  </c15:layout>
                  <c15:dlblFieldTable/>
                  <c15:showDataLabelsRange val="0"/>
                </c:ext>
              </c:extLst>
            </c:dLbl>
            <c:dLbl>
              <c:idx val="2"/>
              <c:layout>
                <c:manualLayout>
                  <c:x val="0.20763875218722661"/>
                  <c:y val="0.2156528871391076"/>
                </c:manualLayout>
              </c:layout>
              <c:tx>
                <c:rich>
                  <a:bodyPr/>
                  <a:lstStyle/>
                  <a:p>
                    <a:fld id="{C00CC47C-C535-46CF-A7AC-4ABA797DDB8D}" type="CATEGORYNAME">
                      <a:rPr lang="en-US"/>
                      <a:pPr/>
                      <a:t>[CATEGORY NAME]</a:t>
                    </a:fld>
                    <a:r>
                      <a:rPr lang="en-US" baseline="0"/>
                      <a:t>
</a:t>
                    </a:r>
                    <a:fld id="{14021193-0039-463D-8AD2-A4EFAB6B066C}" type="PERCENTAGE">
                      <a:rPr lang="en-US" b="1" baseline="0"/>
                      <a:pPr/>
                      <a:t>[PERCENTAGE]</a:t>
                    </a:fld>
                    <a:endParaRPr lang="en-US" baseline="0"/>
                  </a:p>
                </c:rich>
              </c:tx>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5-1538-48B8-B27A-B11B0CBE7DC4}"/>
                </c:ext>
                <c:ext xmlns:c15="http://schemas.microsoft.com/office/drawing/2012/chart" uri="{CE6537A1-D6FC-4f65-9D91-7224C49458BB}">
                  <c15:layout>
                    <c:manualLayout>
                      <c:w val="0.28609388670166225"/>
                      <c:h val="0.31562499999999999"/>
                    </c:manualLayout>
                  </c15:layout>
                  <c15:dlblFieldTable/>
                  <c15:showDataLabelsRange val="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OnTheMap_Report!$D$32:$D$34</c:f>
              <c:strCache>
                <c:ptCount val="3"/>
                <c:pt idx="0">
                  <c:v>$1,250 per month or less</c:v>
                </c:pt>
                <c:pt idx="1">
                  <c:v>$1,251 to $3,333 per month</c:v>
                </c:pt>
                <c:pt idx="2">
                  <c:v>More than $3,333 per month</c:v>
                </c:pt>
              </c:strCache>
            </c:strRef>
          </c:cat>
          <c:val>
            <c:numRef>
              <c:f>OnTheMap_Report!$C$46:$C$48</c:f>
              <c:numCache>
                <c:formatCode>0.0%</c:formatCode>
                <c:ptCount val="3"/>
                <c:pt idx="0">
                  <c:v>0.29026580895739773</c:v>
                </c:pt>
                <c:pt idx="1">
                  <c:v>0.43633936157300646</c:v>
                </c:pt>
                <c:pt idx="2">
                  <c:v>0.27339482946959581</c:v>
                </c:pt>
              </c:numCache>
            </c:numRef>
          </c:val>
          <c:extLst xmlns:c16r2="http://schemas.microsoft.com/office/drawing/2015/06/chart">
            <c:ext xmlns:c16="http://schemas.microsoft.com/office/drawing/2014/chart" uri="{C3380CC4-5D6E-409C-BE32-E72D297353CC}">
              <c16:uniqueId val="{00000006-1538-48B8-B27A-B11B0CBE7DC4}"/>
            </c:ext>
          </c:extLst>
        </c:ser>
        <c:ser>
          <c:idx val="1"/>
          <c:order val="1"/>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8-1538-48B8-B27A-B11B0CBE7DC4}"/>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A-1538-48B8-B27A-B11B0CBE7DC4}"/>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C-1538-48B8-B27A-B11B0CBE7DC4}"/>
              </c:ext>
            </c:extLst>
          </c:dPt>
          <c:cat>
            <c:strRef>
              <c:f>OnTheMap_Report!$D$32:$D$34</c:f>
              <c:strCache>
                <c:ptCount val="3"/>
                <c:pt idx="0">
                  <c:v>$1,250 per month or less</c:v>
                </c:pt>
                <c:pt idx="1">
                  <c:v>$1,251 to $3,333 per month</c:v>
                </c:pt>
                <c:pt idx="2">
                  <c:v>More than $3,333 per month</c:v>
                </c:pt>
              </c:strCache>
            </c:strRef>
          </c:cat>
          <c:val>
            <c:numRef>
              <c:f>OnTheMap_Report!$C$29:$C$31</c:f>
              <c:numCache>
                <c:formatCode>0.0%</c:formatCode>
                <c:ptCount val="3"/>
                <c:pt idx="0">
                  <c:v>0.24640672782874617</c:v>
                </c:pt>
                <c:pt idx="1">
                  <c:v>0.54029051987767585</c:v>
                </c:pt>
                <c:pt idx="2">
                  <c:v>0.21330275229357798</c:v>
                </c:pt>
              </c:numCache>
            </c:numRef>
          </c:val>
          <c:extLst xmlns:c16r2="http://schemas.microsoft.com/office/drawing/2015/06/chart">
            <c:ext xmlns:c16="http://schemas.microsoft.com/office/drawing/2014/chart" uri="{C3380CC4-5D6E-409C-BE32-E72D297353CC}">
              <c16:uniqueId val="{0000000D-1538-48B8-B27A-B11B0CBE7DC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Outflow</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8661143919510058E-2"/>
          <c:y val="0.11617836832895888"/>
          <c:w val="0.80615020778652668"/>
          <c:h val="0.80615020778652668"/>
        </c:manualLayout>
      </c:layout>
      <c:pieChart>
        <c:varyColors val="1"/>
        <c:ser>
          <c:idx val="0"/>
          <c:order val="0"/>
          <c:spPr>
            <a:solidFill>
              <a:schemeClr val="accent1">
                <a:lumMod val="40000"/>
                <a:lumOff val="60000"/>
              </a:schemeClr>
            </a:solidFill>
          </c:spPr>
          <c:dPt>
            <c:idx val="0"/>
            <c:bubble3D val="0"/>
            <c:spPr>
              <a:solidFill>
                <a:srgbClr val="67D3B7"/>
              </a:solidFill>
              <a:ln w="19050">
                <a:solidFill>
                  <a:schemeClr val="lt1"/>
                </a:solidFill>
              </a:ln>
              <a:effectLst/>
            </c:spPr>
            <c:extLst xmlns:c16r2="http://schemas.microsoft.com/office/drawing/2015/06/chart">
              <c:ext xmlns:c16="http://schemas.microsoft.com/office/drawing/2014/chart" uri="{C3380CC4-5D6E-409C-BE32-E72D297353CC}">
                <c16:uniqueId val="{00000001-D456-4BF7-82CF-AE935BCAF693}"/>
              </c:ext>
            </c:extLst>
          </c:dPt>
          <c:dPt>
            <c:idx val="1"/>
            <c:bubble3D val="0"/>
            <c:spPr>
              <a:solidFill>
                <a:schemeClr val="accent5">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D456-4BF7-82CF-AE935BCAF693}"/>
              </c:ext>
            </c:extLst>
          </c:dPt>
          <c:dPt>
            <c:idx val="2"/>
            <c:bubble3D val="0"/>
            <c:spPr>
              <a:solidFill>
                <a:schemeClr val="accent6">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D456-4BF7-82CF-AE935BCAF693}"/>
              </c:ext>
            </c:extLst>
          </c:dPt>
          <c:dLbls>
            <c:dLbl>
              <c:idx val="0"/>
              <c:layout>
                <c:manualLayout>
                  <c:x val="-0.21415108267716529"/>
                  <c:y val="0.22507491251093614"/>
                </c:manualLayout>
              </c:layout>
              <c:tx>
                <c:rich>
                  <a:bodyPr/>
                  <a:lstStyle/>
                  <a:p>
                    <a:fld id="{3A387C0D-F98B-4EC2-9351-05F9F36EA28B}" type="CATEGORYNAME">
                      <a:rPr lang="en-US"/>
                      <a:pPr/>
                      <a:t>[CATEGORY NAME]</a:t>
                    </a:fld>
                    <a:r>
                      <a:rPr lang="en-US" baseline="0"/>
                      <a:t>
</a:t>
                    </a:r>
                    <a:fld id="{3D307287-786E-4642-A555-961D0783D139}" type="PERCENTAGE">
                      <a:rPr lang="en-US" b="1" baseline="0"/>
                      <a:pPr/>
                      <a:t>[PERCENTAGE]</a:t>
                    </a:fld>
                    <a:endParaRPr lang="en-US" baseline="0"/>
                  </a:p>
                </c:rich>
              </c:tx>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D456-4BF7-82CF-AE935BCAF693}"/>
                </c:ext>
                <c:ext xmlns:c15="http://schemas.microsoft.com/office/drawing/2012/chart" uri="{CE6537A1-D6FC-4f65-9D91-7224C49458BB}">
                  <c15:dlblFieldTable/>
                  <c15:showDataLabelsRange val="0"/>
                </c:ext>
              </c:extLst>
            </c:dLbl>
            <c:dLbl>
              <c:idx val="1"/>
              <c:layout>
                <c:manualLayout>
                  <c:x val="-0.1280055227471566"/>
                  <c:y val="-0.16218750000000001"/>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D5124D0E-7F49-4294-B7E0-F439319EF807}" type="CATEGORYNAME">
                      <a:rPr lang="en-US" sz="1200"/>
                      <a:pPr>
                        <a:defRPr sz="1200"/>
                      </a:pPr>
                      <a:t>[CATEGORY NAME]</a:t>
                    </a:fld>
                    <a:r>
                      <a:rPr lang="en-US" sz="1200" baseline="0"/>
                      <a:t>
</a:t>
                    </a:r>
                    <a:fld id="{6820B52D-0F22-4818-83D1-E8819CE8FE0E}" type="PERCENTAGE">
                      <a:rPr lang="en-US" sz="1200" b="1" baseline="0"/>
                      <a:pPr>
                        <a:defRPr sz="1200"/>
                      </a:pPr>
                      <a:t>[PERCENTAGE]</a:t>
                    </a:fld>
                    <a:endParaRPr lang="en-US" sz="1200" baseline="0"/>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3-D456-4BF7-82CF-AE935BCAF693}"/>
                </c:ext>
                <c:ext xmlns:c15="http://schemas.microsoft.com/office/drawing/2012/chart" uri="{CE6537A1-D6FC-4f65-9D91-7224C49458BB}">
                  <c15:layout>
                    <c:manualLayout>
                      <c:w val="0.31906250000000003"/>
                      <c:h val="0.29961805555555554"/>
                    </c:manualLayout>
                  </c15:layout>
                  <c15:dlblFieldTable/>
                  <c15:showDataLabelsRange val="0"/>
                </c:ext>
              </c:extLst>
            </c:dLbl>
            <c:dLbl>
              <c:idx val="2"/>
              <c:layout>
                <c:manualLayout>
                  <c:x val="0.25451388888888887"/>
                  <c:y val="-7.9486001749781335E-2"/>
                </c:manualLayout>
              </c:layout>
              <c:tx>
                <c:rich>
                  <a:bodyPr/>
                  <a:lstStyle/>
                  <a:p>
                    <a:fld id="{C00CC47C-C535-46CF-A7AC-4ABA797DDB8D}" type="CATEGORYNAME">
                      <a:rPr lang="en-US"/>
                      <a:pPr/>
                      <a:t>[CATEGORY NAME]</a:t>
                    </a:fld>
                    <a:r>
                      <a:rPr lang="en-US" baseline="0"/>
                      <a:t>
</a:t>
                    </a:r>
                    <a:fld id="{14021193-0039-463D-8AD2-A4EFAB6B066C}" type="PERCENTAGE">
                      <a:rPr lang="en-US" b="1" baseline="0"/>
                      <a:pPr/>
                      <a:t>[PERCENTAGE]</a:t>
                    </a:fld>
                    <a:endParaRPr lang="en-US" baseline="0"/>
                  </a:p>
                </c:rich>
              </c:tx>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5-D456-4BF7-82CF-AE935BCAF693}"/>
                </c:ext>
                <c:ext xmlns:c15="http://schemas.microsoft.com/office/drawing/2012/chart" uri="{CE6537A1-D6FC-4f65-9D91-7224C49458BB}">
                  <c15:dlblFieldTable/>
                  <c15:showDataLabelsRange val="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OnTheMap_Report!$D$35:$D$37</c:f>
              <c:strCache>
                <c:ptCount val="3"/>
                <c:pt idx="0">
                  <c:v>Goods Producing</c:v>
                </c:pt>
                <c:pt idx="1">
                  <c:v>Trade, Transportation, and Utilities</c:v>
                </c:pt>
                <c:pt idx="2">
                  <c:v>All Other Services</c:v>
                </c:pt>
              </c:strCache>
            </c:strRef>
          </c:cat>
          <c:val>
            <c:numRef>
              <c:f>OnTheMap_Report!$C$35:$C$37</c:f>
              <c:numCache>
                <c:formatCode>0.0%</c:formatCode>
                <c:ptCount val="3"/>
                <c:pt idx="0">
                  <c:v>0.21590214067278291</c:v>
                </c:pt>
                <c:pt idx="1">
                  <c:v>0.22289755351681959</c:v>
                </c:pt>
                <c:pt idx="2">
                  <c:v>0.56120030581039759</c:v>
                </c:pt>
              </c:numCache>
            </c:numRef>
          </c:val>
          <c:extLst xmlns:c16r2="http://schemas.microsoft.com/office/drawing/2015/06/chart">
            <c:ext xmlns:c16="http://schemas.microsoft.com/office/drawing/2014/chart" uri="{C3380CC4-5D6E-409C-BE32-E72D297353CC}">
              <c16:uniqueId val="{00000006-D456-4BF7-82CF-AE935BCAF693}"/>
            </c:ext>
          </c:extLst>
        </c:ser>
        <c:ser>
          <c:idx val="1"/>
          <c:order val="1"/>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8-D456-4BF7-82CF-AE935BCAF693}"/>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A-D456-4BF7-82CF-AE935BCAF693}"/>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C-D456-4BF7-82CF-AE935BCAF693}"/>
              </c:ext>
            </c:extLst>
          </c:dPt>
          <c:cat>
            <c:strRef>
              <c:f>OnTheMap_Report!$D$35:$D$37</c:f>
              <c:strCache>
                <c:ptCount val="3"/>
                <c:pt idx="0">
                  <c:v>Goods Producing</c:v>
                </c:pt>
                <c:pt idx="1">
                  <c:v>Trade, Transportation, and Utilities</c:v>
                </c:pt>
                <c:pt idx="2">
                  <c:v>All Other Services</c:v>
                </c:pt>
              </c:strCache>
            </c:strRef>
          </c:cat>
          <c:val>
            <c:numRef>
              <c:f>OnTheMap_Report!$C$29:$C$31</c:f>
              <c:numCache>
                <c:formatCode>0.0%</c:formatCode>
                <c:ptCount val="3"/>
                <c:pt idx="0">
                  <c:v>0.24640672782874617</c:v>
                </c:pt>
                <c:pt idx="1">
                  <c:v>0.54029051987767585</c:v>
                </c:pt>
                <c:pt idx="2">
                  <c:v>0.21330275229357798</c:v>
                </c:pt>
              </c:numCache>
            </c:numRef>
          </c:val>
          <c:extLst xmlns:c16r2="http://schemas.microsoft.com/office/drawing/2015/06/chart">
            <c:ext xmlns:c16="http://schemas.microsoft.com/office/drawing/2014/chart" uri="{C3380CC4-5D6E-409C-BE32-E72D297353CC}">
              <c16:uniqueId val="{0000000D-D456-4BF7-82CF-AE935BCAF69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Inflow</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8661143919510058E-2"/>
          <c:y val="0.11617836832895888"/>
          <c:w val="0.80615020778652668"/>
          <c:h val="0.80615020778652668"/>
        </c:manualLayout>
      </c:layout>
      <c:pieChart>
        <c:varyColors val="1"/>
        <c:ser>
          <c:idx val="0"/>
          <c:order val="0"/>
          <c:spPr>
            <a:solidFill>
              <a:schemeClr val="accent1">
                <a:lumMod val="40000"/>
                <a:lumOff val="60000"/>
              </a:schemeClr>
            </a:solidFill>
          </c:spPr>
          <c:dPt>
            <c:idx val="0"/>
            <c:bubble3D val="0"/>
            <c:spPr>
              <a:solidFill>
                <a:srgbClr val="67D3B7"/>
              </a:solidFill>
              <a:ln w="19050">
                <a:solidFill>
                  <a:schemeClr val="lt1"/>
                </a:solidFill>
              </a:ln>
              <a:effectLst/>
            </c:spPr>
            <c:extLst xmlns:c16r2="http://schemas.microsoft.com/office/drawing/2015/06/chart">
              <c:ext xmlns:c16="http://schemas.microsoft.com/office/drawing/2014/chart" uri="{C3380CC4-5D6E-409C-BE32-E72D297353CC}">
                <c16:uniqueId val="{00000001-E9E2-4A68-8F25-2B44E4D7518B}"/>
              </c:ext>
            </c:extLst>
          </c:dPt>
          <c:dPt>
            <c:idx val="1"/>
            <c:bubble3D val="0"/>
            <c:spPr>
              <a:solidFill>
                <a:schemeClr val="accent5">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E9E2-4A68-8F25-2B44E4D7518B}"/>
              </c:ext>
            </c:extLst>
          </c:dPt>
          <c:dPt>
            <c:idx val="2"/>
            <c:bubble3D val="0"/>
            <c:spPr>
              <a:solidFill>
                <a:schemeClr val="accent6">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E9E2-4A68-8F25-2B44E4D7518B}"/>
              </c:ext>
            </c:extLst>
          </c:dPt>
          <c:dLbls>
            <c:dLbl>
              <c:idx val="0"/>
              <c:layout>
                <c:manualLayout>
                  <c:x val="-0.21415108267716529"/>
                  <c:y val="0.22507491251093614"/>
                </c:manualLayout>
              </c:layout>
              <c:tx>
                <c:rich>
                  <a:bodyPr/>
                  <a:lstStyle/>
                  <a:p>
                    <a:fld id="{3A387C0D-F98B-4EC2-9351-05F9F36EA28B}" type="CATEGORYNAME">
                      <a:rPr lang="en-US"/>
                      <a:pPr/>
                      <a:t>[CATEGORY NAME]</a:t>
                    </a:fld>
                    <a:r>
                      <a:rPr lang="en-US" baseline="0"/>
                      <a:t>
</a:t>
                    </a:r>
                    <a:fld id="{3D307287-786E-4642-A555-961D0783D139}" type="PERCENTAGE">
                      <a:rPr lang="en-US" b="1" baseline="0"/>
                      <a:pPr/>
                      <a:t>[PERCENTAGE]</a:t>
                    </a:fld>
                    <a:endParaRPr lang="en-US" baseline="0"/>
                  </a:p>
                </c:rich>
              </c:tx>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E9E2-4A68-8F25-2B44E4D7518B}"/>
                </c:ext>
                <c:ext xmlns:c15="http://schemas.microsoft.com/office/drawing/2012/chart" uri="{CE6537A1-D6FC-4f65-9D91-7224C49458BB}">
                  <c15:dlblFieldTable/>
                  <c15:showDataLabelsRange val="0"/>
                </c:ext>
              </c:extLst>
            </c:dLbl>
            <c:dLbl>
              <c:idx val="1"/>
              <c:layout>
                <c:manualLayout>
                  <c:x val="-0.1280055227471566"/>
                  <c:y val="-0.16218750000000001"/>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D5124D0E-7F49-4294-B7E0-F439319EF807}" type="CATEGORYNAME">
                      <a:rPr lang="en-US" sz="1200"/>
                      <a:pPr>
                        <a:defRPr sz="1200"/>
                      </a:pPr>
                      <a:t>[CATEGORY NAME]</a:t>
                    </a:fld>
                    <a:r>
                      <a:rPr lang="en-US" sz="1200" baseline="0"/>
                      <a:t>
</a:t>
                    </a:r>
                    <a:fld id="{6820B52D-0F22-4818-83D1-E8819CE8FE0E}" type="PERCENTAGE">
                      <a:rPr lang="en-US" sz="1200" b="1" baseline="0"/>
                      <a:pPr>
                        <a:defRPr sz="1200"/>
                      </a:pPr>
                      <a:t>[PERCENTAGE]</a:t>
                    </a:fld>
                    <a:endParaRPr lang="en-US" sz="1200" baseline="0"/>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3-E9E2-4A68-8F25-2B44E4D7518B}"/>
                </c:ext>
                <c:ext xmlns:c15="http://schemas.microsoft.com/office/drawing/2012/chart" uri="{CE6537A1-D6FC-4f65-9D91-7224C49458BB}">
                  <c15:layout>
                    <c:manualLayout>
                      <c:w val="0.31906250000000003"/>
                      <c:h val="0.29961805555555554"/>
                    </c:manualLayout>
                  </c15:layout>
                  <c15:dlblFieldTable/>
                  <c15:showDataLabelsRange val="0"/>
                </c:ext>
              </c:extLst>
            </c:dLbl>
            <c:dLbl>
              <c:idx val="2"/>
              <c:layout>
                <c:manualLayout>
                  <c:x val="0.25451388888888887"/>
                  <c:y val="-7.9486001749781335E-2"/>
                </c:manualLayout>
              </c:layout>
              <c:tx>
                <c:rich>
                  <a:bodyPr/>
                  <a:lstStyle/>
                  <a:p>
                    <a:fld id="{C00CC47C-C535-46CF-A7AC-4ABA797DDB8D}" type="CATEGORYNAME">
                      <a:rPr lang="en-US"/>
                      <a:pPr/>
                      <a:t>[CATEGORY NAME]</a:t>
                    </a:fld>
                    <a:r>
                      <a:rPr lang="en-US" baseline="0"/>
                      <a:t>
</a:t>
                    </a:r>
                    <a:fld id="{14021193-0039-463D-8AD2-A4EFAB6B066C}" type="PERCENTAGE">
                      <a:rPr lang="en-US" b="1" baseline="0"/>
                      <a:pPr/>
                      <a:t>[PERCENTAGE]</a:t>
                    </a:fld>
                    <a:endParaRPr lang="en-US" baseline="0"/>
                  </a:p>
                </c:rich>
              </c:tx>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5-E9E2-4A68-8F25-2B44E4D7518B}"/>
                </c:ext>
                <c:ext xmlns:c15="http://schemas.microsoft.com/office/drawing/2012/chart" uri="{CE6537A1-D6FC-4f65-9D91-7224C49458BB}">
                  <c15:dlblFieldTable/>
                  <c15:showDataLabelsRange val="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OnTheMap_Report!$D$35:$D$37</c:f>
              <c:strCache>
                <c:ptCount val="3"/>
                <c:pt idx="0">
                  <c:v>Goods Producing</c:v>
                </c:pt>
                <c:pt idx="1">
                  <c:v>Trade, Transportation, and Utilities</c:v>
                </c:pt>
                <c:pt idx="2">
                  <c:v>All Other Services</c:v>
                </c:pt>
              </c:strCache>
            </c:strRef>
          </c:cat>
          <c:val>
            <c:numRef>
              <c:f>OnTheMap_Report!$C$49:$C$51</c:f>
              <c:numCache>
                <c:formatCode>0.0%</c:formatCode>
                <c:ptCount val="3"/>
                <c:pt idx="0">
                  <c:v>0.22259983007646558</c:v>
                </c:pt>
                <c:pt idx="1">
                  <c:v>0.23928874863454305</c:v>
                </c:pt>
                <c:pt idx="2">
                  <c:v>0.53811142128899137</c:v>
                </c:pt>
              </c:numCache>
            </c:numRef>
          </c:val>
          <c:extLst xmlns:c16r2="http://schemas.microsoft.com/office/drawing/2015/06/chart">
            <c:ext xmlns:c16="http://schemas.microsoft.com/office/drawing/2014/chart" uri="{C3380CC4-5D6E-409C-BE32-E72D297353CC}">
              <c16:uniqueId val="{00000006-E9E2-4A68-8F25-2B44E4D7518B}"/>
            </c:ext>
          </c:extLst>
        </c:ser>
        <c:ser>
          <c:idx val="1"/>
          <c:order val="1"/>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8-E9E2-4A68-8F25-2B44E4D7518B}"/>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A-E9E2-4A68-8F25-2B44E4D7518B}"/>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C-E9E2-4A68-8F25-2B44E4D7518B}"/>
              </c:ext>
            </c:extLst>
          </c:dPt>
          <c:cat>
            <c:strRef>
              <c:f>OnTheMap_Report!$D$35:$D$37</c:f>
              <c:strCache>
                <c:ptCount val="3"/>
                <c:pt idx="0">
                  <c:v>Goods Producing</c:v>
                </c:pt>
                <c:pt idx="1">
                  <c:v>Trade, Transportation, and Utilities</c:v>
                </c:pt>
                <c:pt idx="2">
                  <c:v>All Other Services</c:v>
                </c:pt>
              </c:strCache>
            </c:strRef>
          </c:cat>
          <c:val>
            <c:numRef>
              <c:f>OnTheMap_Report!$C$29:$C$31</c:f>
              <c:numCache>
                <c:formatCode>0.0%</c:formatCode>
                <c:ptCount val="3"/>
                <c:pt idx="0">
                  <c:v>0.24640672782874617</c:v>
                </c:pt>
                <c:pt idx="1">
                  <c:v>0.54029051987767585</c:v>
                </c:pt>
                <c:pt idx="2">
                  <c:v>0.21330275229357798</c:v>
                </c:pt>
              </c:numCache>
            </c:numRef>
          </c:val>
          <c:extLst xmlns:c16r2="http://schemas.microsoft.com/office/drawing/2015/06/chart">
            <c:ext xmlns:c16="http://schemas.microsoft.com/office/drawing/2014/chart" uri="{C3380CC4-5D6E-409C-BE32-E72D297353CC}">
              <c16:uniqueId val="{0000000D-E9E2-4A68-8F25-2B44E4D751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3177" tIns="46589" rIns="93177" bIns="46589" rtlCol="0"/>
          <a:lstStyle>
            <a:lvl1pPr algn="l" eaLnBrk="1" fontAlgn="auto" hangingPunct="1">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idx="1"/>
          </p:nvPr>
        </p:nvSpPr>
        <p:spPr>
          <a:xfrm>
            <a:off x="3970338" y="0"/>
            <a:ext cx="3038475" cy="461963"/>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A9CFF0FB-5047-4683-BCE5-80E435DE8D6F}" type="datetimeFigureOut">
              <a:rPr lang="en-US"/>
              <a:pPr>
                <a:defRPr/>
              </a:pPr>
              <a:t>10/19/2017</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525"/>
            <a:ext cx="3038475" cy="461963"/>
          </a:xfrm>
          <a:prstGeom prst="rect">
            <a:avLst/>
          </a:prstGeom>
        </p:spPr>
        <p:txBody>
          <a:bodyPr vert="horz" lIns="93177" tIns="46589" rIns="93177" bIns="46589" rtlCol="0" anchor="b"/>
          <a:lstStyle>
            <a:lvl1pPr algn="l" eaLnBrk="1" fontAlgn="auto" hangingPunct="1">
              <a:spcBef>
                <a:spcPts val="0"/>
              </a:spcBef>
              <a:spcAft>
                <a:spcPts val="0"/>
              </a:spcAft>
              <a:defRPr sz="1200" dirty="0">
                <a:latin typeface="+mn-lt"/>
              </a:defRPr>
            </a:lvl1pPr>
          </a:lstStyle>
          <a:p>
            <a:pPr>
              <a:defRPr/>
            </a:pPr>
            <a:endParaRPr lang="en-US" dirty="0"/>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90083F19-190E-45D0-8B42-136D1E025D10}" type="slidenum">
              <a:rPr lang="en-US"/>
              <a:pPr>
                <a:defRPr/>
              </a:pPr>
              <a:t>‹#›</a:t>
            </a:fld>
            <a:endParaRPr lang="en-US" dirty="0"/>
          </a:p>
        </p:txBody>
      </p:sp>
    </p:spTree>
    <p:extLst>
      <p:ext uri="{BB962C8B-B14F-4D97-AF65-F5344CB8AC3E}">
        <p14:creationId xmlns:p14="http://schemas.microsoft.com/office/powerpoint/2010/main" val="39501864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F1CE04A-725B-456B-9764-058E55AF97DD}" type="slidenum">
              <a:rPr lang="en-US" altLang="en-US" smtClean="0">
                <a:solidFill>
                  <a:prstClr val="black"/>
                </a:solidFill>
              </a:rPr>
              <a:pPr fontAlgn="base">
                <a:spcBef>
                  <a:spcPct val="0"/>
                </a:spcBef>
                <a:spcAft>
                  <a:spcPct val="0"/>
                </a:spcAft>
              </a:pPr>
              <a:t>1</a:t>
            </a:fld>
            <a:endParaRPr lang="en-US" altLang="en-US" dirty="0" smtClean="0">
              <a:solidFill>
                <a:prstClr val="black"/>
              </a:solidFill>
            </a:endParaRPr>
          </a:p>
        </p:txBody>
      </p:sp>
    </p:spTree>
    <p:extLst>
      <p:ext uri="{BB962C8B-B14F-4D97-AF65-F5344CB8AC3E}">
        <p14:creationId xmlns:p14="http://schemas.microsoft.com/office/powerpoint/2010/main" val="1375094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5F9DA18-3733-462B-8F93-BE9AA5CCEE9B}" type="slidenum">
              <a:rPr lang="en-US" altLang="en-US" smtClean="0"/>
              <a:pPr fontAlgn="base">
                <a:spcBef>
                  <a:spcPct val="0"/>
                </a:spcBef>
                <a:spcAft>
                  <a:spcPct val="0"/>
                </a:spcAft>
              </a:pPr>
              <a:t>2</a:t>
            </a:fld>
            <a:endParaRPr lang="en-US" altLang="en-US" dirty="0" smtClean="0"/>
          </a:p>
        </p:txBody>
      </p:sp>
    </p:spTree>
    <p:extLst>
      <p:ext uri="{BB962C8B-B14F-4D97-AF65-F5344CB8AC3E}">
        <p14:creationId xmlns:p14="http://schemas.microsoft.com/office/powerpoint/2010/main" val="1222520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5F9DA18-3733-462B-8F93-BE9AA5CCEE9B}" type="slidenum">
              <a:rPr lang="en-US" altLang="en-US" smtClean="0"/>
              <a:pPr fontAlgn="base">
                <a:spcBef>
                  <a:spcPct val="0"/>
                </a:spcBef>
                <a:spcAft>
                  <a:spcPct val="0"/>
                </a:spcAft>
              </a:pPr>
              <a:t>3</a:t>
            </a:fld>
            <a:endParaRPr lang="en-US" altLang="en-US" dirty="0" smtClean="0"/>
          </a:p>
        </p:txBody>
      </p:sp>
    </p:spTree>
    <p:extLst>
      <p:ext uri="{BB962C8B-B14F-4D97-AF65-F5344CB8AC3E}">
        <p14:creationId xmlns:p14="http://schemas.microsoft.com/office/powerpoint/2010/main" val="3046615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5F9DA18-3733-462B-8F93-BE9AA5CCEE9B}" type="slidenum">
              <a:rPr lang="en-US" altLang="en-US" smtClean="0"/>
              <a:pPr fontAlgn="base">
                <a:spcBef>
                  <a:spcPct val="0"/>
                </a:spcBef>
                <a:spcAft>
                  <a:spcPct val="0"/>
                </a:spcAft>
              </a:pPr>
              <a:t>4</a:t>
            </a:fld>
            <a:endParaRPr lang="en-US" altLang="en-US" dirty="0" smtClean="0"/>
          </a:p>
        </p:txBody>
      </p:sp>
    </p:spTree>
    <p:extLst>
      <p:ext uri="{BB962C8B-B14F-4D97-AF65-F5344CB8AC3E}">
        <p14:creationId xmlns:p14="http://schemas.microsoft.com/office/powerpoint/2010/main" val="3936544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5F9DA18-3733-462B-8F93-BE9AA5CCEE9B}" type="slidenum">
              <a:rPr lang="en-US" altLang="en-US" smtClean="0"/>
              <a:pPr fontAlgn="base">
                <a:spcBef>
                  <a:spcPct val="0"/>
                </a:spcBef>
                <a:spcAft>
                  <a:spcPct val="0"/>
                </a:spcAft>
              </a:pPr>
              <a:t>5</a:t>
            </a:fld>
            <a:endParaRPr lang="en-US" altLang="en-US" dirty="0" smtClean="0"/>
          </a:p>
        </p:txBody>
      </p:sp>
    </p:spTree>
    <p:extLst>
      <p:ext uri="{BB962C8B-B14F-4D97-AF65-F5344CB8AC3E}">
        <p14:creationId xmlns:p14="http://schemas.microsoft.com/office/powerpoint/2010/main" val="3130610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AB9434E-B5E9-448A-A2BE-C7A704BBE9AC}" type="slidenum">
              <a:rPr lang="en-US" altLang="en-US" smtClean="0"/>
              <a:pPr fontAlgn="base">
                <a:spcBef>
                  <a:spcPct val="0"/>
                </a:spcBef>
                <a:spcAft>
                  <a:spcPct val="0"/>
                </a:spcAft>
              </a:pPr>
              <a:t>6</a:t>
            </a:fld>
            <a:endParaRPr lang="en-US" altLang="en-US" dirty="0" smtClean="0"/>
          </a:p>
        </p:txBody>
      </p:sp>
    </p:spTree>
    <p:extLst>
      <p:ext uri="{BB962C8B-B14F-4D97-AF65-F5344CB8AC3E}">
        <p14:creationId xmlns:p14="http://schemas.microsoft.com/office/powerpoint/2010/main" val="2976463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81079C5-AB5C-4CB3-A824-6C409667255B}" type="slidenum">
              <a:rPr lang="en-US" altLang="en-US" smtClean="0"/>
              <a:pPr fontAlgn="base">
                <a:spcBef>
                  <a:spcPct val="0"/>
                </a:spcBef>
                <a:spcAft>
                  <a:spcPct val="0"/>
                </a:spcAft>
              </a:pPr>
              <a:t>7</a:t>
            </a:fld>
            <a:endParaRPr lang="en-US" altLang="en-US" dirty="0" smtClean="0"/>
          </a:p>
        </p:txBody>
      </p:sp>
    </p:spTree>
    <p:extLst>
      <p:ext uri="{BB962C8B-B14F-4D97-AF65-F5344CB8AC3E}">
        <p14:creationId xmlns:p14="http://schemas.microsoft.com/office/powerpoint/2010/main" val="4200716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76567C4-2681-4261-A537-4B9572733D35}" type="datetimeFigureOut">
              <a:rPr lang="en-US"/>
              <a:pPr>
                <a:defRPr/>
              </a:pPr>
              <a:t>10/19/2017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5BC5EF0-29F9-453E-9D3C-5AF0203405DB}" type="slidenum">
              <a:rPr lang="en-US"/>
              <a:pPr>
                <a:defRPr/>
              </a:pPr>
              <a:t>‹#›</a:t>
            </a:fld>
            <a:endParaRPr lang="en-US" dirty="0"/>
          </a:p>
        </p:txBody>
      </p:sp>
    </p:spTree>
    <p:extLst>
      <p:ext uri="{BB962C8B-B14F-4D97-AF65-F5344CB8AC3E}">
        <p14:creationId xmlns:p14="http://schemas.microsoft.com/office/powerpoint/2010/main" val="1945839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3202FD3-E2D8-4397-9775-5FAECF27ED62}" type="datetimeFigureOut">
              <a:rPr lang="en-US"/>
              <a:pPr>
                <a:defRPr/>
              </a:pPr>
              <a:t>10/19/2017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747E4AB-8910-403F-A4A8-10DD82F11BDE}" type="slidenum">
              <a:rPr lang="en-US"/>
              <a:pPr>
                <a:defRPr/>
              </a:pPr>
              <a:t>‹#›</a:t>
            </a:fld>
            <a:endParaRPr lang="en-US" dirty="0"/>
          </a:p>
        </p:txBody>
      </p:sp>
    </p:spTree>
    <p:extLst>
      <p:ext uri="{BB962C8B-B14F-4D97-AF65-F5344CB8AC3E}">
        <p14:creationId xmlns:p14="http://schemas.microsoft.com/office/powerpoint/2010/main" val="816125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875996-A027-452C-8F82-9D9F21A719A0}" type="datetimeFigureOut">
              <a:rPr lang="en-US"/>
              <a:pPr>
                <a:defRPr/>
              </a:pPr>
              <a:t>10/19/2017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427AD6-5C31-4F7A-B5CD-F3DCDBEC15C1}" type="slidenum">
              <a:rPr lang="en-US"/>
              <a:pPr>
                <a:defRPr/>
              </a:pPr>
              <a:t>‹#›</a:t>
            </a:fld>
            <a:endParaRPr lang="en-US" dirty="0"/>
          </a:p>
        </p:txBody>
      </p:sp>
    </p:spTree>
    <p:extLst>
      <p:ext uri="{BB962C8B-B14F-4D97-AF65-F5344CB8AC3E}">
        <p14:creationId xmlns:p14="http://schemas.microsoft.com/office/powerpoint/2010/main" val="1186783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1">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9EDAB312-56B4-4B07-BE47-95D565CE8528}" type="slidenum">
              <a:rPr lang="en-US" altLang="en-US" sz="800" smtClean="0">
                <a:solidFill>
                  <a:srgbClr val="B2B2B2"/>
                </a:solidFill>
              </a:rPr>
              <a:pPr algn="r" eaLnBrk="1" hangingPunct="1">
                <a:defRPr/>
              </a:pPr>
              <a:t>‹#›</a:t>
            </a:fld>
            <a:endParaRPr lang="en-US" altLang="en-US" sz="800" dirty="0" smtClean="0">
              <a:solidFill>
                <a:srgbClr val="B2B2B2"/>
              </a:solidFill>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Text Placeholder 2"/>
          <p:cNvSpPr>
            <a:spLocks noGrp="1"/>
          </p:cNvSpPr>
          <p:nvPr>
            <p:ph type="body" idx="28"/>
          </p:nvPr>
        </p:nvSpPr>
        <p:spPr>
          <a:xfrm>
            <a:off x="685800" y="691051"/>
            <a:ext cx="7772400" cy="451948"/>
          </a:xfrm>
        </p:spPr>
        <p:txBody>
          <a:bodyPr/>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Text Placeholder 10"/>
          <p:cNvSpPr>
            <a:spLocks noGrp="1"/>
          </p:cNvSpPr>
          <p:nvPr>
            <p:ph type="body" sz="quarter" idx="14"/>
          </p:nvPr>
        </p:nvSpPr>
        <p:spPr>
          <a:xfrm>
            <a:off x="685800" y="6564565"/>
            <a:ext cx="5029200" cy="147733"/>
          </a:xfrm>
        </p:spPr>
        <p:txBody>
          <a:bodyPr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4042295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egue">
    <p:bg>
      <p:bgPr>
        <a:solidFill>
          <a:srgbClr val="E5E5E5"/>
        </a:solidFill>
        <a:effectLst/>
      </p:bgPr>
    </p:bg>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952500" y="2959100"/>
            <a:ext cx="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120000"/>
              </a:lnSpc>
              <a:defRPr/>
            </a:pPr>
            <a:endParaRPr lang="en-US" altLang="en-US" dirty="0" smtClean="0">
              <a:solidFill>
                <a:schemeClr val="tx2"/>
              </a:solidFill>
            </a:endParaRPr>
          </a:p>
        </p:txBody>
      </p:sp>
      <p:cxnSp>
        <p:nvCxnSpPr>
          <p:cNvPr id="6" name="Straight Connector 5"/>
          <p:cNvCxnSpPr/>
          <p:nvPr userDrawn="1"/>
        </p:nvCxnSpPr>
        <p:spPr>
          <a:xfrm>
            <a:off x="5716588" y="2770188"/>
            <a:ext cx="0" cy="2881312"/>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Text Placeholder 31"/>
          <p:cNvSpPr>
            <a:spLocks noGrp="1"/>
          </p:cNvSpPr>
          <p:nvPr>
            <p:ph type="body" sz="quarter" idx="10"/>
          </p:nvPr>
        </p:nvSpPr>
        <p:spPr>
          <a:xfrm>
            <a:off x="6167762" y="2904236"/>
            <a:ext cx="2301535" cy="2746756"/>
          </a:xfrm>
        </p:spPr>
        <p:txBody>
          <a:bodyPr/>
          <a:lstStyle>
            <a:lvl1pPr marL="0" indent="0">
              <a:spcBef>
                <a:spcPts val="0"/>
              </a:spcBef>
              <a:spcAft>
                <a:spcPts val="0"/>
              </a:spcAft>
              <a:defRPr lang="en-US" sz="1700" dirty="0" smtClean="0">
                <a:solidFill>
                  <a:schemeClr val="accent1"/>
                </a:solidFill>
                <a:latin typeface="Franklin Gothic Demi Cond" panose="020B0706030402020204" pitchFamily="34" charset="0"/>
              </a:defRPr>
            </a:lvl1pPr>
            <a:lvl2pPr marL="0" indent="0">
              <a:lnSpc>
                <a:spcPct val="110000"/>
              </a:lnSpc>
              <a:spcBef>
                <a:spcPts val="0"/>
              </a:spcBef>
              <a:spcAft>
                <a:spcPts val="0"/>
              </a:spcAft>
              <a:buFont typeface="Arial" panose="020B0604020202020204" pitchFamily="34" charset="0"/>
              <a:buChar char="​"/>
              <a:defRPr sz="1500">
                <a:solidFill>
                  <a:schemeClr val="tx2"/>
                </a:solidFill>
              </a:defRPr>
            </a:lvl2pPr>
            <a:lvl3pPr marL="0" indent="0">
              <a:lnSpc>
                <a:spcPct val="110000"/>
              </a:lnSpc>
              <a:spcBef>
                <a:spcPts val="0"/>
              </a:spcBef>
              <a:spcAft>
                <a:spcPts val="0"/>
              </a:spcAft>
              <a:buFont typeface="Arial" panose="020B0604020202020204" pitchFamily="34" charset="0"/>
              <a:buChar char="​"/>
              <a:defRPr sz="1500">
                <a:solidFill>
                  <a:schemeClr val="tx2"/>
                </a:solidFill>
              </a:defRPr>
            </a:lvl3pPr>
            <a:lvl4pPr marL="0" indent="0">
              <a:lnSpc>
                <a:spcPct val="110000"/>
              </a:lnSpc>
              <a:spcBef>
                <a:spcPts val="0"/>
              </a:spcBef>
              <a:spcAft>
                <a:spcPts val="0"/>
              </a:spcAft>
              <a:buFont typeface="Arial" panose="020B0604020202020204" pitchFamily="34" charset="0"/>
              <a:buChar char="​"/>
              <a:defRPr sz="1500">
                <a:solidFill>
                  <a:schemeClr val="tx2"/>
                </a:solidFill>
              </a:defRPr>
            </a:lvl4pPr>
            <a:lvl5pPr marL="0" indent="0">
              <a:lnSpc>
                <a:spcPct val="110000"/>
              </a:lnSpc>
              <a:spcBef>
                <a:spcPts val="0"/>
              </a:spcBef>
              <a:spcAft>
                <a:spcPts val="0"/>
              </a:spcAft>
              <a:buFont typeface="Arial" panose="020B0604020202020204" pitchFamily="34" charset="0"/>
              <a:buChar char="​"/>
              <a:defRPr sz="15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quarter" idx="11"/>
          </p:nvPr>
        </p:nvSpPr>
        <p:spPr>
          <a:xfrm>
            <a:off x="676656" y="2940812"/>
            <a:ext cx="4587802" cy="2946231"/>
          </a:xfrm>
        </p:spPr>
        <p:txBody>
          <a:bodyPr/>
          <a:lstStyle>
            <a:lvl1pPr marL="0" algn="r" defTabSz="914400" rtl="0" eaLnBrk="1" latinLnBrk="0" hangingPunct="1">
              <a:lnSpc>
                <a:spcPct val="70000"/>
              </a:lnSpc>
              <a:buNone/>
              <a:defRPr lang="en-US" sz="8000" kern="1200" dirty="0" smtClean="0">
                <a:solidFill>
                  <a:schemeClr val="tx2"/>
                </a:solidFill>
                <a:latin typeface="+mn-lt"/>
                <a:ea typeface="+mn-ea"/>
                <a:cs typeface="+mn-cs"/>
              </a:defRPr>
            </a:lvl1pPr>
            <a:lvl2pPr algn="r">
              <a:defRPr/>
            </a:lvl2pPr>
            <a:lvl3pPr algn="r">
              <a:defRPr/>
            </a:lvl3pPr>
            <a:lvl4pPr algn="r">
              <a:defRPr/>
            </a:lvl4pPr>
            <a:lvl5pPr algn="r">
              <a:defRPr/>
            </a:lvl5pPr>
          </a:lstStyle>
          <a:p>
            <a:pPr lvl="0"/>
            <a:r>
              <a:rPr lang="en-US" smtClean="0"/>
              <a:t>Click to edit Master text styles</a:t>
            </a:r>
          </a:p>
        </p:txBody>
      </p:sp>
    </p:spTree>
    <p:extLst>
      <p:ext uri="{BB962C8B-B14F-4D97-AF65-F5344CB8AC3E}">
        <p14:creationId xmlns:p14="http://schemas.microsoft.com/office/powerpoint/2010/main" val="30248632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3"/>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grpSp>
        <p:nvGrpSpPr>
          <p:cNvPr id="5" name="Group 4"/>
          <p:cNvGrpSpPr>
            <a:grpSpLocks/>
          </p:cNvGrpSpPr>
          <p:nvPr userDrawn="1"/>
        </p:nvGrpSpPr>
        <p:grpSpPr bwMode="auto">
          <a:xfrm>
            <a:off x="677863" y="1733550"/>
            <a:ext cx="7780337" cy="2671763"/>
            <a:chOff x="914400" y="1732950"/>
            <a:chExt cx="7316788" cy="2672550"/>
          </a:xfrm>
        </p:grpSpPr>
        <p:cxnSp>
          <p:nvCxnSpPr>
            <p:cNvPr id="6" name="Straight Connector 5"/>
            <p:cNvCxnSpPr/>
            <p:nvPr userDrawn="1"/>
          </p:nvCxnSpPr>
          <p:spPr>
            <a:xfrm>
              <a:off x="914400" y="1732950"/>
              <a:ext cx="731529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Freeform 6"/>
            <p:cNvSpPr>
              <a:spLocks/>
            </p:cNvSpPr>
            <p:nvPr userDrawn="1"/>
          </p:nvSpPr>
          <p:spPr bwMode="auto">
            <a:xfrm>
              <a:off x="915892" y="4302282"/>
              <a:ext cx="7315296" cy="103218"/>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defRPr/>
              </a:pPr>
              <a:endParaRPr lang="en-US" dirty="0">
                <a:solidFill>
                  <a:prstClr val="black"/>
                </a:solidFill>
                <a:latin typeface="+mn-lt"/>
              </a:endParaRPr>
            </a:p>
          </p:txBody>
        </p:sp>
      </p:grpSp>
      <p:sp>
        <p:nvSpPr>
          <p:cNvPr id="2" name="Title 1"/>
          <p:cNvSpPr>
            <a:spLocks noGrp="1"/>
          </p:cNvSpPr>
          <p:nvPr>
            <p:ph type="title"/>
          </p:nvPr>
        </p:nvSpPr>
        <p:spPr>
          <a:xfrm>
            <a:off x="674755" y="1905001"/>
            <a:ext cx="7781756" cy="2225262"/>
          </a:xfrm>
        </p:spPr>
        <p:txBody>
          <a:bodyPr anchor="ctr"/>
          <a:lstStyle>
            <a:lvl1pPr>
              <a:defRPr sz="55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p:nvPr>
        </p:nvSpPr>
        <p:spPr>
          <a:xfrm>
            <a:off x="674703" y="4620890"/>
            <a:ext cx="7783445" cy="1415772"/>
          </a:xfrm>
        </p:spPr>
        <p:txBody>
          <a:bodyPr/>
          <a:lstStyle>
            <a:lvl1pPr marL="0" indent="0">
              <a:lnSpc>
                <a:spcPct val="95000"/>
              </a:lnSpc>
              <a:spcAft>
                <a:spcPts val="0"/>
              </a:spcAft>
              <a:buFont typeface="Arial" panose="020B0604020202020204" pitchFamily="34" charset="0"/>
              <a:buChar char="​"/>
              <a:defRPr sz="2100" b="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57332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le of Content">
    <p:spTree>
      <p:nvGrpSpPr>
        <p:cNvPr id="1" name=""/>
        <p:cNvGrpSpPr/>
        <p:nvPr/>
      </p:nvGrpSpPr>
      <p:grpSpPr>
        <a:xfrm>
          <a:off x="0" y="0"/>
          <a:ext cx="0" cy="0"/>
          <a:chOff x="0" y="0"/>
          <a:chExt cx="0" cy="0"/>
        </a:xfrm>
      </p:grpSpPr>
      <p:sp>
        <p:nvSpPr>
          <p:cNvPr id="25" name="Text Placeholder 3"/>
          <p:cNvSpPr>
            <a:spLocks noGrp="1"/>
          </p:cNvSpPr>
          <p:nvPr>
            <p:ph type="body" sz="half" idx="2"/>
          </p:nvPr>
        </p:nvSpPr>
        <p:spPr>
          <a:xfrm>
            <a:off x="1618130" y="2971800"/>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0" name="Text Placeholder 29"/>
          <p:cNvSpPr>
            <a:spLocks noGrp="1"/>
          </p:cNvSpPr>
          <p:nvPr>
            <p:ph type="body" sz="quarter" idx="11"/>
          </p:nvPr>
        </p:nvSpPr>
        <p:spPr>
          <a:xfrm>
            <a:off x="685800" y="2948353"/>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22"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4" name="Text Placeholder 3"/>
          <p:cNvSpPr>
            <a:spLocks noGrp="1"/>
          </p:cNvSpPr>
          <p:nvPr>
            <p:ph type="body" sz="half" idx="29"/>
          </p:nvPr>
        </p:nvSpPr>
        <p:spPr>
          <a:xfrm>
            <a:off x="1618130" y="3886205"/>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5" name="Text Placeholder 29"/>
          <p:cNvSpPr>
            <a:spLocks noGrp="1"/>
          </p:cNvSpPr>
          <p:nvPr>
            <p:ph type="body" sz="quarter" idx="30"/>
          </p:nvPr>
        </p:nvSpPr>
        <p:spPr>
          <a:xfrm>
            <a:off x="685800" y="3862758"/>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96" name="Text Placeholder 3"/>
          <p:cNvSpPr>
            <a:spLocks noGrp="1"/>
          </p:cNvSpPr>
          <p:nvPr>
            <p:ph type="body" sz="half" idx="31"/>
          </p:nvPr>
        </p:nvSpPr>
        <p:spPr>
          <a:xfrm>
            <a:off x="1618130" y="4800610"/>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7" name="Text Placeholder 29"/>
          <p:cNvSpPr>
            <a:spLocks noGrp="1"/>
          </p:cNvSpPr>
          <p:nvPr>
            <p:ph type="body" sz="quarter" idx="32"/>
          </p:nvPr>
        </p:nvSpPr>
        <p:spPr>
          <a:xfrm>
            <a:off x="685800" y="4777163"/>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98" name="Text Placeholder 3"/>
          <p:cNvSpPr>
            <a:spLocks noGrp="1"/>
          </p:cNvSpPr>
          <p:nvPr>
            <p:ph type="body" sz="half" idx="33"/>
          </p:nvPr>
        </p:nvSpPr>
        <p:spPr>
          <a:xfrm>
            <a:off x="5732930" y="2971800"/>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9" name="Text Placeholder 29"/>
          <p:cNvSpPr>
            <a:spLocks noGrp="1"/>
          </p:cNvSpPr>
          <p:nvPr>
            <p:ph type="body" sz="quarter" idx="34"/>
          </p:nvPr>
        </p:nvSpPr>
        <p:spPr>
          <a:xfrm>
            <a:off x="4800600" y="2948353"/>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100" name="Text Placeholder 3"/>
          <p:cNvSpPr>
            <a:spLocks noGrp="1"/>
          </p:cNvSpPr>
          <p:nvPr>
            <p:ph type="body" sz="half" idx="35"/>
          </p:nvPr>
        </p:nvSpPr>
        <p:spPr>
          <a:xfrm>
            <a:off x="5732930" y="3886205"/>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1" name="Text Placeholder 29"/>
          <p:cNvSpPr>
            <a:spLocks noGrp="1"/>
          </p:cNvSpPr>
          <p:nvPr>
            <p:ph type="body" sz="quarter" idx="36"/>
          </p:nvPr>
        </p:nvSpPr>
        <p:spPr>
          <a:xfrm>
            <a:off x="4800600" y="3862758"/>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
        <p:nvSpPr>
          <p:cNvPr id="102" name="Text Placeholder 3"/>
          <p:cNvSpPr>
            <a:spLocks noGrp="1"/>
          </p:cNvSpPr>
          <p:nvPr>
            <p:ph type="body" sz="half" idx="37"/>
          </p:nvPr>
        </p:nvSpPr>
        <p:spPr>
          <a:xfrm>
            <a:off x="5732930" y="4800610"/>
            <a:ext cx="2725270" cy="914399"/>
          </a:xfrm>
        </p:spPr>
        <p:txBody>
          <a:bodyPr anchor="t" anchorCtr="0"/>
          <a:lstStyle>
            <a:lvl1pPr marL="0" indent="0">
              <a:lnSpc>
                <a:spcPts val="1700"/>
              </a:lnSpc>
              <a:buNone/>
              <a:defRPr sz="15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3" name="Text Placeholder 29"/>
          <p:cNvSpPr>
            <a:spLocks noGrp="1"/>
          </p:cNvSpPr>
          <p:nvPr>
            <p:ph type="body" sz="quarter" idx="38"/>
          </p:nvPr>
        </p:nvSpPr>
        <p:spPr>
          <a:xfrm>
            <a:off x="4800600" y="4777163"/>
            <a:ext cx="932330" cy="937839"/>
          </a:xfrm>
        </p:spPr>
        <p:txBody>
          <a:bodyPr anchor="t" anchorCtr="0"/>
          <a:lstStyle>
            <a:lvl1pPr marL="0" indent="0">
              <a:lnSpc>
                <a:spcPct val="85000"/>
              </a:lnSpc>
              <a:spcBef>
                <a:spcPts val="0"/>
              </a:spcBef>
              <a:spcAft>
                <a:spcPts val="0"/>
              </a:spcAft>
              <a:buFontTx/>
              <a:buNone/>
              <a:defRPr sz="5000">
                <a:solidFill>
                  <a:schemeClr val="accent2"/>
                </a:solidFill>
                <a:latin typeface="Franklin Gothic Demi Cond" panose="020B070603040202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2461593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E947244C-1CF3-4F4C-94A4-0D92DD93E938}" type="slidenum">
              <a:rPr lang="en-US" altLang="en-US" sz="800" smtClean="0">
                <a:solidFill>
                  <a:srgbClr val="848484"/>
                </a:solidFill>
                <a:latin typeface="Franklin Gothic Book" panose="020B0503020102020204" pitchFamily="34" charset="0"/>
              </a:rPr>
              <a:pPr algn="r" eaLnBrk="1" hangingPunct="1">
                <a:defRPr/>
              </a:pPr>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15" name="Content Placeholder 13"/>
          <p:cNvSpPr>
            <a:spLocks noGrp="1"/>
          </p:cNvSpPr>
          <p:nvPr>
            <p:ph sz="quarter" idx="15"/>
          </p:nvPr>
        </p:nvSpPr>
        <p:spPr>
          <a:xfrm>
            <a:off x="6858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5" name="Content Placeholder 13"/>
          <p:cNvSpPr>
            <a:spLocks noGrp="1"/>
          </p:cNvSpPr>
          <p:nvPr>
            <p:ph sz="quarter" idx="16"/>
          </p:nvPr>
        </p:nvSpPr>
        <p:spPr>
          <a:xfrm>
            <a:off x="4800600" y="2971800"/>
            <a:ext cx="3657600" cy="27432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6"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0"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16158434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1">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AB0CA8FA-B919-4DC5-B12A-C83C32D5FE3E}" type="slidenum">
              <a:rPr lang="en-US" altLang="en-US" sz="800" smtClean="0">
                <a:solidFill>
                  <a:srgbClr val="848484"/>
                </a:solidFill>
                <a:latin typeface="Franklin Gothic Book" panose="020B0503020102020204" pitchFamily="34" charset="0"/>
              </a:rPr>
              <a:pPr algn="r" eaLnBrk="1" hangingPunct="1">
                <a:defRPr/>
              </a:pPr>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4081447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0CC33BC8-295E-433F-940B-2FF5C78B6BD4}" type="slidenum">
              <a:rPr lang="en-US" altLang="en-US" sz="800" smtClean="0">
                <a:solidFill>
                  <a:srgbClr val="848484"/>
                </a:solidFill>
                <a:latin typeface="Franklin Gothic Book" panose="020B0503020102020204" pitchFamily="34" charset="0"/>
              </a:rPr>
              <a:pPr algn="r" eaLnBrk="1" hangingPunct="1">
                <a:defRPr/>
              </a:pPr>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0" name="Content Placeholder 37"/>
          <p:cNvSpPr>
            <a:spLocks noGrp="1"/>
          </p:cNvSpPr>
          <p:nvPr>
            <p:ph sz="quarter" idx="17"/>
          </p:nvPr>
        </p:nvSpPr>
        <p:spPr>
          <a:xfrm>
            <a:off x="3429000" y="2971800"/>
            <a:ext cx="50292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4"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139110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8" name="TextBox 7"/>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E5BFCEAE-651B-40AD-98A4-CA47DF4593FD}" type="slidenum">
              <a:rPr lang="en-US" altLang="en-US" sz="800" smtClean="0">
                <a:solidFill>
                  <a:srgbClr val="848484"/>
                </a:solidFill>
                <a:latin typeface="Franklin Gothic Book" panose="020B0503020102020204" pitchFamily="34" charset="0"/>
              </a:rPr>
              <a:pPr algn="r" eaLnBrk="1" hangingPunct="1">
                <a:defRPr/>
              </a:pPr>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8" name="Content Placeholder 37"/>
          <p:cNvSpPr>
            <a:spLocks noGrp="1"/>
          </p:cNvSpPr>
          <p:nvPr>
            <p:ph sz="quarter" idx="15"/>
          </p:nvPr>
        </p:nvSpPr>
        <p:spPr>
          <a:xfrm>
            <a:off x="685800" y="2971800"/>
            <a:ext cx="2286000" cy="2743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9" name="Content Placeholder 37"/>
          <p:cNvSpPr>
            <a:spLocks noGrp="1"/>
          </p:cNvSpPr>
          <p:nvPr>
            <p:ph sz="quarter" idx="16"/>
          </p:nvPr>
        </p:nvSpPr>
        <p:spPr>
          <a:xfrm>
            <a:off x="34290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0" name="Content Placeholder 37"/>
          <p:cNvSpPr>
            <a:spLocks noGrp="1"/>
          </p:cNvSpPr>
          <p:nvPr>
            <p:ph sz="quarter" idx="17"/>
          </p:nvPr>
        </p:nvSpPr>
        <p:spPr>
          <a:xfrm>
            <a:off x="6172200" y="2971800"/>
            <a:ext cx="2286000" cy="2743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1"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5"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2907619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112144-10B2-40D6-A8C1-43E105BFA73D}" type="datetimeFigureOut">
              <a:rPr lang="en-US"/>
              <a:pPr>
                <a:defRPr/>
              </a:pPr>
              <a:t>10/19/2017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8D7EFC-4B1C-48FE-9B9C-C1BB9C7925AB}" type="slidenum">
              <a:rPr lang="en-US"/>
              <a:pPr>
                <a:defRPr/>
              </a:pPr>
              <a:t>‹#›</a:t>
            </a:fld>
            <a:endParaRPr lang="en-US" dirty="0"/>
          </a:p>
        </p:txBody>
      </p:sp>
    </p:spTree>
    <p:extLst>
      <p:ext uri="{BB962C8B-B14F-4D97-AF65-F5344CB8AC3E}">
        <p14:creationId xmlns:p14="http://schemas.microsoft.com/office/powerpoint/2010/main" val="29287205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4FBA47EE-64C9-4827-837C-253A0C32A274}" type="slidenum">
              <a:rPr lang="en-US" altLang="en-US" sz="800" smtClean="0">
                <a:solidFill>
                  <a:srgbClr val="848484"/>
                </a:solidFill>
                <a:latin typeface="Franklin Gothic Book" panose="020B0503020102020204" pitchFamily="34" charset="0"/>
              </a:rPr>
              <a:pPr algn="r" eaLnBrk="1" hangingPunct="1">
                <a:defRPr/>
              </a:pPr>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12"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
        <p:nvSpPr>
          <p:cNvPr id="19"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18736200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sp>
        <p:nvSpPr>
          <p:cNvPr id="6" name="TextBox 5"/>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394EB130-440A-46CD-8E26-98FBFA8A8C0F}" type="slidenum">
              <a:rPr lang="en-US" altLang="en-US" sz="800" smtClean="0">
                <a:solidFill>
                  <a:srgbClr val="848484"/>
                </a:solidFill>
                <a:latin typeface="Franklin Gothic Book" panose="020B0503020102020204" pitchFamily="34" charset="0"/>
              </a:rPr>
              <a:pPr algn="r" eaLnBrk="1" hangingPunct="1">
                <a:defRPr/>
              </a:pPr>
              <a:t>‹#›</a:t>
            </a:fld>
            <a:endParaRPr lang="en-US" altLang="en-US" sz="800" dirty="0" smtClean="0">
              <a:solidFill>
                <a:srgbClr val="848484"/>
              </a:solidFill>
              <a:latin typeface="Franklin Gothic Book" panose="020B0503020102020204" pitchFamily="34" charset="0"/>
            </a:endParaRPr>
          </a:p>
        </p:txBody>
      </p:sp>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12"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
        <p:nvSpPr>
          <p:cNvPr id="19" name="Text Placeholder 2"/>
          <p:cNvSpPr>
            <a:spLocks noGrp="1"/>
          </p:cNvSpPr>
          <p:nvPr>
            <p:ph type="body" idx="28"/>
          </p:nvPr>
        </p:nvSpPr>
        <p:spPr>
          <a:xfrm>
            <a:off x="685800" y="691051"/>
            <a:ext cx="7772400" cy="451948"/>
          </a:xfrm>
        </p:spPr>
        <p:txBody>
          <a:bodyPr anchor="t"/>
          <a:lstStyle>
            <a:lvl1pPr marL="0" indent="0">
              <a:lnSpc>
                <a:spcPct val="85000"/>
              </a:lnSpc>
              <a:spcBef>
                <a:spcPts val="0"/>
              </a:spcBef>
              <a:spcAft>
                <a:spcPts val="0"/>
              </a:spcAft>
              <a:buNone/>
              <a:defRPr sz="1700" b="0">
                <a:solidFill>
                  <a:schemeClr val="accent3"/>
                </a:solidFill>
                <a:latin typeface="Franklin Gothic Demi Cond" panose="020B07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hart Placeholder 3"/>
          <p:cNvSpPr>
            <a:spLocks noGrp="1"/>
          </p:cNvSpPr>
          <p:nvPr>
            <p:ph type="chart" sz="quarter" idx="29"/>
          </p:nvPr>
        </p:nvSpPr>
        <p:spPr>
          <a:xfrm>
            <a:off x="685800" y="2057400"/>
            <a:ext cx="7772400" cy="4000500"/>
          </a:xfrm>
        </p:spPr>
        <p:txBody>
          <a:bodyPr/>
          <a:lstStyle>
            <a:lvl1pPr algn="ctr">
              <a:defRPr>
                <a:solidFill>
                  <a:schemeClr val="tx2"/>
                </a:solidFill>
              </a:defRPr>
            </a:lvl1pPr>
          </a:lstStyle>
          <a:p>
            <a:pPr lvl="0"/>
            <a:r>
              <a:rPr lang="en-US" noProof="0" dirty="0" smtClean="0"/>
              <a:t>Click icon to add chart</a:t>
            </a:r>
            <a:endParaRPr lang="en-US" noProof="0" dirty="0"/>
          </a:p>
        </p:txBody>
      </p:sp>
    </p:spTree>
    <p:extLst>
      <p:ext uri="{BB962C8B-B14F-4D97-AF65-F5344CB8AC3E}">
        <p14:creationId xmlns:p14="http://schemas.microsoft.com/office/powerpoint/2010/main" val="31000040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17DB81F3-A284-4772-86D0-05DCA086EC67}" type="slidenum">
              <a:rPr lang="en-US" altLang="en-US" sz="800" smtClean="0">
                <a:solidFill>
                  <a:srgbClr val="848484"/>
                </a:solidFill>
                <a:latin typeface="Franklin Gothic Book" panose="020B0503020102020204" pitchFamily="34" charset="0"/>
              </a:rPr>
              <a:pPr algn="r" eaLnBrk="1" hangingPunct="1">
                <a:defRPr/>
              </a:pPr>
              <a:t>‹#›</a:t>
            </a:fld>
            <a:endParaRPr lang="en-US" altLang="en-US" sz="800" dirty="0" smtClean="0">
              <a:solidFill>
                <a:srgbClr val="848484"/>
              </a:solidFill>
              <a:latin typeface="Franklin Gothic Book" panose="020B0503020102020204" pitchFamily="34" charset="0"/>
            </a:endParaRPr>
          </a:p>
        </p:txBody>
      </p:sp>
      <p:sp>
        <p:nvSpPr>
          <p:cNvPr id="12"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18607994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Dar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3"/>
          <p:cNvSpPr/>
          <p:nvPr userDrawn="1"/>
        </p:nvSpPr>
        <p:spPr bwMode="ltGray">
          <a:xfrm>
            <a:off x="-6350" y="12700"/>
            <a:ext cx="5994400" cy="6840538"/>
          </a:xfrm>
          <a:custGeom>
            <a:avLst/>
            <a:gdLst>
              <a:gd name="connsiteX0" fmla="*/ 0 w 6057900"/>
              <a:gd name="connsiteY0" fmla="*/ 1117600 h 6851650"/>
              <a:gd name="connsiteX1" fmla="*/ 0 w 6057900"/>
              <a:gd name="connsiteY1" fmla="*/ 6851650 h 6851650"/>
              <a:gd name="connsiteX2" fmla="*/ 6057900 w 6057900"/>
              <a:gd name="connsiteY2" fmla="*/ 0 h 6851650"/>
              <a:gd name="connsiteX3" fmla="*/ 1911350 w 6057900"/>
              <a:gd name="connsiteY3"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51650"/>
              <a:gd name="connsiteX1" fmla="*/ 0 w 6057900"/>
              <a:gd name="connsiteY1" fmla="*/ 6851650 h 6851650"/>
              <a:gd name="connsiteX2" fmla="*/ 84931 w 6057900"/>
              <a:gd name="connsiteY2" fmla="*/ 6840538 h 6851650"/>
              <a:gd name="connsiteX3" fmla="*/ 6057900 w 6057900"/>
              <a:gd name="connsiteY3" fmla="*/ 0 h 6851650"/>
              <a:gd name="connsiteX4" fmla="*/ 1911350 w 6057900"/>
              <a:gd name="connsiteY4" fmla="*/ 0 h 6851650"/>
              <a:gd name="connsiteX0" fmla="*/ 0 w 6057900"/>
              <a:gd name="connsiteY0" fmla="*/ 1117600 h 6840538"/>
              <a:gd name="connsiteX1" fmla="*/ 2381 w 6057900"/>
              <a:gd name="connsiteY1" fmla="*/ 6839744 h 6840538"/>
              <a:gd name="connsiteX2" fmla="*/ 84931 w 6057900"/>
              <a:gd name="connsiteY2" fmla="*/ 6840538 h 6840538"/>
              <a:gd name="connsiteX3" fmla="*/ 6057900 w 6057900"/>
              <a:gd name="connsiteY3" fmla="*/ 0 h 6840538"/>
              <a:gd name="connsiteX4" fmla="*/ 1911350 w 6057900"/>
              <a:gd name="connsiteY4" fmla="*/ 0 h 6840538"/>
              <a:gd name="connsiteX0" fmla="*/ 0 w 5994400"/>
              <a:gd name="connsiteY0" fmla="*/ 1117600 h 6840538"/>
              <a:gd name="connsiteX1" fmla="*/ 2381 w 5994400"/>
              <a:gd name="connsiteY1" fmla="*/ 6839744 h 6840538"/>
              <a:gd name="connsiteX2" fmla="*/ 84931 w 5994400"/>
              <a:gd name="connsiteY2" fmla="*/ 6840538 h 6840538"/>
              <a:gd name="connsiteX3" fmla="*/ 5994400 w 5994400"/>
              <a:gd name="connsiteY3" fmla="*/ 0 h 6840538"/>
              <a:gd name="connsiteX4" fmla="*/ 1911350 w 5994400"/>
              <a:gd name="connsiteY4" fmla="*/ 0 h 6840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4400" h="6840538">
                <a:moveTo>
                  <a:pt x="0" y="1117600"/>
                </a:moveTo>
                <a:cubicBezTo>
                  <a:pt x="794" y="3024981"/>
                  <a:pt x="1587" y="4932363"/>
                  <a:pt x="2381" y="6839744"/>
                </a:cubicBezTo>
                <a:lnTo>
                  <a:pt x="84931" y="6840538"/>
                </a:lnTo>
                <a:lnTo>
                  <a:pt x="5994400" y="0"/>
                </a:lnTo>
                <a:lnTo>
                  <a:pt x="1911350" y="0"/>
                </a:lnTo>
              </a:path>
            </a:pathLst>
          </a:custGeom>
          <a:gradFill flip="none" rotWithShape="1">
            <a:gsLst>
              <a:gs pos="100000">
                <a:schemeClr val="accent1">
                  <a:alpha val="0"/>
                </a:schemeClr>
              </a:gs>
              <a:gs pos="0">
                <a:schemeClr val="accent1">
                  <a:alpha val="3500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grpSp>
        <p:nvGrpSpPr>
          <p:cNvPr id="5" name="Group 4"/>
          <p:cNvGrpSpPr>
            <a:grpSpLocks/>
          </p:cNvGrpSpPr>
          <p:nvPr userDrawn="1"/>
        </p:nvGrpSpPr>
        <p:grpSpPr bwMode="auto">
          <a:xfrm>
            <a:off x="684213" y="1733550"/>
            <a:ext cx="7775575" cy="2671763"/>
            <a:chOff x="914400" y="1732950"/>
            <a:chExt cx="7316788" cy="2672550"/>
          </a:xfrm>
        </p:grpSpPr>
        <p:cxnSp>
          <p:nvCxnSpPr>
            <p:cNvPr id="6" name="Straight Connector 5"/>
            <p:cNvCxnSpPr/>
            <p:nvPr userDrawn="1"/>
          </p:nvCxnSpPr>
          <p:spPr>
            <a:xfrm>
              <a:off x="914400" y="1732950"/>
              <a:ext cx="7315294" cy="0"/>
            </a:xfrm>
            <a:prstGeom prst="line">
              <a:avLst/>
            </a:prstGeom>
            <a:ln>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Freeform 6"/>
            <p:cNvSpPr>
              <a:spLocks/>
            </p:cNvSpPr>
            <p:nvPr userDrawn="1"/>
          </p:nvSpPr>
          <p:spPr bwMode="auto">
            <a:xfrm>
              <a:off x="915893" y="4302282"/>
              <a:ext cx="7315295" cy="103218"/>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20000"/>
                  <a:lumOff val="8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defRPr/>
              </a:pPr>
              <a:endParaRPr lang="en-US" dirty="0">
                <a:solidFill>
                  <a:srgbClr val="323232">
                    <a:lumMod val="20000"/>
                    <a:lumOff val="80000"/>
                  </a:srgbClr>
                </a:solidFill>
                <a:latin typeface="+mn-lt"/>
              </a:endParaRPr>
            </a:p>
          </p:txBody>
        </p:sp>
      </p:grpSp>
      <p:sp>
        <p:nvSpPr>
          <p:cNvPr id="2" name="Title 1"/>
          <p:cNvSpPr>
            <a:spLocks noGrp="1"/>
          </p:cNvSpPr>
          <p:nvPr>
            <p:ph type="title"/>
          </p:nvPr>
        </p:nvSpPr>
        <p:spPr>
          <a:xfrm>
            <a:off x="685319" y="1905001"/>
            <a:ext cx="7773412" cy="2225262"/>
          </a:xfrm>
        </p:spPr>
        <p:txBody>
          <a:bodyPr anchor="ctr"/>
          <a:lstStyle>
            <a:lvl1pPr>
              <a:lnSpc>
                <a:spcPct val="95000"/>
              </a:lnSpc>
              <a:defRPr sz="4200">
                <a:solidFill>
                  <a:schemeClr val="bg1"/>
                </a:solidFill>
              </a:defRPr>
            </a:lvl1pPr>
          </a:lstStyle>
          <a:p>
            <a:r>
              <a:rPr lang="en-US" dirty="0" smtClean="0"/>
              <a:t>Click to edit Master title style</a:t>
            </a:r>
            <a:endParaRPr lang="en-US" dirty="0"/>
          </a:p>
        </p:txBody>
      </p:sp>
      <p:sp>
        <p:nvSpPr>
          <p:cNvPr id="10" name="Text Placeholder 9"/>
          <p:cNvSpPr>
            <a:spLocks noGrp="1"/>
          </p:cNvSpPr>
          <p:nvPr>
            <p:ph type="body" sz="quarter" idx="14"/>
          </p:nvPr>
        </p:nvSpPr>
        <p:spPr>
          <a:xfrm>
            <a:off x="685269" y="4620890"/>
            <a:ext cx="7775100" cy="1415772"/>
          </a:xfrm>
        </p:spPr>
        <p:txBody>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36363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 Light">
    <p:spTree>
      <p:nvGrpSpPr>
        <p:cNvPr id="1" name=""/>
        <p:cNvGrpSpPr/>
        <p:nvPr/>
      </p:nvGrpSpPr>
      <p:grpSpPr>
        <a:xfrm>
          <a:off x="0" y="0"/>
          <a:ext cx="0" cy="0"/>
          <a:chOff x="0" y="0"/>
          <a:chExt cx="0" cy="0"/>
        </a:xfrm>
      </p:grpSpPr>
      <p:grpSp>
        <p:nvGrpSpPr>
          <p:cNvPr id="4" name="Group 3"/>
          <p:cNvGrpSpPr>
            <a:grpSpLocks/>
          </p:cNvGrpSpPr>
          <p:nvPr userDrawn="1"/>
        </p:nvGrpSpPr>
        <p:grpSpPr bwMode="auto">
          <a:xfrm>
            <a:off x="684213" y="1733550"/>
            <a:ext cx="7775575" cy="2671763"/>
            <a:chOff x="914400" y="1732950"/>
            <a:chExt cx="7316788" cy="2672550"/>
          </a:xfrm>
        </p:grpSpPr>
        <p:cxnSp>
          <p:nvCxnSpPr>
            <p:cNvPr id="5" name="Straight Connector 4"/>
            <p:cNvCxnSpPr/>
            <p:nvPr userDrawn="1"/>
          </p:nvCxnSpPr>
          <p:spPr>
            <a:xfrm>
              <a:off x="914400" y="1732950"/>
              <a:ext cx="7315294"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Freeform 6"/>
            <p:cNvSpPr>
              <a:spLocks/>
            </p:cNvSpPr>
            <p:nvPr userDrawn="1"/>
          </p:nvSpPr>
          <p:spPr bwMode="auto">
            <a:xfrm>
              <a:off x="915893" y="4302282"/>
              <a:ext cx="7315295" cy="103218"/>
            </a:xfrm>
            <a:custGeom>
              <a:avLst/>
              <a:gdLst>
                <a:gd name="T0" fmla="*/ 0 w 4608"/>
                <a:gd name="T1" fmla="*/ 0 h 65"/>
                <a:gd name="T2" fmla="*/ 224 w 4608"/>
                <a:gd name="T3" fmla="*/ 0 h 65"/>
                <a:gd name="T4" fmla="*/ 286 w 4608"/>
                <a:gd name="T5" fmla="*/ 65 h 65"/>
                <a:gd name="T6" fmla="*/ 349 w 4608"/>
                <a:gd name="T7" fmla="*/ 0 h 65"/>
                <a:gd name="T8" fmla="*/ 4608 w 4608"/>
                <a:gd name="T9" fmla="*/ 0 h 65"/>
              </a:gdLst>
              <a:ahLst/>
              <a:cxnLst>
                <a:cxn ang="0">
                  <a:pos x="T0" y="T1"/>
                </a:cxn>
                <a:cxn ang="0">
                  <a:pos x="T2" y="T3"/>
                </a:cxn>
                <a:cxn ang="0">
                  <a:pos x="T4" y="T5"/>
                </a:cxn>
                <a:cxn ang="0">
                  <a:pos x="T6" y="T7"/>
                </a:cxn>
                <a:cxn ang="0">
                  <a:pos x="T8" y="T9"/>
                </a:cxn>
              </a:cxnLst>
              <a:rect l="0" t="0" r="r" b="b"/>
              <a:pathLst>
                <a:path w="4608" h="65">
                  <a:moveTo>
                    <a:pt x="0" y="0"/>
                  </a:moveTo>
                  <a:lnTo>
                    <a:pt x="224" y="0"/>
                  </a:lnTo>
                  <a:lnTo>
                    <a:pt x="286" y="65"/>
                  </a:lnTo>
                  <a:lnTo>
                    <a:pt x="349" y="0"/>
                  </a:lnTo>
                  <a:lnTo>
                    <a:pt x="4608" y="0"/>
                  </a:lnTo>
                </a:path>
              </a:pathLst>
            </a:custGeom>
            <a:noFill/>
            <a:ln w="9525" cap="flat">
              <a:solidFill>
                <a:schemeClr val="tx2">
                  <a:lumMod val="60000"/>
                  <a:lumOff val="4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1" fontAlgn="auto" hangingPunct="1">
                <a:spcBef>
                  <a:spcPts val="0"/>
                </a:spcBef>
                <a:spcAft>
                  <a:spcPts val="0"/>
                </a:spcAft>
                <a:defRPr/>
              </a:pPr>
              <a:endParaRPr lang="en-US" dirty="0">
                <a:solidFill>
                  <a:prstClr val="black"/>
                </a:solidFill>
                <a:latin typeface="+mn-lt"/>
              </a:endParaRPr>
            </a:p>
          </p:txBody>
        </p:sp>
      </p:grpSp>
      <p:sp>
        <p:nvSpPr>
          <p:cNvPr id="2" name="Title 1"/>
          <p:cNvSpPr>
            <a:spLocks noGrp="1"/>
          </p:cNvSpPr>
          <p:nvPr>
            <p:ph type="title"/>
          </p:nvPr>
        </p:nvSpPr>
        <p:spPr>
          <a:xfrm>
            <a:off x="683631" y="1905001"/>
            <a:ext cx="7775100" cy="2225262"/>
          </a:xfrm>
        </p:spPr>
        <p:txBody>
          <a:bodyPr anchor="ctr"/>
          <a:lstStyle>
            <a:lvl1pPr>
              <a:lnSpc>
                <a:spcPct val="95000"/>
              </a:lnSpc>
              <a:defRPr sz="4200">
                <a:solidFill>
                  <a:schemeClr val="tx2"/>
                </a:solidFill>
              </a:defRPr>
            </a:lvl1pPr>
          </a:lstStyle>
          <a:p>
            <a:r>
              <a:rPr lang="en-US" dirty="0" smtClean="0"/>
              <a:t>Click to edit Master title style</a:t>
            </a:r>
            <a:endParaRPr lang="en-US" dirty="0"/>
          </a:p>
        </p:txBody>
      </p:sp>
      <p:sp>
        <p:nvSpPr>
          <p:cNvPr id="10" name="Text Placeholder 9"/>
          <p:cNvSpPr>
            <a:spLocks noGrp="1"/>
          </p:cNvSpPr>
          <p:nvPr>
            <p:ph type="body" sz="quarter" idx="14"/>
          </p:nvPr>
        </p:nvSpPr>
        <p:spPr>
          <a:xfrm>
            <a:off x="683581" y="4620890"/>
            <a:ext cx="7776788" cy="1415772"/>
          </a:xfrm>
        </p:spPr>
        <p:txBody>
          <a:bodyPr/>
          <a:lstStyle>
            <a:lvl1pPr marL="0" indent="0">
              <a:lnSpc>
                <a:spcPct val="95000"/>
              </a:lnSpc>
              <a:spcAft>
                <a:spcPts val="0"/>
              </a:spcAft>
              <a:buFont typeface="Arial" panose="020B0604020202020204" pitchFamily="34" charset="0"/>
              <a:buChar char="​"/>
              <a:defRPr sz="210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2pPr>
            <a:lvl3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3pPr>
            <a:lvl4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4pPr>
            <a:lvl5pPr marL="0" indent="0">
              <a:lnSpc>
                <a:spcPct val="95000"/>
              </a:lnSpc>
              <a:spcBef>
                <a:spcPts val="0"/>
              </a:spcBef>
              <a:spcAft>
                <a:spcPts val="200"/>
              </a:spcAft>
              <a:buFont typeface="Arial" panose="020B0604020202020204" pitchFamily="34" charset="0"/>
              <a:buChar char="​"/>
              <a:defRPr sz="1500">
                <a:solidFill>
                  <a:schemeClr val="tx2">
                    <a:lumMod val="60000"/>
                    <a:lumOff val="4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764633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gue">
    <p:bg>
      <p:bgPr>
        <a:solidFill>
          <a:srgbClr val="C6F2F2"/>
        </a:solidFill>
        <a:effectLst/>
      </p:bgPr>
    </p:bg>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952500" y="2959100"/>
            <a:ext cx="0"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120000"/>
              </a:lnSpc>
              <a:defRPr/>
            </a:pPr>
            <a:endParaRPr lang="en-US" altLang="en-US" dirty="0" smtClean="0">
              <a:solidFill>
                <a:srgbClr val="323232"/>
              </a:solidFill>
              <a:latin typeface="Franklin Gothic Book" panose="020B0503020102020204" pitchFamily="34" charset="0"/>
            </a:endParaRPr>
          </a:p>
        </p:txBody>
      </p:sp>
      <p:cxnSp>
        <p:nvCxnSpPr>
          <p:cNvPr id="6" name="Straight Connector 5"/>
          <p:cNvCxnSpPr/>
          <p:nvPr userDrawn="1"/>
        </p:nvCxnSpPr>
        <p:spPr>
          <a:xfrm>
            <a:off x="5716588" y="2770188"/>
            <a:ext cx="0" cy="2881312"/>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Text Placeholder 31"/>
          <p:cNvSpPr>
            <a:spLocks noGrp="1"/>
          </p:cNvSpPr>
          <p:nvPr>
            <p:ph type="body" sz="quarter" idx="10"/>
          </p:nvPr>
        </p:nvSpPr>
        <p:spPr>
          <a:xfrm>
            <a:off x="6167762" y="2904236"/>
            <a:ext cx="2301535" cy="2746756"/>
          </a:xfrm>
        </p:spPr>
        <p:txBody>
          <a:bodyPr/>
          <a:lstStyle>
            <a:lvl1pPr marL="0" indent="0">
              <a:spcBef>
                <a:spcPts val="0"/>
              </a:spcBef>
              <a:spcAft>
                <a:spcPts val="0"/>
              </a:spcAft>
              <a:defRPr lang="en-US" sz="1700" dirty="0" smtClean="0">
                <a:solidFill>
                  <a:schemeClr val="accent1"/>
                </a:solidFill>
                <a:latin typeface="Franklin Gothic Demi Cond" panose="020B0706030402020204" pitchFamily="34" charset="0"/>
              </a:defRPr>
            </a:lvl1pPr>
            <a:lvl2pPr marL="0" indent="0">
              <a:lnSpc>
                <a:spcPct val="110000"/>
              </a:lnSpc>
              <a:spcBef>
                <a:spcPts val="0"/>
              </a:spcBef>
              <a:spcAft>
                <a:spcPts val="0"/>
              </a:spcAft>
              <a:buFont typeface="Arial" panose="020B0604020202020204" pitchFamily="34" charset="0"/>
              <a:buChar char="​"/>
              <a:defRPr sz="1500">
                <a:solidFill>
                  <a:schemeClr val="tx2"/>
                </a:solidFill>
              </a:defRPr>
            </a:lvl2pPr>
            <a:lvl3pPr marL="0" indent="0">
              <a:lnSpc>
                <a:spcPct val="110000"/>
              </a:lnSpc>
              <a:spcBef>
                <a:spcPts val="0"/>
              </a:spcBef>
              <a:spcAft>
                <a:spcPts val="0"/>
              </a:spcAft>
              <a:buFont typeface="Arial" panose="020B0604020202020204" pitchFamily="34" charset="0"/>
              <a:buChar char="​"/>
              <a:defRPr sz="1500">
                <a:solidFill>
                  <a:schemeClr val="tx2"/>
                </a:solidFill>
              </a:defRPr>
            </a:lvl3pPr>
            <a:lvl4pPr marL="0" indent="0">
              <a:lnSpc>
                <a:spcPct val="110000"/>
              </a:lnSpc>
              <a:spcBef>
                <a:spcPts val="0"/>
              </a:spcBef>
              <a:spcAft>
                <a:spcPts val="0"/>
              </a:spcAft>
              <a:buFont typeface="Arial" panose="020B0604020202020204" pitchFamily="34" charset="0"/>
              <a:buChar char="​"/>
              <a:defRPr sz="1500">
                <a:solidFill>
                  <a:schemeClr val="tx2"/>
                </a:solidFill>
              </a:defRPr>
            </a:lvl4pPr>
            <a:lvl5pPr marL="0" indent="0">
              <a:lnSpc>
                <a:spcPct val="110000"/>
              </a:lnSpc>
              <a:spcBef>
                <a:spcPts val="0"/>
              </a:spcBef>
              <a:spcAft>
                <a:spcPts val="0"/>
              </a:spcAft>
              <a:buFont typeface="Arial" panose="020B0604020202020204" pitchFamily="34" charset="0"/>
              <a:buChar char="​"/>
              <a:defRPr sz="15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quarter" idx="11"/>
          </p:nvPr>
        </p:nvSpPr>
        <p:spPr>
          <a:xfrm>
            <a:off x="676656" y="2940812"/>
            <a:ext cx="4587802" cy="2946231"/>
          </a:xfrm>
        </p:spPr>
        <p:txBody>
          <a:bodyPr/>
          <a:lstStyle>
            <a:lvl1pPr marL="0" algn="r" defTabSz="914400" rtl="0" eaLnBrk="1" latinLnBrk="0" hangingPunct="1">
              <a:lnSpc>
                <a:spcPct val="70000"/>
              </a:lnSpc>
              <a:buNone/>
              <a:defRPr lang="en-US" sz="8000" kern="1200" dirty="0" smtClean="0">
                <a:solidFill>
                  <a:schemeClr val="tx2"/>
                </a:solidFill>
                <a:latin typeface="+mn-lt"/>
                <a:ea typeface="+mn-ea"/>
                <a:cs typeface="+mn-cs"/>
              </a:defRPr>
            </a:lvl1pPr>
            <a:lvl2pPr algn="r">
              <a:defRPr/>
            </a:lvl2pPr>
            <a:lvl3pPr algn="r">
              <a:defRPr/>
            </a:lvl3pPr>
            <a:lvl4pPr algn="r">
              <a:defRPr/>
            </a:lvl4pPr>
            <a:lvl5pPr algn="r">
              <a:defRPr/>
            </a:lvl5pPr>
          </a:lstStyle>
          <a:p>
            <a:pPr lvl="0"/>
            <a:r>
              <a:rPr lang="en-US" smtClean="0"/>
              <a:t>Click to edit Master text styles</a:t>
            </a:r>
          </a:p>
        </p:txBody>
      </p:sp>
    </p:spTree>
    <p:extLst>
      <p:ext uri="{BB962C8B-B14F-4D97-AF65-F5344CB8AC3E}">
        <p14:creationId xmlns:p14="http://schemas.microsoft.com/office/powerpoint/2010/main" val="24593889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8164513" y="6589713"/>
            <a:ext cx="293687"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F241278B-B83A-4DF9-9A87-A2DE183D6E2D}" type="slidenum">
              <a:rPr lang="en-US" altLang="en-US" sz="800" smtClean="0">
                <a:solidFill>
                  <a:srgbClr val="848484"/>
                </a:solidFill>
                <a:latin typeface="Franklin Gothic Book" panose="020B0503020102020204" pitchFamily="34" charset="0"/>
              </a:rPr>
              <a:pPr algn="r" eaLnBrk="1" hangingPunct="1">
                <a:defRPr/>
              </a:pPr>
              <a:t>‹#›</a:t>
            </a:fld>
            <a:endParaRPr lang="en-US" altLang="en-US" sz="800" dirty="0" smtClean="0">
              <a:solidFill>
                <a:srgbClr val="848484"/>
              </a:solidFill>
              <a:latin typeface="Franklin Gothic Book" panose="020B0503020102020204" pitchFamily="34" charset="0"/>
            </a:endParaRPr>
          </a:p>
        </p:txBody>
      </p:sp>
      <p:grpSp>
        <p:nvGrpSpPr>
          <p:cNvPr id="4" name="Group 4"/>
          <p:cNvGrpSpPr>
            <a:grpSpLocks/>
          </p:cNvGrpSpPr>
          <p:nvPr userDrawn="1"/>
        </p:nvGrpSpPr>
        <p:grpSpPr bwMode="auto">
          <a:xfrm>
            <a:off x="0" y="0"/>
            <a:ext cx="9144000" cy="6908800"/>
            <a:chOff x="0" y="0"/>
            <a:chExt cx="9144000" cy="6908105"/>
          </a:xfrm>
        </p:grpSpPr>
        <p:grpSp>
          <p:nvGrpSpPr>
            <p:cNvPr id="5" name="Group 4"/>
            <p:cNvGrpSpPr/>
            <p:nvPr userDrawn="1"/>
          </p:nvGrpSpPr>
          <p:grpSpPr>
            <a:xfrm>
              <a:off x="0" y="0"/>
              <a:ext cx="9144000" cy="6858000"/>
              <a:chOff x="0" y="0"/>
              <a:chExt cx="9144000" cy="6858000"/>
            </a:xfrm>
            <a:solidFill>
              <a:schemeClr val="bg1">
                <a:lumMod val="95000"/>
              </a:schemeClr>
            </a:solidFill>
          </p:grpSpPr>
          <p:sp>
            <p:nvSpPr>
              <p:cNvPr id="24" name="Rectangle 23"/>
              <p:cNvSpPr>
                <a:spLocks noChangeAspect="1"/>
              </p:cNvSpPr>
              <p:nvPr/>
            </p:nvSpPr>
            <p:spPr>
              <a:xfrm>
                <a:off x="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531"/>
                  </a:solidFill>
                </a:endParaRPr>
              </a:p>
            </p:txBody>
          </p:sp>
          <p:sp>
            <p:nvSpPr>
              <p:cNvPr id="25" name="Rectangle 24"/>
              <p:cNvSpPr>
                <a:spLocks noChangeAspect="1"/>
              </p:cNvSpPr>
              <p:nvPr/>
            </p:nvSpPr>
            <p:spPr>
              <a:xfrm>
                <a:off x="8458200" y="0"/>
                <a:ext cx="6858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531"/>
                  </a:solidFill>
                </a:endParaRPr>
              </a:p>
            </p:txBody>
          </p:sp>
          <p:sp>
            <p:nvSpPr>
              <p:cNvPr id="26" name="Rectangle 25"/>
              <p:cNvSpPr>
                <a:spLocks noChangeAspect="1"/>
              </p:cNvSpPr>
              <p:nvPr/>
            </p:nvSpPr>
            <p:spPr>
              <a:xfrm>
                <a:off x="0" y="0"/>
                <a:ext cx="84582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531"/>
                  </a:solidFill>
                </a:endParaRPr>
              </a:p>
            </p:txBody>
          </p:sp>
          <p:sp>
            <p:nvSpPr>
              <p:cNvPr id="27" name="Rectangle 26"/>
              <p:cNvSpPr>
                <a:spLocks noChangeAspect="1"/>
              </p:cNvSpPr>
              <p:nvPr/>
            </p:nvSpPr>
            <p:spPr>
              <a:xfrm>
                <a:off x="0" y="6172200"/>
                <a:ext cx="91440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531"/>
                  </a:solidFill>
                </a:endParaRPr>
              </a:p>
            </p:txBody>
          </p:sp>
        </p:grpSp>
        <p:cxnSp>
          <p:nvCxnSpPr>
            <p:cNvPr id="6" name="Straight Connector 5"/>
            <p:cNvCxnSpPr/>
            <p:nvPr userDrawn="1"/>
          </p:nvCxnSpPr>
          <p:spPr>
            <a:xfrm flipV="1">
              <a:off x="685800" y="0"/>
              <a:ext cx="0" cy="685731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flipV="1">
              <a:off x="8458200" y="0"/>
              <a:ext cx="0" cy="685731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8" name="Group 8"/>
            <p:cNvGrpSpPr>
              <a:grpSpLocks/>
            </p:cNvGrpSpPr>
            <p:nvPr userDrawn="1"/>
          </p:nvGrpSpPr>
          <p:grpSpPr bwMode="auto">
            <a:xfrm>
              <a:off x="5715000" y="0"/>
              <a:ext cx="457200" cy="6908105"/>
              <a:chOff x="2956470" y="50104"/>
              <a:chExt cx="457200" cy="6858001"/>
            </a:xfrm>
          </p:grpSpPr>
          <p:cxnSp>
            <p:nvCxnSpPr>
              <p:cNvPr id="22" name="Straight Connector 21"/>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cxnSp>
          <p:nvCxnSpPr>
            <p:cNvPr id="9" name="Straight Connector 8"/>
            <p:cNvCxnSpPr/>
            <p:nvPr userDrawn="1"/>
          </p:nvCxnSpPr>
          <p:spPr>
            <a:xfrm rot="5400000" flipV="1">
              <a:off x="4572000" y="-3886269"/>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nvGrpSpPr>
            <p:cNvPr id="10" name="Group 10"/>
            <p:cNvGrpSpPr>
              <a:grpSpLocks/>
            </p:cNvGrpSpPr>
            <p:nvPr userDrawn="1"/>
          </p:nvGrpSpPr>
          <p:grpSpPr bwMode="auto">
            <a:xfrm>
              <a:off x="0" y="1143000"/>
              <a:ext cx="9144000" cy="914400"/>
              <a:chOff x="0" y="1143000"/>
              <a:chExt cx="9144000" cy="914400"/>
            </a:xfrm>
          </p:grpSpPr>
          <p:cxnSp>
            <p:nvCxnSpPr>
              <p:cNvPr id="20" name="Straight Connector 19"/>
              <p:cNvCxnSpPr/>
              <p:nvPr/>
            </p:nvCxnSpPr>
            <p:spPr>
              <a:xfrm rot="5400000" flipV="1">
                <a:off x="4572000" y="-2514807"/>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V="1">
                <a:off x="4572000" y="-3429115"/>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11"/>
            <p:cNvGrpSpPr>
              <a:grpSpLocks/>
            </p:cNvGrpSpPr>
            <p:nvPr userDrawn="1"/>
          </p:nvGrpSpPr>
          <p:grpSpPr bwMode="auto">
            <a:xfrm>
              <a:off x="0" y="2971800"/>
              <a:ext cx="9144000" cy="914400"/>
              <a:chOff x="0" y="1143000"/>
              <a:chExt cx="9144000" cy="914400"/>
            </a:xfrm>
          </p:grpSpPr>
          <p:cxnSp>
            <p:nvCxnSpPr>
              <p:cNvPr id="18" name="Straight Connector 17"/>
              <p:cNvCxnSpPr/>
              <p:nvPr/>
            </p:nvCxnSpPr>
            <p:spPr>
              <a:xfrm rot="5400000" flipV="1">
                <a:off x="4572000" y="-2514991"/>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V="1">
                <a:off x="4572000" y="-3429299"/>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12" name="Group 12"/>
            <p:cNvGrpSpPr>
              <a:grpSpLocks/>
            </p:cNvGrpSpPr>
            <p:nvPr userDrawn="1"/>
          </p:nvGrpSpPr>
          <p:grpSpPr bwMode="auto">
            <a:xfrm>
              <a:off x="0" y="4800602"/>
              <a:ext cx="9144000" cy="914400"/>
              <a:chOff x="0" y="1143000"/>
              <a:chExt cx="9144000" cy="914400"/>
            </a:xfrm>
          </p:grpSpPr>
          <p:cxnSp>
            <p:nvCxnSpPr>
              <p:cNvPr id="16" name="Straight Connector 15"/>
              <p:cNvCxnSpPr/>
              <p:nvPr/>
            </p:nvCxnSpPr>
            <p:spPr>
              <a:xfrm rot="5400000" flipV="1">
                <a:off x="4572000" y="-2515177"/>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V="1">
                <a:off x="4572000" y="-3429485"/>
                <a:ext cx="0" cy="9144000"/>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nvGrpSpPr>
            <p:cNvPr id="13" name="Group 13"/>
            <p:cNvGrpSpPr>
              <a:grpSpLocks/>
            </p:cNvGrpSpPr>
            <p:nvPr userDrawn="1"/>
          </p:nvGrpSpPr>
          <p:grpSpPr bwMode="auto">
            <a:xfrm>
              <a:off x="2971800" y="0"/>
              <a:ext cx="457200" cy="6908105"/>
              <a:chOff x="2956470" y="50104"/>
              <a:chExt cx="457200" cy="6858001"/>
            </a:xfrm>
          </p:grpSpPr>
          <p:cxnSp>
            <p:nvCxnSpPr>
              <p:cNvPr id="14" name="Straight Connector 13"/>
              <p:cNvCxnSpPr/>
              <p:nvPr/>
            </p:nvCxnSpPr>
            <p:spPr>
              <a:xfrm flipV="1">
                <a:off x="29564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413670" y="50104"/>
                <a:ext cx="0" cy="6858001"/>
              </a:xfrm>
              <a:prstGeom prst="line">
                <a:avLst/>
              </a:prstGeom>
              <a:ln w="3175">
                <a:solidFill>
                  <a:srgbClr val="FF0066"/>
                </a:solidFill>
                <a:prstDash val="sysDot"/>
              </a:ln>
            </p:spPr>
            <p:style>
              <a:lnRef idx="1">
                <a:schemeClr val="accent1"/>
              </a:lnRef>
              <a:fillRef idx="0">
                <a:schemeClr val="accent1"/>
              </a:fillRef>
              <a:effectRef idx="0">
                <a:schemeClr val="accent1"/>
              </a:effectRef>
              <a:fontRef idx="minor">
                <a:schemeClr val="tx1"/>
              </a:fontRef>
            </p:style>
          </p:cxnSp>
        </p:grpSp>
      </p:grpSp>
      <p:sp>
        <p:nvSpPr>
          <p:cNvPr id="28" name="Text Placeholder 10"/>
          <p:cNvSpPr>
            <a:spLocks noGrp="1"/>
          </p:cNvSpPr>
          <p:nvPr>
            <p:ph type="body" sz="quarter" idx="14"/>
          </p:nvPr>
        </p:nvSpPr>
        <p:spPr>
          <a:xfrm>
            <a:off x="685800" y="6564565"/>
            <a:ext cx="5029200" cy="147733"/>
          </a:xfrm>
        </p:spPr>
        <p:txBody>
          <a:bodyPr wrap="square" anchor="b">
            <a:spAutoFit/>
          </a:bodyPr>
          <a:lstStyle>
            <a:lvl1pPr>
              <a:defRPr sz="800" baseline="0">
                <a:solidFill>
                  <a:schemeClr val="tx2">
                    <a:lumMod val="60000"/>
                    <a:lumOff val="40000"/>
                  </a:schemeClr>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14437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C8D2F9B-4A3B-4E7D-B20B-B55172A519DF}" type="datetimeFigureOut">
              <a:rPr lang="en-US"/>
              <a:pPr>
                <a:defRPr/>
              </a:pPr>
              <a:t>10/19/2017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E828B62-1287-46C3-9961-C337ABDCECEE}" type="slidenum">
              <a:rPr lang="en-US"/>
              <a:pPr>
                <a:defRPr/>
              </a:pPr>
              <a:t>‹#›</a:t>
            </a:fld>
            <a:endParaRPr lang="en-US" dirty="0"/>
          </a:p>
        </p:txBody>
      </p:sp>
    </p:spTree>
    <p:extLst>
      <p:ext uri="{BB962C8B-B14F-4D97-AF65-F5344CB8AC3E}">
        <p14:creationId xmlns:p14="http://schemas.microsoft.com/office/powerpoint/2010/main" val="54837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9E1838D-1E4B-4829-B5CB-1CCA081D716B}" type="datetimeFigureOut">
              <a:rPr lang="en-US"/>
              <a:pPr>
                <a:defRPr/>
              </a:pPr>
              <a:t>10/19/2017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D770391-CEE6-490B-BC05-0B1D27372BE9}" type="slidenum">
              <a:rPr lang="en-US"/>
              <a:pPr>
                <a:defRPr/>
              </a:pPr>
              <a:t>‹#›</a:t>
            </a:fld>
            <a:endParaRPr lang="en-US" dirty="0"/>
          </a:p>
        </p:txBody>
      </p:sp>
    </p:spTree>
    <p:extLst>
      <p:ext uri="{BB962C8B-B14F-4D97-AF65-F5344CB8AC3E}">
        <p14:creationId xmlns:p14="http://schemas.microsoft.com/office/powerpoint/2010/main" val="341443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1670162-0477-4D57-84EA-5C9CDE3F5D6E}" type="datetimeFigureOut">
              <a:rPr lang="en-US"/>
              <a:pPr>
                <a:defRPr/>
              </a:pPr>
              <a:t>10/19/2017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A5A5A15-7B63-402A-B0BA-7923F5875388}" type="slidenum">
              <a:rPr lang="en-US"/>
              <a:pPr>
                <a:defRPr/>
              </a:pPr>
              <a:t>‹#›</a:t>
            </a:fld>
            <a:endParaRPr lang="en-US" dirty="0"/>
          </a:p>
        </p:txBody>
      </p:sp>
    </p:spTree>
    <p:extLst>
      <p:ext uri="{BB962C8B-B14F-4D97-AF65-F5344CB8AC3E}">
        <p14:creationId xmlns:p14="http://schemas.microsoft.com/office/powerpoint/2010/main" val="2592395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AEB1B36-266B-4463-9903-9CAFDBC3740E}" type="datetimeFigureOut">
              <a:rPr lang="en-US"/>
              <a:pPr>
                <a:defRPr/>
              </a:pPr>
              <a:t>10/19/2017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D329980-0B56-4A78-91C1-B4303F1E9EB8}" type="slidenum">
              <a:rPr lang="en-US"/>
              <a:pPr>
                <a:defRPr/>
              </a:pPr>
              <a:t>‹#›</a:t>
            </a:fld>
            <a:endParaRPr lang="en-US" dirty="0"/>
          </a:p>
        </p:txBody>
      </p:sp>
    </p:spTree>
    <p:extLst>
      <p:ext uri="{BB962C8B-B14F-4D97-AF65-F5344CB8AC3E}">
        <p14:creationId xmlns:p14="http://schemas.microsoft.com/office/powerpoint/2010/main" val="313822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48B60EE-AF82-4B8F-9FA5-F48F481EF30A}" type="datetimeFigureOut">
              <a:rPr lang="en-US"/>
              <a:pPr>
                <a:defRPr/>
              </a:pPr>
              <a:t>10/19/2017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608FE50-76D4-48FC-AB3D-9CE34D61EE29}" type="slidenum">
              <a:rPr lang="en-US"/>
              <a:pPr>
                <a:defRPr/>
              </a:pPr>
              <a:t>‹#›</a:t>
            </a:fld>
            <a:endParaRPr lang="en-US" dirty="0"/>
          </a:p>
        </p:txBody>
      </p:sp>
    </p:spTree>
    <p:extLst>
      <p:ext uri="{BB962C8B-B14F-4D97-AF65-F5344CB8AC3E}">
        <p14:creationId xmlns:p14="http://schemas.microsoft.com/office/powerpoint/2010/main" val="496976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6E962C8-EFC5-4794-83BE-12D711AA8BCE}" type="datetimeFigureOut">
              <a:rPr lang="en-US"/>
              <a:pPr>
                <a:defRPr/>
              </a:pPr>
              <a:t>10/19/2017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75DE8E4-9DD0-4FC7-B6AE-AC7AD8687E5D}" type="slidenum">
              <a:rPr lang="en-US"/>
              <a:pPr>
                <a:defRPr/>
              </a:pPr>
              <a:t>‹#›</a:t>
            </a:fld>
            <a:endParaRPr lang="en-US" dirty="0"/>
          </a:p>
        </p:txBody>
      </p:sp>
    </p:spTree>
    <p:extLst>
      <p:ext uri="{BB962C8B-B14F-4D97-AF65-F5344CB8AC3E}">
        <p14:creationId xmlns:p14="http://schemas.microsoft.com/office/powerpoint/2010/main" val="1990556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01C33C-0102-4DCB-B904-9D0F01C2BD52}" type="datetimeFigureOut">
              <a:rPr lang="en-US"/>
              <a:pPr>
                <a:defRPr/>
              </a:pPr>
              <a:t>10/19/2017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ECAC192-8F59-4445-84E1-6FD9377BAD99}" type="slidenum">
              <a:rPr lang="en-US"/>
              <a:pPr>
                <a:defRPr/>
              </a:pPr>
              <a:t>‹#›</a:t>
            </a:fld>
            <a:endParaRPr lang="en-US" dirty="0"/>
          </a:p>
        </p:txBody>
      </p:sp>
    </p:spTree>
    <p:extLst>
      <p:ext uri="{BB962C8B-B14F-4D97-AF65-F5344CB8AC3E}">
        <p14:creationId xmlns:p14="http://schemas.microsoft.com/office/powerpoint/2010/main" val="3529645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93CEBE0D-E225-4738-A333-7CBD6788C888}" type="datetimeFigureOut">
              <a:rPr lang="en-US"/>
              <a:pPr>
                <a:defRPr/>
              </a:pPr>
              <a:t>10/19/2017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1E058FD3-0CCC-4F5B-B192-82AC6779CED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 id="2147484123" r:id="rId12"/>
    <p:sldLayoutId id="2147484125"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685800" y="11430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a:t>
            </a:r>
            <a:br>
              <a:rPr lang="en-US" altLang="en-US" smtClean="0"/>
            </a:br>
            <a:r>
              <a:rPr lang="en-US" altLang="en-US" smtClean="0"/>
              <a:t>master title style</a:t>
            </a:r>
          </a:p>
        </p:txBody>
      </p:sp>
      <p:sp>
        <p:nvSpPr>
          <p:cNvPr id="3" name="Text Placeholder 2"/>
          <p:cNvSpPr>
            <a:spLocks noGrp="1"/>
          </p:cNvSpPr>
          <p:nvPr>
            <p:ph type="body" idx="1"/>
          </p:nvPr>
        </p:nvSpPr>
        <p:spPr>
          <a:xfrm>
            <a:off x="685800" y="2971800"/>
            <a:ext cx="7772400" cy="274320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err="1" smtClean="0"/>
              <a:t>Lkweng</a:t>
            </a:r>
            <a:endParaRPr lang="en-US" dirty="0" smtClean="0"/>
          </a:p>
          <a:p>
            <a:pPr lvl="6"/>
            <a:r>
              <a:rPr lang="en-US" dirty="0" smtClean="0"/>
              <a:t>;</a:t>
            </a:r>
            <a:r>
              <a:rPr lang="en-US" dirty="0" err="1" smtClean="0"/>
              <a:t>krweng’lk</a:t>
            </a:r>
            <a:endParaRPr lang="en-US" dirty="0" smtClean="0"/>
          </a:p>
          <a:p>
            <a:pPr lvl="7"/>
            <a:r>
              <a:rPr lang="en-US" dirty="0" err="1" smtClean="0"/>
              <a:t>Perign</a:t>
            </a:r>
            <a:endParaRPr lang="en-US" dirty="0" smtClean="0"/>
          </a:p>
          <a:p>
            <a:pPr lvl="8"/>
            <a:r>
              <a:rPr lang="en-US" dirty="0" smtClean="0"/>
              <a:t>;</a:t>
            </a:r>
            <a:r>
              <a:rPr lang="en-US" dirty="0" err="1" smtClean="0"/>
              <a:t>kwegn</a:t>
            </a:r>
            <a:r>
              <a:rPr lang="en-US" dirty="0" smtClean="0"/>
              <a:t>’</a:t>
            </a:r>
          </a:p>
        </p:txBody>
      </p:sp>
    </p:spTree>
  </p:cSld>
  <p:clrMap bg1="lt1" tx1="dk1" bg2="lt2" tx2="dk2" accent1="accent1" accent2="accent2" accent3="accent3" accent4="accent4" accent5="accent5" accent6="accent6" hlink="hlink" folHlink="folHlink"/>
  <p:sldLayoutIdLst>
    <p:sldLayoutId id="2147484140" r:id="rId1"/>
    <p:sldLayoutId id="2147484109"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 id="2147484150" r:id="rId12"/>
    <p:sldLayoutId id="2147484151" r:id="rId13"/>
  </p:sldLayoutIdLst>
  <p:timing>
    <p:tnLst>
      <p:par>
        <p:cTn id="1" dur="indefinite" restart="never" nodeType="tmRoot"/>
      </p:par>
    </p:tnLst>
  </p:timing>
  <p:txStyles>
    <p:titleStyle>
      <a:lvl1pPr algn="l" rtl="0" eaLnBrk="0" fontAlgn="base" hangingPunct="0">
        <a:lnSpc>
          <a:spcPct val="85000"/>
        </a:lnSpc>
        <a:spcBef>
          <a:spcPct val="0"/>
        </a:spcBef>
        <a:spcAft>
          <a:spcPct val="0"/>
        </a:spcAft>
        <a:defRPr sz="3600" kern="1200">
          <a:solidFill>
            <a:schemeClr val="tx2"/>
          </a:solidFill>
          <a:latin typeface="+mj-lt"/>
          <a:ea typeface="+mj-ea"/>
          <a:cs typeface="+mj-cs"/>
        </a:defRPr>
      </a:lvl1pPr>
      <a:lvl2pPr algn="l" rtl="0" eaLnBrk="0" fontAlgn="base" hangingPunct="0">
        <a:lnSpc>
          <a:spcPct val="85000"/>
        </a:lnSpc>
        <a:spcBef>
          <a:spcPct val="0"/>
        </a:spcBef>
        <a:spcAft>
          <a:spcPct val="0"/>
        </a:spcAft>
        <a:defRPr sz="3600">
          <a:solidFill>
            <a:schemeClr val="tx2"/>
          </a:solidFill>
          <a:latin typeface="Franklin Gothic Book" panose="020B0503020102020204" pitchFamily="34" charset="0"/>
        </a:defRPr>
      </a:lvl2pPr>
      <a:lvl3pPr algn="l" rtl="0" eaLnBrk="0" fontAlgn="base" hangingPunct="0">
        <a:lnSpc>
          <a:spcPct val="85000"/>
        </a:lnSpc>
        <a:spcBef>
          <a:spcPct val="0"/>
        </a:spcBef>
        <a:spcAft>
          <a:spcPct val="0"/>
        </a:spcAft>
        <a:defRPr sz="3600">
          <a:solidFill>
            <a:schemeClr val="tx2"/>
          </a:solidFill>
          <a:latin typeface="Franklin Gothic Book" panose="020B0503020102020204" pitchFamily="34" charset="0"/>
        </a:defRPr>
      </a:lvl3pPr>
      <a:lvl4pPr algn="l" rtl="0" eaLnBrk="0" fontAlgn="base" hangingPunct="0">
        <a:lnSpc>
          <a:spcPct val="85000"/>
        </a:lnSpc>
        <a:spcBef>
          <a:spcPct val="0"/>
        </a:spcBef>
        <a:spcAft>
          <a:spcPct val="0"/>
        </a:spcAft>
        <a:defRPr sz="3600">
          <a:solidFill>
            <a:schemeClr val="tx2"/>
          </a:solidFill>
          <a:latin typeface="Franklin Gothic Book" panose="020B0503020102020204" pitchFamily="34" charset="0"/>
        </a:defRPr>
      </a:lvl4pPr>
      <a:lvl5pPr algn="l" rtl="0" eaLnBrk="0" fontAlgn="base" hangingPunct="0">
        <a:lnSpc>
          <a:spcPct val="85000"/>
        </a:lnSpc>
        <a:spcBef>
          <a:spcPct val="0"/>
        </a:spcBef>
        <a:spcAft>
          <a:spcPct val="0"/>
        </a:spcAft>
        <a:defRPr sz="3600">
          <a:solidFill>
            <a:schemeClr val="tx2"/>
          </a:solidFill>
          <a:latin typeface="Franklin Gothic Book" panose="020B0503020102020204" pitchFamily="34" charset="0"/>
        </a:defRPr>
      </a:lvl5pPr>
      <a:lvl6pPr marL="457200" algn="l" rtl="0" fontAlgn="base">
        <a:lnSpc>
          <a:spcPct val="85000"/>
        </a:lnSpc>
        <a:spcBef>
          <a:spcPct val="0"/>
        </a:spcBef>
        <a:spcAft>
          <a:spcPct val="0"/>
        </a:spcAft>
        <a:defRPr sz="3600">
          <a:solidFill>
            <a:schemeClr val="tx2"/>
          </a:solidFill>
          <a:latin typeface="Franklin Gothic Book" panose="020B0503020102020204" pitchFamily="34" charset="0"/>
        </a:defRPr>
      </a:lvl6pPr>
      <a:lvl7pPr marL="914400" algn="l" rtl="0" fontAlgn="base">
        <a:lnSpc>
          <a:spcPct val="85000"/>
        </a:lnSpc>
        <a:spcBef>
          <a:spcPct val="0"/>
        </a:spcBef>
        <a:spcAft>
          <a:spcPct val="0"/>
        </a:spcAft>
        <a:defRPr sz="3600">
          <a:solidFill>
            <a:schemeClr val="tx2"/>
          </a:solidFill>
          <a:latin typeface="Franklin Gothic Book" panose="020B0503020102020204" pitchFamily="34" charset="0"/>
        </a:defRPr>
      </a:lvl7pPr>
      <a:lvl8pPr marL="1371600" algn="l" rtl="0" fontAlgn="base">
        <a:lnSpc>
          <a:spcPct val="85000"/>
        </a:lnSpc>
        <a:spcBef>
          <a:spcPct val="0"/>
        </a:spcBef>
        <a:spcAft>
          <a:spcPct val="0"/>
        </a:spcAft>
        <a:defRPr sz="3600">
          <a:solidFill>
            <a:schemeClr val="tx2"/>
          </a:solidFill>
          <a:latin typeface="Franklin Gothic Book" panose="020B0503020102020204" pitchFamily="34" charset="0"/>
        </a:defRPr>
      </a:lvl8pPr>
      <a:lvl9pPr marL="1828800" algn="l" rtl="0" fontAlgn="base">
        <a:lnSpc>
          <a:spcPct val="85000"/>
        </a:lnSpc>
        <a:spcBef>
          <a:spcPct val="0"/>
        </a:spcBef>
        <a:spcAft>
          <a:spcPct val="0"/>
        </a:spcAft>
        <a:defRPr sz="3600">
          <a:solidFill>
            <a:schemeClr val="tx2"/>
          </a:solidFill>
          <a:latin typeface="Franklin Gothic Book" panose="020B0503020102020204" pitchFamily="34" charset="0"/>
        </a:defRPr>
      </a:lvl9pPr>
    </p:titleStyle>
    <p:bodyStyle>
      <a:lvl1pPr algn="l" rtl="0" eaLnBrk="0" fontAlgn="base" hangingPunct="0">
        <a:lnSpc>
          <a:spcPct val="120000"/>
        </a:lnSpc>
        <a:spcBef>
          <a:spcPts val="600"/>
        </a:spcBef>
        <a:spcAft>
          <a:spcPts val="1200"/>
        </a:spcAft>
        <a:buFont typeface="Arial" panose="020B0604020202020204" pitchFamily="34" charset="0"/>
        <a:buChar char="​"/>
        <a:defRPr sz="1600" kern="1200">
          <a:solidFill>
            <a:srgbClr val="44BF87"/>
          </a:solidFill>
          <a:latin typeface="+mn-lt"/>
          <a:ea typeface="+mn-ea"/>
          <a:cs typeface="+mn-cs"/>
        </a:defRPr>
      </a:lvl1pPr>
      <a:lvl2pPr algn="l" rtl="0" eaLnBrk="0" fontAlgn="base" hangingPunct="0">
        <a:spcBef>
          <a:spcPct val="0"/>
        </a:spcBef>
        <a:spcAft>
          <a:spcPts val="600"/>
        </a:spcAft>
        <a:buFont typeface="Arial" panose="020B0604020202020204" pitchFamily="34" charset="0"/>
        <a:buChar char="​"/>
        <a:defRPr sz="1400" kern="1200">
          <a:solidFill>
            <a:schemeClr val="tx2"/>
          </a:solidFill>
          <a:latin typeface="+mn-lt"/>
          <a:ea typeface="+mn-ea"/>
          <a:cs typeface="+mn-cs"/>
        </a:defRPr>
      </a:lvl2pPr>
      <a:lvl3pPr algn="l" rtl="0" eaLnBrk="0" fontAlgn="base" hangingPunct="0">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rtl="0" eaLnBrk="0" fontAlgn="base" hangingPunct="0">
        <a:lnSpc>
          <a:spcPct val="110000"/>
        </a:lnSpc>
        <a:spcBef>
          <a:spcPct val="0"/>
        </a:spcBef>
        <a:spcAft>
          <a:spcPct val="0"/>
        </a:spcAft>
        <a:buFont typeface="Wingdings" panose="05000000000000000000" pitchFamily="2" charset="2"/>
        <a:buChar char="§"/>
        <a:defRPr sz="1100" kern="1200">
          <a:solidFill>
            <a:srgbClr val="848484"/>
          </a:solidFill>
          <a:latin typeface="+mn-lt"/>
          <a:ea typeface="+mn-ea"/>
          <a:cs typeface="+mn-cs"/>
        </a:defRPr>
      </a:lvl4pPr>
      <a:lvl5pPr marL="346075" indent="-176213" algn="l" rtl="0" eaLnBrk="0" fontAlgn="base" hangingPunct="0">
        <a:lnSpc>
          <a:spcPct val="110000"/>
        </a:lnSpc>
        <a:spcBef>
          <a:spcPct val="0"/>
        </a:spcBef>
        <a:spcAft>
          <a:spcPts val="600"/>
        </a:spcAft>
        <a:buFont typeface="Wingdings" panose="05000000000000000000" pitchFamily="2" charset="2"/>
        <a:buChar char="§"/>
        <a:defRPr sz="1100" kern="1200">
          <a:solidFill>
            <a:srgbClr val="848484"/>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6.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0" y="2846211"/>
            <a:ext cx="9144000" cy="3009900"/>
          </a:xfrm>
          <a:prstGeom prst="rect">
            <a:avLst/>
          </a:prstGeom>
          <a:pattFill prst="dkUpDiag">
            <a:fgClr>
              <a:srgbClr val="208B9C"/>
            </a:fgClr>
            <a:bgClr>
              <a:srgbClr val="0199A1"/>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1026" name="Picture 2" descr="http://thumbs.dreamstime.com/z/street-map-113326.jpg"/>
          <p:cNvPicPr>
            <a:picLocks noChangeAspect="1" noChangeArrowheads="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170" t="48113" r="351" b="17547"/>
          <a:stretch/>
        </p:blipFill>
        <p:spPr bwMode="auto">
          <a:xfrm>
            <a:off x="-16044" y="-19050"/>
            <a:ext cx="9160041" cy="2875769"/>
          </a:xfrm>
          <a:prstGeom prst="rect">
            <a:avLst/>
          </a:prstGeom>
          <a:noFill/>
        </p:spPr>
      </p:pic>
      <p:sp>
        <p:nvSpPr>
          <p:cNvPr id="36871" name="TextBox 1"/>
          <p:cNvSpPr txBox="1">
            <a:spLocks noChangeArrowheads="1"/>
          </p:cNvSpPr>
          <p:nvPr/>
        </p:nvSpPr>
        <p:spPr bwMode="auto">
          <a:xfrm>
            <a:off x="243830" y="3261960"/>
            <a:ext cx="8784127" cy="641201"/>
          </a:xfrm>
          <a:prstGeom prst="rect">
            <a:avLst/>
          </a:prstGeom>
          <a:noFill/>
          <a:ln>
            <a:noFill/>
          </a:ln>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ts val="5000"/>
              </a:lnSpc>
              <a:spcBef>
                <a:spcPct val="0"/>
              </a:spcBef>
              <a:buFontTx/>
              <a:buNone/>
            </a:pPr>
            <a:r>
              <a:rPr lang="en-US" altLang="en-US" sz="4400" dirty="0" smtClean="0">
                <a:solidFill>
                  <a:prstClr val="white"/>
                </a:solidFill>
                <a:latin typeface="Franklin Gothic Book" panose="020B0503020102020204" pitchFamily="34" charset="0"/>
                <a:cs typeface="Adobe Arabic" panose="02040503050201020203" pitchFamily="18" charset="-78"/>
              </a:rPr>
              <a:t>Regional Data Snapshot</a:t>
            </a:r>
          </a:p>
        </p:txBody>
      </p:sp>
      <p:grpSp>
        <p:nvGrpSpPr>
          <p:cNvPr id="36869" name="Group 6"/>
          <p:cNvGrpSpPr>
            <a:grpSpLocks/>
          </p:cNvGrpSpPr>
          <p:nvPr/>
        </p:nvGrpSpPr>
        <p:grpSpPr bwMode="auto">
          <a:xfrm>
            <a:off x="2820" y="5656392"/>
            <a:ext cx="9144000" cy="1196975"/>
            <a:chOff x="305018" y="5206187"/>
            <a:chExt cx="9267607" cy="1196503"/>
          </a:xfrm>
        </p:grpSpPr>
        <p:sp>
          <p:nvSpPr>
            <p:cNvPr id="11" name="Rectangle 10"/>
            <p:cNvSpPr/>
            <p:nvPr/>
          </p:nvSpPr>
          <p:spPr>
            <a:xfrm>
              <a:off x="305018" y="5206187"/>
              <a:ext cx="9267607" cy="1196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anchor="ctr"/>
            <a:lstStyle/>
            <a:p>
              <a:pPr algn="ctr" eaLnBrk="1" fontAlgn="auto" hangingPunct="1">
                <a:spcBef>
                  <a:spcPts val="0"/>
                </a:spcBef>
                <a:spcAft>
                  <a:spcPts val="0"/>
                </a:spcAft>
                <a:defRPr/>
              </a:pPr>
              <a:endParaRPr lang="en-US" sz="1400" dirty="0">
                <a:solidFill>
                  <a:prstClr val="white"/>
                </a:solidFill>
                <a:latin typeface="Franklin Gothic Demi Cond" panose="020B0706030402020204" pitchFamily="34" charset="0"/>
              </a:endParaRPr>
            </a:p>
          </p:txBody>
        </p:sp>
        <p:pic>
          <p:nvPicPr>
            <p:cNvPr id="36875" name="Picture 11"/>
            <p:cNvPicPr>
              <a:picLocks noChangeAspect="1"/>
            </p:cNvPicPr>
            <p:nvPr/>
          </p:nvPicPr>
          <p:blipFill>
            <a:blip r:embed="rId4">
              <a:extLst>
                <a:ext uri="{28A0092B-C50C-407E-A947-70E740481C1C}">
                  <a14:useLocalDpi xmlns:a14="http://schemas.microsoft.com/office/drawing/2010/main" val="0"/>
                </a:ext>
              </a:extLst>
            </a:blip>
            <a:srcRect l="-117"/>
            <a:stretch>
              <a:fillRect/>
            </a:stretch>
          </p:blipFill>
          <p:spPr bwMode="auto">
            <a:xfrm>
              <a:off x="503639" y="5309918"/>
              <a:ext cx="5010129" cy="93828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grpSp>
      <p:sp>
        <p:nvSpPr>
          <p:cNvPr id="22" name="Isosceles Triangle 21"/>
          <p:cNvSpPr/>
          <p:nvPr/>
        </p:nvSpPr>
        <p:spPr>
          <a:xfrm>
            <a:off x="277813" y="5419725"/>
            <a:ext cx="407987" cy="26352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36873" name="Rectangle 4"/>
          <p:cNvSpPr>
            <a:spLocks noChangeArrowheads="1"/>
          </p:cNvSpPr>
          <p:nvPr/>
        </p:nvSpPr>
        <p:spPr bwMode="auto">
          <a:xfrm>
            <a:off x="241300" y="4035425"/>
            <a:ext cx="5984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b="1" dirty="0">
              <a:solidFill>
                <a:prstClr val="white"/>
              </a:solidFill>
              <a:latin typeface="Arial" panose="020B0604020202020204" pitchFamily="34" charset="0"/>
              <a:ea typeface="Adobe Song Std L" panose="02020300000000000000" pitchFamily="18" charset="-128"/>
              <a:cs typeface="Arial" panose="020B0604020202020204" pitchFamily="34" charset="0"/>
            </a:endParaRPr>
          </a:p>
        </p:txBody>
      </p:sp>
      <p:sp>
        <p:nvSpPr>
          <p:cNvPr id="36870" name="Rectangle 7"/>
          <p:cNvSpPr>
            <a:spLocks noChangeArrowheads="1"/>
          </p:cNvSpPr>
          <p:nvPr/>
        </p:nvSpPr>
        <p:spPr bwMode="auto">
          <a:xfrm>
            <a:off x="202800" y="4957762"/>
            <a:ext cx="88661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dirty="0" smtClean="0">
                <a:solidFill>
                  <a:srgbClr val="FBD258"/>
                </a:solidFill>
                <a:latin typeface="Arial" panose="020B0604020202020204" pitchFamily="34" charset="0"/>
                <a:ea typeface="Adobe Song Std L" panose="02020300000000000000" pitchFamily="18" charset="-128"/>
                <a:cs typeface="Arial" panose="020B0604020202020204" pitchFamily="34" charset="0"/>
              </a:rPr>
              <a:t>Uwharrie Region, NC</a:t>
            </a:r>
            <a:endParaRPr lang="en-US" altLang="en-US" sz="2400" b="1" dirty="0">
              <a:solidFill>
                <a:srgbClr val="FBD258"/>
              </a:solidFill>
              <a:latin typeface="Arial" panose="020B0604020202020204" pitchFamily="34" charset="0"/>
              <a:ea typeface="Adobe Song Std L" panose="02020300000000000000" pitchFamily="18" charset="-128"/>
              <a:cs typeface="Arial" panose="020B0604020202020204" pitchFamily="34" charset="0"/>
            </a:endParaRPr>
          </a:p>
        </p:txBody>
      </p:sp>
      <p:sp>
        <p:nvSpPr>
          <p:cNvPr id="2" name="TextBox 1"/>
          <p:cNvSpPr txBox="1"/>
          <p:nvPr/>
        </p:nvSpPr>
        <p:spPr>
          <a:xfrm>
            <a:off x="125257" y="3897108"/>
            <a:ext cx="3584186" cy="523220"/>
          </a:xfrm>
          <a:prstGeom prst="rect">
            <a:avLst/>
          </a:prstGeom>
          <a:noFill/>
        </p:spPr>
        <p:txBody>
          <a:bodyPr wrap="none" rtlCol="0">
            <a:spAutoFit/>
          </a:bodyPr>
          <a:lstStyle/>
          <a:p>
            <a:r>
              <a:rPr lang="en-US" sz="2800" i="1" dirty="0" smtClean="0">
                <a:solidFill>
                  <a:schemeClr val="bg1"/>
                </a:solidFill>
              </a:rPr>
              <a:t>Commuting breakdown</a:t>
            </a:r>
            <a:endParaRPr lang="en-US" sz="2800" i="1" dirty="0">
              <a:solidFill>
                <a:schemeClr val="bg1"/>
              </a:solidFill>
            </a:endParaRPr>
          </a:p>
        </p:txBody>
      </p:sp>
    </p:spTree>
    <p:extLst>
      <p:ext uri="{BB962C8B-B14F-4D97-AF65-F5344CB8AC3E}">
        <p14:creationId xmlns:p14="http://schemas.microsoft.com/office/powerpoint/2010/main" val="2537065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685799" y="1559346"/>
            <a:ext cx="3461055" cy="4570494"/>
          </a:xfrm>
          <a:prstGeom prst="rect">
            <a:avLst/>
          </a:prstGeom>
          <a:pattFill prst="dkUpDiag">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anchor="ctr"/>
          <a:lstStyle/>
          <a:p>
            <a:pPr algn="ctr" eaLnBrk="1" fontAlgn="auto" hangingPunct="1">
              <a:spcBef>
                <a:spcPts val="0"/>
              </a:spcBef>
              <a:spcAft>
                <a:spcPts val="0"/>
              </a:spcAft>
              <a:defRPr/>
            </a:pPr>
            <a:endParaRPr lang="en-US" sz="1400" dirty="0">
              <a:solidFill>
                <a:schemeClr val="bg1"/>
              </a:solidFill>
              <a:latin typeface="Franklin Gothic Demi Cond" panose="020B0706030402020204" pitchFamily="34" charset="0"/>
            </a:endParaRPr>
          </a:p>
        </p:txBody>
      </p:sp>
      <p:sp>
        <p:nvSpPr>
          <p:cNvPr id="59397" name="Text Placeholder 4"/>
          <p:cNvSpPr>
            <a:spLocks noGrp="1"/>
          </p:cNvSpPr>
          <p:nvPr>
            <p:ph type="body" idx="28"/>
          </p:nvPr>
        </p:nvSpPr>
        <p:spPr>
          <a:xfrm>
            <a:off x="685800" y="690563"/>
            <a:ext cx="7772400" cy="452437"/>
          </a:xfrm>
        </p:spPr>
        <p:txBody>
          <a:bodyPr lIns="0" tIns="0" rIns="0" bIns="0"/>
          <a:lstStyle/>
          <a:p>
            <a:pPr eaLnBrk="1" hangingPunct="1">
              <a:spcBef>
                <a:spcPct val="0"/>
              </a:spcBef>
              <a:spcAft>
                <a:spcPct val="0"/>
              </a:spcAft>
            </a:pPr>
            <a:r>
              <a:rPr lang="en-US" altLang="en-US" sz="2000" dirty="0" smtClean="0">
                <a:solidFill>
                  <a:srgbClr val="208B9C"/>
                </a:solidFill>
              </a:rPr>
              <a:t>Overview</a:t>
            </a:r>
          </a:p>
        </p:txBody>
      </p:sp>
      <p:sp>
        <p:nvSpPr>
          <p:cNvPr id="59398" name="Rectangle 9"/>
          <p:cNvSpPr>
            <a:spLocks noChangeArrowheads="1"/>
          </p:cNvSpPr>
          <p:nvPr/>
        </p:nvSpPr>
        <p:spPr bwMode="auto">
          <a:xfrm>
            <a:off x="1993900" y="6218238"/>
            <a:ext cx="1230313"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9399" name="Rectangle 47"/>
          <p:cNvSpPr>
            <a:spLocks noChangeArrowheads="1"/>
          </p:cNvSpPr>
          <p:nvPr/>
        </p:nvSpPr>
        <p:spPr bwMode="auto">
          <a:xfrm>
            <a:off x="33035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9400" name="Rectangle 48"/>
          <p:cNvSpPr>
            <a:spLocks noChangeArrowheads="1"/>
          </p:cNvSpPr>
          <p:nvPr/>
        </p:nvSpPr>
        <p:spPr bwMode="auto">
          <a:xfrm>
            <a:off x="46116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9401" name="Rectangle 49"/>
          <p:cNvSpPr>
            <a:spLocks noChangeArrowheads="1"/>
          </p:cNvSpPr>
          <p:nvPr/>
        </p:nvSpPr>
        <p:spPr bwMode="auto">
          <a:xfrm>
            <a:off x="5919788" y="6218238"/>
            <a:ext cx="1230312"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9402" name="Rectangle 50"/>
          <p:cNvSpPr>
            <a:spLocks noChangeArrowheads="1"/>
          </p:cNvSpPr>
          <p:nvPr/>
        </p:nvSpPr>
        <p:spPr bwMode="auto">
          <a:xfrm>
            <a:off x="7229475"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2" name="Rectangle 51"/>
          <p:cNvSpPr>
            <a:spLocks noChangeArrowheads="1"/>
          </p:cNvSpPr>
          <p:nvPr/>
        </p:nvSpPr>
        <p:spPr bwMode="auto">
          <a:xfrm>
            <a:off x="685800" y="6218238"/>
            <a:ext cx="1228725"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dirty="0">
              <a:latin typeface="+mn-lt"/>
            </a:endParaRPr>
          </a:p>
        </p:txBody>
      </p:sp>
      <p:grpSp>
        <p:nvGrpSpPr>
          <p:cNvPr id="53" name="Group 52"/>
          <p:cNvGrpSpPr/>
          <p:nvPr/>
        </p:nvGrpSpPr>
        <p:grpSpPr>
          <a:xfrm>
            <a:off x="685800" y="6165890"/>
            <a:ext cx="1229008" cy="119062"/>
            <a:chOff x="685800" y="6165890"/>
            <a:chExt cx="1229008" cy="119062"/>
          </a:xfrm>
          <a:solidFill>
            <a:srgbClr val="208B9C"/>
          </a:solidFill>
        </p:grpSpPr>
        <p:sp>
          <p:nvSpPr>
            <p:cNvPr id="54"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dirty="0">
                <a:solidFill>
                  <a:srgbClr val="208B9C"/>
                </a:solidFill>
                <a:latin typeface="+mn-lt"/>
              </a:endParaRPr>
            </a:p>
          </p:txBody>
        </p:sp>
        <p:sp>
          <p:nvSpPr>
            <p:cNvPr id="55"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solidFill>
                  <a:srgbClr val="208B9C"/>
                </a:solidFill>
                <a:latin typeface="+mn-lt"/>
              </a:endParaRPr>
            </a:p>
          </p:txBody>
        </p:sp>
      </p:grpSp>
      <p:sp>
        <p:nvSpPr>
          <p:cNvPr id="59405" name="TextBox 55"/>
          <p:cNvSpPr txBox="1">
            <a:spLocks noChangeArrowheads="1"/>
          </p:cNvSpPr>
          <p:nvPr/>
        </p:nvSpPr>
        <p:spPr bwMode="auto">
          <a:xfrm>
            <a:off x="685800" y="6288088"/>
            <a:ext cx="12287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section 01</a:t>
            </a:r>
          </a:p>
        </p:txBody>
      </p:sp>
      <p:sp>
        <p:nvSpPr>
          <p:cNvPr id="17" name="Title 1"/>
          <p:cNvSpPr>
            <a:spLocks noGrp="1"/>
          </p:cNvSpPr>
          <p:nvPr>
            <p:ph type="title"/>
          </p:nvPr>
        </p:nvSpPr>
        <p:spPr>
          <a:xfrm>
            <a:off x="677090" y="870937"/>
            <a:ext cx="8249625" cy="838200"/>
          </a:xfrm>
        </p:spPr>
        <p:txBody>
          <a:bodyPr lIns="0" tIns="0" rIns="0" bIns="0" rtlCol="0">
            <a:noAutofit/>
          </a:bodyPr>
          <a:lstStyle/>
          <a:p>
            <a:pPr algn="l" eaLnBrk="1" fontAlgn="auto" hangingPunct="1">
              <a:spcAft>
                <a:spcPts val="0"/>
              </a:spcAft>
              <a:defRPr/>
            </a:pPr>
            <a:r>
              <a:rPr lang="en-US" sz="3600" dirty="0">
                <a:solidFill>
                  <a:schemeClr val="tx1">
                    <a:lumMod val="75000"/>
                    <a:lumOff val="25000"/>
                  </a:schemeClr>
                </a:solidFill>
                <a:latin typeface="Franklin Gothic Book" panose="020B0503020102020204" pitchFamily="34" charset="0"/>
              </a:rPr>
              <a:t>Uwharrie Region</a:t>
            </a:r>
          </a:p>
        </p:txBody>
      </p:sp>
      <p:sp>
        <p:nvSpPr>
          <p:cNvPr id="2" name="TextBox 1"/>
          <p:cNvSpPr txBox="1"/>
          <p:nvPr/>
        </p:nvSpPr>
        <p:spPr>
          <a:xfrm>
            <a:off x="705371" y="1745187"/>
            <a:ext cx="3349101" cy="3077766"/>
          </a:xfrm>
          <a:prstGeom prst="rect">
            <a:avLst/>
          </a:prstGeom>
          <a:noFill/>
        </p:spPr>
        <p:txBody>
          <a:bodyPr wrap="square" lIns="0" tIns="0" rIns="0">
            <a:spAutoFit/>
          </a:bodyPr>
          <a:lstStyle/>
          <a:p>
            <a:pPr eaLnBrk="1" fontAlgn="auto" hangingPunct="1">
              <a:spcBef>
                <a:spcPts val="600"/>
              </a:spcBef>
              <a:spcAft>
                <a:spcPts val="600"/>
              </a:spcAft>
              <a:defRPr/>
            </a:pPr>
            <a:r>
              <a:rPr lang="en-US" sz="1600" dirty="0">
                <a:solidFill>
                  <a:schemeClr val="tx1">
                    <a:lumMod val="75000"/>
                    <a:lumOff val="25000"/>
                  </a:schemeClr>
                </a:solidFill>
                <a:latin typeface="Franklin Gothic Book" panose="020B0503020102020204" pitchFamily="34" charset="0"/>
              </a:rPr>
              <a:t>The </a:t>
            </a:r>
            <a:r>
              <a:rPr lang="en-US" sz="1600" dirty="0" smtClean="0">
                <a:solidFill>
                  <a:schemeClr val="tx1">
                    <a:lumMod val="75000"/>
                    <a:lumOff val="25000"/>
                  </a:schemeClr>
                </a:solidFill>
                <a:latin typeface="Franklin Gothic Book" panose="020B0503020102020204" pitchFamily="34" charset="0"/>
              </a:rPr>
              <a:t>Uwharrie </a:t>
            </a:r>
            <a:r>
              <a:rPr lang="en-US" sz="1600" dirty="0">
                <a:solidFill>
                  <a:schemeClr val="tx1">
                    <a:lumMod val="75000"/>
                    <a:lumOff val="25000"/>
                  </a:schemeClr>
                </a:solidFill>
                <a:latin typeface="Franklin Gothic Book" panose="020B0503020102020204" pitchFamily="34" charset="0"/>
              </a:rPr>
              <a:t>Region is comprised of </a:t>
            </a:r>
            <a:r>
              <a:rPr lang="en-US" sz="1600" dirty="0" smtClean="0">
                <a:solidFill>
                  <a:schemeClr val="tx1">
                    <a:lumMod val="75000"/>
                    <a:lumOff val="25000"/>
                  </a:schemeClr>
                </a:solidFill>
                <a:latin typeface="Franklin Gothic Book" panose="020B0503020102020204" pitchFamily="34" charset="0"/>
              </a:rPr>
              <a:t>3 North Carolina </a:t>
            </a:r>
            <a:r>
              <a:rPr lang="en-US" sz="1600" dirty="0">
                <a:solidFill>
                  <a:schemeClr val="tx1">
                    <a:lumMod val="75000"/>
                    <a:lumOff val="25000"/>
                  </a:schemeClr>
                </a:solidFill>
                <a:latin typeface="Franklin Gothic Book" panose="020B0503020102020204" pitchFamily="34" charset="0"/>
              </a:rPr>
              <a:t>counties. </a:t>
            </a:r>
            <a:r>
              <a:rPr lang="en-US" sz="1600" dirty="0" smtClean="0">
                <a:solidFill>
                  <a:schemeClr val="tx1">
                    <a:lumMod val="75000"/>
                    <a:lumOff val="25000"/>
                  </a:schemeClr>
                </a:solidFill>
                <a:latin typeface="Franklin Gothic Book" panose="020B0503020102020204" pitchFamily="34" charset="0"/>
              </a:rPr>
              <a:t>Interstate I-73 passes through Montgomery County and connects to Greensboro in the north. State Route 24 connects Stanly County to Charlotte to the west. Major railroads in the region include Aberdeen, Carolina and Western Railway (ACWR) and CSX.    </a:t>
            </a:r>
            <a:endParaRPr lang="en-US" sz="1600" dirty="0">
              <a:solidFill>
                <a:schemeClr val="tx1">
                  <a:lumMod val="75000"/>
                  <a:lumOff val="25000"/>
                </a:schemeClr>
              </a:solidFill>
              <a:latin typeface="Franklin Gothic Book" panose="020B0503020102020204" pitchFamily="34" charset="0"/>
            </a:endParaRPr>
          </a:p>
          <a:p>
            <a:pPr marL="577850" indent="-285750" eaLnBrk="1" fontAlgn="auto" hangingPunct="1">
              <a:spcBef>
                <a:spcPts val="0"/>
              </a:spcBef>
              <a:spcAft>
                <a:spcPts val="0"/>
              </a:spcAft>
              <a:buClr>
                <a:srgbClr val="208B9C"/>
              </a:buClr>
              <a:buSzPct val="115000"/>
              <a:buFont typeface="Wingdings" panose="05000000000000000000" pitchFamily="2" charset="2"/>
              <a:buChar char="§"/>
              <a:defRPr/>
            </a:pPr>
            <a:r>
              <a:rPr lang="en-US" sz="1600" dirty="0" smtClean="0">
                <a:solidFill>
                  <a:schemeClr val="tx1">
                    <a:lumMod val="75000"/>
                    <a:lumOff val="25000"/>
                  </a:schemeClr>
                </a:solidFill>
                <a:latin typeface="Franklin Gothic Book" panose="020B0503020102020204" pitchFamily="34" charset="0"/>
              </a:rPr>
              <a:t>Anson</a:t>
            </a:r>
          </a:p>
          <a:p>
            <a:pPr marL="577850" indent="-285750" eaLnBrk="1" fontAlgn="auto" hangingPunct="1">
              <a:spcBef>
                <a:spcPts val="0"/>
              </a:spcBef>
              <a:spcAft>
                <a:spcPts val="0"/>
              </a:spcAft>
              <a:buClr>
                <a:srgbClr val="208B9C"/>
              </a:buClr>
              <a:buSzPct val="115000"/>
              <a:buFont typeface="Wingdings" panose="05000000000000000000" pitchFamily="2" charset="2"/>
              <a:buChar char="§"/>
              <a:defRPr/>
            </a:pPr>
            <a:r>
              <a:rPr lang="en-US" sz="1600" dirty="0" smtClean="0">
                <a:solidFill>
                  <a:schemeClr val="tx1">
                    <a:lumMod val="75000"/>
                    <a:lumOff val="25000"/>
                  </a:schemeClr>
                </a:solidFill>
                <a:latin typeface="Franklin Gothic Book" panose="020B0503020102020204" pitchFamily="34" charset="0"/>
              </a:rPr>
              <a:t>Montgomery</a:t>
            </a:r>
          </a:p>
          <a:p>
            <a:pPr marL="577850" indent="-285750" eaLnBrk="1" fontAlgn="auto" hangingPunct="1">
              <a:spcBef>
                <a:spcPts val="0"/>
              </a:spcBef>
              <a:spcAft>
                <a:spcPts val="0"/>
              </a:spcAft>
              <a:buClr>
                <a:srgbClr val="208B9C"/>
              </a:buClr>
              <a:buSzPct val="115000"/>
              <a:buFont typeface="Wingdings" panose="05000000000000000000" pitchFamily="2" charset="2"/>
              <a:buChar char="§"/>
              <a:defRPr/>
            </a:pPr>
            <a:r>
              <a:rPr lang="en-US" sz="1600" dirty="0" smtClean="0">
                <a:solidFill>
                  <a:schemeClr val="tx1">
                    <a:lumMod val="75000"/>
                    <a:lumOff val="25000"/>
                  </a:schemeClr>
                </a:solidFill>
                <a:latin typeface="Franklin Gothic Book" panose="020B0503020102020204" pitchFamily="34" charset="0"/>
              </a:rPr>
              <a:t>Stanly</a:t>
            </a:r>
            <a:endParaRPr lang="en-US" sz="1600" dirty="0">
              <a:solidFill>
                <a:schemeClr val="tx1">
                  <a:lumMod val="75000"/>
                  <a:lumOff val="25000"/>
                </a:schemeClr>
              </a:solidFill>
              <a:latin typeface="Franklin Gothic Book" panose="020B0503020102020204" pitchFamily="34" charset="0"/>
            </a:endParaRPr>
          </a:p>
        </p:txBody>
      </p:sp>
      <p:grpSp>
        <p:nvGrpSpPr>
          <p:cNvPr id="16" name="Group 15"/>
          <p:cNvGrpSpPr/>
          <p:nvPr/>
        </p:nvGrpSpPr>
        <p:grpSpPr>
          <a:xfrm>
            <a:off x="4701436" y="457200"/>
            <a:ext cx="3756764" cy="5704705"/>
            <a:chOff x="4701436" y="457200"/>
            <a:chExt cx="3756764" cy="5704705"/>
          </a:xfrm>
        </p:grpSpPr>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18515" t="2961" r="18258" b="3669"/>
            <a:stretch/>
          </p:blipFill>
          <p:spPr>
            <a:xfrm>
              <a:off x="4954386" y="2407038"/>
              <a:ext cx="3503814" cy="3754867"/>
            </a:xfrm>
            <a:prstGeom prst="rect">
              <a:avLst/>
            </a:prstGeom>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t="20249" b="19556"/>
            <a:stretch/>
          </p:blipFill>
          <p:spPr>
            <a:xfrm>
              <a:off x="4701436" y="457200"/>
              <a:ext cx="3139902" cy="1371600"/>
            </a:xfrm>
            <a:prstGeom prst="rect">
              <a:avLst/>
            </a:prstGeom>
          </p:spPr>
        </p:pic>
        <p:cxnSp>
          <p:nvCxnSpPr>
            <p:cNvPr id="10" name="Straight Connector 9"/>
            <p:cNvCxnSpPr/>
            <p:nvPr/>
          </p:nvCxnSpPr>
          <p:spPr>
            <a:xfrm flipH="1" flipV="1">
              <a:off x="6384762" y="1305127"/>
              <a:ext cx="1173524" cy="1188322"/>
            </a:xfrm>
            <a:prstGeom prst="line">
              <a:avLst/>
            </a:prstGeom>
            <a:ln>
              <a:solidFill>
                <a:schemeClr val="tx1">
                  <a:lumMod val="50000"/>
                  <a:lumOff val="50000"/>
                </a:schemeClr>
              </a:solidFill>
              <a:prstDash val="sysDash"/>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H="1">
              <a:off x="5574082" y="1323374"/>
              <a:ext cx="530776" cy="1533385"/>
            </a:xfrm>
            <a:prstGeom prst="line">
              <a:avLst/>
            </a:prstGeom>
            <a:ln w="9525">
              <a:solidFill>
                <a:schemeClr val="tx1">
                  <a:lumMod val="50000"/>
                  <a:lumOff val="50000"/>
                </a:schemeClr>
              </a:solidFill>
              <a:prstDash val="sysDash"/>
            </a:ln>
          </p:spPr>
          <p:style>
            <a:lnRef idx="1">
              <a:schemeClr val="dk1"/>
            </a:lnRef>
            <a:fillRef idx="0">
              <a:schemeClr val="dk1"/>
            </a:fillRef>
            <a:effectRef idx="0">
              <a:schemeClr val="dk1"/>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Text Placeholder 4"/>
          <p:cNvSpPr>
            <a:spLocks noGrp="1"/>
          </p:cNvSpPr>
          <p:nvPr>
            <p:ph type="body" idx="28"/>
          </p:nvPr>
        </p:nvSpPr>
        <p:spPr>
          <a:xfrm>
            <a:off x="685800" y="690563"/>
            <a:ext cx="7772400" cy="452437"/>
          </a:xfrm>
        </p:spPr>
        <p:txBody>
          <a:bodyPr lIns="0" tIns="0" rIns="0" bIns="0"/>
          <a:lstStyle/>
          <a:p>
            <a:pPr eaLnBrk="1" hangingPunct="1">
              <a:spcBef>
                <a:spcPct val="0"/>
              </a:spcBef>
              <a:spcAft>
                <a:spcPct val="0"/>
              </a:spcAft>
            </a:pPr>
            <a:r>
              <a:rPr lang="en-US" altLang="en-US" sz="2000" dirty="0" smtClean="0">
                <a:solidFill>
                  <a:srgbClr val="208B9C"/>
                </a:solidFill>
              </a:rPr>
              <a:t>Commuting</a:t>
            </a:r>
          </a:p>
        </p:txBody>
      </p:sp>
      <p:sp>
        <p:nvSpPr>
          <p:cNvPr id="59398" name="Rectangle 9"/>
          <p:cNvSpPr>
            <a:spLocks noChangeArrowheads="1"/>
          </p:cNvSpPr>
          <p:nvPr/>
        </p:nvSpPr>
        <p:spPr bwMode="auto">
          <a:xfrm>
            <a:off x="1993900" y="6218238"/>
            <a:ext cx="1230313"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9399" name="Rectangle 47"/>
          <p:cNvSpPr>
            <a:spLocks noChangeArrowheads="1"/>
          </p:cNvSpPr>
          <p:nvPr/>
        </p:nvSpPr>
        <p:spPr bwMode="auto">
          <a:xfrm>
            <a:off x="33035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9400" name="Rectangle 48"/>
          <p:cNvSpPr>
            <a:spLocks noChangeArrowheads="1"/>
          </p:cNvSpPr>
          <p:nvPr/>
        </p:nvSpPr>
        <p:spPr bwMode="auto">
          <a:xfrm>
            <a:off x="46116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9401" name="Rectangle 49"/>
          <p:cNvSpPr>
            <a:spLocks noChangeArrowheads="1"/>
          </p:cNvSpPr>
          <p:nvPr/>
        </p:nvSpPr>
        <p:spPr bwMode="auto">
          <a:xfrm>
            <a:off x="5919788" y="6218238"/>
            <a:ext cx="1230312"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9402" name="Rectangle 50"/>
          <p:cNvSpPr>
            <a:spLocks noChangeArrowheads="1"/>
          </p:cNvSpPr>
          <p:nvPr/>
        </p:nvSpPr>
        <p:spPr bwMode="auto">
          <a:xfrm>
            <a:off x="7229475"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2" name="Rectangle 51"/>
          <p:cNvSpPr>
            <a:spLocks noChangeArrowheads="1"/>
          </p:cNvSpPr>
          <p:nvPr/>
        </p:nvSpPr>
        <p:spPr bwMode="auto">
          <a:xfrm>
            <a:off x="685800" y="6218238"/>
            <a:ext cx="1228725"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dirty="0">
              <a:latin typeface="+mn-lt"/>
            </a:endParaRPr>
          </a:p>
        </p:txBody>
      </p:sp>
      <p:grpSp>
        <p:nvGrpSpPr>
          <p:cNvPr id="53" name="Group 52"/>
          <p:cNvGrpSpPr/>
          <p:nvPr/>
        </p:nvGrpSpPr>
        <p:grpSpPr>
          <a:xfrm>
            <a:off x="685800" y="6165890"/>
            <a:ext cx="1229008" cy="119062"/>
            <a:chOff x="685800" y="6165890"/>
            <a:chExt cx="1229008" cy="119062"/>
          </a:xfrm>
          <a:solidFill>
            <a:srgbClr val="208B9C"/>
          </a:solidFill>
        </p:grpSpPr>
        <p:sp>
          <p:nvSpPr>
            <p:cNvPr id="54"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dirty="0">
                <a:solidFill>
                  <a:srgbClr val="208B9C"/>
                </a:solidFill>
                <a:latin typeface="+mn-lt"/>
              </a:endParaRPr>
            </a:p>
          </p:txBody>
        </p:sp>
        <p:sp>
          <p:nvSpPr>
            <p:cNvPr id="55"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solidFill>
                  <a:srgbClr val="208B9C"/>
                </a:solidFill>
                <a:latin typeface="+mn-lt"/>
              </a:endParaRPr>
            </a:p>
          </p:txBody>
        </p:sp>
      </p:grpSp>
      <p:sp>
        <p:nvSpPr>
          <p:cNvPr id="59405" name="TextBox 55"/>
          <p:cNvSpPr txBox="1">
            <a:spLocks noChangeArrowheads="1"/>
          </p:cNvSpPr>
          <p:nvPr/>
        </p:nvSpPr>
        <p:spPr bwMode="auto">
          <a:xfrm>
            <a:off x="685800" y="6288088"/>
            <a:ext cx="12287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section 01</a:t>
            </a:r>
          </a:p>
        </p:txBody>
      </p:sp>
      <p:sp>
        <p:nvSpPr>
          <p:cNvPr id="17" name="Title 1"/>
          <p:cNvSpPr>
            <a:spLocks noGrp="1"/>
          </p:cNvSpPr>
          <p:nvPr>
            <p:ph type="title"/>
          </p:nvPr>
        </p:nvSpPr>
        <p:spPr>
          <a:xfrm>
            <a:off x="677090" y="870937"/>
            <a:ext cx="8249625" cy="838200"/>
          </a:xfrm>
        </p:spPr>
        <p:txBody>
          <a:bodyPr lIns="0" tIns="0" rIns="0" bIns="0" rtlCol="0">
            <a:noAutofit/>
          </a:bodyPr>
          <a:lstStyle/>
          <a:p>
            <a:pPr algn="l" eaLnBrk="1" fontAlgn="auto" hangingPunct="1">
              <a:spcAft>
                <a:spcPts val="0"/>
              </a:spcAft>
              <a:defRPr/>
            </a:pPr>
            <a:r>
              <a:rPr lang="en-US" sz="3600" dirty="0" smtClean="0">
                <a:solidFill>
                  <a:schemeClr val="tx1">
                    <a:lumMod val="75000"/>
                    <a:lumOff val="25000"/>
                  </a:schemeClr>
                </a:solidFill>
                <a:latin typeface="Franklin Gothic Book" panose="020B0503020102020204" pitchFamily="34" charset="0"/>
              </a:rPr>
              <a:t>Worker’s age</a:t>
            </a:r>
            <a:endParaRPr lang="en-US" sz="3600" dirty="0">
              <a:solidFill>
                <a:schemeClr val="tx1">
                  <a:lumMod val="75000"/>
                  <a:lumOff val="25000"/>
                </a:schemeClr>
              </a:solidFill>
              <a:latin typeface="Franklin Gothic Book" panose="020B0503020102020204" pitchFamily="34" charset="0"/>
            </a:endParaRPr>
          </a:p>
        </p:txBody>
      </p:sp>
      <p:graphicFrame>
        <p:nvGraphicFramePr>
          <p:cNvPr id="25" name="Chart 24"/>
          <p:cNvGraphicFramePr>
            <a:graphicFrameLocks/>
          </p:cNvGraphicFramePr>
          <p:nvPr>
            <p:extLst>
              <p:ext uri="{D42A27DB-BD31-4B8C-83A1-F6EECF244321}">
                <p14:modId xmlns:p14="http://schemas.microsoft.com/office/powerpoint/2010/main" val="4048919130"/>
              </p:ext>
            </p:extLst>
          </p:nvPr>
        </p:nvGraphicFramePr>
        <p:xfrm>
          <a:off x="909707" y="1889511"/>
          <a:ext cx="3657600" cy="3657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Chart 25"/>
          <p:cNvGraphicFramePr>
            <a:graphicFrameLocks/>
          </p:cNvGraphicFramePr>
          <p:nvPr>
            <p:extLst>
              <p:ext uri="{D42A27DB-BD31-4B8C-83A1-F6EECF244321}">
                <p14:modId xmlns:p14="http://schemas.microsoft.com/office/powerpoint/2010/main" val="139832682"/>
              </p:ext>
            </p:extLst>
          </p:nvPr>
        </p:nvGraphicFramePr>
        <p:xfrm>
          <a:off x="4800600" y="1977193"/>
          <a:ext cx="3657600" cy="3657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58194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Text Placeholder 4"/>
          <p:cNvSpPr>
            <a:spLocks noGrp="1"/>
          </p:cNvSpPr>
          <p:nvPr>
            <p:ph type="body" idx="28"/>
          </p:nvPr>
        </p:nvSpPr>
        <p:spPr>
          <a:xfrm>
            <a:off x="685800" y="690563"/>
            <a:ext cx="7772400" cy="452437"/>
          </a:xfrm>
        </p:spPr>
        <p:txBody>
          <a:bodyPr lIns="0" tIns="0" rIns="0" bIns="0"/>
          <a:lstStyle/>
          <a:p>
            <a:pPr eaLnBrk="1" hangingPunct="1">
              <a:spcBef>
                <a:spcPct val="0"/>
              </a:spcBef>
              <a:spcAft>
                <a:spcPct val="0"/>
              </a:spcAft>
            </a:pPr>
            <a:r>
              <a:rPr lang="en-US" altLang="en-US" sz="2000" dirty="0" smtClean="0">
                <a:solidFill>
                  <a:srgbClr val="208B9C"/>
                </a:solidFill>
              </a:rPr>
              <a:t>Commuting</a:t>
            </a:r>
          </a:p>
        </p:txBody>
      </p:sp>
      <p:sp>
        <p:nvSpPr>
          <p:cNvPr id="59398" name="Rectangle 9"/>
          <p:cNvSpPr>
            <a:spLocks noChangeArrowheads="1"/>
          </p:cNvSpPr>
          <p:nvPr/>
        </p:nvSpPr>
        <p:spPr bwMode="auto">
          <a:xfrm>
            <a:off x="1993900" y="6218238"/>
            <a:ext cx="1230313"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9399" name="Rectangle 47"/>
          <p:cNvSpPr>
            <a:spLocks noChangeArrowheads="1"/>
          </p:cNvSpPr>
          <p:nvPr/>
        </p:nvSpPr>
        <p:spPr bwMode="auto">
          <a:xfrm>
            <a:off x="33035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9400" name="Rectangle 48"/>
          <p:cNvSpPr>
            <a:spLocks noChangeArrowheads="1"/>
          </p:cNvSpPr>
          <p:nvPr/>
        </p:nvSpPr>
        <p:spPr bwMode="auto">
          <a:xfrm>
            <a:off x="46116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9401" name="Rectangle 49"/>
          <p:cNvSpPr>
            <a:spLocks noChangeArrowheads="1"/>
          </p:cNvSpPr>
          <p:nvPr/>
        </p:nvSpPr>
        <p:spPr bwMode="auto">
          <a:xfrm>
            <a:off x="5919788" y="6218238"/>
            <a:ext cx="1230312"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9402" name="Rectangle 50"/>
          <p:cNvSpPr>
            <a:spLocks noChangeArrowheads="1"/>
          </p:cNvSpPr>
          <p:nvPr/>
        </p:nvSpPr>
        <p:spPr bwMode="auto">
          <a:xfrm>
            <a:off x="7229475"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2" name="Rectangle 51"/>
          <p:cNvSpPr>
            <a:spLocks noChangeArrowheads="1"/>
          </p:cNvSpPr>
          <p:nvPr/>
        </p:nvSpPr>
        <p:spPr bwMode="auto">
          <a:xfrm>
            <a:off x="685800" y="6218238"/>
            <a:ext cx="1228725"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dirty="0">
              <a:latin typeface="+mn-lt"/>
            </a:endParaRPr>
          </a:p>
        </p:txBody>
      </p:sp>
      <p:grpSp>
        <p:nvGrpSpPr>
          <p:cNvPr id="53" name="Group 52"/>
          <p:cNvGrpSpPr/>
          <p:nvPr/>
        </p:nvGrpSpPr>
        <p:grpSpPr>
          <a:xfrm>
            <a:off x="685800" y="6165890"/>
            <a:ext cx="1229008" cy="119062"/>
            <a:chOff x="685800" y="6165890"/>
            <a:chExt cx="1229008" cy="119062"/>
          </a:xfrm>
          <a:solidFill>
            <a:srgbClr val="208B9C"/>
          </a:solidFill>
        </p:grpSpPr>
        <p:sp>
          <p:nvSpPr>
            <p:cNvPr id="54"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dirty="0">
                <a:solidFill>
                  <a:srgbClr val="208B9C"/>
                </a:solidFill>
                <a:latin typeface="+mn-lt"/>
              </a:endParaRPr>
            </a:p>
          </p:txBody>
        </p:sp>
        <p:sp>
          <p:nvSpPr>
            <p:cNvPr id="55"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solidFill>
                  <a:srgbClr val="208B9C"/>
                </a:solidFill>
                <a:latin typeface="+mn-lt"/>
              </a:endParaRPr>
            </a:p>
          </p:txBody>
        </p:sp>
      </p:grpSp>
      <p:sp>
        <p:nvSpPr>
          <p:cNvPr id="59405" name="TextBox 55"/>
          <p:cNvSpPr txBox="1">
            <a:spLocks noChangeArrowheads="1"/>
          </p:cNvSpPr>
          <p:nvPr/>
        </p:nvSpPr>
        <p:spPr bwMode="auto">
          <a:xfrm>
            <a:off x="685800" y="6288088"/>
            <a:ext cx="12287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section 01</a:t>
            </a:r>
          </a:p>
        </p:txBody>
      </p:sp>
      <p:sp>
        <p:nvSpPr>
          <p:cNvPr id="17" name="Title 1"/>
          <p:cNvSpPr>
            <a:spLocks noGrp="1"/>
          </p:cNvSpPr>
          <p:nvPr>
            <p:ph type="title"/>
          </p:nvPr>
        </p:nvSpPr>
        <p:spPr>
          <a:xfrm>
            <a:off x="677090" y="870937"/>
            <a:ext cx="8249625" cy="838200"/>
          </a:xfrm>
        </p:spPr>
        <p:txBody>
          <a:bodyPr lIns="0" tIns="0" rIns="0" bIns="0" rtlCol="0">
            <a:noAutofit/>
          </a:bodyPr>
          <a:lstStyle/>
          <a:p>
            <a:pPr algn="l" eaLnBrk="1" fontAlgn="auto" hangingPunct="1">
              <a:spcAft>
                <a:spcPts val="0"/>
              </a:spcAft>
              <a:defRPr/>
            </a:pPr>
            <a:r>
              <a:rPr lang="en-US" sz="3600" dirty="0" smtClean="0">
                <a:solidFill>
                  <a:schemeClr val="tx1">
                    <a:lumMod val="75000"/>
                    <a:lumOff val="25000"/>
                  </a:schemeClr>
                </a:solidFill>
                <a:latin typeface="Franklin Gothic Book" panose="020B0503020102020204" pitchFamily="34" charset="0"/>
              </a:rPr>
              <a:t>Worker’s earnings</a:t>
            </a:r>
            <a:endParaRPr lang="en-US" sz="3600" dirty="0">
              <a:solidFill>
                <a:schemeClr val="tx1">
                  <a:lumMod val="75000"/>
                  <a:lumOff val="25000"/>
                </a:schemeClr>
              </a:solidFill>
              <a:latin typeface="Franklin Gothic Book" panose="020B0503020102020204" pitchFamily="34" charset="0"/>
            </a:endParaRPr>
          </a:p>
        </p:txBody>
      </p:sp>
      <p:graphicFrame>
        <p:nvGraphicFramePr>
          <p:cNvPr id="19" name="Chart 18"/>
          <p:cNvGraphicFramePr>
            <a:graphicFrameLocks/>
          </p:cNvGraphicFramePr>
          <p:nvPr>
            <p:extLst>
              <p:ext uri="{D42A27DB-BD31-4B8C-83A1-F6EECF244321}">
                <p14:modId xmlns:p14="http://schemas.microsoft.com/office/powerpoint/2010/main" val="4206327495"/>
              </p:ext>
            </p:extLst>
          </p:nvPr>
        </p:nvGraphicFramePr>
        <p:xfrm>
          <a:off x="695325" y="1604962"/>
          <a:ext cx="3657600" cy="3657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p:cNvGraphicFramePr>
            <a:graphicFrameLocks/>
          </p:cNvGraphicFramePr>
          <p:nvPr>
            <p:extLst>
              <p:ext uri="{D42A27DB-BD31-4B8C-83A1-F6EECF244321}">
                <p14:modId xmlns:p14="http://schemas.microsoft.com/office/powerpoint/2010/main" val="3958403174"/>
              </p:ext>
            </p:extLst>
          </p:nvPr>
        </p:nvGraphicFramePr>
        <p:xfrm>
          <a:off x="4800600" y="1672335"/>
          <a:ext cx="3657600" cy="3657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97498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Text Placeholder 4"/>
          <p:cNvSpPr>
            <a:spLocks noGrp="1"/>
          </p:cNvSpPr>
          <p:nvPr>
            <p:ph type="body" idx="28"/>
          </p:nvPr>
        </p:nvSpPr>
        <p:spPr>
          <a:xfrm>
            <a:off x="685800" y="690563"/>
            <a:ext cx="7772400" cy="452437"/>
          </a:xfrm>
        </p:spPr>
        <p:txBody>
          <a:bodyPr lIns="0" tIns="0" rIns="0" bIns="0"/>
          <a:lstStyle/>
          <a:p>
            <a:pPr eaLnBrk="1" hangingPunct="1">
              <a:spcBef>
                <a:spcPct val="0"/>
              </a:spcBef>
              <a:spcAft>
                <a:spcPct val="0"/>
              </a:spcAft>
            </a:pPr>
            <a:r>
              <a:rPr lang="en-US" altLang="en-US" sz="2000" dirty="0" smtClean="0">
                <a:solidFill>
                  <a:srgbClr val="208B9C"/>
                </a:solidFill>
              </a:rPr>
              <a:t>Commuting</a:t>
            </a:r>
          </a:p>
        </p:txBody>
      </p:sp>
      <p:sp>
        <p:nvSpPr>
          <p:cNvPr id="59398" name="Rectangle 9"/>
          <p:cNvSpPr>
            <a:spLocks noChangeArrowheads="1"/>
          </p:cNvSpPr>
          <p:nvPr/>
        </p:nvSpPr>
        <p:spPr bwMode="auto">
          <a:xfrm>
            <a:off x="1993900" y="6218238"/>
            <a:ext cx="1230313"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9399" name="Rectangle 47"/>
          <p:cNvSpPr>
            <a:spLocks noChangeArrowheads="1"/>
          </p:cNvSpPr>
          <p:nvPr/>
        </p:nvSpPr>
        <p:spPr bwMode="auto">
          <a:xfrm>
            <a:off x="33035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9400" name="Rectangle 48"/>
          <p:cNvSpPr>
            <a:spLocks noChangeArrowheads="1"/>
          </p:cNvSpPr>
          <p:nvPr/>
        </p:nvSpPr>
        <p:spPr bwMode="auto">
          <a:xfrm>
            <a:off x="4611688"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9401" name="Rectangle 49"/>
          <p:cNvSpPr>
            <a:spLocks noChangeArrowheads="1"/>
          </p:cNvSpPr>
          <p:nvPr/>
        </p:nvSpPr>
        <p:spPr bwMode="auto">
          <a:xfrm>
            <a:off x="5919788" y="6218238"/>
            <a:ext cx="1230312"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9402" name="Rectangle 50"/>
          <p:cNvSpPr>
            <a:spLocks noChangeArrowheads="1"/>
          </p:cNvSpPr>
          <p:nvPr/>
        </p:nvSpPr>
        <p:spPr bwMode="auto">
          <a:xfrm>
            <a:off x="7229475" y="6218238"/>
            <a:ext cx="1228725" cy="66675"/>
          </a:xfrm>
          <a:prstGeom prst="rect">
            <a:avLst/>
          </a:prstGeom>
          <a:solidFill>
            <a:srgbClr val="D1D3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p>
        </p:txBody>
      </p:sp>
      <p:sp>
        <p:nvSpPr>
          <p:cNvPr id="52" name="Rectangle 51"/>
          <p:cNvSpPr>
            <a:spLocks noChangeArrowheads="1"/>
          </p:cNvSpPr>
          <p:nvPr/>
        </p:nvSpPr>
        <p:spPr bwMode="auto">
          <a:xfrm>
            <a:off x="685800" y="6218238"/>
            <a:ext cx="1228725" cy="66675"/>
          </a:xfrm>
          <a:prstGeom prst="rect">
            <a:avLst/>
          </a:prstGeom>
          <a:solidFill>
            <a:schemeClr val="tx2">
              <a:lumMod val="20000"/>
              <a:lumOff val="80000"/>
            </a:schemeClr>
          </a:solidFill>
          <a:ln>
            <a:noFill/>
          </a:ln>
        </p:spPr>
        <p:txBody>
          <a:bodyPr/>
          <a:lstStyle/>
          <a:p>
            <a:pPr eaLnBrk="1" fontAlgn="auto" hangingPunct="1">
              <a:spcBef>
                <a:spcPts val="0"/>
              </a:spcBef>
              <a:spcAft>
                <a:spcPts val="0"/>
              </a:spcAft>
              <a:defRPr/>
            </a:pPr>
            <a:endParaRPr lang="en-US" dirty="0">
              <a:latin typeface="+mn-lt"/>
            </a:endParaRPr>
          </a:p>
        </p:txBody>
      </p:sp>
      <p:grpSp>
        <p:nvGrpSpPr>
          <p:cNvPr id="53" name="Group 52"/>
          <p:cNvGrpSpPr/>
          <p:nvPr/>
        </p:nvGrpSpPr>
        <p:grpSpPr>
          <a:xfrm>
            <a:off x="685800" y="6165890"/>
            <a:ext cx="1229008" cy="119062"/>
            <a:chOff x="685800" y="6165890"/>
            <a:chExt cx="1229008" cy="119062"/>
          </a:xfrm>
          <a:solidFill>
            <a:srgbClr val="208B9C"/>
          </a:solidFill>
        </p:grpSpPr>
        <p:sp>
          <p:nvSpPr>
            <p:cNvPr id="54" name="Rectangle 9"/>
            <p:cNvSpPr>
              <a:spLocks noChangeArrowheads="1"/>
            </p:cNvSpPr>
            <p:nvPr/>
          </p:nvSpPr>
          <p:spPr bwMode="auto">
            <a:xfrm>
              <a:off x="685800" y="6218276"/>
              <a:ext cx="1229008" cy="66675"/>
            </a:xfrm>
            <a:prstGeom prst="rect">
              <a:avLst/>
            </a:prstGeom>
            <a:grpFill/>
            <a:ln>
              <a:noFill/>
            </a:ln>
          </p:spPr>
          <p:txBody>
            <a:bodyPr/>
            <a:lstStyle/>
            <a:p>
              <a:pPr eaLnBrk="1" fontAlgn="auto" hangingPunct="1">
                <a:spcBef>
                  <a:spcPts val="0"/>
                </a:spcBef>
                <a:spcAft>
                  <a:spcPts val="0"/>
                </a:spcAft>
                <a:defRPr/>
              </a:pPr>
              <a:endParaRPr lang="en-US" dirty="0">
                <a:solidFill>
                  <a:srgbClr val="208B9C"/>
                </a:solidFill>
                <a:latin typeface="+mn-lt"/>
              </a:endParaRPr>
            </a:p>
          </p:txBody>
        </p:sp>
        <p:sp>
          <p:nvSpPr>
            <p:cNvPr id="55" name="Freeform 8"/>
            <p:cNvSpPr>
              <a:spLocks/>
            </p:cNvSpPr>
            <p:nvPr/>
          </p:nvSpPr>
          <p:spPr bwMode="auto">
            <a:xfrm>
              <a:off x="685800" y="6165890"/>
              <a:ext cx="223907" cy="119062"/>
            </a:xfrm>
            <a:custGeom>
              <a:avLst/>
              <a:gdLst>
                <a:gd name="T0" fmla="*/ 0 w 126"/>
                <a:gd name="T1" fmla="*/ 67 h 67"/>
                <a:gd name="T2" fmla="*/ 63 w 126"/>
                <a:gd name="T3" fmla="*/ 0 h 67"/>
                <a:gd name="T4" fmla="*/ 126 w 126"/>
                <a:gd name="T5" fmla="*/ 67 h 67"/>
              </a:gdLst>
              <a:ahLst/>
              <a:cxnLst>
                <a:cxn ang="0">
                  <a:pos x="T0" y="T1"/>
                </a:cxn>
                <a:cxn ang="0">
                  <a:pos x="T2" y="T3"/>
                </a:cxn>
                <a:cxn ang="0">
                  <a:pos x="T4" y="T5"/>
                </a:cxn>
              </a:cxnLst>
              <a:rect l="0" t="0" r="r" b="b"/>
              <a:pathLst>
                <a:path w="126" h="67">
                  <a:moveTo>
                    <a:pt x="0" y="67"/>
                  </a:moveTo>
                  <a:lnTo>
                    <a:pt x="63" y="0"/>
                  </a:lnTo>
                  <a:lnTo>
                    <a:pt x="126" y="67"/>
                  </a:lnTo>
                </a:path>
              </a:pathLst>
            </a:custGeom>
            <a:grpFill/>
            <a:ln>
              <a:noFill/>
            </a:ln>
          </p:spPr>
          <p:txBody>
            <a:bodyPr/>
            <a:lstStyle/>
            <a:p>
              <a:pPr eaLnBrk="1" fontAlgn="auto" hangingPunct="1">
                <a:spcBef>
                  <a:spcPts val="0"/>
                </a:spcBef>
                <a:spcAft>
                  <a:spcPts val="0"/>
                </a:spcAft>
                <a:defRPr/>
              </a:pPr>
              <a:endParaRPr lang="en-US" dirty="0">
                <a:solidFill>
                  <a:srgbClr val="208B9C"/>
                </a:solidFill>
                <a:latin typeface="+mn-lt"/>
              </a:endParaRPr>
            </a:p>
          </p:txBody>
        </p:sp>
      </p:grpSp>
      <p:sp>
        <p:nvSpPr>
          <p:cNvPr id="59405" name="TextBox 55"/>
          <p:cNvSpPr txBox="1">
            <a:spLocks noChangeArrowheads="1"/>
          </p:cNvSpPr>
          <p:nvPr/>
        </p:nvSpPr>
        <p:spPr bwMode="auto">
          <a:xfrm>
            <a:off x="685800" y="6288088"/>
            <a:ext cx="12287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300" dirty="0">
                <a:solidFill>
                  <a:srgbClr val="208B9C"/>
                </a:solidFill>
                <a:latin typeface="Franklin Gothic Demi Cond" panose="020B0706030402020204" pitchFamily="34" charset="0"/>
              </a:rPr>
              <a:t>section 01</a:t>
            </a:r>
          </a:p>
        </p:txBody>
      </p:sp>
      <p:sp>
        <p:nvSpPr>
          <p:cNvPr id="17" name="Title 1"/>
          <p:cNvSpPr>
            <a:spLocks noGrp="1"/>
          </p:cNvSpPr>
          <p:nvPr>
            <p:ph type="title"/>
          </p:nvPr>
        </p:nvSpPr>
        <p:spPr>
          <a:xfrm>
            <a:off x="677090" y="870937"/>
            <a:ext cx="8249625" cy="838200"/>
          </a:xfrm>
        </p:spPr>
        <p:txBody>
          <a:bodyPr lIns="0" tIns="0" rIns="0" bIns="0" rtlCol="0">
            <a:noAutofit/>
          </a:bodyPr>
          <a:lstStyle/>
          <a:p>
            <a:pPr algn="l" eaLnBrk="1" fontAlgn="auto" hangingPunct="1">
              <a:spcAft>
                <a:spcPts val="0"/>
              </a:spcAft>
              <a:defRPr/>
            </a:pPr>
            <a:r>
              <a:rPr lang="en-US" sz="3600" dirty="0" smtClean="0">
                <a:solidFill>
                  <a:schemeClr val="tx1">
                    <a:lumMod val="75000"/>
                    <a:lumOff val="25000"/>
                  </a:schemeClr>
                </a:solidFill>
                <a:latin typeface="Franklin Gothic Book" panose="020B0503020102020204" pitchFamily="34" charset="0"/>
              </a:rPr>
              <a:t>Worker’s industry</a:t>
            </a:r>
            <a:endParaRPr lang="en-US" sz="3600" dirty="0">
              <a:solidFill>
                <a:schemeClr val="tx1">
                  <a:lumMod val="75000"/>
                  <a:lumOff val="25000"/>
                </a:schemeClr>
              </a:solidFill>
              <a:latin typeface="Franklin Gothic Book" panose="020B0503020102020204" pitchFamily="34" charset="0"/>
            </a:endParaRPr>
          </a:p>
        </p:txBody>
      </p:sp>
      <p:graphicFrame>
        <p:nvGraphicFramePr>
          <p:cNvPr id="21" name="Chart 20"/>
          <p:cNvGraphicFramePr>
            <a:graphicFrameLocks/>
          </p:cNvGraphicFramePr>
          <p:nvPr>
            <p:extLst>
              <p:ext uri="{D42A27DB-BD31-4B8C-83A1-F6EECF244321}">
                <p14:modId xmlns:p14="http://schemas.microsoft.com/office/powerpoint/2010/main" val="1077380624"/>
              </p:ext>
            </p:extLst>
          </p:nvPr>
        </p:nvGraphicFramePr>
        <p:xfrm>
          <a:off x="695325" y="1600200"/>
          <a:ext cx="3657600" cy="3657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Chart 21"/>
          <p:cNvGraphicFramePr>
            <a:graphicFrameLocks/>
          </p:cNvGraphicFramePr>
          <p:nvPr>
            <p:extLst>
              <p:ext uri="{D42A27DB-BD31-4B8C-83A1-F6EECF244321}">
                <p14:modId xmlns:p14="http://schemas.microsoft.com/office/powerpoint/2010/main" val="3398145652"/>
              </p:ext>
            </p:extLst>
          </p:nvPr>
        </p:nvGraphicFramePr>
        <p:xfrm>
          <a:off x="4791075" y="1600200"/>
          <a:ext cx="3657600" cy="3657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03348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0" y="2438400"/>
            <a:ext cx="9144000" cy="2641600"/>
          </a:xfrm>
          <a:prstGeom prst="rect">
            <a:avLst/>
          </a:prstGeom>
          <a:pattFill prst="dkUpDiag">
            <a:fgClr>
              <a:schemeClr val="bg1"/>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anchor="ctr"/>
          <a:lstStyle/>
          <a:p>
            <a:pPr algn="ctr" eaLnBrk="1" fontAlgn="auto" hangingPunct="1">
              <a:spcBef>
                <a:spcPts val="0"/>
              </a:spcBef>
              <a:spcAft>
                <a:spcPts val="0"/>
              </a:spcAft>
              <a:defRPr/>
            </a:pPr>
            <a:endParaRPr lang="en-US" sz="1400" dirty="0">
              <a:solidFill>
                <a:prstClr val="white"/>
              </a:solidFill>
              <a:latin typeface="Franklin Gothic Demi Cond" panose="020B0706030402020204" pitchFamily="34" charset="0"/>
            </a:endParaRPr>
          </a:p>
        </p:txBody>
      </p:sp>
      <p:sp>
        <p:nvSpPr>
          <p:cNvPr id="2" name="Title 1"/>
          <p:cNvSpPr>
            <a:spLocks noGrp="1"/>
          </p:cNvSpPr>
          <p:nvPr>
            <p:ph type="title"/>
          </p:nvPr>
        </p:nvSpPr>
        <p:spPr>
          <a:xfrm>
            <a:off x="685800" y="968375"/>
            <a:ext cx="7772400" cy="914400"/>
          </a:xfrm>
        </p:spPr>
        <p:txBody>
          <a:bodyPr rtlCol="0">
            <a:noAutofit/>
          </a:bodyPr>
          <a:lstStyle/>
          <a:p>
            <a:pPr eaLnBrk="1" fontAlgn="auto" hangingPunct="1">
              <a:spcAft>
                <a:spcPts val="0"/>
              </a:spcAft>
              <a:defRPr/>
            </a:pPr>
            <a:r>
              <a:rPr lang="en-US" sz="3650" dirty="0" smtClean="0">
                <a:solidFill>
                  <a:schemeClr val="tx1">
                    <a:lumMod val="65000"/>
                    <a:lumOff val="35000"/>
                  </a:schemeClr>
                </a:solidFill>
              </a:rPr>
              <a:t>Report Contributors</a:t>
            </a:r>
            <a:br>
              <a:rPr lang="en-US" sz="3650" dirty="0" smtClean="0">
                <a:solidFill>
                  <a:schemeClr val="tx1">
                    <a:lumMod val="65000"/>
                    <a:lumOff val="35000"/>
                  </a:schemeClr>
                </a:solidFill>
              </a:rPr>
            </a:br>
            <a:r>
              <a:rPr lang="en-US" sz="1600" dirty="0">
                <a:solidFill>
                  <a:srgbClr val="208B9C"/>
                </a:solidFill>
              </a:rPr>
              <a:t>This report was prepared by the Purdue Center for Regional </a:t>
            </a:r>
            <a:r>
              <a:rPr lang="en-US" sz="1600" dirty="0" smtClean="0">
                <a:solidFill>
                  <a:srgbClr val="208B9C"/>
                </a:solidFill>
              </a:rPr>
              <a:t>Development, in partnership with the Southern Rural Development Center and USDA Rural Development, in support of the Stronger Economies Together program.  </a:t>
            </a:r>
            <a:r>
              <a:rPr lang="en-US" sz="1600" dirty="0">
                <a:solidFill>
                  <a:srgbClr val="208B9C"/>
                </a:solidFill>
              </a:rPr>
              <a:t/>
            </a:r>
            <a:br>
              <a:rPr lang="en-US" sz="1600" dirty="0">
                <a:solidFill>
                  <a:srgbClr val="208B9C"/>
                </a:solidFill>
              </a:rPr>
            </a:br>
            <a:endParaRPr lang="en-US" sz="1600" dirty="0">
              <a:solidFill>
                <a:srgbClr val="208B9C"/>
              </a:solidFill>
            </a:endParaRPr>
          </a:p>
        </p:txBody>
      </p:sp>
      <p:sp>
        <p:nvSpPr>
          <p:cNvPr id="15" name="Rectangle 14"/>
          <p:cNvSpPr/>
          <p:nvPr/>
        </p:nvSpPr>
        <p:spPr>
          <a:xfrm>
            <a:off x="3709988" y="3759200"/>
            <a:ext cx="1900237" cy="1046440"/>
          </a:xfrm>
          <a:prstGeom prst="rect">
            <a:avLst/>
          </a:prstGeom>
        </p:spPr>
        <p:txBody>
          <a:bodyPr lIns="0" tIns="0" rIns="0" bIns="0">
            <a:spAutoFit/>
          </a:bodyPr>
          <a:lstStyle/>
          <a:p>
            <a:pPr eaLnBrk="1" fontAlgn="auto" hangingPunct="1">
              <a:spcBef>
                <a:spcPts val="0"/>
              </a:spcBef>
              <a:spcAft>
                <a:spcPts val="0"/>
              </a:spcAft>
              <a:defRPr/>
            </a:pPr>
            <a:r>
              <a:rPr lang="en-US" sz="2000" dirty="0">
                <a:solidFill>
                  <a:schemeClr val="tx1">
                    <a:lumMod val="75000"/>
                    <a:lumOff val="25000"/>
                  </a:schemeClr>
                </a:solidFill>
                <a:latin typeface="Franklin Gothic Demi Cond" panose="020B0706030402020204" pitchFamily="34" charset="0"/>
              </a:rPr>
              <a:t>Data Analysis</a:t>
            </a:r>
          </a:p>
          <a:p>
            <a:pPr eaLnBrk="1" fontAlgn="auto" hangingPunct="1">
              <a:spcBef>
                <a:spcPts val="0"/>
              </a:spcBef>
              <a:spcAft>
                <a:spcPts val="0"/>
              </a:spcAft>
              <a:defRPr/>
            </a:pPr>
            <a:r>
              <a:rPr lang="en-US" sz="1600" dirty="0">
                <a:solidFill>
                  <a:schemeClr val="tx1">
                    <a:lumMod val="75000"/>
                    <a:lumOff val="25000"/>
                  </a:schemeClr>
                </a:solidFill>
                <a:latin typeface="+mn-lt"/>
              </a:rPr>
              <a:t>Ayoung </a:t>
            </a:r>
            <a:r>
              <a:rPr lang="en-US" sz="1600" dirty="0" smtClean="0">
                <a:solidFill>
                  <a:schemeClr val="tx1">
                    <a:lumMod val="75000"/>
                    <a:lumOff val="25000"/>
                  </a:schemeClr>
                </a:solidFill>
                <a:latin typeface="+mn-lt"/>
              </a:rPr>
              <a:t>Kim</a:t>
            </a:r>
          </a:p>
          <a:p>
            <a:pPr eaLnBrk="1" fontAlgn="auto" hangingPunct="1">
              <a:spcBef>
                <a:spcPts val="0"/>
              </a:spcBef>
              <a:spcAft>
                <a:spcPts val="0"/>
              </a:spcAft>
              <a:defRPr/>
            </a:pPr>
            <a:r>
              <a:rPr lang="en-US" sz="1600" dirty="0">
                <a:solidFill>
                  <a:schemeClr val="tx1">
                    <a:lumMod val="75000"/>
                    <a:lumOff val="25000"/>
                  </a:schemeClr>
                </a:solidFill>
              </a:rPr>
              <a:t>Andrey Zhalnin, </a:t>
            </a:r>
            <a:r>
              <a:rPr lang="en-US" sz="1600" dirty="0" smtClean="0">
                <a:solidFill>
                  <a:schemeClr val="tx1">
                    <a:lumMod val="75000"/>
                    <a:lumOff val="25000"/>
                  </a:schemeClr>
                </a:solidFill>
              </a:rPr>
              <a:t>PhD</a:t>
            </a:r>
          </a:p>
          <a:p>
            <a:pPr eaLnBrk="1" fontAlgn="auto" hangingPunct="1">
              <a:spcBef>
                <a:spcPts val="0"/>
              </a:spcBef>
              <a:spcAft>
                <a:spcPts val="0"/>
              </a:spcAft>
              <a:defRPr/>
            </a:pPr>
            <a:r>
              <a:rPr lang="en-US" sz="1600" dirty="0">
                <a:solidFill>
                  <a:schemeClr val="tx1">
                    <a:lumMod val="75000"/>
                    <a:lumOff val="25000"/>
                  </a:schemeClr>
                </a:solidFill>
              </a:rPr>
              <a:t>Indraneel Kumar, </a:t>
            </a:r>
            <a:r>
              <a:rPr lang="en-US" sz="1600" dirty="0" smtClean="0">
                <a:solidFill>
                  <a:schemeClr val="tx1">
                    <a:lumMod val="75000"/>
                    <a:lumOff val="25000"/>
                  </a:schemeClr>
                </a:solidFill>
              </a:rPr>
              <a:t>PhD</a:t>
            </a:r>
            <a:endParaRPr lang="en-US" sz="1600" dirty="0">
              <a:solidFill>
                <a:schemeClr val="tx1">
                  <a:lumMod val="75000"/>
                  <a:lumOff val="25000"/>
                </a:schemeClr>
              </a:solidFill>
            </a:endParaRPr>
          </a:p>
        </p:txBody>
      </p:sp>
      <p:sp>
        <p:nvSpPr>
          <p:cNvPr id="16" name="Rectangle 15"/>
          <p:cNvSpPr/>
          <p:nvPr/>
        </p:nvSpPr>
        <p:spPr>
          <a:xfrm>
            <a:off x="1069975" y="3759200"/>
            <a:ext cx="1944688" cy="1046163"/>
          </a:xfrm>
          <a:prstGeom prst="rect">
            <a:avLst/>
          </a:prstGeom>
        </p:spPr>
        <p:txBody>
          <a:bodyPr lIns="0" tIns="0" rIns="0" bIns="0">
            <a:spAutoFit/>
          </a:bodyPr>
          <a:lstStyle/>
          <a:p>
            <a:pPr eaLnBrk="1" fontAlgn="auto" hangingPunct="1">
              <a:spcBef>
                <a:spcPts val="0"/>
              </a:spcBef>
              <a:spcAft>
                <a:spcPts val="0"/>
              </a:spcAft>
              <a:defRPr/>
            </a:pPr>
            <a:r>
              <a:rPr lang="en-US" sz="2000" dirty="0">
                <a:solidFill>
                  <a:schemeClr val="tx1">
                    <a:lumMod val="75000"/>
                    <a:lumOff val="25000"/>
                  </a:schemeClr>
                </a:solidFill>
                <a:latin typeface="Franklin Gothic Demi Cond" panose="020B0706030402020204" pitchFamily="34" charset="0"/>
              </a:rPr>
              <a:t>Report Authors</a:t>
            </a:r>
          </a:p>
          <a:p>
            <a:pPr eaLnBrk="1" fontAlgn="auto" hangingPunct="1">
              <a:spcBef>
                <a:spcPts val="0"/>
              </a:spcBef>
              <a:spcAft>
                <a:spcPts val="0"/>
              </a:spcAft>
              <a:defRPr/>
            </a:pPr>
            <a:r>
              <a:rPr lang="en-US" sz="1600" dirty="0">
                <a:solidFill>
                  <a:schemeClr val="tx1">
                    <a:lumMod val="75000"/>
                    <a:lumOff val="25000"/>
                  </a:schemeClr>
                </a:solidFill>
                <a:latin typeface="+mn-lt"/>
              </a:rPr>
              <a:t>Bo Beaulieu, PhD</a:t>
            </a:r>
          </a:p>
          <a:p>
            <a:pPr eaLnBrk="1" fontAlgn="auto" hangingPunct="1">
              <a:spcBef>
                <a:spcPts val="0"/>
              </a:spcBef>
              <a:spcAft>
                <a:spcPts val="0"/>
              </a:spcAft>
              <a:defRPr/>
            </a:pPr>
            <a:r>
              <a:rPr lang="en-US" sz="1600" dirty="0">
                <a:solidFill>
                  <a:schemeClr val="tx1">
                    <a:lumMod val="75000"/>
                    <a:lumOff val="25000"/>
                  </a:schemeClr>
                </a:solidFill>
                <a:latin typeface="+mn-lt"/>
              </a:rPr>
              <a:t>Indraneel Kumar, PhD</a:t>
            </a:r>
          </a:p>
          <a:p>
            <a:pPr eaLnBrk="1" fontAlgn="auto" hangingPunct="1">
              <a:spcBef>
                <a:spcPts val="0"/>
              </a:spcBef>
              <a:spcAft>
                <a:spcPts val="0"/>
              </a:spcAft>
              <a:defRPr/>
            </a:pPr>
            <a:r>
              <a:rPr lang="en-US" sz="1600" dirty="0">
                <a:solidFill>
                  <a:schemeClr val="tx1">
                    <a:lumMod val="75000"/>
                    <a:lumOff val="25000"/>
                  </a:schemeClr>
                </a:solidFill>
                <a:latin typeface="+mn-lt"/>
              </a:rPr>
              <a:t>Andrey Zhalnin, PhD</a:t>
            </a:r>
          </a:p>
        </p:txBody>
      </p:sp>
      <p:sp>
        <p:nvSpPr>
          <p:cNvPr id="17" name="Rectangle 16"/>
          <p:cNvSpPr/>
          <p:nvPr/>
        </p:nvSpPr>
        <p:spPr>
          <a:xfrm>
            <a:off x="6616700" y="3759200"/>
            <a:ext cx="2139950" cy="800100"/>
          </a:xfrm>
          <a:prstGeom prst="rect">
            <a:avLst/>
          </a:prstGeom>
        </p:spPr>
        <p:txBody>
          <a:bodyPr lIns="0" tIns="0" rIns="0" bIns="0">
            <a:spAutoFit/>
          </a:bodyPr>
          <a:lstStyle/>
          <a:p>
            <a:pPr eaLnBrk="1" fontAlgn="auto" hangingPunct="1">
              <a:spcBef>
                <a:spcPts val="0"/>
              </a:spcBef>
              <a:spcAft>
                <a:spcPts val="0"/>
              </a:spcAft>
              <a:defRPr/>
            </a:pPr>
            <a:r>
              <a:rPr lang="en-US" sz="2000" dirty="0">
                <a:solidFill>
                  <a:schemeClr val="tx1">
                    <a:lumMod val="65000"/>
                    <a:lumOff val="35000"/>
                  </a:schemeClr>
                </a:solidFill>
                <a:latin typeface="Franklin Gothic Demi Cond" panose="020B0706030402020204" pitchFamily="34" charset="0"/>
              </a:rPr>
              <a:t>Report Design</a:t>
            </a:r>
          </a:p>
          <a:p>
            <a:pPr eaLnBrk="1" fontAlgn="auto" hangingPunct="1">
              <a:spcBef>
                <a:spcPts val="0"/>
              </a:spcBef>
              <a:spcAft>
                <a:spcPts val="0"/>
              </a:spcAft>
              <a:defRPr/>
            </a:pPr>
            <a:r>
              <a:rPr lang="en-US" sz="1600" dirty="0">
                <a:solidFill>
                  <a:schemeClr val="tx1">
                    <a:lumMod val="65000"/>
                    <a:lumOff val="35000"/>
                  </a:schemeClr>
                </a:solidFill>
                <a:latin typeface="+mn-lt"/>
              </a:rPr>
              <a:t>Tyler Wright</a:t>
            </a:r>
          </a:p>
          <a:p>
            <a:pPr eaLnBrk="1" fontAlgn="auto" hangingPunct="1">
              <a:spcBef>
                <a:spcPts val="0"/>
              </a:spcBef>
              <a:spcAft>
                <a:spcPts val="0"/>
              </a:spcAft>
              <a:defRPr/>
            </a:pPr>
            <a:endParaRPr lang="en-US" sz="1600" dirty="0">
              <a:solidFill>
                <a:schemeClr val="tx1">
                  <a:lumMod val="65000"/>
                  <a:lumOff val="35000"/>
                </a:schemeClr>
              </a:solidFill>
              <a:latin typeface="+mn-lt"/>
            </a:endParaRPr>
          </a:p>
        </p:txBody>
      </p:sp>
      <p:pic>
        <p:nvPicPr>
          <p:cNvPr id="2050" name="Picture 2" descr="Pencil Icon"/>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6200000">
            <a:off x="1401319" y="2800354"/>
            <a:ext cx="8001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Graph Icon"/>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30831" y="2800355"/>
            <a:ext cx="8001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Paint Brush Icon"/>
          <p:cNvPicPr>
            <a:picLocks noChangeAspect="1" noChangeArrowheads="1"/>
          </p:cNvPicPr>
          <p:nvPr/>
        </p:nvPicPr>
        <p:blipFill>
          <a:blip r:embed="rId5">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45132" y="2674573"/>
            <a:ext cx="925881" cy="925881"/>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Connector 18"/>
          <p:cNvCxnSpPr/>
          <p:nvPr/>
        </p:nvCxnSpPr>
        <p:spPr>
          <a:xfrm flipH="1">
            <a:off x="3203575" y="3113088"/>
            <a:ext cx="0" cy="13716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5948363" y="3106738"/>
            <a:ext cx="0" cy="13716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14375" y="5734050"/>
            <a:ext cx="7686675" cy="387350"/>
          </a:xfrm>
          <a:prstGeom prst="rect">
            <a:avLst/>
          </a:prstGeom>
          <a:noFill/>
        </p:spPr>
        <p:txBody>
          <a:bodyPr lIns="0" tIns="0" rIns="0" bIns="0">
            <a:spAutoFit/>
          </a:bodyPr>
          <a:lstStyle/>
          <a:p>
            <a:pPr eaLnBrk="1" fontAlgn="auto" hangingPunct="1">
              <a:lnSpc>
                <a:spcPct val="120000"/>
              </a:lnSpc>
              <a:spcBef>
                <a:spcPts val="0"/>
              </a:spcBef>
              <a:spcAft>
                <a:spcPts val="0"/>
              </a:spcAft>
              <a:defRPr/>
            </a:pPr>
            <a:r>
              <a:rPr lang="en-US" sz="1050" dirty="0">
                <a:solidFill>
                  <a:schemeClr val="tx2"/>
                </a:solidFill>
                <a:latin typeface="+mn-lt"/>
              </a:rPr>
              <a:t>This report was supported, in part, by grant from the USDA Rural Development through the auspices of the Southern Rural Development Center.  It was produced in support of the Stronger Economies Together (SET) program.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27AABF"/>
            </a:gs>
            <a:gs pos="100000">
              <a:srgbClr val="34BFD5"/>
            </a:gs>
          </a:gsLst>
          <a:lin ang="5400000" scaled="1"/>
        </a:gra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208B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16739" name="Text Placeholder 2"/>
          <p:cNvSpPr>
            <a:spLocks noGrp="1"/>
          </p:cNvSpPr>
          <p:nvPr>
            <p:ph type="body" sz="quarter" idx="10"/>
          </p:nvPr>
        </p:nvSpPr>
        <p:spPr>
          <a:xfrm>
            <a:off x="6600825" y="2903538"/>
            <a:ext cx="2163763" cy="2747962"/>
          </a:xfrm>
        </p:spPr>
        <p:txBody>
          <a:bodyPr/>
          <a:lstStyle/>
          <a:p>
            <a:pPr eaLnBrk="1" hangingPunct="1">
              <a:spcBef>
                <a:spcPct val="0"/>
              </a:spcBef>
              <a:spcAft>
                <a:spcPct val="0"/>
              </a:spcAft>
              <a:buFont typeface="Arial" panose="020B0604020202020204" pitchFamily="34" charset="0"/>
              <a:buNone/>
            </a:pPr>
            <a:r>
              <a:rPr altLang="en-US" dirty="0">
                <a:solidFill>
                  <a:schemeClr val="bg1"/>
                </a:solidFill>
              </a:rPr>
              <a:t>For more information,</a:t>
            </a:r>
          </a:p>
          <a:p>
            <a:pPr lvl="1" eaLnBrk="1" hangingPunct="1">
              <a:spcBef>
                <a:spcPct val="0"/>
              </a:spcBef>
              <a:spcAft>
                <a:spcPct val="0"/>
              </a:spcAft>
            </a:pPr>
            <a:r>
              <a:rPr lang="en-US" altLang="en-US" dirty="0" smtClean="0">
                <a:solidFill>
                  <a:schemeClr val="bg1"/>
                </a:solidFill>
                <a:latin typeface="Franklin Gothic Book" panose="020B0503020102020204" pitchFamily="34" charset="0"/>
              </a:rPr>
              <a:t>please contact:</a:t>
            </a:r>
          </a:p>
          <a:p>
            <a:pPr lvl="1" eaLnBrk="1" hangingPunct="1">
              <a:spcBef>
                <a:spcPct val="0"/>
              </a:spcBef>
              <a:spcAft>
                <a:spcPct val="0"/>
              </a:spcAft>
            </a:pPr>
            <a:endParaRPr lang="en-US" altLang="en-US" dirty="0" smtClean="0">
              <a:solidFill>
                <a:schemeClr val="bg1"/>
              </a:solidFill>
              <a:latin typeface="Franklin Gothic Book" panose="020B0503020102020204" pitchFamily="34" charset="0"/>
            </a:endParaRPr>
          </a:p>
          <a:p>
            <a:pPr lvl="1" eaLnBrk="1" hangingPunct="1">
              <a:spcBef>
                <a:spcPct val="0"/>
              </a:spcBef>
              <a:spcAft>
                <a:spcPct val="0"/>
              </a:spcAft>
            </a:pPr>
            <a:r>
              <a:rPr lang="en-US" altLang="en-US" dirty="0" smtClean="0">
                <a:solidFill>
                  <a:schemeClr val="bg1"/>
                </a:solidFill>
                <a:latin typeface="Franklin Gothic Book" panose="020B0503020102020204" pitchFamily="34" charset="0"/>
              </a:rPr>
              <a:t>Dr. Bo Beaulieu, </a:t>
            </a:r>
          </a:p>
          <a:p>
            <a:pPr lvl="1" eaLnBrk="1" hangingPunct="1">
              <a:spcBef>
                <a:spcPct val="0"/>
              </a:spcBef>
              <a:spcAft>
                <a:spcPct val="0"/>
              </a:spcAft>
            </a:pPr>
            <a:r>
              <a:rPr lang="en-US" altLang="en-US" dirty="0" smtClean="0">
                <a:solidFill>
                  <a:schemeClr val="bg1"/>
                </a:solidFill>
                <a:latin typeface="Franklin Gothic Book" panose="020B0503020102020204" pitchFamily="34" charset="0"/>
              </a:rPr>
              <a:t>PCRD Director: </a:t>
            </a:r>
          </a:p>
          <a:p>
            <a:pPr lvl="1" eaLnBrk="1" hangingPunct="1">
              <a:spcBef>
                <a:spcPct val="0"/>
              </a:spcBef>
              <a:spcAft>
                <a:spcPct val="0"/>
              </a:spcAft>
            </a:pPr>
            <a:r>
              <a:rPr lang="en-US" altLang="en-US" dirty="0" smtClean="0">
                <a:solidFill>
                  <a:schemeClr val="bg1"/>
                </a:solidFill>
                <a:latin typeface="Franklin Gothic Book" panose="020B0503020102020204" pitchFamily="34" charset="0"/>
              </a:rPr>
              <a:t>ljb@purdue.edu</a:t>
            </a:r>
          </a:p>
          <a:p>
            <a:pPr lvl="1" eaLnBrk="1" hangingPunct="1">
              <a:spcBef>
                <a:spcPct val="0"/>
              </a:spcBef>
              <a:spcAft>
                <a:spcPct val="0"/>
              </a:spcAft>
            </a:pPr>
            <a:endParaRPr lang="en-US" altLang="en-US" dirty="0" smtClean="0">
              <a:solidFill>
                <a:schemeClr val="bg1"/>
              </a:solidFill>
              <a:latin typeface="Franklin Gothic Book" panose="020B0503020102020204" pitchFamily="34" charset="0"/>
            </a:endParaRPr>
          </a:p>
          <a:p>
            <a:pPr lvl="1" eaLnBrk="1" hangingPunct="1">
              <a:spcBef>
                <a:spcPct val="0"/>
              </a:spcBef>
              <a:spcAft>
                <a:spcPct val="0"/>
              </a:spcAft>
            </a:pPr>
            <a:r>
              <a:rPr lang="en-US" altLang="en-US" dirty="0" smtClean="0">
                <a:solidFill>
                  <a:schemeClr val="bg1"/>
                </a:solidFill>
                <a:latin typeface="Franklin Gothic Book" panose="020B0503020102020204" pitchFamily="34" charset="0"/>
              </a:rPr>
              <a:t>Or</a:t>
            </a:r>
          </a:p>
          <a:p>
            <a:pPr lvl="1" eaLnBrk="1" hangingPunct="1">
              <a:spcBef>
                <a:spcPct val="0"/>
              </a:spcBef>
              <a:spcAft>
                <a:spcPct val="0"/>
              </a:spcAft>
            </a:pPr>
            <a:endParaRPr lang="en-US" altLang="en-US" dirty="0" smtClean="0">
              <a:solidFill>
                <a:schemeClr val="bg1"/>
              </a:solidFill>
              <a:latin typeface="Franklin Gothic Book" panose="020B0503020102020204" pitchFamily="34" charset="0"/>
            </a:endParaRPr>
          </a:p>
          <a:p>
            <a:pPr lvl="1" eaLnBrk="1" hangingPunct="1">
              <a:spcBef>
                <a:spcPct val="0"/>
              </a:spcBef>
              <a:spcAft>
                <a:spcPct val="0"/>
              </a:spcAft>
            </a:pPr>
            <a:r>
              <a:rPr lang="en-US" altLang="en-US" dirty="0" smtClean="0">
                <a:solidFill>
                  <a:schemeClr val="bg1"/>
                </a:solidFill>
                <a:latin typeface="Franklin Gothic Book" panose="020B0503020102020204" pitchFamily="34" charset="0"/>
              </a:rPr>
              <a:t>765-494-7273</a:t>
            </a:r>
          </a:p>
          <a:p>
            <a:pPr eaLnBrk="1" hangingPunct="1">
              <a:spcBef>
                <a:spcPct val="0"/>
              </a:spcBef>
              <a:spcAft>
                <a:spcPct val="0"/>
              </a:spcAft>
            </a:pPr>
            <a:endParaRPr altLang="en-US" dirty="0">
              <a:solidFill>
                <a:schemeClr val="bg1"/>
              </a:solidFill>
            </a:endParaRPr>
          </a:p>
          <a:p>
            <a:pPr eaLnBrk="1" hangingPunct="1">
              <a:spcBef>
                <a:spcPct val="0"/>
              </a:spcBef>
              <a:spcAft>
                <a:spcPct val="0"/>
              </a:spcAft>
            </a:pPr>
            <a:endParaRPr altLang="en-US" dirty="0">
              <a:solidFill>
                <a:schemeClr val="bg1"/>
              </a:solidFill>
            </a:endParaRPr>
          </a:p>
        </p:txBody>
      </p:sp>
      <p:sp>
        <p:nvSpPr>
          <p:cNvPr id="116740" name="TextBox 3"/>
          <p:cNvSpPr txBox="1">
            <a:spLocks noChangeArrowheads="1"/>
          </p:cNvSpPr>
          <p:nvPr/>
        </p:nvSpPr>
        <p:spPr bwMode="auto">
          <a:xfrm>
            <a:off x="442913" y="4256088"/>
            <a:ext cx="5572125"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lnSpc>
                <a:spcPct val="120000"/>
              </a:lnSpc>
              <a:spcBef>
                <a:spcPct val="0"/>
              </a:spcBef>
              <a:buFontTx/>
              <a:buNone/>
            </a:pPr>
            <a:r>
              <a:rPr lang="en-US" altLang="en-US" sz="1400" dirty="0">
                <a:solidFill>
                  <a:schemeClr val="bg1"/>
                </a:solidFill>
                <a:latin typeface="Franklin Gothic Book" panose="020B0503020102020204" pitchFamily="34" charset="0"/>
              </a:rPr>
              <a:t>The Purdue Center for Regional Development (PCRD) seeks to pioneer new ideas and strategies that contribute to regional collaboration, innovation and prosperity. </a:t>
            </a:r>
          </a:p>
        </p:txBody>
      </p:sp>
      <p:pic>
        <p:nvPicPr>
          <p:cNvPr id="116741" name="Picture 4"/>
          <p:cNvPicPr>
            <a:picLocks noChangeAspect="1"/>
          </p:cNvPicPr>
          <p:nvPr/>
        </p:nvPicPr>
        <p:blipFill>
          <a:blip r:embed="rId3">
            <a:extLst>
              <a:ext uri="{28A0092B-C50C-407E-A947-70E740481C1C}">
                <a14:useLocalDpi xmlns:a14="http://schemas.microsoft.com/office/drawing/2010/main" val="0"/>
              </a:ext>
            </a:extLst>
          </a:blip>
          <a:srcRect l="-117"/>
          <a:stretch>
            <a:fillRect/>
          </a:stretch>
        </p:blipFill>
        <p:spPr bwMode="auto">
          <a:xfrm>
            <a:off x="1004888" y="2979738"/>
            <a:ext cx="5010150"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6405563" y="2903538"/>
            <a:ext cx="52387" cy="33528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6743" name="TextBox 1"/>
          <p:cNvSpPr txBox="1">
            <a:spLocks noChangeArrowheads="1"/>
          </p:cNvSpPr>
          <p:nvPr/>
        </p:nvSpPr>
        <p:spPr bwMode="auto">
          <a:xfrm>
            <a:off x="6610350" y="5867400"/>
            <a:ext cx="1113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smtClean="0">
                <a:solidFill>
                  <a:schemeClr val="bg1"/>
                </a:solidFill>
              </a:rPr>
              <a:t>May 2017</a:t>
            </a:r>
            <a:endParaRPr lang="en-US" altLang="en-US" sz="18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8">
      <a:dk1>
        <a:sysClr val="windowText" lastClr="000000"/>
      </a:dk1>
      <a:lt1>
        <a:sysClr val="window" lastClr="FFFFFF"/>
      </a:lt1>
      <a:dk2>
        <a:srgbClr val="7F7F7F"/>
      </a:dk2>
      <a:lt2>
        <a:srgbClr val="EEECE1"/>
      </a:lt2>
      <a:accent1>
        <a:srgbClr val="7F7F7F"/>
      </a:accent1>
      <a:accent2>
        <a:srgbClr val="C0504D"/>
      </a:accent2>
      <a:accent3>
        <a:srgbClr val="9BBB59"/>
      </a:accent3>
      <a:accent4>
        <a:srgbClr val="8064A2"/>
      </a:accent4>
      <a:accent5>
        <a:srgbClr val="7F7F7F"/>
      </a:accent5>
      <a:accent6>
        <a:srgbClr val="F79646"/>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ophisticated Business">
  <a:themeElements>
    <a:clrScheme name="Custom 30">
      <a:dk1>
        <a:sysClr val="windowText" lastClr="000000"/>
      </a:dk1>
      <a:lt1>
        <a:sysClr val="window" lastClr="FFFFFF"/>
      </a:lt1>
      <a:dk2>
        <a:srgbClr val="323232"/>
      </a:dk2>
      <a:lt2>
        <a:srgbClr val="E3DED1"/>
      </a:lt2>
      <a:accent1>
        <a:srgbClr val="DB634F"/>
      </a:accent1>
      <a:accent2>
        <a:srgbClr val="F29A3F"/>
      </a:accent2>
      <a:accent3>
        <a:srgbClr val="FBD258"/>
      </a:accent3>
      <a:accent4>
        <a:srgbClr val="44BF87"/>
      </a:accent4>
      <a:accent5>
        <a:srgbClr val="1D8281"/>
      </a:accent5>
      <a:accent6>
        <a:srgbClr val="C19859"/>
      </a:accent6>
      <a:hlink>
        <a:srgbClr val="208B9C"/>
      </a:hlink>
      <a:folHlink>
        <a:srgbClr val="208B9C"/>
      </a:folHlink>
    </a:clrScheme>
    <a:fontScheme name="Sophisticated Business">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pattFill prst="dkUpDiag">
          <a:fgClr>
            <a:schemeClr val="bg2">
              <a:lumMod val="50000"/>
            </a:schemeClr>
          </a:fgClr>
          <a:bgClr>
            <a:schemeClr val="bg2">
              <a:lumMod val="65000"/>
            </a:schemeClr>
          </a:bgClr>
        </a:pattFill>
        <a:ln>
          <a:noFill/>
        </a:ln>
      </a:spPr>
      <a:bodyPr wrap="none" lIns="228600" tIns="228600" rIns="228600" bIns="228600" rtlCol="0" anchor="ctr">
        <a:noAutofit/>
      </a:bodyPr>
      <a:lstStyle>
        <a:defPPr algn="ctr">
          <a:defRPr sz="1400" dirty="0" smtClean="0">
            <a:solidFill>
              <a:schemeClr val="bg1"/>
            </a:solidFill>
            <a:latin typeface="Franklin Gothic Demi Cond" panose="020B07060304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20000"/>
          </a:lnSpc>
          <a:defRPr dirty="0">
            <a:solidFill>
              <a:schemeClr val="tx2"/>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63259</TotalTime>
  <Words>236</Words>
  <Application>Microsoft Office PowerPoint</Application>
  <PresentationFormat>On-screen Show (4:3)</PresentationFormat>
  <Paragraphs>74</Paragraphs>
  <Slides>7</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Adobe Arabic</vt:lpstr>
      <vt:lpstr>Adobe Song Std L</vt:lpstr>
      <vt:lpstr>Arial</vt:lpstr>
      <vt:lpstr>Calibri</vt:lpstr>
      <vt:lpstr>Franklin Gothic Book</vt:lpstr>
      <vt:lpstr>Franklin Gothic Demi Cond</vt:lpstr>
      <vt:lpstr>Wingdings</vt:lpstr>
      <vt:lpstr>Office Theme</vt:lpstr>
      <vt:lpstr>1_Sophisticated Business</vt:lpstr>
      <vt:lpstr>PowerPoint Presentation</vt:lpstr>
      <vt:lpstr>Uwharrie Region</vt:lpstr>
      <vt:lpstr>Worker’s age</vt:lpstr>
      <vt:lpstr>Worker’s earnings</vt:lpstr>
      <vt:lpstr>Worker’s industry</vt:lpstr>
      <vt:lpstr>Report Contributors This report was prepared by the Purdue Center for Regional Development, in partnership with the Southern Rural Development Center and USDA Rural Development, in support of the Stronger Economies Together program.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Camp</dc:creator>
  <cp:lastModifiedBy>Kumar, Indraneel</cp:lastModifiedBy>
  <cp:revision>1711</cp:revision>
  <cp:lastPrinted>2015-05-28T02:03:51Z</cp:lastPrinted>
  <dcterms:created xsi:type="dcterms:W3CDTF">2014-05-30T19:08:32Z</dcterms:created>
  <dcterms:modified xsi:type="dcterms:W3CDTF">2017-10-19T21:14:53Z</dcterms:modified>
</cp:coreProperties>
</file>