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 id="2147483726" r:id="rId2"/>
  </p:sldMasterIdLst>
  <p:notesMasterIdLst>
    <p:notesMasterId r:id="rId20"/>
  </p:notesMasterIdLst>
  <p:handoutMasterIdLst>
    <p:handoutMasterId r:id="rId21"/>
  </p:handoutMasterIdLst>
  <p:sldIdLst>
    <p:sldId id="357" r:id="rId3"/>
    <p:sldId id="310" r:id="rId4"/>
    <p:sldId id="362" r:id="rId5"/>
    <p:sldId id="330" r:id="rId6"/>
    <p:sldId id="326" r:id="rId7"/>
    <p:sldId id="278" r:id="rId8"/>
    <p:sldId id="339" r:id="rId9"/>
    <p:sldId id="342" r:id="rId10"/>
    <p:sldId id="365" r:id="rId11"/>
    <p:sldId id="364" r:id="rId12"/>
    <p:sldId id="353" r:id="rId13"/>
    <p:sldId id="309" r:id="rId14"/>
    <p:sldId id="347" r:id="rId15"/>
    <p:sldId id="351" r:id="rId16"/>
    <p:sldId id="348" r:id="rId17"/>
    <p:sldId id="344" r:id="rId18"/>
    <p:sldId id="361" r:id="rId19"/>
  </p:sldIdLst>
  <p:sldSz cx="9144000" cy="6858000" type="screen4x3"/>
  <p:notesSz cx="6858000" cy="9296400"/>
  <p:defaultTextStyle>
    <a:defPPr>
      <a:defRPr lang="en-US"/>
    </a:defPPr>
    <a:lvl1pPr algn="l" defTabSz="457200" rtl="0" fontAlgn="base">
      <a:spcBef>
        <a:spcPct val="0"/>
      </a:spcBef>
      <a:spcAft>
        <a:spcPct val="0"/>
      </a:spcAft>
      <a:defRPr sz="2400" kern="1200">
        <a:solidFill>
          <a:schemeClr val="tx1"/>
        </a:solidFill>
        <a:latin typeface="Arial" pitchFamily="34" charset="0"/>
        <a:ea typeface="ＭＳ Ｐゴシック"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p:defaultTextStyle>
  <p:extLst>
    <p:ext uri="{EFAFB233-063F-42B5-8137-9DF3F51BA10A}">
      <p15:sldGuideLst xmlns:p15="http://schemas.microsoft.com/office/powerpoint/2012/main" xmlns="">
        <p15:guide id="1" orient="horz" pos="1577">
          <p15:clr>
            <a:srgbClr val="A4A3A4"/>
          </p15:clr>
        </p15:guide>
        <p15:guide id="2" pos="7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xtension Service" initials="E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3093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864" autoAdjust="0"/>
  </p:normalViewPr>
  <p:slideViewPr>
    <p:cSldViewPr snapToGrid="0" snapToObjects="1">
      <p:cViewPr varScale="1">
        <p:scale>
          <a:sx n="79" d="100"/>
          <a:sy n="79" d="100"/>
        </p:scale>
        <p:origin x="-84" y="-108"/>
      </p:cViewPr>
      <p:guideLst>
        <p:guide orient="horz" pos="1577"/>
        <p:guide pos="736"/>
      </p:guideLst>
    </p:cSldViewPr>
  </p:slideViewPr>
  <p:notesTextViewPr>
    <p:cViewPr>
      <p:scale>
        <a:sx n="100" d="100"/>
        <a:sy n="100" d="100"/>
      </p:scale>
      <p:origin x="0" y="0"/>
    </p:cViewPr>
  </p:notesTextViewPr>
  <p:sorterViewPr>
    <p:cViewPr>
      <p:scale>
        <a:sx n="120" d="100"/>
        <a:sy n="12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12F45B-70E3-41EE-9B6E-F3751C79A411}" type="doc">
      <dgm:prSet loTypeId="urn:microsoft.com/office/officeart/2005/8/layout/chevron1" loCatId="process" qsTypeId="urn:microsoft.com/office/officeart/2005/8/quickstyle/simple1" qsCatId="simple" csTypeId="urn:microsoft.com/office/officeart/2005/8/colors/accent1_2" csCatId="accent1" phldr="1"/>
      <dgm:spPr/>
    </dgm:pt>
    <dgm:pt modelId="{274F715C-E483-4A13-9420-86F9B9AE7DEF}">
      <dgm:prSet phldrT="[Text]"/>
      <dgm:spPr/>
      <dgm:t>
        <a:bodyPr/>
        <a:lstStyle/>
        <a:p>
          <a:r>
            <a:rPr lang="en-US" dirty="0" smtClean="0"/>
            <a:t>Step 1: Form a Collaborative Planning Team  </a:t>
          </a:r>
          <a:endParaRPr lang="en-US" dirty="0"/>
        </a:p>
      </dgm:t>
    </dgm:pt>
    <dgm:pt modelId="{43EBB7CF-6F6A-4FAD-96F0-BB09C0AD5902}" type="parTrans" cxnId="{9895B31A-CC9C-4E29-ADC6-A5F273FCEF21}">
      <dgm:prSet/>
      <dgm:spPr/>
      <dgm:t>
        <a:bodyPr/>
        <a:lstStyle/>
        <a:p>
          <a:endParaRPr lang="en-US"/>
        </a:p>
      </dgm:t>
    </dgm:pt>
    <dgm:pt modelId="{D73EE9D0-C891-466D-A478-1775F9BABE5F}" type="sibTrans" cxnId="{9895B31A-CC9C-4E29-ADC6-A5F273FCEF21}">
      <dgm:prSet/>
      <dgm:spPr/>
      <dgm:t>
        <a:bodyPr/>
        <a:lstStyle/>
        <a:p>
          <a:endParaRPr lang="en-US"/>
        </a:p>
      </dgm:t>
    </dgm:pt>
    <dgm:pt modelId="{F648FC9F-F710-4BC0-8461-F07051D930E4}">
      <dgm:prSet phldrT="[Text]"/>
      <dgm:spPr/>
      <dgm:t>
        <a:bodyPr/>
        <a:lstStyle/>
        <a:p>
          <a:r>
            <a:rPr lang="en-US" dirty="0" smtClean="0"/>
            <a:t>Step 2:  Understand the Situation                              </a:t>
          </a:r>
          <a:endParaRPr lang="en-US" dirty="0"/>
        </a:p>
      </dgm:t>
    </dgm:pt>
    <dgm:pt modelId="{9C506C3F-E978-41DA-B603-31C5F6BBC878}" type="parTrans" cxnId="{F27A0526-7BDA-4162-920D-E421DFF7B147}">
      <dgm:prSet/>
      <dgm:spPr/>
      <dgm:t>
        <a:bodyPr/>
        <a:lstStyle/>
        <a:p>
          <a:endParaRPr lang="en-US"/>
        </a:p>
      </dgm:t>
    </dgm:pt>
    <dgm:pt modelId="{1DA1911D-4985-4BA6-97F0-1D2588ED0F0E}" type="sibTrans" cxnId="{F27A0526-7BDA-4162-920D-E421DFF7B147}">
      <dgm:prSet/>
      <dgm:spPr/>
      <dgm:t>
        <a:bodyPr/>
        <a:lstStyle/>
        <a:p>
          <a:endParaRPr lang="en-US"/>
        </a:p>
      </dgm:t>
    </dgm:pt>
    <dgm:pt modelId="{955BBC17-4A81-4ED6-89EC-B7567C2207E3}">
      <dgm:prSet phldrT="[Text]"/>
      <dgm:spPr/>
      <dgm:t>
        <a:bodyPr/>
        <a:lstStyle/>
        <a:p>
          <a:r>
            <a:rPr lang="en-US" dirty="0" smtClean="0"/>
            <a:t>Step 3: Determine Goals &amp; Actions</a:t>
          </a:r>
          <a:endParaRPr lang="en-US" dirty="0"/>
        </a:p>
      </dgm:t>
    </dgm:pt>
    <dgm:pt modelId="{2E3DFECD-B000-4A79-8385-DAD698BD22E3}" type="parTrans" cxnId="{D33460CC-C26E-46F8-8A8C-D9ED46F43DB3}">
      <dgm:prSet/>
      <dgm:spPr/>
      <dgm:t>
        <a:bodyPr/>
        <a:lstStyle/>
        <a:p>
          <a:endParaRPr lang="en-US"/>
        </a:p>
      </dgm:t>
    </dgm:pt>
    <dgm:pt modelId="{9FEB1A22-2BFD-4101-8290-13D191471C01}" type="sibTrans" cxnId="{D33460CC-C26E-46F8-8A8C-D9ED46F43DB3}">
      <dgm:prSet/>
      <dgm:spPr/>
      <dgm:t>
        <a:bodyPr/>
        <a:lstStyle/>
        <a:p>
          <a:endParaRPr lang="en-US"/>
        </a:p>
      </dgm:t>
    </dgm:pt>
    <dgm:pt modelId="{61A0F5FD-BC79-48CC-88C9-5596389EED5D}">
      <dgm:prSet/>
      <dgm:spPr/>
      <dgm:t>
        <a:bodyPr/>
        <a:lstStyle/>
        <a:p>
          <a:r>
            <a:rPr lang="en-US" dirty="0" smtClean="0"/>
            <a:t>Step 4:  Plan Development</a:t>
          </a:r>
          <a:endParaRPr lang="en-US" dirty="0"/>
        </a:p>
      </dgm:t>
    </dgm:pt>
    <dgm:pt modelId="{0053BB19-28F4-46C9-AB83-1DADE26781C4}" type="parTrans" cxnId="{CC167810-56E0-44FB-A714-38B75CB8C16D}">
      <dgm:prSet/>
      <dgm:spPr/>
      <dgm:t>
        <a:bodyPr/>
        <a:lstStyle/>
        <a:p>
          <a:endParaRPr lang="en-US"/>
        </a:p>
      </dgm:t>
    </dgm:pt>
    <dgm:pt modelId="{5A3A4432-1AC2-4867-86F6-C67B03B2DD84}" type="sibTrans" cxnId="{CC167810-56E0-44FB-A714-38B75CB8C16D}">
      <dgm:prSet/>
      <dgm:spPr/>
      <dgm:t>
        <a:bodyPr/>
        <a:lstStyle/>
        <a:p>
          <a:endParaRPr lang="en-US"/>
        </a:p>
      </dgm:t>
    </dgm:pt>
    <dgm:pt modelId="{50011194-B1A8-4174-A538-A0651591FDFA}">
      <dgm:prSet/>
      <dgm:spPr/>
      <dgm:t>
        <a:bodyPr/>
        <a:lstStyle/>
        <a:p>
          <a:r>
            <a:rPr lang="en-US" dirty="0" smtClean="0"/>
            <a:t>Step 5: Plan Preparation, Review, &amp; Approval</a:t>
          </a:r>
          <a:endParaRPr lang="en-US" dirty="0"/>
        </a:p>
      </dgm:t>
    </dgm:pt>
    <dgm:pt modelId="{22C039AD-0148-4D6A-9A25-87EEB92B8B01}" type="parTrans" cxnId="{340C9EF8-83B7-4AC9-B9BB-F4BF3C3FD7B9}">
      <dgm:prSet/>
      <dgm:spPr/>
      <dgm:t>
        <a:bodyPr/>
        <a:lstStyle/>
        <a:p>
          <a:endParaRPr lang="en-US"/>
        </a:p>
      </dgm:t>
    </dgm:pt>
    <dgm:pt modelId="{6FAAD3AC-B014-4B61-89EF-5C04299E5263}" type="sibTrans" cxnId="{340C9EF8-83B7-4AC9-B9BB-F4BF3C3FD7B9}">
      <dgm:prSet/>
      <dgm:spPr/>
      <dgm:t>
        <a:bodyPr/>
        <a:lstStyle/>
        <a:p>
          <a:endParaRPr lang="en-US"/>
        </a:p>
      </dgm:t>
    </dgm:pt>
    <dgm:pt modelId="{26AA3C8E-5D44-45BA-AF18-6A7C5AA4374B}">
      <dgm:prSet/>
      <dgm:spPr/>
      <dgm:t>
        <a:bodyPr/>
        <a:lstStyle/>
        <a:p>
          <a:r>
            <a:rPr lang="en-US" dirty="0" smtClean="0"/>
            <a:t>Step 6:  Plan Implementation &amp; Maintenance</a:t>
          </a:r>
          <a:endParaRPr lang="en-US" dirty="0"/>
        </a:p>
      </dgm:t>
    </dgm:pt>
    <dgm:pt modelId="{7581E1AC-DA49-46D4-A8E9-D22DD6A7B0DC}" type="parTrans" cxnId="{BF514992-D875-47E3-AECE-BEF31BEE5A2A}">
      <dgm:prSet/>
      <dgm:spPr/>
      <dgm:t>
        <a:bodyPr/>
        <a:lstStyle/>
        <a:p>
          <a:endParaRPr lang="en-US"/>
        </a:p>
      </dgm:t>
    </dgm:pt>
    <dgm:pt modelId="{843C0B07-45C1-48BD-B5F4-A68293E65A6E}" type="sibTrans" cxnId="{BF514992-D875-47E3-AECE-BEF31BEE5A2A}">
      <dgm:prSet/>
      <dgm:spPr/>
      <dgm:t>
        <a:bodyPr/>
        <a:lstStyle/>
        <a:p>
          <a:endParaRPr lang="en-US"/>
        </a:p>
      </dgm:t>
    </dgm:pt>
    <dgm:pt modelId="{E10991D6-4A75-4699-90A7-D93696155ADF}" type="pres">
      <dgm:prSet presAssocID="{EA12F45B-70E3-41EE-9B6E-F3751C79A411}" presName="Name0" presStyleCnt="0">
        <dgm:presLayoutVars>
          <dgm:dir/>
          <dgm:animLvl val="lvl"/>
          <dgm:resizeHandles val="exact"/>
        </dgm:presLayoutVars>
      </dgm:prSet>
      <dgm:spPr/>
    </dgm:pt>
    <dgm:pt modelId="{8EE97939-552D-4454-ABDB-149A76500EB4}" type="pres">
      <dgm:prSet presAssocID="{274F715C-E483-4A13-9420-86F9B9AE7DEF}" presName="parTxOnly" presStyleLbl="node1" presStyleIdx="0" presStyleCnt="6">
        <dgm:presLayoutVars>
          <dgm:chMax val="0"/>
          <dgm:chPref val="0"/>
          <dgm:bulletEnabled val="1"/>
        </dgm:presLayoutVars>
      </dgm:prSet>
      <dgm:spPr/>
      <dgm:t>
        <a:bodyPr/>
        <a:lstStyle/>
        <a:p>
          <a:endParaRPr lang="en-US"/>
        </a:p>
      </dgm:t>
    </dgm:pt>
    <dgm:pt modelId="{6D4301FD-1114-4281-A897-BF844A450DD6}" type="pres">
      <dgm:prSet presAssocID="{D73EE9D0-C891-466D-A478-1775F9BABE5F}" presName="parTxOnlySpace" presStyleCnt="0"/>
      <dgm:spPr/>
    </dgm:pt>
    <dgm:pt modelId="{5F74F48F-077E-4711-BFA6-D20F68BAC635}" type="pres">
      <dgm:prSet presAssocID="{F648FC9F-F710-4BC0-8461-F07051D930E4}" presName="parTxOnly" presStyleLbl="node1" presStyleIdx="1" presStyleCnt="6">
        <dgm:presLayoutVars>
          <dgm:chMax val="0"/>
          <dgm:chPref val="0"/>
          <dgm:bulletEnabled val="1"/>
        </dgm:presLayoutVars>
      </dgm:prSet>
      <dgm:spPr/>
      <dgm:t>
        <a:bodyPr/>
        <a:lstStyle/>
        <a:p>
          <a:endParaRPr lang="en-US"/>
        </a:p>
      </dgm:t>
    </dgm:pt>
    <dgm:pt modelId="{0D36DFA2-AF33-467A-A47F-2DF32D7E46FE}" type="pres">
      <dgm:prSet presAssocID="{1DA1911D-4985-4BA6-97F0-1D2588ED0F0E}" presName="parTxOnlySpace" presStyleCnt="0"/>
      <dgm:spPr/>
    </dgm:pt>
    <dgm:pt modelId="{2865979D-0148-4B84-A10B-7D80075E2248}" type="pres">
      <dgm:prSet presAssocID="{955BBC17-4A81-4ED6-89EC-B7567C2207E3}" presName="parTxOnly" presStyleLbl="node1" presStyleIdx="2" presStyleCnt="6">
        <dgm:presLayoutVars>
          <dgm:chMax val="0"/>
          <dgm:chPref val="0"/>
          <dgm:bulletEnabled val="1"/>
        </dgm:presLayoutVars>
      </dgm:prSet>
      <dgm:spPr/>
      <dgm:t>
        <a:bodyPr/>
        <a:lstStyle/>
        <a:p>
          <a:endParaRPr lang="en-US"/>
        </a:p>
      </dgm:t>
    </dgm:pt>
    <dgm:pt modelId="{4701EECB-C185-478C-AA99-545EA1E52B37}" type="pres">
      <dgm:prSet presAssocID="{9FEB1A22-2BFD-4101-8290-13D191471C01}" presName="parTxOnlySpace" presStyleCnt="0"/>
      <dgm:spPr/>
    </dgm:pt>
    <dgm:pt modelId="{8E2CBBA0-D83F-4B7A-BFDA-78741764DE8B}" type="pres">
      <dgm:prSet presAssocID="{61A0F5FD-BC79-48CC-88C9-5596389EED5D}" presName="parTxOnly" presStyleLbl="node1" presStyleIdx="3" presStyleCnt="6">
        <dgm:presLayoutVars>
          <dgm:chMax val="0"/>
          <dgm:chPref val="0"/>
          <dgm:bulletEnabled val="1"/>
        </dgm:presLayoutVars>
      </dgm:prSet>
      <dgm:spPr/>
      <dgm:t>
        <a:bodyPr/>
        <a:lstStyle/>
        <a:p>
          <a:endParaRPr lang="en-US"/>
        </a:p>
      </dgm:t>
    </dgm:pt>
    <dgm:pt modelId="{2548E712-63EA-4880-BFCD-D16A8E216388}" type="pres">
      <dgm:prSet presAssocID="{5A3A4432-1AC2-4867-86F6-C67B03B2DD84}" presName="parTxOnlySpace" presStyleCnt="0"/>
      <dgm:spPr/>
    </dgm:pt>
    <dgm:pt modelId="{1B2FC9D2-5B1C-43C8-81FF-52BCB715F5F8}" type="pres">
      <dgm:prSet presAssocID="{50011194-B1A8-4174-A538-A0651591FDFA}" presName="parTxOnly" presStyleLbl="node1" presStyleIdx="4" presStyleCnt="6">
        <dgm:presLayoutVars>
          <dgm:chMax val="0"/>
          <dgm:chPref val="0"/>
          <dgm:bulletEnabled val="1"/>
        </dgm:presLayoutVars>
      </dgm:prSet>
      <dgm:spPr/>
      <dgm:t>
        <a:bodyPr/>
        <a:lstStyle/>
        <a:p>
          <a:endParaRPr lang="en-US"/>
        </a:p>
      </dgm:t>
    </dgm:pt>
    <dgm:pt modelId="{4A9A62C3-5E19-4525-8831-130C76EB5E70}" type="pres">
      <dgm:prSet presAssocID="{6FAAD3AC-B014-4B61-89EF-5C04299E5263}" presName="parTxOnlySpace" presStyleCnt="0"/>
      <dgm:spPr/>
    </dgm:pt>
    <dgm:pt modelId="{DA0AE92D-0136-4374-929B-6A7A14E672D7}" type="pres">
      <dgm:prSet presAssocID="{26AA3C8E-5D44-45BA-AF18-6A7C5AA4374B}" presName="parTxOnly" presStyleLbl="node1" presStyleIdx="5" presStyleCnt="6">
        <dgm:presLayoutVars>
          <dgm:chMax val="0"/>
          <dgm:chPref val="0"/>
          <dgm:bulletEnabled val="1"/>
        </dgm:presLayoutVars>
      </dgm:prSet>
      <dgm:spPr/>
      <dgm:t>
        <a:bodyPr/>
        <a:lstStyle/>
        <a:p>
          <a:endParaRPr lang="en-US"/>
        </a:p>
      </dgm:t>
    </dgm:pt>
  </dgm:ptLst>
  <dgm:cxnLst>
    <dgm:cxn modelId="{C33D2C0B-6710-42E0-A52C-9D12530AB0C7}" type="presOf" srcId="{274F715C-E483-4A13-9420-86F9B9AE7DEF}" destId="{8EE97939-552D-4454-ABDB-149A76500EB4}" srcOrd="0" destOrd="0" presId="urn:microsoft.com/office/officeart/2005/8/layout/chevron1"/>
    <dgm:cxn modelId="{324E9DAA-4BBF-4B0D-9669-9837284145A5}" type="presOf" srcId="{EA12F45B-70E3-41EE-9B6E-F3751C79A411}" destId="{E10991D6-4A75-4699-90A7-D93696155ADF}" srcOrd="0" destOrd="0" presId="urn:microsoft.com/office/officeart/2005/8/layout/chevron1"/>
    <dgm:cxn modelId="{F27A0526-7BDA-4162-920D-E421DFF7B147}" srcId="{EA12F45B-70E3-41EE-9B6E-F3751C79A411}" destId="{F648FC9F-F710-4BC0-8461-F07051D930E4}" srcOrd="1" destOrd="0" parTransId="{9C506C3F-E978-41DA-B603-31C5F6BBC878}" sibTransId="{1DA1911D-4985-4BA6-97F0-1D2588ED0F0E}"/>
    <dgm:cxn modelId="{340C9EF8-83B7-4AC9-B9BB-F4BF3C3FD7B9}" srcId="{EA12F45B-70E3-41EE-9B6E-F3751C79A411}" destId="{50011194-B1A8-4174-A538-A0651591FDFA}" srcOrd="4" destOrd="0" parTransId="{22C039AD-0148-4D6A-9A25-87EEB92B8B01}" sibTransId="{6FAAD3AC-B014-4B61-89EF-5C04299E5263}"/>
    <dgm:cxn modelId="{408DA439-2565-4C2D-867C-BC10653C2F36}" type="presOf" srcId="{50011194-B1A8-4174-A538-A0651591FDFA}" destId="{1B2FC9D2-5B1C-43C8-81FF-52BCB715F5F8}" srcOrd="0" destOrd="0" presId="urn:microsoft.com/office/officeart/2005/8/layout/chevron1"/>
    <dgm:cxn modelId="{5DF0BA9D-DB0F-428D-A366-9F02366D2D8E}" type="presOf" srcId="{61A0F5FD-BC79-48CC-88C9-5596389EED5D}" destId="{8E2CBBA0-D83F-4B7A-BFDA-78741764DE8B}" srcOrd="0" destOrd="0" presId="urn:microsoft.com/office/officeart/2005/8/layout/chevron1"/>
    <dgm:cxn modelId="{9895B31A-CC9C-4E29-ADC6-A5F273FCEF21}" srcId="{EA12F45B-70E3-41EE-9B6E-F3751C79A411}" destId="{274F715C-E483-4A13-9420-86F9B9AE7DEF}" srcOrd="0" destOrd="0" parTransId="{43EBB7CF-6F6A-4FAD-96F0-BB09C0AD5902}" sibTransId="{D73EE9D0-C891-466D-A478-1775F9BABE5F}"/>
    <dgm:cxn modelId="{CC167810-56E0-44FB-A714-38B75CB8C16D}" srcId="{EA12F45B-70E3-41EE-9B6E-F3751C79A411}" destId="{61A0F5FD-BC79-48CC-88C9-5596389EED5D}" srcOrd="3" destOrd="0" parTransId="{0053BB19-28F4-46C9-AB83-1DADE26781C4}" sibTransId="{5A3A4432-1AC2-4867-86F6-C67B03B2DD84}"/>
    <dgm:cxn modelId="{D33460CC-C26E-46F8-8A8C-D9ED46F43DB3}" srcId="{EA12F45B-70E3-41EE-9B6E-F3751C79A411}" destId="{955BBC17-4A81-4ED6-89EC-B7567C2207E3}" srcOrd="2" destOrd="0" parTransId="{2E3DFECD-B000-4A79-8385-DAD698BD22E3}" sibTransId="{9FEB1A22-2BFD-4101-8290-13D191471C01}"/>
    <dgm:cxn modelId="{1E5DA54D-4048-4DEE-97F0-DFB8C2637E76}" type="presOf" srcId="{955BBC17-4A81-4ED6-89EC-B7567C2207E3}" destId="{2865979D-0148-4B84-A10B-7D80075E2248}" srcOrd="0" destOrd="0" presId="urn:microsoft.com/office/officeart/2005/8/layout/chevron1"/>
    <dgm:cxn modelId="{8C24D2CB-140D-4C59-A9E3-3A3903A64964}" type="presOf" srcId="{26AA3C8E-5D44-45BA-AF18-6A7C5AA4374B}" destId="{DA0AE92D-0136-4374-929B-6A7A14E672D7}" srcOrd="0" destOrd="0" presId="urn:microsoft.com/office/officeart/2005/8/layout/chevron1"/>
    <dgm:cxn modelId="{BF514992-D875-47E3-AECE-BEF31BEE5A2A}" srcId="{EA12F45B-70E3-41EE-9B6E-F3751C79A411}" destId="{26AA3C8E-5D44-45BA-AF18-6A7C5AA4374B}" srcOrd="5" destOrd="0" parTransId="{7581E1AC-DA49-46D4-A8E9-D22DD6A7B0DC}" sibTransId="{843C0B07-45C1-48BD-B5F4-A68293E65A6E}"/>
    <dgm:cxn modelId="{DF8E58FE-B6E2-4CA4-9A25-F26C818A4B27}" type="presOf" srcId="{F648FC9F-F710-4BC0-8461-F07051D930E4}" destId="{5F74F48F-077E-4711-BFA6-D20F68BAC635}" srcOrd="0" destOrd="0" presId="urn:microsoft.com/office/officeart/2005/8/layout/chevron1"/>
    <dgm:cxn modelId="{33AE4B38-5011-4B26-90E8-E1C48276E0C8}" type="presParOf" srcId="{E10991D6-4A75-4699-90A7-D93696155ADF}" destId="{8EE97939-552D-4454-ABDB-149A76500EB4}" srcOrd="0" destOrd="0" presId="urn:microsoft.com/office/officeart/2005/8/layout/chevron1"/>
    <dgm:cxn modelId="{00DC2E7D-33D0-4B8D-BAC2-4AC0C59CF6C6}" type="presParOf" srcId="{E10991D6-4A75-4699-90A7-D93696155ADF}" destId="{6D4301FD-1114-4281-A897-BF844A450DD6}" srcOrd="1" destOrd="0" presId="urn:microsoft.com/office/officeart/2005/8/layout/chevron1"/>
    <dgm:cxn modelId="{B1155EF5-8719-4B80-8A11-15CE2D4F8540}" type="presParOf" srcId="{E10991D6-4A75-4699-90A7-D93696155ADF}" destId="{5F74F48F-077E-4711-BFA6-D20F68BAC635}" srcOrd="2" destOrd="0" presId="urn:microsoft.com/office/officeart/2005/8/layout/chevron1"/>
    <dgm:cxn modelId="{FB9E92D8-0C02-44E5-9553-04D9F787AE62}" type="presParOf" srcId="{E10991D6-4A75-4699-90A7-D93696155ADF}" destId="{0D36DFA2-AF33-467A-A47F-2DF32D7E46FE}" srcOrd="3" destOrd="0" presId="urn:microsoft.com/office/officeart/2005/8/layout/chevron1"/>
    <dgm:cxn modelId="{0AFFF9B0-1036-4E66-9EA0-7644E4827841}" type="presParOf" srcId="{E10991D6-4A75-4699-90A7-D93696155ADF}" destId="{2865979D-0148-4B84-A10B-7D80075E2248}" srcOrd="4" destOrd="0" presId="urn:microsoft.com/office/officeart/2005/8/layout/chevron1"/>
    <dgm:cxn modelId="{5B89B464-52C8-45CF-8B10-61C5A8D5FC23}" type="presParOf" srcId="{E10991D6-4A75-4699-90A7-D93696155ADF}" destId="{4701EECB-C185-478C-AA99-545EA1E52B37}" srcOrd="5" destOrd="0" presId="urn:microsoft.com/office/officeart/2005/8/layout/chevron1"/>
    <dgm:cxn modelId="{AC7A441B-A29C-418D-8E32-8B335FE15FE9}" type="presParOf" srcId="{E10991D6-4A75-4699-90A7-D93696155ADF}" destId="{8E2CBBA0-D83F-4B7A-BFDA-78741764DE8B}" srcOrd="6" destOrd="0" presId="urn:microsoft.com/office/officeart/2005/8/layout/chevron1"/>
    <dgm:cxn modelId="{8D3AACD2-4B5A-4951-8D77-B4D683E27BA9}" type="presParOf" srcId="{E10991D6-4A75-4699-90A7-D93696155ADF}" destId="{2548E712-63EA-4880-BFCD-D16A8E216388}" srcOrd="7" destOrd="0" presId="urn:microsoft.com/office/officeart/2005/8/layout/chevron1"/>
    <dgm:cxn modelId="{FAB3958A-5BC0-49F8-8DFB-D5807EFD3306}" type="presParOf" srcId="{E10991D6-4A75-4699-90A7-D93696155ADF}" destId="{1B2FC9D2-5B1C-43C8-81FF-52BCB715F5F8}" srcOrd="8" destOrd="0" presId="urn:microsoft.com/office/officeart/2005/8/layout/chevron1"/>
    <dgm:cxn modelId="{4C4B7C87-E3FF-452A-A99D-484393D6997E}" type="presParOf" srcId="{E10991D6-4A75-4699-90A7-D93696155ADF}" destId="{4A9A62C3-5E19-4525-8831-130C76EB5E70}" srcOrd="9" destOrd="0" presId="urn:microsoft.com/office/officeart/2005/8/layout/chevron1"/>
    <dgm:cxn modelId="{63B69469-BF23-4237-8734-0A1F8919314C}" type="presParOf" srcId="{E10991D6-4A75-4699-90A7-D93696155ADF}" destId="{DA0AE92D-0136-4374-929B-6A7A14E672D7}" srcOrd="10"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12F45B-70E3-41EE-9B6E-F3751C79A411}" type="doc">
      <dgm:prSet loTypeId="urn:microsoft.com/office/officeart/2005/8/layout/chevron1" loCatId="process" qsTypeId="urn:microsoft.com/office/officeart/2005/8/quickstyle/simple1" qsCatId="simple" csTypeId="urn:microsoft.com/office/officeart/2005/8/colors/accent1_2" csCatId="accent1" phldr="1"/>
      <dgm:spPr/>
    </dgm:pt>
    <dgm:pt modelId="{274F715C-E483-4A13-9420-86F9B9AE7DEF}">
      <dgm:prSet phldrT="[Text]"/>
      <dgm:spPr/>
      <dgm:t>
        <a:bodyPr/>
        <a:lstStyle/>
        <a:p>
          <a:r>
            <a:rPr lang="en-US" dirty="0" smtClean="0"/>
            <a:t>Step 1: Form a Collaborative Planning Team </a:t>
          </a:r>
          <a:endParaRPr lang="en-US" dirty="0"/>
        </a:p>
      </dgm:t>
    </dgm:pt>
    <dgm:pt modelId="{43EBB7CF-6F6A-4FAD-96F0-BB09C0AD5902}" type="parTrans" cxnId="{9895B31A-CC9C-4E29-ADC6-A5F273FCEF21}">
      <dgm:prSet/>
      <dgm:spPr/>
      <dgm:t>
        <a:bodyPr/>
        <a:lstStyle/>
        <a:p>
          <a:endParaRPr lang="en-US"/>
        </a:p>
      </dgm:t>
    </dgm:pt>
    <dgm:pt modelId="{D73EE9D0-C891-466D-A478-1775F9BABE5F}" type="sibTrans" cxnId="{9895B31A-CC9C-4E29-ADC6-A5F273FCEF21}">
      <dgm:prSet/>
      <dgm:spPr/>
      <dgm:t>
        <a:bodyPr/>
        <a:lstStyle/>
        <a:p>
          <a:endParaRPr lang="en-US"/>
        </a:p>
      </dgm:t>
    </dgm:pt>
    <dgm:pt modelId="{F648FC9F-F710-4BC0-8461-F07051D930E4}">
      <dgm:prSet phldrT="[Text]"/>
      <dgm:spPr/>
      <dgm:t>
        <a:bodyPr/>
        <a:lstStyle/>
        <a:p>
          <a:r>
            <a:rPr lang="en-US" dirty="0" smtClean="0"/>
            <a:t>Step 2:  Understand the Situation</a:t>
          </a:r>
          <a:endParaRPr lang="en-US" dirty="0"/>
        </a:p>
      </dgm:t>
    </dgm:pt>
    <dgm:pt modelId="{9C506C3F-E978-41DA-B603-31C5F6BBC878}" type="parTrans" cxnId="{F27A0526-7BDA-4162-920D-E421DFF7B147}">
      <dgm:prSet/>
      <dgm:spPr/>
      <dgm:t>
        <a:bodyPr/>
        <a:lstStyle/>
        <a:p>
          <a:endParaRPr lang="en-US"/>
        </a:p>
      </dgm:t>
    </dgm:pt>
    <dgm:pt modelId="{1DA1911D-4985-4BA6-97F0-1D2588ED0F0E}" type="sibTrans" cxnId="{F27A0526-7BDA-4162-920D-E421DFF7B147}">
      <dgm:prSet/>
      <dgm:spPr/>
      <dgm:t>
        <a:bodyPr/>
        <a:lstStyle/>
        <a:p>
          <a:endParaRPr lang="en-US"/>
        </a:p>
      </dgm:t>
    </dgm:pt>
    <dgm:pt modelId="{955BBC17-4A81-4ED6-89EC-B7567C2207E3}">
      <dgm:prSet phldrT="[Text]"/>
      <dgm:spPr/>
      <dgm:t>
        <a:bodyPr/>
        <a:lstStyle/>
        <a:p>
          <a:r>
            <a:rPr lang="en-US" dirty="0" smtClean="0"/>
            <a:t>Step 3: Determine Goals &amp; Actions</a:t>
          </a:r>
          <a:endParaRPr lang="en-US" dirty="0"/>
        </a:p>
      </dgm:t>
    </dgm:pt>
    <dgm:pt modelId="{2E3DFECD-B000-4A79-8385-DAD698BD22E3}" type="parTrans" cxnId="{D33460CC-C26E-46F8-8A8C-D9ED46F43DB3}">
      <dgm:prSet/>
      <dgm:spPr/>
      <dgm:t>
        <a:bodyPr/>
        <a:lstStyle/>
        <a:p>
          <a:endParaRPr lang="en-US"/>
        </a:p>
      </dgm:t>
    </dgm:pt>
    <dgm:pt modelId="{9FEB1A22-2BFD-4101-8290-13D191471C01}" type="sibTrans" cxnId="{D33460CC-C26E-46F8-8A8C-D9ED46F43DB3}">
      <dgm:prSet/>
      <dgm:spPr/>
      <dgm:t>
        <a:bodyPr/>
        <a:lstStyle/>
        <a:p>
          <a:endParaRPr lang="en-US"/>
        </a:p>
      </dgm:t>
    </dgm:pt>
    <dgm:pt modelId="{61A0F5FD-BC79-48CC-88C9-5596389EED5D}">
      <dgm:prSet/>
      <dgm:spPr/>
      <dgm:t>
        <a:bodyPr/>
        <a:lstStyle/>
        <a:p>
          <a:r>
            <a:rPr lang="en-US" dirty="0" smtClean="0"/>
            <a:t>Step 4:  Plan Development</a:t>
          </a:r>
          <a:endParaRPr lang="en-US" dirty="0"/>
        </a:p>
      </dgm:t>
    </dgm:pt>
    <dgm:pt modelId="{0053BB19-28F4-46C9-AB83-1DADE26781C4}" type="parTrans" cxnId="{CC167810-56E0-44FB-A714-38B75CB8C16D}">
      <dgm:prSet/>
      <dgm:spPr/>
      <dgm:t>
        <a:bodyPr/>
        <a:lstStyle/>
        <a:p>
          <a:endParaRPr lang="en-US"/>
        </a:p>
      </dgm:t>
    </dgm:pt>
    <dgm:pt modelId="{5A3A4432-1AC2-4867-86F6-C67B03B2DD84}" type="sibTrans" cxnId="{CC167810-56E0-44FB-A714-38B75CB8C16D}">
      <dgm:prSet/>
      <dgm:spPr/>
      <dgm:t>
        <a:bodyPr/>
        <a:lstStyle/>
        <a:p>
          <a:endParaRPr lang="en-US"/>
        </a:p>
      </dgm:t>
    </dgm:pt>
    <dgm:pt modelId="{50011194-B1A8-4174-A538-A0651591FDFA}">
      <dgm:prSet/>
      <dgm:spPr/>
      <dgm:t>
        <a:bodyPr/>
        <a:lstStyle/>
        <a:p>
          <a:r>
            <a:rPr lang="en-US" dirty="0" smtClean="0"/>
            <a:t>Step 5: Plan Preparation, Review, &amp; Approval</a:t>
          </a:r>
          <a:endParaRPr lang="en-US" dirty="0"/>
        </a:p>
      </dgm:t>
    </dgm:pt>
    <dgm:pt modelId="{22C039AD-0148-4D6A-9A25-87EEB92B8B01}" type="parTrans" cxnId="{340C9EF8-83B7-4AC9-B9BB-F4BF3C3FD7B9}">
      <dgm:prSet/>
      <dgm:spPr/>
      <dgm:t>
        <a:bodyPr/>
        <a:lstStyle/>
        <a:p>
          <a:endParaRPr lang="en-US"/>
        </a:p>
      </dgm:t>
    </dgm:pt>
    <dgm:pt modelId="{6FAAD3AC-B014-4B61-89EF-5C04299E5263}" type="sibTrans" cxnId="{340C9EF8-83B7-4AC9-B9BB-F4BF3C3FD7B9}">
      <dgm:prSet/>
      <dgm:spPr/>
      <dgm:t>
        <a:bodyPr/>
        <a:lstStyle/>
        <a:p>
          <a:endParaRPr lang="en-US"/>
        </a:p>
      </dgm:t>
    </dgm:pt>
    <dgm:pt modelId="{26AA3C8E-5D44-45BA-AF18-6A7C5AA4374B}">
      <dgm:prSet/>
      <dgm:spPr/>
      <dgm:t>
        <a:bodyPr/>
        <a:lstStyle/>
        <a:p>
          <a:r>
            <a:rPr lang="en-US" dirty="0" smtClean="0"/>
            <a:t>Step 6:  Plan Implementation &amp; Maintenance</a:t>
          </a:r>
          <a:endParaRPr lang="en-US" dirty="0"/>
        </a:p>
      </dgm:t>
    </dgm:pt>
    <dgm:pt modelId="{7581E1AC-DA49-46D4-A8E9-D22DD6A7B0DC}" type="parTrans" cxnId="{BF514992-D875-47E3-AECE-BEF31BEE5A2A}">
      <dgm:prSet/>
      <dgm:spPr/>
      <dgm:t>
        <a:bodyPr/>
        <a:lstStyle/>
        <a:p>
          <a:endParaRPr lang="en-US"/>
        </a:p>
      </dgm:t>
    </dgm:pt>
    <dgm:pt modelId="{843C0B07-45C1-48BD-B5F4-A68293E65A6E}" type="sibTrans" cxnId="{BF514992-D875-47E3-AECE-BEF31BEE5A2A}">
      <dgm:prSet/>
      <dgm:spPr/>
      <dgm:t>
        <a:bodyPr/>
        <a:lstStyle/>
        <a:p>
          <a:endParaRPr lang="en-US"/>
        </a:p>
      </dgm:t>
    </dgm:pt>
    <dgm:pt modelId="{E10991D6-4A75-4699-90A7-D93696155ADF}" type="pres">
      <dgm:prSet presAssocID="{EA12F45B-70E3-41EE-9B6E-F3751C79A411}" presName="Name0" presStyleCnt="0">
        <dgm:presLayoutVars>
          <dgm:dir/>
          <dgm:animLvl val="lvl"/>
          <dgm:resizeHandles val="exact"/>
        </dgm:presLayoutVars>
      </dgm:prSet>
      <dgm:spPr/>
    </dgm:pt>
    <dgm:pt modelId="{8EE97939-552D-4454-ABDB-149A76500EB4}" type="pres">
      <dgm:prSet presAssocID="{274F715C-E483-4A13-9420-86F9B9AE7DEF}" presName="parTxOnly" presStyleLbl="node1" presStyleIdx="0" presStyleCnt="6">
        <dgm:presLayoutVars>
          <dgm:chMax val="0"/>
          <dgm:chPref val="0"/>
          <dgm:bulletEnabled val="1"/>
        </dgm:presLayoutVars>
      </dgm:prSet>
      <dgm:spPr/>
      <dgm:t>
        <a:bodyPr/>
        <a:lstStyle/>
        <a:p>
          <a:endParaRPr lang="en-US"/>
        </a:p>
      </dgm:t>
    </dgm:pt>
    <dgm:pt modelId="{6D4301FD-1114-4281-A897-BF844A450DD6}" type="pres">
      <dgm:prSet presAssocID="{D73EE9D0-C891-466D-A478-1775F9BABE5F}" presName="parTxOnlySpace" presStyleCnt="0"/>
      <dgm:spPr/>
    </dgm:pt>
    <dgm:pt modelId="{5F74F48F-077E-4711-BFA6-D20F68BAC635}" type="pres">
      <dgm:prSet presAssocID="{F648FC9F-F710-4BC0-8461-F07051D930E4}" presName="parTxOnly" presStyleLbl="node1" presStyleIdx="1" presStyleCnt="6">
        <dgm:presLayoutVars>
          <dgm:chMax val="0"/>
          <dgm:chPref val="0"/>
          <dgm:bulletEnabled val="1"/>
        </dgm:presLayoutVars>
      </dgm:prSet>
      <dgm:spPr/>
      <dgm:t>
        <a:bodyPr/>
        <a:lstStyle/>
        <a:p>
          <a:endParaRPr lang="en-US"/>
        </a:p>
      </dgm:t>
    </dgm:pt>
    <dgm:pt modelId="{0D36DFA2-AF33-467A-A47F-2DF32D7E46FE}" type="pres">
      <dgm:prSet presAssocID="{1DA1911D-4985-4BA6-97F0-1D2588ED0F0E}" presName="parTxOnlySpace" presStyleCnt="0"/>
      <dgm:spPr/>
    </dgm:pt>
    <dgm:pt modelId="{2865979D-0148-4B84-A10B-7D80075E2248}" type="pres">
      <dgm:prSet presAssocID="{955BBC17-4A81-4ED6-89EC-B7567C2207E3}" presName="parTxOnly" presStyleLbl="node1" presStyleIdx="2" presStyleCnt="6">
        <dgm:presLayoutVars>
          <dgm:chMax val="0"/>
          <dgm:chPref val="0"/>
          <dgm:bulletEnabled val="1"/>
        </dgm:presLayoutVars>
      </dgm:prSet>
      <dgm:spPr/>
      <dgm:t>
        <a:bodyPr/>
        <a:lstStyle/>
        <a:p>
          <a:endParaRPr lang="en-US"/>
        </a:p>
      </dgm:t>
    </dgm:pt>
    <dgm:pt modelId="{4701EECB-C185-478C-AA99-545EA1E52B37}" type="pres">
      <dgm:prSet presAssocID="{9FEB1A22-2BFD-4101-8290-13D191471C01}" presName="parTxOnlySpace" presStyleCnt="0"/>
      <dgm:spPr/>
    </dgm:pt>
    <dgm:pt modelId="{8E2CBBA0-D83F-4B7A-BFDA-78741764DE8B}" type="pres">
      <dgm:prSet presAssocID="{61A0F5FD-BC79-48CC-88C9-5596389EED5D}" presName="parTxOnly" presStyleLbl="node1" presStyleIdx="3" presStyleCnt="6">
        <dgm:presLayoutVars>
          <dgm:chMax val="0"/>
          <dgm:chPref val="0"/>
          <dgm:bulletEnabled val="1"/>
        </dgm:presLayoutVars>
      </dgm:prSet>
      <dgm:spPr/>
      <dgm:t>
        <a:bodyPr/>
        <a:lstStyle/>
        <a:p>
          <a:endParaRPr lang="en-US"/>
        </a:p>
      </dgm:t>
    </dgm:pt>
    <dgm:pt modelId="{2548E712-63EA-4880-BFCD-D16A8E216388}" type="pres">
      <dgm:prSet presAssocID="{5A3A4432-1AC2-4867-86F6-C67B03B2DD84}" presName="parTxOnlySpace" presStyleCnt="0"/>
      <dgm:spPr/>
    </dgm:pt>
    <dgm:pt modelId="{1B2FC9D2-5B1C-43C8-81FF-52BCB715F5F8}" type="pres">
      <dgm:prSet presAssocID="{50011194-B1A8-4174-A538-A0651591FDFA}" presName="parTxOnly" presStyleLbl="node1" presStyleIdx="4" presStyleCnt="6">
        <dgm:presLayoutVars>
          <dgm:chMax val="0"/>
          <dgm:chPref val="0"/>
          <dgm:bulletEnabled val="1"/>
        </dgm:presLayoutVars>
      </dgm:prSet>
      <dgm:spPr/>
      <dgm:t>
        <a:bodyPr/>
        <a:lstStyle/>
        <a:p>
          <a:endParaRPr lang="en-US"/>
        </a:p>
      </dgm:t>
    </dgm:pt>
    <dgm:pt modelId="{4A9A62C3-5E19-4525-8831-130C76EB5E70}" type="pres">
      <dgm:prSet presAssocID="{6FAAD3AC-B014-4B61-89EF-5C04299E5263}" presName="parTxOnlySpace" presStyleCnt="0"/>
      <dgm:spPr/>
    </dgm:pt>
    <dgm:pt modelId="{DA0AE92D-0136-4374-929B-6A7A14E672D7}" type="pres">
      <dgm:prSet presAssocID="{26AA3C8E-5D44-45BA-AF18-6A7C5AA4374B}" presName="parTxOnly" presStyleLbl="node1" presStyleIdx="5" presStyleCnt="6">
        <dgm:presLayoutVars>
          <dgm:chMax val="0"/>
          <dgm:chPref val="0"/>
          <dgm:bulletEnabled val="1"/>
        </dgm:presLayoutVars>
      </dgm:prSet>
      <dgm:spPr/>
      <dgm:t>
        <a:bodyPr/>
        <a:lstStyle/>
        <a:p>
          <a:endParaRPr lang="en-US"/>
        </a:p>
      </dgm:t>
    </dgm:pt>
  </dgm:ptLst>
  <dgm:cxnLst>
    <dgm:cxn modelId="{9895B31A-CC9C-4E29-ADC6-A5F273FCEF21}" srcId="{EA12F45B-70E3-41EE-9B6E-F3751C79A411}" destId="{274F715C-E483-4A13-9420-86F9B9AE7DEF}" srcOrd="0" destOrd="0" parTransId="{43EBB7CF-6F6A-4FAD-96F0-BB09C0AD5902}" sibTransId="{D73EE9D0-C891-466D-A478-1775F9BABE5F}"/>
    <dgm:cxn modelId="{23D3512C-2FC2-4422-AAB6-025524145DBF}" type="presOf" srcId="{EA12F45B-70E3-41EE-9B6E-F3751C79A411}" destId="{E10991D6-4A75-4699-90A7-D93696155ADF}" srcOrd="0" destOrd="0" presId="urn:microsoft.com/office/officeart/2005/8/layout/chevron1"/>
    <dgm:cxn modelId="{F27A0526-7BDA-4162-920D-E421DFF7B147}" srcId="{EA12F45B-70E3-41EE-9B6E-F3751C79A411}" destId="{F648FC9F-F710-4BC0-8461-F07051D930E4}" srcOrd="1" destOrd="0" parTransId="{9C506C3F-E978-41DA-B603-31C5F6BBC878}" sibTransId="{1DA1911D-4985-4BA6-97F0-1D2588ED0F0E}"/>
    <dgm:cxn modelId="{340C9EF8-83B7-4AC9-B9BB-F4BF3C3FD7B9}" srcId="{EA12F45B-70E3-41EE-9B6E-F3751C79A411}" destId="{50011194-B1A8-4174-A538-A0651591FDFA}" srcOrd="4" destOrd="0" parTransId="{22C039AD-0148-4D6A-9A25-87EEB92B8B01}" sibTransId="{6FAAD3AC-B014-4B61-89EF-5C04299E5263}"/>
    <dgm:cxn modelId="{D9C357BF-5CAF-4BA1-A6C0-268970D12651}" type="presOf" srcId="{274F715C-E483-4A13-9420-86F9B9AE7DEF}" destId="{8EE97939-552D-4454-ABDB-149A76500EB4}" srcOrd="0" destOrd="0" presId="urn:microsoft.com/office/officeart/2005/8/layout/chevron1"/>
    <dgm:cxn modelId="{58C73D49-F222-4941-91C7-5669359FD783}" type="presOf" srcId="{26AA3C8E-5D44-45BA-AF18-6A7C5AA4374B}" destId="{DA0AE92D-0136-4374-929B-6A7A14E672D7}" srcOrd="0" destOrd="0" presId="urn:microsoft.com/office/officeart/2005/8/layout/chevron1"/>
    <dgm:cxn modelId="{BF514992-D875-47E3-AECE-BEF31BEE5A2A}" srcId="{EA12F45B-70E3-41EE-9B6E-F3751C79A411}" destId="{26AA3C8E-5D44-45BA-AF18-6A7C5AA4374B}" srcOrd="5" destOrd="0" parTransId="{7581E1AC-DA49-46D4-A8E9-D22DD6A7B0DC}" sibTransId="{843C0B07-45C1-48BD-B5F4-A68293E65A6E}"/>
    <dgm:cxn modelId="{75434BFD-9970-46F1-A975-DD9CA6C9A92F}" type="presOf" srcId="{F648FC9F-F710-4BC0-8461-F07051D930E4}" destId="{5F74F48F-077E-4711-BFA6-D20F68BAC635}" srcOrd="0" destOrd="0" presId="urn:microsoft.com/office/officeart/2005/8/layout/chevron1"/>
    <dgm:cxn modelId="{D33460CC-C26E-46F8-8A8C-D9ED46F43DB3}" srcId="{EA12F45B-70E3-41EE-9B6E-F3751C79A411}" destId="{955BBC17-4A81-4ED6-89EC-B7567C2207E3}" srcOrd="2" destOrd="0" parTransId="{2E3DFECD-B000-4A79-8385-DAD698BD22E3}" sibTransId="{9FEB1A22-2BFD-4101-8290-13D191471C01}"/>
    <dgm:cxn modelId="{3CFA134A-99AC-4A79-A7CD-5A8FBBCFE2A6}" type="presOf" srcId="{61A0F5FD-BC79-48CC-88C9-5596389EED5D}" destId="{8E2CBBA0-D83F-4B7A-BFDA-78741764DE8B}" srcOrd="0" destOrd="0" presId="urn:microsoft.com/office/officeart/2005/8/layout/chevron1"/>
    <dgm:cxn modelId="{8DCF19EA-22C6-43A2-9250-8A54718C1F2A}" type="presOf" srcId="{955BBC17-4A81-4ED6-89EC-B7567C2207E3}" destId="{2865979D-0148-4B84-A10B-7D80075E2248}" srcOrd="0" destOrd="0" presId="urn:microsoft.com/office/officeart/2005/8/layout/chevron1"/>
    <dgm:cxn modelId="{1A0194D1-3F03-450F-8DD2-63604D05ACA6}" type="presOf" srcId="{50011194-B1A8-4174-A538-A0651591FDFA}" destId="{1B2FC9D2-5B1C-43C8-81FF-52BCB715F5F8}" srcOrd="0" destOrd="0" presId="urn:microsoft.com/office/officeart/2005/8/layout/chevron1"/>
    <dgm:cxn modelId="{CC167810-56E0-44FB-A714-38B75CB8C16D}" srcId="{EA12F45B-70E3-41EE-9B6E-F3751C79A411}" destId="{61A0F5FD-BC79-48CC-88C9-5596389EED5D}" srcOrd="3" destOrd="0" parTransId="{0053BB19-28F4-46C9-AB83-1DADE26781C4}" sibTransId="{5A3A4432-1AC2-4867-86F6-C67B03B2DD84}"/>
    <dgm:cxn modelId="{A56004BA-C472-4F4F-9635-F6BAFF727C70}" type="presParOf" srcId="{E10991D6-4A75-4699-90A7-D93696155ADF}" destId="{8EE97939-552D-4454-ABDB-149A76500EB4}" srcOrd="0" destOrd="0" presId="urn:microsoft.com/office/officeart/2005/8/layout/chevron1"/>
    <dgm:cxn modelId="{51919F0F-0B98-47AC-981F-6EF7AA8070F3}" type="presParOf" srcId="{E10991D6-4A75-4699-90A7-D93696155ADF}" destId="{6D4301FD-1114-4281-A897-BF844A450DD6}" srcOrd="1" destOrd="0" presId="urn:microsoft.com/office/officeart/2005/8/layout/chevron1"/>
    <dgm:cxn modelId="{5F9B2EA1-BB06-4A3F-9CB8-9D8A4C37A3C9}" type="presParOf" srcId="{E10991D6-4A75-4699-90A7-D93696155ADF}" destId="{5F74F48F-077E-4711-BFA6-D20F68BAC635}" srcOrd="2" destOrd="0" presId="urn:microsoft.com/office/officeart/2005/8/layout/chevron1"/>
    <dgm:cxn modelId="{42F57E22-9274-4041-9CC7-65D6D8515926}" type="presParOf" srcId="{E10991D6-4A75-4699-90A7-D93696155ADF}" destId="{0D36DFA2-AF33-467A-A47F-2DF32D7E46FE}" srcOrd="3" destOrd="0" presId="urn:microsoft.com/office/officeart/2005/8/layout/chevron1"/>
    <dgm:cxn modelId="{0090FA0B-5B25-497A-8A9A-D826F2EF2227}" type="presParOf" srcId="{E10991D6-4A75-4699-90A7-D93696155ADF}" destId="{2865979D-0148-4B84-A10B-7D80075E2248}" srcOrd="4" destOrd="0" presId="urn:microsoft.com/office/officeart/2005/8/layout/chevron1"/>
    <dgm:cxn modelId="{9BA12797-E548-4125-B053-2A258D5FDE4D}" type="presParOf" srcId="{E10991D6-4A75-4699-90A7-D93696155ADF}" destId="{4701EECB-C185-478C-AA99-545EA1E52B37}" srcOrd="5" destOrd="0" presId="urn:microsoft.com/office/officeart/2005/8/layout/chevron1"/>
    <dgm:cxn modelId="{D198863B-6DDB-4838-81C6-F9156809CFDF}" type="presParOf" srcId="{E10991D6-4A75-4699-90A7-D93696155ADF}" destId="{8E2CBBA0-D83F-4B7A-BFDA-78741764DE8B}" srcOrd="6" destOrd="0" presId="urn:microsoft.com/office/officeart/2005/8/layout/chevron1"/>
    <dgm:cxn modelId="{6A6862FD-536E-4C65-9314-56C733A81C28}" type="presParOf" srcId="{E10991D6-4A75-4699-90A7-D93696155ADF}" destId="{2548E712-63EA-4880-BFCD-D16A8E216388}" srcOrd="7" destOrd="0" presId="urn:microsoft.com/office/officeart/2005/8/layout/chevron1"/>
    <dgm:cxn modelId="{89DAA266-03B7-4E13-B9AB-A2A6BC14600A}" type="presParOf" srcId="{E10991D6-4A75-4699-90A7-D93696155ADF}" destId="{1B2FC9D2-5B1C-43C8-81FF-52BCB715F5F8}" srcOrd="8" destOrd="0" presId="urn:microsoft.com/office/officeart/2005/8/layout/chevron1"/>
    <dgm:cxn modelId="{22C5F022-1C83-45D1-A784-3439C0C17094}" type="presParOf" srcId="{E10991D6-4A75-4699-90A7-D93696155ADF}" destId="{4A9A62C3-5E19-4525-8831-130C76EB5E70}" srcOrd="9" destOrd="0" presId="urn:microsoft.com/office/officeart/2005/8/layout/chevron1"/>
    <dgm:cxn modelId="{57DAD8C3-FF93-4EDF-B89F-829F17DFC6D4}" type="presParOf" srcId="{E10991D6-4A75-4699-90A7-D93696155ADF}" destId="{DA0AE92D-0136-4374-929B-6A7A14E672D7}" srcOrd="10"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E97939-552D-4454-ABDB-149A76500EB4}">
      <dsp:nvSpPr>
        <dsp:cNvPr id="0" name=""/>
        <dsp:cNvSpPr/>
      </dsp:nvSpPr>
      <dsp:spPr>
        <a:xfrm>
          <a:off x="4262" y="435605"/>
          <a:ext cx="1585788" cy="6343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Step 1: Form a Collaborative Planning Team  </a:t>
          </a:r>
          <a:endParaRPr lang="en-US" sz="1000" kern="1200" dirty="0"/>
        </a:p>
      </dsp:txBody>
      <dsp:txXfrm>
        <a:off x="4262" y="435605"/>
        <a:ext cx="1585788" cy="634315"/>
      </dsp:txXfrm>
    </dsp:sp>
    <dsp:sp modelId="{5F74F48F-077E-4711-BFA6-D20F68BAC635}">
      <dsp:nvSpPr>
        <dsp:cNvPr id="0" name=""/>
        <dsp:cNvSpPr/>
      </dsp:nvSpPr>
      <dsp:spPr>
        <a:xfrm>
          <a:off x="1431472" y="435605"/>
          <a:ext cx="1585788" cy="6343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Step 2:  Understand the Situation                              </a:t>
          </a:r>
          <a:endParaRPr lang="en-US" sz="1000" kern="1200" dirty="0"/>
        </a:p>
      </dsp:txBody>
      <dsp:txXfrm>
        <a:off x="1431472" y="435605"/>
        <a:ext cx="1585788" cy="634315"/>
      </dsp:txXfrm>
    </dsp:sp>
    <dsp:sp modelId="{2865979D-0148-4B84-A10B-7D80075E2248}">
      <dsp:nvSpPr>
        <dsp:cNvPr id="0" name=""/>
        <dsp:cNvSpPr/>
      </dsp:nvSpPr>
      <dsp:spPr>
        <a:xfrm>
          <a:off x="2858682" y="435605"/>
          <a:ext cx="1585788" cy="6343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Step 3: Determine Goals &amp; Actions</a:t>
          </a:r>
          <a:endParaRPr lang="en-US" sz="1000" kern="1200" dirty="0"/>
        </a:p>
      </dsp:txBody>
      <dsp:txXfrm>
        <a:off x="2858682" y="435605"/>
        <a:ext cx="1585788" cy="634315"/>
      </dsp:txXfrm>
    </dsp:sp>
    <dsp:sp modelId="{8E2CBBA0-D83F-4B7A-BFDA-78741764DE8B}">
      <dsp:nvSpPr>
        <dsp:cNvPr id="0" name=""/>
        <dsp:cNvSpPr/>
      </dsp:nvSpPr>
      <dsp:spPr>
        <a:xfrm>
          <a:off x="4285892" y="435605"/>
          <a:ext cx="1585788" cy="6343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Step 4:  Plan Development</a:t>
          </a:r>
          <a:endParaRPr lang="en-US" sz="1000" kern="1200" dirty="0"/>
        </a:p>
      </dsp:txBody>
      <dsp:txXfrm>
        <a:off x="4285892" y="435605"/>
        <a:ext cx="1585788" cy="634315"/>
      </dsp:txXfrm>
    </dsp:sp>
    <dsp:sp modelId="{1B2FC9D2-5B1C-43C8-81FF-52BCB715F5F8}">
      <dsp:nvSpPr>
        <dsp:cNvPr id="0" name=""/>
        <dsp:cNvSpPr/>
      </dsp:nvSpPr>
      <dsp:spPr>
        <a:xfrm>
          <a:off x="5713102" y="435605"/>
          <a:ext cx="1585788" cy="6343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Step 5: Plan Preparation, Review, &amp; Approval</a:t>
          </a:r>
          <a:endParaRPr lang="en-US" sz="1000" kern="1200" dirty="0"/>
        </a:p>
      </dsp:txBody>
      <dsp:txXfrm>
        <a:off x="5713102" y="435605"/>
        <a:ext cx="1585788" cy="634315"/>
      </dsp:txXfrm>
    </dsp:sp>
    <dsp:sp modelId="{DA0AE92D-0136-4374-929B-6A7A14E672D7}">
      <dsp:nvSpPr>
        <dsp:cNvPr id="0" name=""/>
        <dsp:cNvSpPr/>
      </dsp:nvSpPr>
      <dsp:spPr>
        <a:xfrm>
          <a:off x="7140312" y="435605"/>
          <a:ext cx="1585788" cy="6343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Step 6:  Plan Implementation &amp; Maintenance</a:t>
          </a:r>
          <a:endParaRPr lang="en-US" sz="1000" kern="1200" dirty="0"/>
        </a:p>
      </dsp:txBody>
      <dsp:txXfrm>
        <a:off x="7140312" y="435605"/>
        <a:ext cx="1585788" cy="63431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E97939-552D-4454-ABDB-149A76500EB4}">
      <dsp:nvSpPr>
        <dsp:cNvPr id="0" name=""/>
        <dsp:cNvSpPr/>
      </dsp:nvSpPr>
      <dsp:spPr>
        <a:xfrm>
          <a:off x="4262" y="309974"/>
          <a:ext cx="1585788" cy="6343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Step 1: Form a Collaborative Planning Team </a:t>
          </a:r>
          <a:endParaRPr lang="en-US" sz="1000" kern="1200" dirty="0"/>
        </a:p>
      </dsp:txBody>
      <dsp:txXfrm>
        <a:off x="4262" y="309974"/>
        <a:ext cx="1585788" cy="634315"/>
      </dsp:txXfrm>
    </dsp:sp>
    <dsp:sp modelId="{5F74F48F-077E-4711-BFA6-D20F68BAC635}">
      <dsp:nvSpPr>
        <dsp:cNvPr id="0" name=""/>
        <dsp:cNvSpPr/>
      </dsp:nvSpPr>
      <dsp:spPr>
        <a:xfrm>
          <a:off x="1431472" y="309974"/>
          <a:ext cx="1585788" cy="6343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Step 2:  Understand the Situation</a:t>
          </a:r>
          <a:endParaRPr lang="en-US" sz="1000" kern="1200" dirty="0"/>
        </a:p>
      </dsp:txBody>
      <dsp:txXfrm>
        <a:off x="1431472" y="309974"/>
        <a:ext cx="1585788" cy="634315"/>
      </dsp:txXfrm>
    </dsp:sp>
    <dsp:sp modelId="{2865979D-0148-4B84-A10B-7D80075E2248}">
      <dsp:nvSpPr>
        <dsp:cNvPr id="0" name=""/>
        <dsp:cNvSpPr/>
      </dsp:nvSpPr>
      <dsp:spPr>
        <a:xfrm>
          <a:off x="2858682" y="309974"/>
          <a:ext cx="1585788" cy="6343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Step 3: Determine Goals &amp; Actions</a:t>
          </a:r>
          <a:endParaRPr lang="en-US" sz="1000" kern="1200" dirty="0"/>
        </a:p>
      </dsp:txBody>
      <dsp:txXfrm>
        <a:off x="2858682" y="309974"/>
        <a:ext cx="1585788" cy="634315"/>
      </dsp:txXfrm>
    </dsp:sp>
    <dsp:sp modelId="{8E2CBBA0-D83F-4B7A-BFDA-78741764DE8B}">
      <dsp:nvSpPr>
        <dsp:cNvPr id="0" name=""/>
        <dsp:cNvSpPr/>
      </dsp:nvSpPr>
      <dsp:spPr>
        <a:xfrm>
          <a:off x="4285892" y="309974"/>
          <a:ext cx="1585788" cy="6343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Step 4:  Plan Development</a:t>
          </a:r>
          <a:endParaRPr lang="en-US" sz="1000" kern="1200" dirty="0"/>
        </a:p>
      </dsp:txBody>
      <dsp:txXfrm>
        <a:off x="4285892" y="309974"/>
        <a:ext cx="1585788" cy="634315"/>
      </dsp:txXfrm>
    </dsp:sp>
    <dsp:sp modelId="{1B2FC9D2-5B1C-43C8-81FF-52BCB715F5F8}">
      <dsp:nvSpPr>
        <dsp:cNvPr id="0" name=""/>
        <dsp:cNvSpPr/>
      </dsp:nvSpPr>
      <dsp:spPr>
        <a:xfrm>
          <a:off x="5713102" y="309974"/>
          <a:ext cx="1585788" cy="6343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Step 5: Plan Preparation, Review, &amp; Approval</a:t>
          </a:r>
          <a:endParaRPr lang="en-US" sz="1000" kern="1200" dirty="0"/>
        </a:p>
      </dsp:txBody>
      <dsp:txXfrm>
        <a:off x="5713102" y="309974"/>
        <a:ext cx="1585788" cy="634315"/>
      </dsp:txXfrm>
    </dsp:sp>
    <dsp:sp modelId="{DA0AE92D-0136-4374-929B-6A7A14E672D7}">
      <dsp:nvSpPr>
        <dsp:cNvPr id="0" name=""/>
        <dsp:cNvSpPr/>
      </dsp:nvSpPr>
      <dsp:spPr>
        <a:xfrm>
          <a:off x="7140312" y="309974"/>
          <a:ext cx="1585788" cy="6343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Step 6:  Plan Implementation &amp; Maintenance</a:t>
          </a:r>
          <a:endParaRPr lang="en-US" sz="1000" kern="1200" dirty="0"/>
        </a:p>
      </dsp:txBody>
      <dsp:txXfrm>
        <a:off x="7140312" y="309974"/>
        <a:ext cx="1585788" cy="63431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72421" cy="465138"/>
          </a:xfrm>
          <a:prstGeom prst="rect">
            <a:avLst/>
          </a:prstGeom>
        </p:spPr>
        <p:txBody>
          <a:bodyPr vert="horz" lIns="91435" tIns="45718" rIns="91435" bIns="45718"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028" y="1"/>
            <a:ext cx="2972421" cy="465138"/>
          </a:xfrm>
          <a:prstGeom prst="rect">
            <a:avLst/>
          </a:prstGeom>
        </p:spPr>
        <p:txBody>
          <a:bodyPr vert="horz" wrap="square" lIns="91435" tIns="45718" rIns="91435" bIns="45718" numCol="1" anchor="t" anchorCtr="0" compatLnSpc="1">
            <a:prstTxWarp prst="textNoShape">
              <a:avLst/>
            </a:prstTxWarp>
          </a:bodyPr>
          <a:lstStyle>
            <a:lvl1pPr algn="r">
              <a:defRPr sz="1200">
                <a:latin typeface="Calibri" pitchFamily="34" charset="0"/>
              </a:defRPr>
            </a:lvl1pPr>
          </a:lstStyle>
          <a:p>
            <a:pPr>
              <a:defRPr/>
            </a:pPr>
            <a:fld id="{79B41FBF-0B47-4260-A7F0-E586C012A87B}" type="datetime1">
              <a:rPr lang="en-US"/>
              <a:pPr>
                <a:defRPr/>
              </a:pPr>
              <a:t>12/4/2014</a:t>
            </a:fld>
            <a:endParaRPr lang="en-US" dirty="0"/>
          </a:p>
        </p:txBody>
      </p:sp>
      <p:sp>
        <p:nvSpPr>
          <p:cNvPr id="4" name="Footer Placeholder 3"/>
          <p:cNvSpPr>
            <a:spLocks noGrp="1"/>
          </p:cNvSpPr>
          <p:nvPr>
            <p:ph type="ftr" sz="quarter" idx="2"/>
          </p:nvPr>
        </p:nvSpPr>
        <p:spPr>
          <a:xfrm>
            <a:off x="2" y="8829675"/>
            <a:ext cx="2972421" cy="465138"/>
          </a:xfrm>
          <a:prstGeom prst="rect">
            <a:avLst/>
          </a:prstGeom>
        </p:spPr>
        <p:txBody>
          <a:bodyPr vert="horz" lIns="91435" tIns="45718" rIns="91435" bIns="45718"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028" y="8829675"/>
            <a:ext cx="2972421" cy="465138"/>
          </a:xfrm>
          <a:prstGeom prst="rect">
            <a:avLst/>
          </a:prstGeom>
        </p:spPr>
        <p:txBody>
          <a:bodyPr vert="horz" wrap="square" lIns="91435" tIns="45718" rIns="91435" bIns="45718" numCol="1" anchor="b" anchorCtr="0" compatLnSpc="1">
            <a:prstTxWarp prst="textNoShape">
              <a:avLst/>
            </a:prstTxWarp>
          </a:bodyPr>
          <a:lstStyle>
            <a:lvl1pPr algn="r">
              <a:defRPr sz="1200">
                <a:latin typeface="Calibri" pitchFamily="34" charset="0"/>
              </a:defRPr>
            </a:lvl1pPr>
          </a:lstStyle>
          <a:p>
            <a:pPr>
              <a:defRPr/>
            </a:pPr>
            <a:fld id="{2E08DDF3-4C3A-4874-BE2C-EA0C6487AAB4}" type="slidenum">
              <a:rPr lang="en-US"/>
              <a:pPr>
                <a:defRPr/>
              </a:pPr>
              <a:t>‹#›</a:t>
            </a:fld>
            <a:endParaRPr lang="en-US" dirty="0"/>
          </a:p>
        </p:txBody>
      </p:sp>
    </p:spTree>
    <p:extLst>
      <p:ext uri="{BB962C8B-B14F-4D97-AF65-F5344CB8AC3E}">
        <p14:creationId xmlns:p14="http://schemas.microsoft.com/office/powerpoint/2010/main" xmlns="" val="24562157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72421" cy="465138"/>
          </a:xfrm>
          <a:prstGeom prst="rect">
            <a:avLst/>
          </a:prstGeom>
        </p:spPr>
        <p:txBody>
          <a:bodyPr vert="horz" lIns="89730" tIns="44865" rIns="89730" bIns="44865" rtlCol="0"/>
          <a:lstStyle>
            <a:lvl1pPr algn="l">
              <a:defRPr sz="1200">
                <a:latin typeface="Arial" charset="0"/>
                <a:ea typeface="ＭＳ Ｐゴシック" pitchFamily="-109" charset="-128"/>
                <a:cs typeface="+mn-cs"/>
              </a:defRPr>
            </a:lvl1pPr>
          </a:lstStyle>
          <a:p>
            <a:pPr>
              <a:defRPr/>
            </a:pPr>
            <a:endParaRPr lang="en-US" dirty="0"/>
          </a:p>
        </p:txBody>
      </p:sp>
      <p:sp>
        <p:nvSpPr>
          <p:cNvPr id="3" name="Date Placeholder 2"/>
          <p:cNvSpPr>
            <a:spLocks noGrp="1"/>
          </p:cNvSpPr>
          <p:nvPr>
            <p:ph type="dt" idx="1"/>
          </p:nvPr>
        </p:nvSpPr>
        <p:spPr>
          <a:xfrm>
            <a:off x="3884028" y="1"/>
            <a:ext cx="2972421" cy="465138"/>
          </a:xfrm>
          <a:prstGeom prst="rect">
            <a:avLst/>
          </a:prstGeom>
        </p:spPr>
        <p:txBody>
          <a:bodyPr vert="horz" wrap="square" lIns="89730" tIns="44865" rIns="89730" bIns="44865" numCol="1" anchor="t" anchorCtr="0" compatLnSpc="1">
            <a:prstTxWarp prst="textNoShape">
              <a:avLst/>
            </a:prstTxWarp>
          </a:bodyPr>
          <a:lstStyle>
            <a:lvl1pPr algn="r">
              <a:defRPr sz="1200"/>
            </a:lvl1pPr>
          </a:lstStyle>
          <a:p>
            <a:pPr>
              <a:defRPr/>
            </a:pPr>
            <a:fld id="{6D15F105-A647-49C4-BDA6-B223C2654F92}" type="datetimeFigureOut">
              <a:rPr lang="en-US"/>
              <a:pPr>
                <a:defRPr/>
              </a:pPr>
              <a:t>12/4/2014</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89730" tIns="44865" rIns="89730" bIns="44865" rtlCol="0" anchor="ctr"/>
          <a:lstStyle/>
          <a:p>
            <a:pPr lvl="0"/>
            <a:endParaRPr lang="en-US" noProof="0" dirty="0"/>
          </a:p>
        </p:txBody>
      </p:sp>
      <p:sp>
        <p:nvSpPr>
          <p:cNvPr id="5" name="Notes Placeholder 4"/>
          <p:cNvSpPr>
            <a:spLocks noGrp="1"/>
          </p:cNvSpPr>
          <p:nvPr>
            <p:ph type="body" sz="quarter" idx="3"/>
          </p:nvPr>
        </p:nvSpPr>
        <p:spPr>
          <a:xfrm>
            <a:off x="686421" y="4416425"/>
            <a:ext cx="5485158" cy="4183063"/>
          </a:xfrm>
          <a:prstGeom prst="rect">
            <a:avLst/>
          </a:prstGeom>
        </p:spPr>
        <p:txBody>
          <a:bodyPr vert="horz" lIns="89730" tIns="44865" rIns="89730" bIns="44865"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2" y="8829675"/>
            <a:ext cx="2972421" cy="465138"/>
          </a:xfrm>
          <a:prstGeom prst="rect">
            <a:avLst/>
          </a:prstGeom>
        </p:spPr>
        <p:txBody>
          <a:bodyPr vert="horz" lIns="89730" tIns="44865" rIns="89730" bIns="44865" rtlCol="0" anchor="b"/>
          <a:lstStyle>
            <a:lvl1pPr algn="l">
              <a:defRPr sz="1200">
                <a:latin typeface="Arial" charset="0"/>
                <a:ea typeface="ＭＳ Ｐゴシック" pitchFamily="-109" charset="-128"/>
                <a:cs typeface="+mn-cs"/>
              </a:defRPr>
            </a:lvl1pPr>
          </a:lstStyle>
          <a:p>
            <a:pPr>
              <a:defRPr/>
            </a:pPr>
            <a:endParaRPr lang="en-US" dirty="0"/>
          </a:p>
        </p:txBody>
      </p:sp>
      <p:sp>
        <p:nvSpPr>
          <p:cNvPr id="7" name="Slide Number Placeholder 6"/>
          <p:cNvSpPr>
            <a:spLocks noGrp="1"/>
          </p:cNvSpPr>
          <p:nvPr>
            <p:ph type="sldNum" sz="quarter" idx="5"/>
          </p:nvPr>
        </p:nvSpPr>
        <p:spPr>
          <a:xfrm>
            <a:off x="3884028" y="8829675"/>
            <a:ext cx="2972421" cy="465138"/>
          </a:xfrm>
          <a:prstGeom prst="rect">
            <a:avLst/>
          </a:prstGeom>
        </p:spPr>
        <p:txBody>
          <a:bodyPr vert="horz" wrap="square" lIns="89730" tIns="44865" rIns="89730" bIns="44865" numCol="1" anchor="b" anchorCtr="0" compatLnSpc="1">
            <a:prstTxWarp prst="textNoShape">
              <a:avLst/>
            </a:prstTxWarp>
          </a:bodyPr>
          <a:lstStyle>
            <a:lvl1pPr algn="r">
              <a:defRPr sz="1200"/>
            </a:lvl1pPr>
          </a:lstStyle>
          <a:p>
            <a:pPr>
              <a:defRPr/>
            </a:pPr>
            <a:fld id="{28934F5F-EA56-4EDC-A847-2B310F276269}" type="slidenum">
              <a:rPr lang="en-US"/>
              <a:pPr>
                <a:defRPr/>
              </a:pPr>
              <a:t>‹#›</a:t>
            </a:fld>
            <a:endParaRPr lang="en-US" dirty="0"/>
          </a:p>
        </p:txBody>
      </p:sp>
    </p:spTree>
    <p:extLst>
      <p:ext uri="{BB962C8B-B14F-4D97-AF65-F5344CB8AC3E}">
        <p14:creationId xmlns:p14="http://schemas.microsoft.com/office/powerpoint/2010/main" xmlns="" val="368446743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sz="1200" kern="1200" dirty="0" smtClean="0">
                <a:solidFill>
                  <a:schemeClr val="tx1"/>
                </a:solidFill>
                <a:latin typeface="+mn-lt"/>
                <a:ea typeface="ＭＳ Ｐゴシック" charset="0"/>
                <a:cs typeface="ＭＳ Ｐゴシック" charset="0"/>
              </a:rPr>
              <a:t>Display the Welcome Slide so participants see it when they enter the room.</a:t>
            </a:r>
          </a:p>
          <a:p>
            <a:r>
              <a:rPr lang="en-US" sz="1200" kern="1200" dirty="0" smtClean="0">
                <a:solidFill>
                  <a:schemeClr val="tx1"/>
                </a:solidFill>
                <a:latin typeface="+mn-lt"/>
                <a:ea typeface="ＭＳ Ｐゴシック" charset="0"/>
                <a:cs typeface="ＭＳ Ｐゴシック" charset="0"/>
              </a:rPr>
              <a:t> </a:t>
            </a:r>
          </a:p>
          <a:p>
            <a:r>
              <a:rPr lang="en-US" sz="1200" kern="1200" dirty="0" smtClean="0">
                <a:solidFill>
                  <a:schemeClr val="tx1"/>
                </a:solidFill>
                <a:latin typeface="+mn-lt"/>
                <a:ea typeface="ＭＳ Ｐゴシック" charset="0"/>
                <a:cs typeface="ＭＳ Ｐゴシック" charset="0"/>
              </a:rPr>
              <a:t>Welcome participants and allow time for introductions if participants are not already acquainted. </a:t>
            </a:r>
          </a:p>
          <a:p>
            <a:r>
              <a:rPr lang="en-US" sz="1200" kern="1200" dirty="0" smtClean="0">
                <a:solidFill>
                  <a:schemeClr val="tx1"/>
                </a:solidFill>
                <a:latin typeface="+mn-lt"/>
                <a:ea typeface="ＭＳ Ｐゴシック" charset="0"/>
                <a:cs typeface="ＭＳ Ｐゴシック" charset="0"/>
              </a:rPr>
              <a:t> </a:t>
            </a:r>
          </a:p>
          <a:p>
            <a:r>
              <a:rPr lang="en-US" sz="1200" kern="1200" dirty="0" smtClean="0">
                <a:solidFill>
                  <a:schemeClr val="tx1"/>
                </a:solidFill>
                <a:latin typeface="+mn-lt"/>
                <a:ea typeface="ＭＳ Ｐゴシック" charset="0"/>
                <a:cs typeface="ＭＳ Ｐゴシック" charset="0"/>
              </a:rPr>
              <a:t>Warm up:  </a:t>
            </a:r>
          </a:p>
          <a:p>
            <a:r>
              <a:rPr lang="en-US" sz="1200" kern="1200" dirty="0" smtClean="0">
                <a:solidFill>
                  <a:schemeClr val="tx1"/>
                </a:solidFill>
                <a:latin typeface="+mn-lt"/>
                <a:ea typeface="ＭＳ Ｐゴシック" charset="0"/>
                <a:cs typeface="ＭＳ Ｐゴシック" charset="0"/>
              </a:rPr>
              <a:t>Ask each person to share the following information:</a:t>
            </a:r>
          </a:p>
          <a:p>
            <a:pPr lvl="0"/>
            <a:r>
              <a:rPr lang="en-US" sz="1200" kern="1200" dirty="0" smtClean="0">
                <a:solidFill>
                  <a:schemeClr val="tx1"/>
                </a:solidFill>
                <a:latin typeface="+mn-lt"/>
                <a:ea typeface="ＭＳ Ｐゴシック" charset="0"/>
                <a:cs typeface="ＭＳ Ｐゴシック" charset="0"/>
              </a:rPr>
              <a:t>Name (If they are not already acquainted)</a:t>
            </a:r>
          </a:p>
          <a:p>
            <a:pPr lvl="0"/>
            <a:r>
              <a:rPr lang="en-US" sz="1200" kern="1200" dirty="0" smtClean="0">
                <a:solidFill>
                  <a:schemeClr val="tx1"/>
                </a:solidFill>
                <a:latin typeface="+mn-lt"/>
                <a:ea typeface="ＭＳ Ｐゴシック" charset="0"/>
                <a:cs typeface="ＭＳ Ｐゴシック" charset="0"/>
              </a:rPr>
              <a:t>The first thing that comes to mind when you hear the word resilient (tell them to name something in one or two words – fast)</a:t>
            </a:r>
          </a:p>
          <a:p>
            <a:pPr lvl="0"/>
            <a:r>
              <a:rPr lang="en-US" sz="1200" kern="1200" dirty="0" smtClean="0">
                <a:solidFill>
                  <a:schemeClr val="tx1"/>
                </a:solidFill>
                <a:latin typeface="+mn-lt"/>
                <a:ea typeface="ＭＳ Ｐゴシック" charset="0"/>
                <a:cs typeface="ＭＳ Ｐゴシック" charset="0"/>
              </a:rPr>
              <a:t>(Alternate opener – Name one thing that bounces.)</a:t>
            </a:r>
          </a:p>
          <a:p>
            <a:r>
              <a:rPr lang="en-US" sz="1200" kern="1200" dirty="0" smtClean="0">
                <a:solidFill>
                  <a:schemeClr val="tx1"/>
                </a:solidFill>
                <a:latin typeface="+mn-lt"/>
                <a:ea typeface="ＭＳ Ｐゴシック" charset="0"/>
                <a:cs typeface="ＭＳ Ｐゴシック" charset="0"/>
              </a:rPr>
              <a:t> </a:t>
            </a:r>
          </a:p>
          <a:p>
            <a:r>
              <a:rPr lang="en-US" sz="1200" kern="1200" dirty="0" smtClean="0">
                <a:solidFill>
                  <a:schemeClr val="tx1"/>
                </a:solidFill>
                <a:latin typeface="+mn-lt"/>
                <a:ea typeface="ＭＳ Ｐゴシック" charset="0"/>
                <a:cs typeface="ＭＳ Ｐゴシック" charset="0"/>
              </a:rPr>
              <a:t>Introduce today’s session.</a:t>
            </a:r>
            <a:endParaRPr lang="en-US" dirty="0">
              <a:latin typeface="Calibri" charset="0"/>
              <a:ea typeface="ＭＳ Ｐゴシック" charset="0"/>
              <a:cs typeface="ＭＳ Ｐゴシック" charset="0"/>
            </a:endParaRPr>
          </a:p>
        </p:txBody>
      </p:sp>
      <p:sp>
        <p:nvSpPr>
          <p:cNvPr id="8397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07475F2-0278-014A-B64D-0E6EC705EE1B}" type="slidenum">
              <a:rPr lang="en-US" sz="1200"/>
              <a:pPr eaLnBrk="1" hangingPunct="1"/>
              <a:t>1</a:t>
            </a:fld>
            <a:endParaRPr lang="en-US" sz="1200" dirty="0"/>
          </a:p>
        </p:txBody>
      </p:sp>
    </p:spTree>
    <p:extLst>
      <p:ext uri="{BB962C8B-B14F-4D97-AF65-F5344CB8AC3E}">
        <p14:creationId xmlns:p14="http://schemas.microsoft.com/office/powerpoint/2010/main" xmlns="" val="756686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15000"/>
              </a:lnSpc>
              <a:spcBef>
                <a:spcPts val="0"/>
              </a:spcBef>
              <a:spcAft>
                <a:spcPts val="0"/>
              </a:spcAft>
            </a:pPr>
            <a:r>
              <a:rPr lang="en-US" sz="1200" dirty="0" smtClean="0">
                <a:latin typeface="+mn-lt"/>
                <a:ea typeface="Times New Roman"/>
                <a:cs typeface="Times New Roman"/>
              </a:rPr>
              <a:t>Use this slide to get participants to take a moment to think about anything else they may need to know about in their community to plan effectively.  </a:t>
            </a:r>
            <a:endParaRPr lang="en-US" sz="1200" dirty="0" smtClean="0">
              <a:latin typeface="+mn-lt"/>
              <a:ea typeface="Calibri"/>
              <a:cs typeface="Times New Roman"/>
            </a:endParaRPr>
          </a:p>
          <a:p>
            <a:pPr marL="0" marR="0">
              <a:lnSpc>
                <a:spcPct val="115000"/>
              </a:lnSpc>
              <a:spcBef>
                <a:spcPts val="0"/>
              </a:spcBef>
              <a:spcAft>
                <a:spcPts val="0"/>
              </a:spcAft>
            </a:pPr>
            <a:r>
              <a:rPr lang="en-US" sz="1200" dirty="0" smtClean="0">
                <a:latin typeface="+mn-lt"/>
                <a:ea typeface="Times New Roman"/>
                <a:cs typeface="Times New Roman"/>
              </a:rPr>
              <a:t> </a:t>
            </a:r>
            <a:endParaRPr lang="en-US" sz="1200" dirty="0" smtClean="0">
              <a:latin typeface="+mn-lt"/>
              <a:ea typeface="Calibri"/>
              <a:cs typeface="Times New Roman"/>
            </a:endParaRPr>
          </a:p>
          <a:p>
            <a:pPr marL="0" marR="0">
              <a:lnSpc>
                <a:spcPct val="115000"/>
              </a:lnSpc>
              <a:spcBef>
                <a:spcPts val="0"/>
              </a:spcBef>
              <a:spcAft>
                <a:spcPts val="0"/>
              </a:spcAft>
            </a:pPr>
            <a:r>
              <a:rPr lang="en-US" sz="1200" dirty="0" smtClean="0">
                <a:latin typeface="+mn-lt"/>
                <a:ea typeface="Times New Roman"/>
                <a:cs typeface="Times New Roman"/>
              </a:rPr>
              <a:t>Use these questions to facilitate discussion: </a:t>
            </a:r>
            <a:endParaRPr lang="en-US" sz="1200" dirty="0" smtClean="0">
              <a:latin typeface="+mn-lt"/>
              <a:ea typeface="Calibri"/>
              <a:cs typeface="Times New Roman"/>
            </a:endParaRPr>
          </a:p>
          <a:p>
            <a:pPr marL="342900" marR="0" lvl="0" indent="-342900">
              <a:lnSpc>
                <a:spcPct val="115000"/>
              </a:lnSpc>
              <a:spcBef>
                <a:spcPts val="0"/>
              </a:spcBef>
              <a:spcAft>
                <a:spcPts val="0"/>
              </a:spcAft>
              <a:buFont typeface="Wingdings"/>
              <a:buChar char=""/>
            </a:pPr>
            <a:r>
              <a:rPr lang="en-US" sz="1200" dirty="0" smtClean="0">
                <a:latin typeface="+mn-lt"/>
                <a:ea typeface="Times New Roman"/>
                <a:cs typeface="Times New Roman"/>
              </a:rPr>
              <a:t>What do we know?</a:t>
            </a:r>
            <a:endParaRPr lang="en-US" sz="1200" dirty="0" smtClean="0">
              <a:latin typeface="+mn-lt"/>
              <a:ea typeface="Calibri"/>
              <a:cs typeface="Times New Roman"/>
            </a:endParaRPr>
          </a:p>
          <a:p>
            <a:pPr marL="0" marR="0">
              <a:lnSpc>
                <a:spcPct val="115000"/>
              </a:lnSpc>
              <a:spcBef>
                <a:spcPts val="0"/>
              </a:spcBef>
              <a:spcAft>
                <a:spcPts val="0"/>
              </a:spcAft>
            </a:pPr>
            <a:r>
              <a:rPr lang="en-US" sz="1200" dirty="0" smtClean="0">
                <a:latin typeface="+mn-lt"/>
                <a:ea typeface="Times New Roman"/>
                <a:cs typeface="Times New Roman"/>
              </a:rPr>
              <a:t> </a:t>
            </a:r>
            <a:endParaRPr lang="en-US" sz="1200" dirty="0" smtClean="0">
              <a:latin typeface="+mn-lt"/>
              <a:ea typeface="Calibri"/>
              <a:cs typeface="Times New Roman"/>
            </a:endParaRPr>
          </a:p>
          <a:p>
            <a:pPr marL="342900" marR="0" lvl="0" indent="-342900">
              <a:lnSpc>
                <a:spcPct val="115000"/>
              </a:lnSpc>
              <a:spcBef>
                <a:spcPts val="0"/>
              </a:spcBef>
              <a:spcAft>
                <a:spcPts val="0"/>
              </a:spcAft>
              <a:buFont typeface="Wingdings"/>
              <a:buChar char=""/>
            </a:pPr>
            <a:r>
              <a:rPr lang="en-US" sz="1200" dirty="0" smtClean="0">
                <a:latin typeface="+mn-lt"/>
                <a:ea typeface="Times New Roman"/>
                <a:cs typeface="Times New Roman"/>
              </a:rPr>
              <a:t>What do we need to know?</a:t>
            </a:r>
            <a:endParaRPr lang="en-US" sz="1200" dirty="0" smtClean="0">
              <a:latin typeface="+mn-lt"/>
              <a:ea typeface="Calibri"/>
              <a:cs typeface="Times New Roman"/>
            </a:endParaRPr>
          </a:p>
          <a:p>
            <a:pPr marL="0" marR="0">
              <a:lnSpc>
                <a:spcPct val="115000"/>
              </a:lnSpc>
              <a:spcBef>
                <a:spcPts val="0"/>
              </a:spcBef>
              <a:spcAft>
                <a:spcPts val="0"/>
              </a:spcAft>
            </a:pPr>
            <a:r>
              <a:rPr lang="en-US" sz="1200" dirty="0" smtClean="0">
                <a:latin typeface="+mn-lt"/>
                <a:ea typeface="Times New Roman"/>
                <a:cs typeface="Times New Roman"/>
              </a:rPr>
              <a:t> </a:t>
            </a:r>
            <a:endParaRPr lang="en-US" sz="1200" dirty="0" smtClean="0">
              <a:latin typeface="+mn-lt"/>
              <a:ea typeface="Calibri"/>
              <a:cs typeface="Times New Roman"/>
            </a:endParaRPr>
          </a:p>
          <a:p>
            <a:pPr marL="342900" marR="0" lvl="0" indent="-342900">
              <a:lnSpc>
                <a:spcPct val="115000"/>
              </a:lnSpc>
              <a:spcBef>
                <a:spcPts val="0"/>
              </a:spcBef>
              <a:spcAft>
                <a:spcPts val="0"/>
              </a:spcAft>
              <a:buFont typeface="Wingdings"/>
              <a:buChar char=""/>
            </a:pPr>
            <a:r>
              <a:rPr lang="en-US" sz="1200" dirty="0" smtClean="0">
                <a:latin typeface="+mn-lt"/>
                <a:ea typeface="Times New Roman"/>
                <a:cs typeface="Times New Roman"/>
              </a:rPr>
              <a:t>Who or what are we forgetting?</a:t>
            </a:r>
            <a:endParaRPr lang="en-US" sz="1200" dirty="0" smtClean="0">
              <a:latin typeface="+mn-lt"/>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pPr>
              <a:defRPr/>
            </a:pPr>
            <a:fld id="{28934F5F-EA56-4EDC-A847-2B310F276269}" type="slidenum">
              <a:rPr lang="en-US" smtClean="0"/>
              <a:pPr>
                <a:defRPr/>
              </a:pPr>
              <a:t>10</a:t>
            </a:fld>
            <a:endParaRPr lang="en-US" dirty="0"/>
          </a:p>
        </p:txBody>
      </p:sp>
    </p:spTree>
    <p:extLst>
      <p:ext uri="{BB962C8B-B14F-4D97-AF65-F5344CB8AC3E}">
        <p14:creationId xmlns:p14="http://schemas.microsoft.com/office/powerpoint/2010/main" xmlns="" val="3762630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a:lnSpc>
                <a:spcPct val="115000"/>
              </a:lnSpc>
              <a:spcBef>
                <a:spcPts val="0"/>
              </a:spcBef>
              <a:spcAft>
                <a:spcPts val="0"/>
              </a:spcAft>
            </a:pPr>
            <a:r>
              <a:rPr lang="en-US" sz="1200" dirty="0" smtClean="0">
                <a:latin typeface="+mn-lt"/>
                <a:ea typeface="Times New Roman"/>
                <a:cs typeface="Times New Roman"/>
              </a:rPr>
              <a:t>This slide is repeated from Step One as a reminder that the community’s involvement is needed in two places.  </a:t>
            </a:r>
            <a:endParaRPr lang="en-US" sz="1200" dirty="0" smtClean="0">
              <a:latin typeface="+mn-lt"/>
              <a:ea typeface="Calibri"/>
              <a:cs typeface="Times New Roman"/>
            </a:endParaRPr>
          </a:p>
          <a:p>
            <a:pPr marL="0" marR="0">
              <a:lnSpc>
                <a:spcPct val="115000"/>
              </a:lnSpc>
              <a:spcBef>
                <a:spcPts val="0"/>
              </a:spcBef>
              <a:spcAft>
                <a:spcPts val="0"/>
              </a:spcAft>
            </a:pPr>
            <a:r>
              <a:rPr lang="en-US" sz="1200" dirty="0" smtClean="0">
                <a:latin typeface="+mn-lt"/>
                <a:ea typeface="Times New Roman"/>
                <a:cs typeface="Times New Roman"/>
              </a:rPr>
              <a:t> </a:t>
            </a:r>
            <a:endParaRPr lang="en-US" sz="1200" dirty="0" smtClean="0">
              <a:latin typeface="+mn-lt"/>
              <a:ea typeface="Calibri"/>
              <a:cs typeface="Times New Roman"/>
            </a:endParaRPr>
          </a:p>
          <a:p>
            <a:pPr marL="0" marR="0">
              <a:lnSpc>
                <a:spcPct val="115000"/>
              </a:lnSpc>
              <a:spcBef>
                <a:spcPts val="0"/>
              </a:spcBef>
              <a:spcAft>
                <a:spcPts val="0"/>
              </a:spcAft>
            </a:pPr>
            <a:r>
              <a:rPr lang="en-US" sz="1200" dirty="0" smtClean="0">
                <a:latin typeface="+mn-lt"/>
                <a:ea typeface="Times New Roman"/>
                <a:cs typeface="Times New Roman"/>
              </a:rPr>
              <a:t>This section discusses the first of these: </a:t>
            </a:r>
            <a:endParaRPr lang="en-US" sz="1200" dirty="0" smtClean="0">
              <a:latin typeface="+mn-lt"/>
              <a:ea typeface="Calibri"/>
              <a:cs typeface="Times New Roman"/>
            </a:endParaRPr>
          </a:p>
          <a:p>
            <a:pPr lvl="1">
              <a:buFont typeface="Arial" pitchFamily="34" charset="0"/>
              <a:buChar char="•"/>
            </a:pPr>
            <a:r>
              <a:rPr lang="en-US" sz="1200" dirty="0" smtClean="0">
                <a:latin typeface="+mn-lt"/>
                <a:ea typeface="Times New Roman"/>
                <a:cs typeface="Times New Roman"/>
              </a:rPr>
              <a:t>Verify and strengthen the information gathered.</a:t>
            </a:r>
            <a:endParaRPr lang="en-US" dirty="0" smtClean="0"/>
          </a:p>
        </p:txBody>
      </p:sp>
      <p:sp>
        <p:nvSpPr>
          <p:cNvPr id="51203" name="Slide Number Placeholder 3"/>
          <p:cNvSpPr>
            <a:spLocks noGrp="1"/>
          </p:cNvSpPr>
          <p:nvPr>
            <p:ph type="sldNum" sz="quarter" idx="5"/>
          </p:nvPr>
        </p:nvSpPr>
        <p:spPr bwMode="auto">
          <a:noFill/>
          <a:ln>
            <a:miter lim="800000"/>
            <a:headEnd/>
            <a:tailEnd/>
          </a:ln>
        </p:spPr>
        <p:txBody>
          <a:bodyPr/>
          <a:lstStyle/>
          <a:p>
            <a:fld id="{D0A44F02-850C-41BC-A3D4-91FCC33BAB49}" type="slidenum">
              <a:rPr lang="en-US"/>
              <a:pPr/>
              <a:t>11</a:t>
            </a:fld>
            <a:endParaRPr lang="en-US" dirty="0"/>
          </a:p>
        </p:txBody>
      </p:sp>
    </p:spTree>
    <p:extLst>
      <p:ext uri="{BB962C8B-B14F-4D97-AF65-F5344CB8AC3E}">
        <p14:creationId xmlns:p14="http://schemas.microsoft.com/office/powerpoint/2010/main" xmlns="" val="752254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latin typeface="+mn-lt"/>
                <a:ea typeface="Times New Roman"/>
                <a:cs typeface="Times New Roman"/>
              </a:rPr>
              <a:t>This slide gives a brief overview of preparing for the Open House. Greater detail is provided in Handout 6 – Ground-</a:t>
            </a:r>
            <a:r>
              <a:rPr lang="en-US" sz="1200" dirty="0" err="1" smtClean="0">
                <a:latin typeface="+mn-lt"/>
                <a:ea typeface="Times New Roman"/>
                <a:cs typeface="Times New Roman"/>
              </a:rPr>
              <a:t>Truthing</a:t>
            </a:r>
            <a:r>
              <a:rPr lang="en-US" sz="1200" dirty="0" smtClean="0">
                <a:latin typeface="+mn-lt"/>
                <a:ea typeface="Times New Roman"/>
                <a:cs typeface="Times New Roman"/>
              </a:rPr>
              <a:t> Open House Guide. The information on Handout 3 will be used to prepare the stations for the event, including the community maps that will be used.</a:t>
            </a:r>
            <a:endParaRPr lang="en-US" sz="1200" dirty="0" smtClean="0">
              <a:latin typeface="+mn-lt"/>
              <a:ea typeface="Calibri"/>
              <a:cs typeface="Times New Roman"/>
            </a:endParaRPr>
          </a:p>
          <a:p>
            <a:pPr marL="0" marR="0">
              <a:lnSpc>
                <a:spcPct val="115000"/>
              </a:lnSpc>
              <a:spcBef>
                <a:spcPts val="0"/>
              </a:spcBef>
              <a:spcAft>
                <a:spcPts val="0"/>
              </a:spcAft>
            </a:pPr>
            <a:r>
              <a:rPr lang="en-US" sz="1200" dirty="0" smtClean="0">
                <a:latin typeface="+mn-lt"/>
                <a:ea typeface="Times New Roman"/>
                <a:cs typeface="Times New Roman"/>
              </a:rPr>
              <a:t> </a:t>
            </a:r>
            <a:endParaRPr lang="en-US" sz="1200" dirty="0" smtClean="0">
              <a:latin typeface="+mn-lt"/>
              <a:ea typeface="Calibri"/>
              <a:cs typeface="Times New Roman"/>
            </a:endParaRPr>
          </a:p>
          <a:p>
            <a:pPr marL="342900" marR="0" lvl="0" indent="-342900">
              <a:lnSpc>
                <a:spcPct val="115000"/>
              </a:lnSpc>
              <a:spcBef>
                <a:spcPts val="0"/>
              </a:spcBef>
              <a:spcAft>
                <a:spcPts val="0"/>
              </a:spcAft>
              <a:buFont typeface="+mj-lt"/>
              <a:buAutoNum type="arabicPeriod"/>
            </a:pPr>
            <a:r>
              <a:rPr lang="en-US" sz="1200" dirty="0" smtClean="0">
                <a:latin typeface="+mn-lt"/>
                <a:ea typeface="Times New Roman"/>
                <a:cs typeface="Times New Roman"/>
              </a:rPr>
              <a:t>Complete all data gathering that is important to your community</a:t>
            </a:r>
            <a:endParaRPr lang="en-US" sz="1200" dirty="0" smtClean="0">
              <a:latin typeface="+mn-lt"/>
              <a:ea typeface="Calibri"/>
              <a:cs typeface="Times New Roman"/>
            </a:endParaRPr>
          </a:p>
          <a:p>
            <a:pPr marL="342900" marR="0" lvl="0" indent="-342900">
              <a:lnSpc>
                <a:spcPct val="115000"/>
              </a:lnSpc>
              <a:spcBef>
                <a:spcPts val="0"/>
              </a:spcBef>
              <a:spcAft>
                <a:spcPts val="0"/>
              </a:spcAft>
              <a:buFont typeface="+mj-lt"/>
              <a:buAutoNum type="arabicPeriod"/>
            </a:pPr>
            <a:r>
              <a:rPr lang="en-US" sz="1200" dirty="0" smtClean="0">
                <a:latin typeface="+mn-lt"/>
                <a:ea typeface="Times New Roman"/>
                <a:cs typeface="Times New Roman"/>
              </a:rPr>
              <a:t>Prepare community maps</a:t>
            </a:r>
            <a:endParaRPr lang="en-US" sz="1200" dirty="0" smtClean="0">
              <a:latin typeface="+mn-lt"/>
              <a:ea typeface="Calibri"/>
              <a:cs typeface="Times New Roman"/>
            </a:endParaRPr>
          </a:p>
          <a:p>
            <a:pPr marL="342900" marR="0" lvl="0" indent="-342900">
              <a:lnSpc>
                <a:spcPct val="115000"/>
              </a:lnSpc>
              <a:spcBef>
                <a:spcPts val="0"/>
              </a:spcBef>
              <a:spcAft>
                <a:spcPts val="0"/>
              </a:spcAft>
              <a:buFont typeface="+mj-lt"/>
              <a:buAutoNum type="arabicPeriod"/>
            </a:pPr>
            <a:r>
              <a:rPr lang="en-US" sz="1200" dirty="0" smtClean="0">
                <a:latin typeface="+mn-lt"/>
                <a:ea typeface="Times New Roman"/>
                <a:cs typeface="Times New Roman"/>
              </a:rPr>
              <a:t>Determine locations, dates, and times</a:t>
            </a:r>
            <a:endParaRPr lang="en-US" sz="1200" dirty="0" smtClean="0">
              <a:latin typeface="+mn-lt"/>
              <a:ea typeface="Calibri"/>
              <a:cs typeface="Times New Roman"/>
            </a:endParaRPr>
          </a:p>
          <a:p>
            <a:pPr marL="342900" marR="0" lvl="0" indent="-342900">
              <a:lnSpc>
                <a:spcPct val="115000"/>
              </a:lnSpc>
              <a:spcBef>
                <a:spcPts val="0"/>
              </a:spcBef>
              <a:spcAft>
                <a:spcPts val="0"/>
              </a:spcAft>
              <a:buFont typeface="+mj-lt"/>
              <a:buAutoNum type="arabicPeriod"/>
            </a:pPr>
            <a:r>
              <a:rPr lang="en-US" sz="1200" dirty="0" smtClean="0">
                <a:latin typeface="+mn-lt"/>
                <a:ea typeface="Times New Roman"/>
                <a:cs typeface="Times New Roman"/>
              </a:rPr>
              <a:t>Send invitations and announcements</a:t>
            </a:r>
            <a:endParaRPr lang="en-US" sz="1200" dirty="0" smtClean="0">
              <a:latin typeface="+mn-lt"/>
              <a:ea typeface="Calibri"/>
              <a:cs typeface="Times New Roman"/>
            </a:endParaRPr>
          </a:p>
          <a:p>
            <a:pPr marL="0" marR="0">
              <a:lnSpc>
                <a:spcPct val="115000"/>
              </a:lnSpc>
              <a:spcBef>
                <a:spcPts val="0"/>
              </a:spcBef>
              <a:spcAft>
                <a:spcPts val="0"/>
              </a:spcAft>
            </a:pPr>
            <a:r>
              <a:rPr lang="en-US" sz="1200" i="1" dirty="0" smtClean="0">
                <a:latin typeface="+mn-lt"/>
                <a:ea typeface="Times New Roman"/>
                <a:cs typeface="Times New Roman"/>
              </a:rPr>
              <a:t> </a:t>
            </a:r>
            <a:endParaRPr lang="en-US" sz="1200" dirty="0" smtClean="0">
              <a:latin typeface="+mn-lt"/>
              <a:ea typeface="Calibri"/>
              <a:cs typeface="Times New Roman"/>
            </a:endParaRPr>
          </a:p>
          <a:p>
            <a:pPr marL="0" marR="0">
              <a:lnSpc>
                <a:spcPct val="115000"/>
              </a:lnSpc>
              <a:spcBef>
                <a:spcPts val="0"/>
              </a:spcBef>
              <a:spcAft>
                <a:spcPts val="0"/>
              </a:spcAft>
            </a:pPr>
            <a:r>
              <a:rPr lang="en-US" sz="1200" dirty="0" smtClean="0">
                <a:latin typeface="+mn-lt"/>
                <a:ea typeface="Times New Roman"/>
                <a:cs typeface="Times New Roman"/>
              </a:rPr>
              <a:t>Be sure that locations, dates, and times are convenient for a wide range of community members. You may even want to consider hosting the event in multiple locations, dates, and times.</a:t>
            </a:r>
            <a:endParaRPr lang="en-US" sz="1200" dirty="0" smtClean="0">
              <a:latin typeface="+mn-lt"/>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pPr>
              <a:defRPr/>
            </a:pPr>
            <a:fld id="{28934F5F-EA56-4EDC-A847-2B310F276269}" type="slidenum">
              <a:rPr lang="en-US" smtClean="0"/>
              <a:pPr>
                <a:defRPr/>
              </a:pPr>
              <a:t>12</a:t>
            </a:fld>
            <a:endParaRPr lang="en-US" dirty="0"/>
          </a:p>
        </p:txBody>
      </p:sp>
    </p:spTree>
    <p:extLst>
      <p:ext uri="{BB962C8B-B14F-4D97-AF65-F5344CB8AC3E}">
        <p14:creationId xmlns:p14="http://schemas.microsoft.com/office/powerpoint/2010/main" xmlns="" val="3259267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15000"/>
              </a:lnSpc>
              <a:spcBef>
                <a:spcPts val="0"/>
              </a:spcBef>
              <a:spcAft>
                <a:spcPts val="0"/>
              </a:spcAft>
            </a:pPr>
            <a:r>
              <a:rPr lang="en-US" sz="1200" i="1" dirty="0" smtClean="0">
                <a:latin typeface="+mn-lt"/>
                <a:ea typeface="Times New Roman"/>
                <a:cs typeface="Times New Roman"/>
              </a:rPr>
              <a:t>Note to facilitator: This basic Open House structure is used for both touch-points in the ReadyCommunity Process when the greater community involvement is needed.</a:t>
            </a:r>
          </a:p>
          <a:p>
            <a:pPr marL="0" marR="0">
              <a:lnSpc>
                <a:spcPct val="115000"/>
              </a:lnSpc>
              <a:spcBef>
                <a:spcPts val="0"/>
              </a:spcBef>
              <a:spcAft>
                <a:spcPts val="0"/>
              </a:spcAft>
            </a:pPr>
            <a:endParaRPr lang="en-US" sz="1200" i="1" dirty="0" smtClean="0">
              <a:latin typeface="+mn-lt"/>
              <a:ea typeface="Calibri"/>
              <a:cs typeface="Times New Roman"/>
            </a:endParaRPr>
          </a:p>
          <a:p>
            <a:pPr marL="0" marR="0">
              <a:lnSpc>
                <a:spcPct val="115000"/>
              </a:lnSpc>
              <a:spcBef>
                <a:spcPts val="0"/>
              </a:spcBef>
              <a:spcAft>
                <a:spcPts val="0"/>
              </a:spcAft>
            </a:pPr>
            <a:r>
              <a:rPr lang="en-US" sz="1200" i="1" dirty="0" smtClean="0">
                <a:latin typeface="+mn-lt"/>
                <a:ea typeface="Calibri"/>
                <a:cs typeface="Times New Roman"/>
              </a:rPr>
              <a:t>Handout Three: Open House Fact Sheet</a:t>
            </a:r>
            <a:endParaRPr lang="en-US" sz="1200" dirty="0" smtClean="0">
              <a:latin typeface="+mn-lt"/>
              <a:ea typeface="Calibri"/>
              <a:cs typeface="Times New Roman"/>
            </a:endParaRPr>
          </a:p>
          <a:p>
            <a:pPr marL="0" marR="0">
              <a:lnSpc>
                <a:spcPct val="115000"/>
              </a:lnSpc>
              <a:spcBef>
                <a:spcPts val="0"/>
              </a:spcBef>
              <a:spcAft>
                <a:spcPts val="0"/>
              </a:spcAft>
            </a:pPr>
            <a:r>
              <a:rPr lang="en-US" sz="1200" i="1" dirty="0" smtClean="0">
                <a:latin typeface="+mn-lt"/>
                <a:ea typeface="Times New Roman"/>
                <a:cs typeface="Times New Roman"/>
              </a:rPr>
              <a:t> </a:t>
            </a:r>
            <a:endParaRPr lang="en-US" sz="1200" dirty="0" smtClean="0">
              <a:latin typeface="+mn-lt"/>
              <a:ea typeface="Calibri"/>
              <a:cs typeface="Times New Roman"/>
            </a:endParaRPr>
          </a:p>
          <a:p>
            <a:pPr marL="0" marR="0">
              <a:lnSpc>
                <a:spcPct val="115000"/>
              </a:lnSpc>
              <a:spcBef>
                <a:spcPts val="0"/>
              </a:spcBef>
              <a:spcAft>
                <a:spcPts val="0"/>
              </a:spcAft>
            </a:pPr>
            <a:r>
              <a:rPr lang="en-US" sz="1200" dirty="0" smtClean="0">
                <a:latin typeface="+mn-lt"/>
                <a:ea typeface="Times New Roman"/>
                <a:cs typeface="Times New Roman"/>
              </a:rPr>
              <a:t>The information on this slide will help the group visualize the flow of the open house and assist them in making the logistical arrangements.</a:t>
            </a:r>
            <a:endParaRPr lang="en-US" sz="1200" dirty="0" smtClean="0">
              <a:latin typeface="+mn-lt"/>
              <a:ea typeface="Calibri"/>
              <a:cs typeface="Times New Roman"/>
            </a:endParaRPr>
          </a:p>
          <a:p>
            <a:pPr marL="0" marR="0">
              <a:lnSpc>
                <a:spcPct val="115000"/>
              </a:lnSpc>
              <a:spcBef>
                <a:spcPts val="0"/>
              </a:spcBef>
              <a:spcAft>
                <a:spcPts val="0"/>
              </a:spcAft>
            </a:pPr>
            <a:r>
              <a:rPr lang="en-US" sz="1200" dirty="0" smtClean="0">
                <a:latin typeface="+mn-lt"/>
                <a:ea typeface="Times New Roman"/>
                <a:cs typeface="Times New Roman"/>
              </a:rPr>
              <a:t> </a:t>
            </a:r>
            <a:endParaRPr lang="en-US" sz="1200" dirty="0" smtClean="0">
              <a:latin typeface="+mn-lt"/>
              <a:ea typeface="Calibri"/>
              <a:cs typeface="Times New Roman"/>
            </a:endParaRPr>
          </a:p>
          <a:p>
            <a:pPr marL="0" marR="0">
              <a:lnSpc>
                <a:spcPct val="115000"/>
              </a:lnSpc>
              <a:spcBef>
                <a:spcPts val="0"/>
              </a:spcBef>
              <a:spcAft>
                <a:spcPts val="0"/>
              </a:spcAft>
            </a:pPr>
            <a:r>
              <a:rPr lang="en-US" sz="1200" dirty="0" smtClean="0">
                <a:latin typeface="+mn-lt"/>
                <a:ea typeface="Times New Roman"/>
                <a:cs typeface="Times New Roman"/>
              </a:rPr>
              <a:t>While the actual room setup can be adapted to the available meeting space, this diagram shows a typical structure, and includes:  </a:t>
            </a:r>
            <a:endParaRPr lang="en-US" sz="1200" dirty="0" smtClean="0">
              <a:latin typeface="+mn-lt"/>
              <a:ea typeface="Calibri"/>
              <a:cs typeface="Times New Roman"/>
            </a:endParaRPr>
          </a:p>
          <a:p>
            <a:pPr marL="342900" marR="0" lvl="0" indent="-342900">
              <a:lnSpc>
                <a:spcPct val="115000"/>
              </a:lnSpc>
              <a:spcBef>
                <a:spcPts val="0"/>
              </a:spcBef>
              <a:spcAft>
                <a:spcPts val="0"/>
              </a:spcAft>
              <a:buFont typeface="Wingdings"/>
              <a:buChar char=""/>
            </a:pPr>
            <a:r>
              <a:rPr lang="en-US" sz="1200" dirty="0" smtClean="0">
                <a:latin typeface="+mn-lt"/>
                <a:ea typeface="Times New Roman"/>
                <a:cs typeface="Times New Roman"/>
              </a:rPr>
              <a:t>A welcome table placed at the entrance to greet and orient guests as they arrive.  </a:t>
            </a:r>
            <a:endParaRPr lang="en-US" sz="1200" dirty="0" smtClean="0">
              <a:latin typeface="+mn-lt"/>
              <a:ea typeface="Calibri"/>
              <a:cs typeface="Times New Roman"/>
            </a:endParaRPr>
          </a:p>
          <a:p>
            <a:pPr marL="228600" marR="0">
              <a:lnSpc>
                <a:spcPct val="115000"/>
              </a:lnSpc>
              <a:spcBef>
                <a:spcPts val="0"/>
              </a:spcBef>
              <a:spcAft>
                <a:spcPts val="0"/>
              </a:spcAft>
            </a:pPr>
            <a:r>
              <a:rPr lang="en-US" sz="1200" dirty="0" smtClean="0">
                <a:latin typeface="+mn-lt"/>
                <a:ea typeface="Times New Roman"/>
                <a:cs typeface="Times New Roman"/>
              </a:rPr>
              <a:t> </a:t>
            </a:r>
            <a:endParaRPr lang="en-US" sz="1200" dirty="0" smtClean="0">
              <a:latin typeface="+mn-lt"/>
              <a:ea typeface="Calibri"/>
              <a:cs typeface="Times New Roman"/>
            </a:endParaRPr>
          </a:p>
          <a:p>
            <a:pPr marL="342900" marR="0" lvl="0" indent="-342900">
              <a:lnSpc>
                <a:spcPct val="115000"/>
              </a:lnSpc>
              <a:spcBef>
                <a:spcPts val="0"/>
              </a:spcBef>
              <a:spcAft>
                <a:spcPts val="0"/>
              </a:spcAft>
              <a:buFont typeface="Wingdings"/>
              <a:buChar char=""/>
            </a:pPr>
            <a:r>
              <a:rPr lang="en-US" sz="1200" dirty="0" smtClean="0">
                <a:latin typeface="+mn-lt"/>
                <a:ea typeface="Times New Roman"/>
                <a:cs typeface="Times New Roman"/>
              </a:rPr>
              <a:t>Stations placed around the room so that participants can easily move through them to review and add to the maps.</a:t>
            </a:r>
            <a:endParaRPr lang="en-US" sz="1200" dirty="0" smtClean="0">
              <a:latin typeface="+mn-lt"/>
              <a:ea typeface="Calibri"/>
              <a:cs typeface="Times New Roman"/>
            </a:endParaRPr>
          </a:p>
          <a:p>
            <a:pPr marL="0" marR="0">
              <a:lnSpc>
                <a:spcPct val="115000"/>
              </a:lnSpc>
              <a:spcBef>
                <a:spcPts val="0"/>
              </a:spcBef>
              <a:spcAft>
                <a:spcPts val="0"/>
              </a:spcAft>
            </a:pPr>
            <a:r>
              <a:rPr lang="en-US" sz="1200" dirty="0" smtClean="0">
                <a:latin typeface="+mn-lt"/>
                <a:ea typeface="Times New Roman"/>
                <a:cs typeface="Times New Roman"/>
              </a:rPr>
              <a:t> </a:t>
            </a:r>
            <a:endParaRPr lang="en-US" sz="1200" dirty="0" smtClean="0">
              <a:latin typeface="+mn-lt"/>
              <a:ea typeface="Calibri"/>
              <a:cs typeface="Times New Roman"/>
            </a:endParaRPr>
          </a:p>
          <a:p>
            <a:r>
              <a:rPr lang="en-US" sz="1200" dirty="0" smtClean="0">
                <a:latin typeface="+mn-lt"/>
                <a:ea typeface="Times New Roman"/>
                <a:cs typeface="Times New Roman"/>
              </a:rPr>
              <a:t>A final comment area placed near the exit table so that participants can post final comments and learn about how to stay involved as they leave.</a:t>
            </a:r>
            <a:endParaRPr lang="en-US" dirty="0"/>
          </a:p>
        </p:txBody>
      </p:sp>
      <p:sp>
        <p:nvSpPr>
          <p:cNvPr id="4" name="Slide Number Placeholder 3"/>
          <p:cNvSpPr>
            <a:spLocks noGrp="1"/>
          </p:cNvSpPr>
          <p:nvPr>
            <p:ph type="sldNum" sz="quarter" idx="10"/>
          </p:nvPr>
        </p:nvSpPr>
        <p:spPr/>
        <p:txBody>
          <a:bodyPr/>
          <a:lstStyle/>
          <a:p>
            <a:pPr>
              <a:defRPr/>
            </a:pPr>
            <a:fld id="{28934F5F-EA56-4EDC-A847-2B310F276269}" type="slidenum">
              <a:rPr lang="en-US" smtClean="0"/>
              <a:pPr>
                <a:defRPr/>
              </a:pPr>
              <a:t>13</a:t>
            </a:fld>
            <a:endParaRPr lang="en-US" dirty="0"/>
          </a:p>
        </p:txBody>
      </p:sp>
    </p:spTree>
    <p:extLst>
      <p:ext uri="{BB962C8B-B14F-4D97-AF65-F5344CB8AC3E}">
        <p14:creationId xmlns:p14="http://schemas.microsoft.com/office/powerpoint/2010/main" xmlns="" val="1551557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a:lnSpc>
                <a:spcPct val="115000"/>
              </a:lnSpc>
              <a:spcBef>
                <a:spcPts val="0"/>
              </a:spcBef>
              <a:spcAft>
                <a:spcPts val="0"/>
              </a:spcAft>
            </a:pPr>
            <a:r>
              <a:rPr lang="en-US" sz="1200" i="1" dirty="0" smtClean="0">
                <a:latin typeface="+mn-lt"/>
                <a:ea typeface="Times New Roman"/>
                <a:cs typeface="Times New Roman"/>
              </a:rPr>
              <a:t>Note to </a:t>
            </a:r>
            <a:r>
              <a:rPr lang="en-US" sz="1200" i="1" dirty="0" err="1" smtClean="0">
                <a:latin typeface="+mn-lt"/>
                <a:ea typeface="Times New Roman"/>
                <a:cs typeface="Times New Roman"/>
              </a:rPr>
              <a:t>faciliator</a:t>
            </a:r>
            <a:r>
              <a:rPr lang="en-US" sz="1200" i="1" dirty="0" smtClean="0">
                <a:latin typeface="+mn-lt"/>
                <a:ea typeface="Times New Roman"/>
                <a:cs typeface="Times New Roman"/>
              </a:rPr>
              <a:t>: Answers to these questions will give some insights into where to host the Open House event(s) and where to advertise. Some ideas are provided under each category to get the discussion started if needed.  </a:t>
            </a:r>
            <a:endParaRPr lang="en-US" sz="1200" dirty="0" smtClean="0">
              <a:latin typeface="+mn-lt"/>
              <a:ea typeface="Calibri"/>
              <a:cs typeface="Times New Roman"/>
            </a:endParaRPr>
          </a:p>
          <a:p>
            <a:pPr marL="0" marR="0">
              <a:lnSpc>
                <a:spcPct val="115000"/>
              </a:lnSpc>
              <a:spcBef>
                <a:spcPts val="0"/>
              </a:spcBef>
              <a:spcAft>
                <a:spcPts val="0"/>
              </a:spcAft>
            </a:pPr>
            <a:r>
              <a:rPr lang="en-US" sz="1200" i="1" dirty="0" smtClean="0">
                <a:latin typeface="+mn-lt"/>
                <a:ea typeface="Times New Roman"/>
                <a:cs typeface="Times New Roman"/>
              </a:rPr>
              <a:t> </a:t>
            </a:r>
            <a:endParaRPr lang="en-US" sz="1200" dirty="0" smtClean="0">
              <a:latin typeface="+mn-lt"/>
              <a:ea typeface="Calibri"/>
              <a:cs typeface="Times New Roman"/>
            </a:endParaRPr>
          </a:p>
          <a:p>
            <a:pPr marL="0" marR="0">
              <a:lnSpc>
                <a:spcPct val="115000"/>
              </a:lnSpc>
              <a:spcBef>
                <a:spcPts val="0"/>
              </a:spcBef>
              <a:spcAft>
                <a:spcPts val="0"/>
              </a:spcAft>
            </a:pPr>
            <a:r>
              <a:rPr lang="en-US" sz="1200" i="1" dirty="0" smtClean="0">
                <a:latin typeface="+mn-lt"/>
                <a:ea typeface="Times New Roman"/>
                <a:cs typeface="Times New Roman"/>
              </a:rPr>
              <a:t>This could be a good “get up and stretch” activity. </a:t>
            </a:r>
            <a:endParaRPr lang="en-US" sz="1200" dirty="0" smtClean="0">
              <a:latin typeface="+mn-lt"/>
              <a:ea typeface="Calibri"/>
              <a:cs typeface="Times New Roman"/>
            </a:endParaRPr>
          </a:p>
          <a:p>
            <a:pPr marL="342900" marR="0" lvl="0" indent="-342900">
              <a:lnSpc>
                <a:spcPct val="115000"/>
              </a:lnSpc>
              <a:spcBef>
                <a:spcPts val="0"/>
              </a:spcBef>
              <a:spcAft>
                <a:spcPts val="0"/>
              </a:spcAft>
              <a:buFont typeface="Wingdings"/>
              <a:buChar char=""/>
            </a:pPr>
            <a:r>
              <a:rPr lang="en-US" sz="1200" i="1" dirty="0" smtClean="0">
                <a:latin typeface="+mn-lt"/>
                <a:ea typeface="Times New Roman"/>
                <a:cs typeface="Times New Roman"/>
              </a:rPr>
              <a:t>Place the three bullet points from the slide on charts around the room and ask people to visit each chart and write down their ideas.</a:t>
            </a:r>
            <a:endParaRPr lang="en-US" sz="1200" dirty="0" smtClean="0">
              <a:latin typeface="+mn-lt"/>
              <a:ea typeface="Calibri"/>
              <a:cs typeface="Times New Roman"/>
            </a:endParaRPr>
          </a:p>
          <a:p>
            <a:pPr marL="342900" marR="0" lvl="0" indent="-342900">
              <a:lnSpc>
                <a:spcPct val="115000"/>
              </a:lnSpc>
              <a:spcBef>
                <a:spcPts val="0"/>
              </a:spcBef>
              <a:spcAft>
                <a:spcPts val="0"/>
              </a:spcAft>
              <a:buFont typeface="Wingdings"/>
              <a:buChar char=""/>
            </a:pPr>
            <a:r>
              <a:rPr lang="en-US" sz="1200" i="1" dirty="0" smtClean="0">
                <a:latin typeface="+mn-lt"/>
                <a:ea typeface="Times New Roman"/>
                <a:cs typeface="Times New Roman"/>
              </a:rPr>
              <a:t>This can be done informally or you can divide the group into three teams and have them visit each chart “round robin” style, asking each group to build on what the previous group has added.</a:t>
            </a:r>
            <a:endParaRPr lang="en-US" sz="1200" dirty="0" smtClean="0">
              <a:latin typeface="+mn-lt"/>
              <a:ea typeface="Calibri"/>
              <a:cs typeface="Times New Roman"/>
            </a:endParaRPr>
          </a:p>
          <a:p>
            <a:pPr marL="0" marR="0">
              <a:lnSpc>
                <a:spcPct val="115000"/>
              </a:lnSpc>
              <a:spcBef>
                <a:spcPts val="0"/>
              </a:spcBef>
              <a:spcAft>
                <a:spcPts val="0"/>
              </a:spcAft>
            </a:pPr>
            <a:r>
              <a:rPr lang="en-US" sz="1200" dirty="0" smtClean="0">
                <a:latin typeface="+mn-lt"/>
                <a:ea typeface="Times New Roman"/>
                <a:cs typeface="Times New Roman"/>
              </a:rPr>
              <a:t> </a:t>
            </a:r>
            <a:endParaRPr lang="en-US" sz="1200" dirty="0" smtClean="0">
              <a:latin typeface="+mn-lt"/>
              <a:ea typeface="Calibri"/>
              <a:cs typeface="Times New Roman"/>
            </a:endParaRPr>
          </a:p>
          <a:p>
            <a:pPr marL="0" marR="0">
              <a:lnSpc>
                <a:spcPct val="115000"/>
              </a:lnSpc>
              <a:spcBef>
                <a:spcPts val="0"/>
              </a:spcBef>
              <a:spcAft>
                <a:spcPts val="0"/>
              </a:spcAft>
            </a:pPr>
            <a:r>
              <a:rPr lang="en-US" sz="1200" dirty="0" smtClean="0">
                <a:latin typeface="+mn-lt"/>
                <a:ea typeface="Times New Roman"/>
                <a:cs typeface="Times New Roman"/>
              </a:rPr>
              <a:t>As you consider hosting a ground-</a:t>
            </a:r>
            <a:r>
              <a:rPr lang="en-US" sz="1200" dirty="0" err="1" smtClean="0">
                <a:latin typeface="+mn-lt"/>
                <a:ea typeface="Times New Roman"/>
                <a:cs typeface="Times New Roman"/>
              </a:rPr>
              <a:t>truthing</a:t>
            </a:r>
            <a:r>
              <a:rPr lang="en-US" sz="1200" dirty="0" smtClean="0">
                <a:latin typeface="+mn-lt"/>
                <a:ea typeface="Times New Roman"/>
                <a:cs typeface="Times New Roman"/>
              </a:rPr>
              <a:t> open house, keep in mind the  following:</a:t>
            </a:r>
            <a:endParaRPr lang="en-US" sz="1200" dirty="0" smtClean="0">
              <a:latin typeface="+mn-lt"/>
              <a:ea typeface="Calibri"/>
              <a:cs typeface="Times New Roman"/>
            </a:endParaRPr>
          </a:p>
          <a:p>
            <a:pPr marL="0" marR="0">
              <a:lnSpc>
                <a:spcPct val="115000"/>
              </a:lnSpc>
              <a:spcBef>
                <a:spcPts val="0"/>
              </a:spcBef>
              <a:spcAft>
                <a:spcPts val="0"/>
              </a:spcAft>
            </a:pPr>
            <a:r>
              <a:rPr lang="en-US" sz="1200" dirty="0" smtClean="0">
                <a:latin typeface="+mn-lt"/>
                <a:ea typeface="Times New Roman"/>
                <a:cs typeface="Times New Roman"/>
              </a:rPr>
              <a:t> </a:t>
            </a:r>
            <a:endParaRPr lang="en-US" sz="1200" dirty="0" smtClean="0">
              <a:latin typeface="+mn-lt"/>
              <a:ea typeface="Calibri"/>
              <a:cs typeface="Times New Roman"/>
            </a:endParaRPr>
          </a:p>
          <a:p>
            <a:pPr marL="0" marR="0">
              <a:lnSpc>
                <a:spcPct val="115000"/>
              </a:lnSpc>
              <a:spcBef>
                <a:spcPts val="0"/>
              </a:spcBef>
              <a:spcAft>
                <a:spcPts val="0"/>
              </a:spcAft>
            </a:pPr>
            <a:r>
              <a:rPr lang="en-US" sz="1200" dirty="0" smtClean="0">
                <a:latin typeface="+mn-lt"/>
                <a:ea typeface="Times New Roman"/>
                <a:cs typeface="Times New Roman"/>
              </a:rPr>
              <a:t>Where do people in your community:</a:t>
            </a:r>
            <a:endParaRPr lang="en-US" sz="1200" dirty="0" smtClean="0">
              <a:latin typeface="+mn-lt"/>
              <a:ea typeface="Calibri"/>
              <a:cs typeface="Times New Roman"/>
            </a:endParaRPr>
          </a:p>
          <a:p>
            <a:pPr marL="342900" marR="0" lvl="0" indent="-342900">
              <a:lnSpc>
                <a:spcPct val="115000"/>
              </a:lnSpc>
              <a:spcBef>
                <a:spcPts val="0"/>
              </a:spcBef>
              <a:spcAft>
                <a:spcPts val="0"/>
              </a:spcAft>
              <a:buFont typeface="Wingdings"/>
              <a:buChar char=""/>
            </a:pPr>
            <a:r>
              <a:rPr lang="en-US" sz="1200" dirty="0" smtClean="0">
                <a:latin typeface="+mn-lt"/>
                <a:ea typeface="Times New Roman"/>
                <a:cs typeface="Times New Roman"/>
              </a:rPr>
              <a:t>Gather on a regular basis? (Church, school, work place, civic clubs, other?)</a:t>
            </a:r>
            <a:endParaRPr lang="en-US" sz="1200" dirty="0" smtClean="0">
              <a:latin typeface="+mn-lt"/>
              <a:ea typeface="Calibri"/>
              <a:cs typeface="Times New Roman"/>
            </a:endParaRPr>
          </a:p>
          <a:p>
            <a:pPr marL="228600" marR="0">
              <a:lnSpc>
                <a:spcPct val="115000"/>
              </a:lnSpc>
              <a:spcBef>
                <a:spcPts val="0"/>
              </a:spcBef>
              <a:spcAft>
                <a:spcPts val="0"/>
              </a:spcAft>
            </a:pPr>
            <a:r>
              <a:rPr lang="en-US" sz="1200" dirty="0" smtClean="0">
                <a:latin typeface="+mn-lt"/>
                <a:ea typeface="Times New Roman"/>
                <a:cs typeface="Times New Roman"/>
              </a:rPr>
              <a:t> </a:t>
            </a:r>
            <a:endParaRPr lang="en-US" sz="1200" dirty="0" smtClean="0">
              <a:latin typeface="+mn-lt"/>
              <a:ea typeface="Calibri"/>
              <a:cs typeface="Times New Roman"/>
            </a:endParaRPr>
          </a:p>
          <a:p>
            <a:pPr marL="342900" marR="0" lvl="0" indent="-342900">
              <a:lnSpc>
                <a:spcPct val="115000"/>
              </a:lnSpc>
              <a:spcBef>
                <a:spcPts val="0"/>
              </a:spcBef>
              <a:spcAft>
                <a:spcPts val="0"/>
              </a:spcAft>
              <a:buFont typeface="Wingdings"/>
              <a:buChar char=""/>
            </a:pPr>
            <a:r>
              <a:rPr lang="en-US" sz="1200" dirty="0" smtClean="0">
                <a:latin typeface="+mn-lt"/>
                <a:ea typeface="Times New Roman"/>
                <a:cs typeface="Times New Roman"/>
              </a:rPr>
              <a:t>Visit at least once a week? (Grocery store, beauty shop, gas stations, other?)</a:t>
            </a:r>
            <a:endParaRPr lang="en-US" sz="1200" dirty="0" smtClean="0">
              <a:latin typeface="+mn-lt"/>
              <a:ea typeface="Calibri"/>
              <a:cs typeface="Times New Roman"/>
            </a:endParaRPr>
          </a:p>
          <a:p>
            <a:pPr marL="0" marR="0">
              <a:lnSpc>
                <a:spcPct val="115000"/>
              </a:lnSpc>
              <a:spcBef>
                <a:spcPts val="0"/>
              </a:spcBef>
              <a:spcAft>
                <a:spcPts val="0"/>
              </a:spcAft>
            </a:pPr>
            <a:r>
              <a:rPr lang="en-US" sz="1200" dirty="0" smtClean="0">
                <a:latin typeface="+mn-lt"/>
                <a:ea typeface="Times New Roman"/>
                <a:cs typeface="Times New Roman"/>
              </a:rPr>
              <a:t> </a:t>
            </a:r>
            <a:endParaRPr lang="en-US" sz="1200" dirty="0" smtClean="0">
              <a:latin typeface="+mn-lt"/>
              <a:ea typeface="Calibri"/>
              <a:cs typeface="Times New Roman"/>
            </a:endParaRPr>
          </a:p>
          <a:p>
            <a:pPr marL="342900" marR="0" lvl="0" indent="-342900">
              <a:lnSpc>
                <a:spcPct val="115000"/>
              </a:lnSpc>
              <a:spcBef>
                <a:spcPts val="0"/>
              </a:spcBef>
              <a:spcAft>
                <a:spcPts val="0"/>
              </a:spcAft>
              <a:buFont typeface="Wingdings"/>
              <a:buChar char=""/>
            </a:pPr>
            <a:r>
              <a:rPr lang="en-US" sz="1200" dirty="0" smtClean="0">
                <a:latin typeface="+mn-lt"/>
                <a:ea typeface="Times New Roman"/>
                <a:cs typeface="Times New Roman"/>
              </a:rPr>
              <a:t>Feel comfortable meeting? (Community centers, local restaurants, park, other?)</a:t>
            </a:r>
            <a:endParaRPr lang="en-US" sz="1200" dirty="0" smtClean="0">
              <a:latin typeface="+mn-lt"/>
              <a:ea typeface="Calibri"/>
              <a:cs typeface="Times New Roman"/>
            </a:endParaRPr>
          </a:p>
          <a:p>
            <a:pPr marL="0" marR="0">
              <a:lnSpc>
                <a:spcPct val="115000"/>
              </a:lnSpc>
              <a:spcBef>
                <a:spcPts val="0"/>
              </a:spcBef>
              <a:spcAft>
                <a:spcPts val="0"/>
              </a:spcAft>
            </a:pPr>
            <a:r>
              <a:rPr lang="en-US" sz="1200" dirty="0" smtClean="0">
                <a:latin typeface="+mn-lt"/>
                <a:ea typeface="Times New Roman"/>
                <a:cs typeface="Times New Roman"/>
              </a:rPr>
              <a:t> </a:t>
            </a:r>
            <a:endParaRPr lang="en-US" sz="1200" dirty="0" smtClean="0">
              <a:latin typeface="+mn-lt"/>
              <a:ea typeface="Calibri"/>
              <a:cs typeface="Times New Roman"/>
            </a:endParaRPr>
          </a:p>
          <a:p>
            <a:r>
              <a:rPr lang="en-US" sz="1200" dirty="0" smtClean="0">
                <a:latin typeface="+mn-lt"/>
                <a:ea typeface="Times New Roman"/>
                <a:cs typeface="Times New Roman"/>
              </a:rPr>
              <a:t>Bring the group back together and then ask them to go back to their list of vulnerable populations and consider how those individuals would answer the above three questions.   Their involvement is crucial to the planning process since they are the ones most likely to suffer. The team  needs to reach out to them and ensure their participation in the  Open House. Add that information to the flip charts if not already included.</a:t>
            </a:r>
            <a:endParaRPr lang="en-US" dirty="0"/>
          </a:p>
        </p:txBody>
      </p:sp>
      <p:sp>
        <p:nvSpPr>
          <p:cNvPr id="4" name="Slide Number Placeholder 3"/>
          <p:cNvSpPr>
            <a:spLocks noGrp="1"/>
          </p:cNvSpPr>
          <p:nvPr>
            <p:ph type="sldNum" sz="quarter" idx="10"/>
          </p:nvPr>
        </p:nvSpPr>
        <p:spPr/>
        <p:txBody>
          <a:bodyPr/>
          <a:lstStyle/>
          <a:p>
            <a:pPr>
              <a:defRPr/>
            </a:pPr>
            <a:fld id="{28934F5F-EA56-4EDC-A847-2B310F276269}" type="slidenum">
              <a:rPr lang="en-US" smtClean="0"/>
              <a:pPr>
                <a:defRPr/>
              </a:pPr>
              <a:t>14</a:t>
            </a:fld>
            <a:endParaRPr lang="en-US" dirty="0"/>
          </a:p>
        </p:txBody>
      </p:sp>
    </p:spTree>
    <p:extLst>
      <p:ext uri="{BB962C8B-B14F-4D97-AF65-F5344CB8AC3E}">
        <p14:creationId xmlns:p14="http://schemas.microsoft.com/office/powerpoint/2010/main" xmlns="" val="1862070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15000"/>
              </a:lnSpc>
              <a:spcBef>
                <a:spcPts val="0"/>
              </a:spcBef>
              <a:spcAft>
                <a:spcPts val="0"/>
              </a:spcAft>
            </a:pPr>
            <a:r>
              <a:rPr lang="en-US" sz="1200" dirty="0" smtClean="0">
                <a:latin typeface="+mn-lt"/>
                <a:ea typeface="Times New Roman"/>
                <a:cs typeface="Times New Roman"/>
              </a:rPr>
              <a:t>The planning team needs to set aside time to examine the feedback received from the Open House participants.  </a:t>
            </a:r>
            <a:endParaRPr lang="en-US" sz="1200" dirty="0" smtClean="0">
              <a:latin typeface="+mn-lt"/>
              <a:ea typeface="Calibri"/>
              <a:cs typeface="Times New Roman"/>
            </a:endParaRPr>
          </a:p>
          <a:p>
            <a:pPr marL="0" marR="0">
              <a:lnSpc>
                <a:spcPct val="115000"/>
              </a:lnSpc>
              <a:spcBef>
                <a:spcPts val="0"/>
              </a:spcBef>
              <a:spcAft>
                <a:spcPts val="0"/>
              </a:spcAft>
            </a:pPr>
            <a:r>
              <a:rPr lang="en-US" sz="1200" dirty="0" smtClean="0">
                <a:latin typeface="+mn-lt"/>
                <a:ea typeface="Times New Roman"/>
                <a:cs typeface="Times New Roman"/>
              </a:rPr>
              <a:t> </a:t>
            </a:r>
            <a:endParaRPr lang="en-US" sz="1200" dirty="0" smtClean="0">
              <a:latin typeface="+mn-lt"/>
              <a:ea typeface="Calibri"/>
              <a:cs typeface="Times New Roman"/>
            </a:endParaRPr>
          </a:p>
          <a:p>
            <a:pPr marL="0" marR="0">
              <a:lnSpc>
                <a:spcPct val="115000"/>
              </a:lnSpc>
              <a:spcBef>
                <a:spcPts val="0"/>
              </a:spcBef>
              <a:spcAft>
                <a:spcPts val="0"/>
              </a:spcAft>
            </a:pPr>
            <a:r>
              <a:rPr lang="en-US" sz="1200" dirty="0" smtClean="0">
                <a:latin typeface="+mn-lt"/>
                <a:ea typeface="Times New Roman"/>
                <a:cs typeface="Times New Roman"/>
              </a:rPr>
              <a:t>Use the feedback to adjust maps and other assessment data to ensure that planning rests on the most accurate assessment.</a:t>
            </a:r>
            <a:endParaRPr lang="en-US" sz="1200" dirty="0" smtClean="0">
              <a:latin typeface="+mn-lt"/>
              <a:ea typeface="Calibri"/>
              <a:cs typeface="Times New Roman"/>
            </a:endParaRPr>
          </a:p>
          <a:p>
            <a:pPr marL="0" marR="0">
              <a:lnSpc>
                <a:spcPct val="115000"/>
              </a:lnSpc>
              <a:spcBef>
                <a:spcPts val="0"/>
              </a:spcBef>
              <a:spcAft>
                <a:spcPts val="0"/>
              </a:spcAft>
            </a:pPr>
            <a:r>
              <a:rPr lang="en-US" sz="1200" dirty="0" smtClean="0">
                <a:latin typeface="+mn-lt"/>
                <a:ea typeface="Times New Roman"/>
                <a:cs typeface="Times New Roman"/>
              </a:rPr>
              <a:t> </a:t>
            </a:r>
            <a:endParaRPr lang="en-US" sz="1200" dirty="0" smtClean="0">
              <a:latin typeface="+mn-lt"/>
              <a:ea typeface="Calibri"/>
              <a:cs typeface="Times New Roman"/>
            </a:endParaRPr>
          </a:p>
          <a:p>
            <a:pPr marL="0" marR="0">
              <a:lnSpc>
                <a:spcPct val="115000"/>
              </a:lnSpc>
              <a:spcBef>
                <a:spcPts val="0"/>
              </a:spcBef>
              <a:spcAft>
                <a:spcPts val="0"/>
              </a:spcAft>
            </a:pPr>
            <a:r>
              <a:rPr lang="en-US" sz="1200" dirty="0" smtClean="0">
                <a:latin typeface="+mn-lt"/>
                <a:ea typeface="Times New Roman"/>
                <a:cs typeface="Times New Roman"/>
              </a:rPr>
              <a:t>Assign a person or team to provide follow up to participants that requested it. At a minimum, a thank you postcard or email would be a nice gesture. This could also include a reminder of the next Open House session if the dates are set. If the dates are not set, at least a “coming soon” note would be in order. </a:t>
            </a:r>
            <a:endParaRPr lang="en-US" sz="1200" dirty="0" smtClean="0">
              <a:latin typeface="+mn-lt"/>
              <a:ea typeface="Calibri"/>
              <a:cs typeface="Times New Roman"/>
            </a:endParaRPr>
          </a:p>
          <a:p>
            <a:pPr marL="0" marR="0">
              <a:lnSpc>
                <a:spcPct val="115000"/>
              </a:lnSpc>
              <a:spcBef>
                <a:spcPts val="0"/>
              </a:spcBef>
              <a:spcAft>
                <a:spcPts val="0"/>
              </a:spcAft>
            </a:pPr>
            <a:r>
              <a:rPr lang="en-US" sz="1200" dirty="0" smtClean="0">
                <a:latin typeface="+mn-lt"/>
                <a:ea typeface="Times New Roman"/>
                <a:cs typeface="Times New Roman"/>
              </a:rPr>
              <a:t> </a:t>
            </a:r>
            <a:endParaRPr lang="en-US" sz="1200" dirty="0" smtClean="0">
              <a:latin typeface="+mn-lt"/>
              <a:ea typeface="Calibri"/>
              <a:cs typeface="Times New Roman"/>
            </a:endParaRPr>
          </a:p>
          <a:p>
            <a:pPr marL="0" marR="0">
              <a:lnSpc>
                <a:spcPct val="115000"/>
              </a:lnSpc>
              <a:spcBef>
                <a:spcPts val="0"/>
              </a:spcBef>
              <a:spcAft>
                <a:spcPts val="0"/>
              </a:spcAft>
            </a:pPr>
            <a:r>
              <a:rPr lang="en-US" sz="1200" dirty="0" smtClean="0">
                <a:latin typeface="+mn-lt"/>
                <a:ea typeface="Times New Roman"/>
                <a:cs typeface="Times New Roman"/>
              </a:rPr>
              <a:t>Also include a summary of how the community input helped the planning process. This could be a few short summary bullets such as:</a:t>
            </a:r>
            <a:endParaRPr lang="en-US" sz="1200" dirty="0" smtClean="0">
              <a:latin typeface="+mn-lt"/>
              <a:ea typeface="Calibri"/>
              <a:cs typeface="Times New Roman"/>
            </a:endParaRPr>
          </a:p>
          <a:p>
            <a:pPr marL="342900" marR="0" lvl="0" indent="-342900">
              <a:lnSpc>
                <a:spcPct val="115000"/>
              </a:lnSpc>
              <a:spcBef>
                <a:spcPts val="0"/>
              </a:spcBef>
              <a:spcAft>
                <a:spcPts val="0"/>
              </a:spcAft>
              <a:buFont typeface="Wingdings"/>
              <a:buChar char=""/>
            </a:pPr>
            <a:r>
              <a:rPr lang="en-US" sz="1200" dirty="0" smtClean="0">
                <a:latin typeface="+mn-lt"/>
                <a:ea typeface="Times New Roman"/>
                <a:cs typeface="Times New Roman"/>
              </a:rPr>
              <a:t>Helped identify additional homes vulnerable to flooding</a:t>
            </a:r>
            <a:endParaRPr lang="en-US" sz="1200" dirty="0" smtClean="0">
              <a:latin typeface="+mn-lt"/>
              <a:ea typeface="Calibri"/>
              <a:cs typeface="Times New Roman"/>
            </a:endParaRPr>
          </a:p>
          <a:p>
            <a:pPr marL="457200" marR="0">
              <a:lnSpc>
                <a:spcPct val="115000"/>
              </a:lnSpc>
              <a:spcBef>
                <a:spcPts val="0"/>
              </a:spcBef>
              <a:spcAft>
                <a:spcPts val="0"/>
              </a:spcAft>
            </a:pPr>
            <a:r>
              <a:rPr lang="en-US" sz="1200" dirty="0" smtClean="0">
                <a:latin typeface="+mn-lt"/>
                <a:ea typeface="Times New Roman"/>
                <a:cs typeface="Times New Roman"/>
              </a:rPr>
              <a:t> </a:t>
            </a:r>
            <a:endParaRPr lang="en-US" sz="1200" dirty="0" smtClean="0">
              <a:latin typeface="+mn-lt"/>
              <a:ea typeface="Calibri"/>
              <a:cs typeface="Times New Roman"/>
            </a:endParaRPr>
          </a:p>
          <a:p>
            <a:pPr marL="342900" marR="0" lvl="0" indent="-342900">
              <a:lnSpc>
                <a:spcPct val="115000"/>
              </a:lnSpc>
              <a:spcBef>
                <a:spcPts val="0"/>
              </a:spcBef>
              <a:spcAft>
                <a:spcPts val="0"/>
              </a:spcAft>
              <a:buFont typeface="Wingdings"/>
              <a:buChar char=""/>
            </a:pPr>
            <a:r>
              <a:rPr lang="en-US" sz="1200" dirty="0" smtClean="0">
                <a:latin typeface="+mn-lt"/>
                <a:ea typeface="Times New Roman"/>
                <a:cs typeface="Times New Roman"/>
              </a:rPr>
              <a:t>Added details to the challenges faced in the last flood (or whatever events were on the timeline</a:t>
            </a:r>
            <a:r>
              <a:rPr lang="en-US" sz="1200" dirty="0" smtClean="0">
                <a:latin typeface="+mn-lt"/>
                <a:ea typeface="Times New Roman"/>
                <a:cs typeface="Times New Roman"/>
              </a:rPr>
              <a:t>)</a:t>
            </a:r>
          </a:p>
          <a:p>
            <a:pPr marL="342900" marR="0" lvl="0" indent="-342900" algn="l" defTabSz="457200" rtl="0" eaLnBrk="0" fontAlgn="base" latinLnBrk="0" hangingPunct="0">
              <a:lnSpc>
                <a:spcPct val="115000"/>
              </a:lnSpc>
              <a:spcBef>
                <a:spcPts val="0"/>
              </a:spcBef>
              <a:spcAft>
                <a:spcPts val="0"/>
              </a:spcAft>
              <a:buClrTx/>
              <a:buSzTx/>
              <a:buFont typeface="Wingdings"/>
              <a:buChar char=""/>
              <a:tabLst/>
              <a:defRPr/>
            </a:pPr>
            <a:endParaRPr lang="en-US" sz="1200" dirty="0" smtClean="0">
              <a:latin typeface="+mn-lt"/>
              <a:ea typeface="Times New Roman"/>
              <a:cs typeface="Times New Roman"/>
            </a:endParaRPr>
          </a:p>
          <a:p>
            <a:pPr marL="342900" marR="0" lvl="0" indent="-342900" algn="l" defTabSz="457200" rtl="0" eaLnBrk="0" fontAlgn="base" latinLnBrk="0" hangingPunct="0">
              <a:lnSpc>
                <a:spcPct val="115000"/>
              </a:lnSpc>
              <a:spcBef>
                <a:spcPts val="0"/>
              </a:spcBef>
              <a:spcAft>
                <a:spcPts val="0"/>
              </a:spcAft>
              <a:buClrTx/>
              <a:buSzTx/>
              <a:buFont typeface="Wingdings"/>
              <a:buChar char=""/>
              <a:tabLst/>
              <a:defRPr/>
            </a:pPr>
            <a:r>
              <a:rPr lang="en-US" sz="1200" dirty="0" smtClean="0">
                <a:latin typeface="+mn-lt"/>
                <a:ea typeface="Times New Roman"/>
                <a:cs typeface="Times New Roman"/>
              </a:rPr>
              <a:t>Helped us identify other neighborhoods that could be cut off in bad weather.</a:t>
            </a:r>
            <a:endParaRPr lang="en-US" dirty="0" smtClean="0"/>
          </a:p>
          <a:p>
            <a:pPr marL="342900" marR="0" lvl="0" indent="-342900">
              <a:lnSpc>
                <a:spcPct val="115000"/>
              </a:lnSpc>
              <a:spcBef>
                <a:spcPts val="0"/>
              </a:spcBef>
              <a:spcAft>
                <a:spcPts val="0"/>
              </a:spcAft>
              <a:buFont typeface="Wingdings"/>
              <a:buNone/>
            </a:pPr>
            <a:endParaRPr lang="en-US" sz="1200" dirty="0" smtClean="0">
              <a:latin typeface="+mn-lt"/>
              <a:ea typeface="Times New Roman"/>
              <a:cs typeface="Times New Roman"/>
            </a:endParaRPr>
          </a:p>
        </p:txBody>
      </p:sp>
      <p:sp>
        <p:nvSpPr>
          <p:cNvPr id="4" name="Slide Number Placeholder 3"/>
          <p:cNvSpPr>
            <a:spLocks noGrp="1"/>
          </p:cNvSpPr>
          <p:nvPr>
            <p:ph type="sldNum" sz="quarter" idx="10"/>
          </p:nvPr>
        </p:nvSpPr>
        <p:spPr/>
        <p:txBody>
          <a:bodyPr/>
          <a:lstStyle/>
          <a:p>
            <a:pPr>
              <a:defRPr/>
            </a:pPr>
            <a:fld id="{28934F5F-EA56-4EDC-A847-2B310F276269}" type="slidenum">
              <a:rPr lang="en-US" smtClean="0"/>
              <a:pPr>
                <a:defRPr/>
              </a:pPr>
              <a:t>15</a:t>
            </a:fld>
            <a:endParaRPr lang="en-US" dirty="0"/>
          </a:p>
        </p:txBody>
      </p:sp>
    </p:spTree>
    <p:extLst>
      <p:ext uri="{BB962C8B-B14F-4D97-AF65-F5344CB8AC3E}">
        <p14:creationId xmlns:p14="http://schemas.microsoft.com/office/powerpoint/2010/main" xmlns="" val="2812958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marL="342900" marR="0" lvl="0" indent="-342900">
              <a:lnSpc>
                <a:spcPct val="115000"/>
              </a:lnSpc>
              <a:spcBef>
                <a:spcPts val="0"/>
              </a:spcBef>
              <a:spcAft>
                <a:spcPts val="0"/>
              </a:spcAft>
              <a:buFont typeface="Wingdings"/>
              <a:buChar char=""/>
            </a:pPr>
            <a:r>
              <a:rPr lang="en-US" sz="1200" dirty="0" smtClean="0">
                <a:latin typeface="+mn-lt"/>
                <a:ea typeface="Times New Roman"/>
                <a:cs typeface="Times New Roman"/>
              </a:rPr>
              <a:t>Next meeting date</a:t>
            </a:r>
            <a:endParaRPr lang="en-US" sz="1200" dirty="0" smtClean="0">
              <a:latin typeface="+mn-lt"/>
              <a:ea typeface="Calibri"/>
              <a:cs typeface="Times New Roman"/>
            </a:endParaRPr>
          </a:p>
          <a:p>
            <a:pPr marL="457200" marR="0">
              <a:lnSpc>
                <a:spcPct val="115000"/>
              </a:lnSpc>
              <a:spcBef>
                <a:spcPts val="0"/>
              </a:spcBef>
              <a:spcAft>
                <a:spcPts val="0"/>
              </a:spcAft>
            </a:pPr>
            <a:r>
              <a:rPr lang="en-US" sz="1200" dirty="0" smtClean="0">
                <a:latin typeface="+mn-lt"/>
                <a:ea typeface="Times New Roman"/>
                <a:cs typeface="Times New Roman"/>
              </a:rPr>
              <a:t> </a:t>
            </a:r>
            <a:endParaRPr lang="en-US" sz="1200" dirty="0" smtClean="0">
              <a:latin typeface="+mn-lt"/>
              <a:ea typeface="Calibri"/>
              <a:cs typeface="Times New Roman"/>
            </a:endParaRPr>
          </a:p>
          <a:p>
            <a:pPr marL="342900" marR="0" lvl="0" indent="-342900">
              <a:lnSpc>
                <a:spcPct val="115000"/>
              </a:lnSpc>
              <a:spcBef>
                <a:spcPts val="0"/>
              </a:spcBef>
              <a:spcAft>
                <a:spcPts val="0"/>
              </a:spcAft>
              <a:buFont typeface="Wingdings"/>
              <a:buChar char=""/>
            </a:pPr>
            <a:r>
              <a:rPr lang="en-US" sz="1200" dirty="0" smtClean="0">
                <a:latin typeface="+mn-lt"/>
                <a:ea typeface="Times New Roman"/>
                <a:cs typeface="Times New Roman"/>
              </a:rPr>
              <a:t>To do list</a:t>
            </a:r>
          </a:p>
          <a:p>
            <a:pPr marL="342900" marR="0" lvl="0" indent="-342900">
              <a:lnSpc>
                <a:spcPct val="115000"/>
              </a:lnSpc>
              <a:spcBef>
                <a:spcPts val="0"/>
              </a:spcBef>
              <a:spcAft>
                <a:spcPts val="0"/>
              </a:spcAft>
              <a:buFont typeface="Wingdings"/>
              <a:buChar char=""/>
            </a:pPr>
            <a:endParaRPr lang="en-US" sz="1200" dirty="0" smtClean="0">
              <a:latin typeface="+mn-lt"/>
              <a:ea typeface="Times New Roman"/>
              <a:cs typeface="Times New Roman"/>
            </a:endParaRPr>
          </a:p>
          <a:p>
            <a:pPr marL="342900" marR="0" lvl="0" indent="-342900">
              <a:lnSpc>
                <a:spcPct val="115000"/>
              </a:lnSpc>
              <a:spcBef>
                <a:spcPts val="0"/>
              </a:spcBef>
              <a:spcAft>
                <a:spcPts val="0"/>
              </a:spcAft>
              <a:buFont typeface="Wingdings"/>
              <a:buChar char=""/>
            </a:pPr>
            <a:r>
              <a:rPr lang="en-US" sz="1200" dirty="0" smtClean="0">
                <a:latin typeface="+mn-lt"/>
                <a:ea typeface="Times New Roman"/>
                <a:cs typeface="Times New Roman"/>
              </a:rPr>
              <a:t>Other discussions/questions</a:t>
            </a:r>
            <a:endParaRPr lang="en-US" dirty="0" smtClean="0">
              <a:ea typeface="ＭＳ Ｐゴシック" charset="-128"/>
            </a:endParaRPr>
          </a:p>
        </p:txBody>
      </p:sp>
      <p:sp>
        <p:nvSpPr>
          <p:cNvPr id="89092" name="Slide Number Placeholder 3"/>
          <p:cNvSpPr>
            <a:spLocks noGrp="1"/>
          </p:cNvSpPr>
          <p:nvPr>
            <p:ph type="sldNum" sz="quarter" idx="5"/>
          </p:nvPr>
        </p:nvSpPr>
        <p:spPr bwMode="auto">
          <a:noFill/>
          <a:ln>
            <a:miter lim="800000"/>
            <a:headEnd/>
            <a:tailEnd/>
          </a:ln>
        </p:spPr>
        <p:txBody>
          <a:bodyPr/>
          <a:lstStyle/>
          <a:p>
            <a:fld id="{650AF548-2FEF-477D-801C-4FEB8A4DA56F}" type="slidenum">
              <a:rPr lang="en-US" smtClean="0"/>
              <a:pPr/>
              <a:t>16</a:t>
            </a:fld>
            <a:endParaRPr lang="en-US" dirty="0" smtClean="0"/>
          </a:p>
        </p:txBody>
      </p:sp>
    </p:spTree>
    <p:extLst>
      <p:ext uri="{BB962C8B-B14F-4D97-AF65-F5344CB8AC3E}">
        <p14:creationId xmlns:p14="http://schemas.microsoft.com/office/powerpoint/2010/main" xmlns="" val="1963691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ＭＳ Ｐゴシック" charset="0"/>
                <a:cs typeface="ＭＳ Ｐゴシック" charset="0"/>
              </a:rPr>
              <a:t>Thank participants for coming. </a:t>
            </a:r>
          </a:p>
          <a:p>
            <a:r>
              <a:rPr lang="en-US" sz="1200" kern="1200" dirty="0" smtClean="0">
                <a:solidFill>
                  <a:schemeClr val="tx1"/>
                </a:solidFill>
                <a:latin typeface="+mn-lt"/>
                <a:ea typeface="ＭＳ Ｐゴシック" charset="0"/>
                <a:cs typeface="ＭＳ Ｐゴシック" charset="0"/>
              </a:rPr>
              <a:t> </a:t>
            </a:r>
          </a:p>
          <a:p>
            <a:r>
              <a:rPr lang="en-US" sz="1200" kern="1200" smtClean="0">
                <a:solidFill>
                  <a:schemeClr val="tx1"/>
                </a:solidFill>
                <a:latin typeface="+mn-lt"/>
                <a:ea typeface="ＭＳ Ｐゴシック" charset="0"/>
                <a:cs typeface="ＭＳ Ｐゴシック" charset="0"/>
              </a:rPr>
              <a:t>Be sure to include your contact information as well as the local point person’s contact information so that all participants can stay connected to the planning process.</a:t>
            </a:r>
            <a:endParaRPr lang="en-US"/>
          </a:p>
        </p:txBody>
      </p:sp>
      <p:sp>
        <p:nvSpPr>
          <p:cNvPr id="4" name="Slide Number Placeholder 3"/>
          <p:cNvSpPr>
            <a:spLocks noGrp="1"/>
          </p:cNvSpPr>
          <p:nvPr>
            <p:ph type="sldNum" sz="quarter" idx="10"/>
          </p:nvPr>
        </p:nvSpPr>
        <p:spPr/>
        <p:txBody>
          <a:bodyPr/>
          <a:lstStyle/>
          <a:p>
            <a:pPr>
              <a:defRPr/>
            </a:pPr>
            <a:fld id="{28934F5F-EA56-4EDC-A847-2B310F276269}" type="slidenum">
              <a:rPr lang="en-US" smtClean="0"/>
              <a:pPr>
                <a:defRPr/>
              </a:pPr>
              <a:t>17</a:t>
            </a:fld>
            <a:endParaRPr lang="en-US" dirty="0"/>
          </a:p>
        </p:txBody>
      </p:sp>
    </p:spTree>
    <p:extLst>
      <p:ext uri="{BB962C8B-B14F-4D97-AF65-F5344CB8AC3E}">
        <p14:creationId xmlns:p14="http://schemas.microsoft.com/office/powerpoint/2010/main" xmlns="" val="2942194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ＭＳ Ｐゴシック" charset="0"/>
                <a:cs typeface="ＭＳ Ｐゴシック" charset="0"/>
              </a:rPr>
              <a:t>As discussed in Step One, the </a:t>
            </a:r>
            <a:r>
              <a:rPr lang="en-US" sz="1200" kern="1200" dirty="0" err="1" smtClean="0">
                <a:solidFill>
                  <a:schemeClr val="tx1"/>
                </a:solidFill>
                <a:latin typeface="+mn-lt"/>
                <a:ea typeface="ＭＳ Ｐゴシック" charset="0"/>
                <a:cs typeface="ＭＳ Ｐゴシック" charset="0"/>
              </a:rPr>
              <a:t>ReadyCommunity</a:t>
            </a:r>
            <a:r>
              <a:rPr lang="en-US" sz="1200" kern="1200" dirty="0" smtClean="0">
                <a:solidFill>
                  <a:schemeClr val="tx1"/>
                </a:solidFill>
                <a:latin typeface="+mn-lt"/>
                <a:ea typeface="ＭＳ Ｐゴシック" charset="0"/>
                <a:cs typeface="ＭＳ Ｐゴシック" charset="0"/>
              </a:rPr>
              <a:t> process follows six basic steps as outlined in CPG 101 and shown here.</a:t>
            </a:r>
          </a:p>
          <a:p>
            <a:r>
              <a:rPr lang="en-US" sz="1200" kern="1200" dirty="0" smtClean="0">
                <a:solidFill>
                  <a:schemeClr val="tx1"/>
                </a:solidFill>
                <a:latin typeface="+mn-lt"/>
                <a:ea typeface="ＭＳ Ｐゴシック" charset="0"/>
                <a:cs typeface="ＭＳ Ｐゴシック" charset="0"/>
              </a:rPr>
              <a:t> </a:t>
            </a:r>
          </a:p>
          <a:p>
            <a:r>
              <a:rPr lang="en-US" sz="1200" kern="1200" dirty="0" smtClean="0">
                <a:solidFill>
                  <a:schemeClr val="tx1"/>
                </a:solidFill>
                <a:latin typeface="+mn-lt"/>
                <a:ea typeface="ＭＳ Ｐゴシック" charset="0"/>
                <a:cs typeface="ＭＳ Ｐゴシック" charset="0"/>
              </a:rPr>
              <a:t>Today we are beginning our work on Step Two: </a:t>
            </a:r>
            <a:r>
              <a:rPr lang="en-US" sz="1200" i="1" kern="1200" dirty="0" smtClean="0">
                <a:solidFill>
                  <a:schemeClr val="tx1"/>
                </a:solidFill>
                <a:latin typeface="+mn-lt"/>
                <a:ea typeface="ＭＳ Ｐゴシック" charset="0"/>
                <a:cs typeface="ＭＳ Ｐゴシック" charset="0"/>
              </a:rPr>
              <a:t>Understanding the Situation.</a:t>
            </a:r>
            <a:endParaRPr lang="en-US" dirty="0" smtClean="0">
              <a:ea typeface="ＭＳ Ｐゴシック" charset="-128"/>
            </a:endParaRPr>
          </a:p>
        </p:txBody>
      </p:sp>
      <p:sp>
        <p:nvSpPr>
          <p:cNvPr id="87044" name="Slide Number Placeholder 3"/>
          <p:cNvSpPr>
            <a:spLocks noGrp="1"/>
          </p:cNvSpPr>
          <p:nvPr>
            <p:ph type="sldNum" sz="quarter" idx="5"/>
          </p:nvPr>
        </p:nvSpPr>
        <p:spPr bwMode="auto">
          <a:noFill/>
          <a:ln>
            <a:miter lim="800000"/>
            <a:headEnd/>
            <a:tailEnd/>
          </a:ln>
        </p:spPr>
        <p:txBody>
          <a:bodyPr/>
          <a:lstStyle/>
          <a:p>
            <a:fld id="{0CC0CFA4-5246-461C-B640-08BB8D17EEB1}" type="slidenum">
              <a:rPr lang="en-US" smtClean="0"/>
              <a:pPr/>
              <a:t>2</a:t>
            </a:fld>
            <a:endParaRPr lang="en-US" dirty="0" smtClean="0"/>
          </a:p>
        </p:txBody>
      </p:sp>
    </p:spTree>
    <p:extLst>
      <p:ext uri="{BB962C8B-B14F-4D97-AF65-F5344CB8AC3E}">
        <p14:creationId xmlns:p14="http://schemas.microsoft.com/office/powerpoint/2010/main" xmlns="" val="403842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79705" indent="0">
              <a:spcBef>
                <a:spcPts val="1400"/>
              </a:spcBef>
              <a:buClr>
                <a:schemeClr val="accent1">
                  <a:lumMod val="75000"/>
                </a:schemeClr>
              </a:buClr>
              <a:buNone/>
              <a:defRPr/>
            </a:pPr>
            <a:r>
              <a:rPr lang="en-US" sz="2400" dirty="0" smtClean="0">
                <a:ea typeface="ＭＳ Ｐゴシック" charset="-128"/>
              </a:rPr>
              <a:t>According to FEMA:</a:t>
            </a:r>
          </a:p>
          <a:p>
            <a:pPr lvl="1" indent="-274320">
              <a:spcBef>
                <a:spcPts val="1400"/>
              </a:spcBef>
              <a:buClr>
                <a:schemeClr val="accent1">
                  <a:lumMod val="75000"/>
                </a:schemeClr>
              </a:buClr>
              <a:defRPr/>
            </a:pPr>
            <a:r>
              <a:rPr lang="en-US" sz="2200" dirty="0" smtClean="0">
                <a:ea typeface="ＭＳ Ｐゴシック" charset="-128"/>
              </a:rPr>
              <a:t>Vulnerability refers to people living in the way of something that poses a hazard (a flood plain).  So, for example, a person is vulnerable</a:t>
            </a:r>
            <a:r>
              <a:rPr lang="en-US" sz="2200" baseline="0" dirty="0" smtClean="0">
                <a:ea typeface="ＭＳ Ｐゴシック" charset="-128"/>
              </a:rPr>
              <a:t> to flooding if they live in a low lying area in a flood zone.</a:t>
            </a:r>
          </a:p>
          <a:p>
            <a:pPr lvl="1" indent="-274320">
              <a:spcBef>
                <a:spcPts val="1400"/>
              </a:spcBef>
              <a:buClr>
                <a:schemeClr val="accent1">
                  <a:lumMod val="75000"/>
                </a:schemeClr>
              </a:buClr>
              <a:defRPr/>
            </a:pPr>
            <a:endParaRPr lang="en-US" sz="2200" dirty="0" smtClean="0">
              <a:ea typeface="ＭＳ Ｐゴシック" charset="-128"/>
            </a:endParaRPr>
          </a:p>
          <a:p>
            <a:pPr lvl="1" indent="-274320">
              <a:spcBef>
                <a:spcPts val="1400"/>
              </a:spcBef>
              <a:buClr>
                <a:schemeClr val="accent1">
                  <a:lumMod val="75000"/>
                </a:schemeClr>
              </a:buClr>
              <a:defRPr/>
            </a:pPr>
            <a:r>
              <a:rPr lang="en-US" dirty="0" smtClean="0">
                <a:ea typeface="ＭＳ Ｐゴシック" charset="-128"/>
              </a:rPr>
              <a:t>Disadvantaged is the term used to describe someone that does not have the resources to respond to a hazard or disaster.  For</a:t>
            </a:r>
            <a:r>
              <a:rPr lang="en-US" baseline="0" dirty="0" smtClean="0">
                <a:ea typeface="ＭＳ Ｐゴシック" charset="-128"/>
              </a:rPr>
              <a:t> example, someone might live on the coast and need to evacuate because of a hurricane, but does not have transportation.</a:t>
            </a:r>
          </a:p>
          <a:p>
            <a:pPr lvl="1" indent="-274320">
              <a:spcBef>
                <a:spcPts val="1400"/>
              </a:spcBef>
              <a:buClr>
                <a:schemeClr val="accent1">
                  <a:lumMod val="75000"/>
                </a:schemeClr>
              </a:buClr>
              <a:defRPr/>
            </a:pPr>
            <a:endParaRPr lang="en-US" sz="2200" baseline="0" dirty="0" smtClean="0">
              <a:ea typeface="ＭＳ Ｐゴシック" charset="-128"/>
            </a:endParaRPr>
          </a:p>
          <a:p>
            <a:pPr lvl="1" indent="-274320">
              <a:spcBef>
                <a:spcPts val="1400"/>
              </a:spcBef>
              <a:buClr>
                <a:schemeClr val="accent1">
                  <a:lumMod val="75000"/>
                </a:schemeClr>
              </a:buClr>
              <a:defRPr/>
            </a:pPr>
            <a:r>
              <a:rPr lang="en-US" sz="2200" baseline="0" dirty="0" smtClean="0">
                <a:ea typeface="ＭＳ Ｐゴシック" charset="-128"/>
              </a:rPr>
              <a:t>A person can be both vulnerable to disasters AND disadvantaged.</a:t>
            </a:r>
            <a:endParaRPr lang="en-US" sz="2200" dirty="0" smtClean="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28934F5F-EA56-4EDC-A847-2B310F276269}" type="slidenum">
              <a:rPr lang="en-US" smtClean="0"/>
              <a:pPr>
                <a:defRPr/>
              </a:pPr>
              <a:t>3</a:t>
            </a:fld>
            <a:endParaRPr lang="en-US" dirty="0"/>
          </a:p>
        </p:txBody>
      </p:sp>
    </p:spTree>
    <p:extLst>
      <p:ext uri="{BB962C8B-B14F-4D97-AF65-F5344CB8AC3E}">
        <p14:creationId xmlns:p14="http://schemas.microsoft.com/office/powerpoint/2010/main" xmlns="" val="1471402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ＭＳ Ｐゴシック" charset="0"/>
                <a:cs typeface="ＭＳ Ｐゴシック" charset="0"/>
              </a:rPr>
              <a:t>Activity </a:t>
            </a:r>
          </a:p>
          <a:p>
            <a:r>
              <a:rPr lang="en-US" sz="1200" kern="1200" dirty="0" smtClean="0">
                <a:solidFill>
                  <a:schemeClr val="tx1"/>
                </a:solidFill>
                <a:latin typeface="+mn-lt"/>
                <a:ea typeface="ＭＳ Ｐゴシック" charset="0"/>
                <a:cs typeface="ＭＳ Ｐゴシック" charset="0"/>
              </a:rPr>
              <a:t>This activity requires participants to create a disaster timeline. </a:t>
            </a:r>
          </a:p>
          <a:p>
            <a:pPr lvl="1">
              <a:buFont typeface="Arial" pitchFamily="34" charset="0"/>
              <a:buChar char="•"/>
            </a:pPr>
            <a:r>
              <a:rPr lang="en-US" sz="1200" kern="1200" dirty="0" smtClean="0">
                <a:solidFill>
                  <a:schemeClr val="tx1"/>
                </a:solidFill>
                <a:latin typeface="+mn-lt"/>
                <a:ea typeface="ＭＳ Ｐゴシック" charset="0"/>
                <a:cs typeface="ＭＳ Ｐゴシック" charset="0"/>
              </a:rPr>
              <a:t>Groups are to use the brown paper on the wall to develop a timeline of disasters experienced in their community.</a:t>
            </a:r>
          </a:p>
          <a:p>
            <a:pPr lvl="1">
              <a:buFont typeface="Arial" pitchFamily="34" charset="0"/>
              <a:buChar char="•"/>
            </a:pPr>
            <a:endParaRPr lang="en-US" sz="1200" kern="1200" dirty="0" smtClean="0">
              <a:solidFill>
                <a:schemeClr val="tx1"/>
              </a:solidFill>
              <a:latin typeface="+mn-lt"/>
              <a:ea typeface="ＭＳ Ｐゴシック" charset="0"/>
              <a:cs typeface="ＭＳ Ｐゴシック" charset="0"/>
            </a:endParaRPr>
          </a:p>
          <a:p>
            <a:pPr lvl="1">
              <a:buFont typeface="Arial" pitchFamily="34" charset="0"/>
              <a:buChar char="•"/>
            </a:pPr>
            <a:r>
              <a:rPr lang="en-US" sz="1200" kern="1200" dirty="0" smtClean="0">
                <a:solidFill>
                  <a:schemeClr val="tx1"/>
                </a:solidFill>
                <a:latin typeface="+mn-lt"/>
                <a:ea typeface="ＭＳ Ｐゴシック" charset="0"/>
                <a:cs typeface="ＭＳ Ｐゴシック" charset="0"/>
              </a:rPr>
              <a:t>Participants will have 10 – 15 minutes to develop a disaster timeline going back as far as they can remember.</a:t>
            </a:r>
          </a:p>
          <a:p>
            <a:pPr lvl="1">
              <a:buFont typeface="Arial" pitchFamily="34" charset="0"/>
              <a:buChar char="•"/>
            </a:pPr>
            <a:endParaRPr lang="en-US" sz="1200" kern="1200" dirty="0" smtClean="0">
              <a:solidFill>
                <a:schemeClr val="tx1"/>
              </a:solidFill>
              <a:latin typeface="+mn-lt"/>
              <a:ea typeface="ＭＳ Ｐゴシック" charset="0"/>
              <a:cs typeface="ＭＳ Ｐゴシック" charset="0"/>
            </a:endParaRPr>
          </a:p>
          <a:p>
            <a:r>
              <a:rPr lang="en-US" sz="1200" kern="1200" dirty="0" smtClean="0">
                <a:solidFill>
                  <a:schemeClr val="tx1"/>
                </a:solidFill>
                <a:latin typeface="+mn-lt"/>
                <a:ea typeface="ＭＳ Ｐゴシック" charset="0"/>
                <a:cs typeface="ＭＳ Ｐゴシック" charset="0"/>
              </a:rPr>
              <a:t> </a:t>
            </a:r>
          </a:p>
          <a:p>
            <a:r>
              <a:rPr lang="en-US" sz="1200" kern="1200" dirty="0" smtClean="0">
                <a:solidFill>
                  <a:schemeClr val="tx1"/>
                </a:solidFill>
                <a:latin typeface="+mn-lt"/>
                <a:ea typeface="ＭＳ Ｐゴシック" charset="0"/>
                <a:cs typeface="ＭＳ Ｐゴシック" charset="0"/>
              </a:rPr>
              <a:t>Have the group identify the elements listed on the slide:</a:t>
            </a:r>
          </a:p>
          <a:p>
            <a:r>
              <a:rPr lang="en-US" sz="1200" kern="1200" dirty="0" smtClean="0">
                <a:solidFill>
                  <a:schemeClr val="tx1"/>
                </a:solidFill>
                <a:latin typeface="+mn-lt"/>
                <a:ea typeface="ＭＳ Ｐゴシック" charset="0"/>
                <a:cs typeface="ＭＳ Ｐゴシック" charset="0"/>
              </a:rPr>
              <a:t> </a:t>
            </a:r>
          </a:p>
          <a:p>
            <a:pPr lvl="1">
              <a:buFont typeface="Arial" pitchFamily="34" charset="0"/>
              <a:buChar char="•"/>
            </a:pPr>
            <a:r>
              <a:rPr lang="en-US" sz="1200" kern="1200" dirty="0" smtClean="0">
                <a:solidFill>
                  <a:schemeClr val="tx1"/>
                </a:solidFill>
                <a:latin typeface="+mn-lt"/>
                <a:ea typeface="ＭＳ Ｐゴシック" charset="0"/>
                <a:cs typeface="ＭＳ Ｐゴシック" charset="0"/>
              </a:rPr>
              <a:t>What hazards are you likely to encounter in your community? List these hazards.</a:t>
            </a:r>
          </a:p>
          <a:p>
            <a:pPr lvl="1">
              <a:buFont typeface="Arial" pitchFamily="34" charset="0"/>
              <a:buNone/>
            </a:pPr>
            <a:endParaRPr lang="en-US" sz="1200" kern="1200" dirty="0" smtClean="0">
              <a:solidFill>
                <a:schemeClr val="tx1"/>
              </a:solidFill>
              <a:latin typeface="+mn-lt"/>
              <a:ea typeface="ＭＳ Ｐゴシック" charset="0"/>
              <a:cs typeface="ＭＳ Ｐゴシック" charset="0"/>
            </a:endParaRPr>
          </a:p>
          <a:p>
            <a:pPr lvl="1">
              <a:buFont typeface="Arial" pitchFamily="34" charset="0"/>
              <a:buChar char="•"/>
            </a:pPr>
            <a:r>
              <a:rPr lang="en-US" sz="1200" kern="1200" dirty="0" smtClean="0">
                <a:solidFill>
                  <a:schemeClr val="tx1"/>
                </a:solidFill>
                <a:latin typeface="+mn-lt"/>
                <a:ea typeface="ＭＳ Ｐゴシック" charset="0"/>
                <a:cs typeface="ＭＳ Ｐゴシック" charset="0"/>
              </a:rPr>
              <a:t>Are these hazards related to the natural environment or the built environment (man-made)?</a:t>
            </a:r>
          </a:p>
          <a:p>
            <a:pPr lvl="1">
              <a:buFont typeface="Arial" pitchFamily="34" charset="0"/>
              <a:buChar char="•"/>
            </a:pPr>
            <a:endParaRPr lang="en-US" sz="1200" kern="1200" dirty="0" smtClean="0">
              <a:solidFill>
                <a:schemeClr val="tx1"/>
              </a:solidFill>
              <a:latin typeface="+mn-lt"/>
              <a:ea typeface="ＭＳ Ｐゴシック" charset="0"/>
              <a:cs typeface="ＭＳ Ｐゴシック" charset="0"/>
            </a:endParaRPr>
          </a:p>
          <a:p>
            <a:pPr lvl="1">
              <a:buFont typeface="Arial" pitchFamily="34" charset="0"/>
              <a:buChar char="•"/>
            </a:pPr>
            <a:r>
              <a:rPr lang="en-US" sz="1200" kern="1200" dirty="0" smtClean="0">
                <a:solidFill>
                  <a:schemeClr val="tx1"/>
                </a:solidFill>
                <a:latin typeface="+mn-lt"/>
                <a:ea typeface="ＭＳ Ｐゴシック" charset="0"/>
                <a:cs typeface="ＭＳ Ｐゴシック" charset="0"/>
              </a:rPr>
              <a:t>How would you rank these hazards according to frequency and severity of risk?</a:t>
            </a:r>
          </a:p>
          <a:p>
            <a:r>
              <a:rPr lang="en-US" sz="1200" i="1" kern="1200" dirty="0" smtClean="0">
                <a:solidFill>
                  <a:schemeClr val="tx1"/>
                </a:solidFill>
                <a:latin typeface="+mn-lt"/>
                <a:ea typeface="ＭＳ Ｐゴシック" charset="0"/>
                <a:cs typeface="ＭＳ Ｐゴシック" charset="0"/>
              </a:rPr>
              <a:t> </a:t>
            </a:r>
            <a:endParaRPr lang="en-US" sz="1200" kern="1200" dirty="0" smtClean="0">
              <a:solidFill>
                <a:schemeClr val="tx1"/>
              </a:solidFill>
              <a:latin typeface="+mn-lt"/>
              <a:ea typeface="ＭＳ Ｐゴシック" charset="0"/>
              <a:cs typeface="ＭＳ Ｐゴシック" charset="0"/>
            </a:endParaRPr>
          </a:p>
          <a:p>
            <a:r>
              <a:rPr lang="en-US" sz="1200" i="1" kern="1200" dirty="0" smtClean="0">
                <a:solidFill>
                  <a:schemeClr val="tx1"/>
                </a:solidFill>
                <a:latin typeface="+mn-lt"/>
                <a:ea typeface="ＭＳ Ｐゴシック" charset="0"/>
                <a:cs typeface="ＭＳ Ｐゴシック" charset="0"/>
              </a:rPr>
              <a:t>Note to facilitator: As the group explains their disaster history, list each disaster on the flip chart. </a:t>
            </a:r>
            <a:endParaRPr lang="en-US" sz="1200" kern="1200" dirty="0" smtClean="0">
              <a:solidFill>
                <a:schemeClr val="tx1"/>
              </a:solidFill>
              <a:latin typeface="+mn-lt"/>
              <a:ea typeface="ＭＳ Ｐゴシック" charset="0"/>
              <a:cs typeface="ＭＳ Ｐゴシック" charset="0"/>
            </a:endParaRPr>
          </a:p>
          <a:p>
            <a:r>
              <a:rPr lang="en-US" sz="1200" kern="1200" dirty="0" smtClean="0">
                <a:solidFill>
                  <a:schemeClr val="tx1"/>
                </a:solidFill>
                <a:latin typeface="+mn-lt"/>
                <a:ea typeface="ＭＳ Ｐゴシック" charset="0"/>
                <a:cs typeface="ＭＳ Ｐゴシック" charset="0"/>
              </a:rPr>
              <a:t> </a:t>
            </a:r>
          </a:p>
          <a:p>
            <a:r>
              <a:rPr lang="en-US" sz="1200" kern="1200" dirty="0" smtClean="0">
                <a:solidFill>
                  <a:schemeClr val="tx1"/>
                </a:solidFill>
                <a:latin typeface="+mn-lt"/>
                <a:ea typeface="ＭＳ Ｐゴシック" charset="0"/>
                <a:cs typeface="ＭＳ Ｐゴシック" charset="0"/>
              </a:rPr>
              <a:t>Keep the timeline up on the wall. Participants will use this information later in the vulnerability assessment.</a:t>
            </a:r>
          </a:p>
          <a:p>
            <a:r>
              <a:rPr lang="en-US" sz="1200" kern="1200" dirty="0" smtClean="0">
                <a:solidFill>
                  <a:schemeClr val="tx1"/>
                </a:solidFill>
                <a:latin typeface="+mn-lt"/>
                <a:ea typeface="ＭＳ Ｐゴシック" charset="0"/>
                <a:cs typeface="ＭＳ Ｐゴシック" charset="0"/>
              </a:rPr>
              <a:t> </a:t>
            </a:r>
          </a:p>
          <a:p>
            <a:r>
              <a:rPr lang="en-US" sz="1200" kern="1200" dirty="0" smtClean="0">
                <a:solidFill>
                  <a:schemeClr val="tx1"/>
                </a:solidFill>
                <a:latin typeface="+mn-lt"/>
                <a:ea typeface="ＭＳ Ｐゴシック" charset="0"/>
                <a:cs typeface="ＭＳ Ｐゴシック" charset="0"/>
              </a:rPr>
              <a:t>Handout 1 – After doing the activity, have participants write the disasters on the handout and rank each event. This will help them to see what events are most likely and most catastrophic so they can plan accordingly. </a:t>
            </a:r>
          </a:p>
          <a:p>
            <a:endParaRPr lang="en-US" dirty="0"/>
          </a:p>
        </p:txBody>
      </p:sp>
      <p:sp>
        <p:nvSpPr>
          <p:cNvPr id="4" name="Slide Number Placeholder 3"/>
          <p:cNvSpPr>
            <a:spLocks noGrp="1"/>
          </p:cNvSpPr>
          <p:nvPr>
            <p:ph type="sldNum" sz="quarter" idx="10"/>
          </p:nvPr>
        </p:nvSpPr>
        <p:spPr/>
        <p:txBody>
          <a:bodyPr/>
          <a:lstStyle/>
          <a:p>
            <a:pPr>
              <a:defRPr/>
            </a:pPr>
            <a:fld id="{28934F5F-EA56-4EDC-A847-2B310F276269}" type="slidenum">
              <a:rPr lang="en-US" smtClean="0"/>
              <a:pPr>
                <a:defRPr/>
              </a:pPr>
              <a:t>4</a:t>
            </a:fld>
            <a:endParaRPr lang="en-US" dirty="0"/>
          </a:p>
        </p:txBody>
      </p:sp>
    </p:spTree>
    <p:extLst>
      <p:ext uri="{BB962C8B-B14F-4D97-AF65-F5344CB8AC3E}">
        <p14:creationId xmlns:p14="http://schemas.microsoft.com/office/powerpoint/2010/main" xmlns="" val="1763840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ＭＳ Ｐゴシック" charset="0"/>
                <a:cs typeface="ＭＳ Ｐゴシック" charset="0"/>
              </a:rPr>
              <a:t>Not everyone in a community is affected equally by disasters. Pre-existing structures and conditions, </a:t>
            </a:r>
            <a:r>
              <a:rPr lang="en-US" sz="1200" i="1" kern="1200" dirty="0" smtClean="0">
                <a:solidFill>
                  <a:schemeClr val="tx1"/>
                </a:solidFill>
                <a:latin typeface="+mn-lt"/>
                <a:ea typeface="ＭＳ Ｐゴシック" charset="0"/>
                <a:cs typeface="ＭＳ Ｐゴシック" charset="0"/>
              </a:rPr>
              <a:t>including social structures and conditions, </a:t>
            </a:r>
            <a:r>
              <a:rPr lang="en-US" sz="1200" kern="1200" dirty="0" smtClean="0">
                <a:solidFill>
                  <a:schemeClr val="tx1"/>
                </a:solidFill>
                <a:latin typeface="+mn-lt"/>
                <a:ea typeface="ＭＳ Ｐゴシック" charset="0"/>
                <a:cs typeface="ＭＳ Ｐゴシック" charset="0"/>
              </a:rPr>
              <a:t>are often responsible for responses and impacts to disaster.  Attention to vulnerability can reduce the impacts of disasters.</a:t>
            </a:r>
          </a:p>
          <a:p>
            <a:r>
              <a:rPr lang="en-US" sz="1200" kern="1200" dirty="0" smtClean="0">
                <a:solidFill>
                  <a:schemeClr val="tx1"/>
                </a:solidFill>
                <a:latin typeface="+mn-lt"/>
                <a:ea typeface="ＭＳ Ｐゴシック" charset="0"/>
                <a:cs typeface="ＭＳ Ｐゴシック" charset="0"/>
              </a:rPr>
              <a:t> </a:t>
            </a:r>
          </a:p>
          <a:p>
            <a:r>
              <a:rPr lang="en-US" sz="1200" kern="1200" dirty="0" smtClean="0">
                <a:solidFill>
                  <a:schemeClr val="tx1"/>
                </a:solidFill>
                <a:latin typeface="+mn-lt"/>
                <a:ea typeface="ＭＳ Ｐゴシック" charset="0"/>
                <a:cs typeface="ＭＳ Ｐゴシック" charset="0"/>
              </a:rPr>
              <a:t>The impacts of hazards will vary according to how vulnerable communities are.  For example, a community where there are a large number of poor residents who don’t have the means to evacuate as floodwaters rise, will be hit much harder than a community in which most of the residents can protect their property with sandbags and evacuate.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8934F5F-EA56-4EDC-A847-2B310F276269}" type="slidenum">
              <a:rPr lang="en-US" smtClean="0"/>
              <a:pPr>
                <a:defRPr/>
              </a:pPr>
              <a:t>5</a:t>
            </a:fld>
            <a:endParaRPr lang="en-US" dirty="0"/>
          </a:p>
        </p:txBody>
      </p:sp>
    </p:spTree>
    <p:extLst>
      <p:ext uri="{BB962C8B-B14F-4D97-AF65-F5344CB8AC3E}">
        <p14:creationId xmlns:p14="http://schemas.microsoft.com/office/powerpoint/2010/main" xmlns="" val="3453986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ＭＳ Ｐゴシック" charset="0"/>
                <a:cs typeface="ＭＳ Ｐゴシック" charset="0"/>
              </a:rPr>
              <a:t>It is important to consider all members of the community, and to do that, we must consider the socially vulnerable.  </a:t>
            </a:r>
          </a:p>
          <a:p>
            <a:r>
              <a:rPr lang="en-US" sz="1200" kern="1200" dirty="0" smtClean="0">
                <a:solidFill>
                  <a:schemeClr val="tx1"/>
                </a:solidFill>
                <a:latin typeface="+mn-lt"/>
                <a:ea typeface="ＭＳ Ｐゴシック" charset="0"/>
                <a:cs typeface="ＭＳ Ｐゴシック" charset="0"/>
              </a:rPr>
              <a:t>	</a:t>
            </a:r>
          </a:p>
          <a:p>
            <a:r>
              <a:rPr lang="en-US" sz="1200" kern="1200" dirty="0" smtClean="0">
                <a:solidFill>
                  <a:schemeClr val="tx1"/>
                </a:solidFill>
                <a:latin typeface="+mn-lt"/>
                <a:ea typeface="ＭＳ Ｐゴシック" charset="0"/>
                <a:cs typeface="ＭＳ Ｐゴシック" charset="0"/>
              </a:rPr>
              <a:t>Ask participants to review the list of Vulnerable Populations that they generated in Step One.  </a:t>
            </a:r>
          </a:p>
          <a:p>
            <a:r>
              <a:rPr lang="en-US" sz="1200" kern="1200" dirty="0" smtClean="0">
                <a:solidFill>
                  <a:schemeClr val="tx1"/>
                </a:solidFill>
                <a:latin typeface="+mn-lt"/>
                <a:ea typeface="ＭＳ Ｐゴシック" charset="0"/>
                <a:cs typeface="ＭＳ Ｐゴシック" charset="0"/>
              </a:rPr>
              <a:t> </a:t>
            </a:r>
          </a:p>
          <a:p>
            <a:r>
              <a:rPr lang="en-US" sz="1200" kern="1200" dirty="0" smtClean="0">
                <a:solidFill>
                  <a:schemeClr val="tx1"/>
                </a:solidFill>
                <a:latin typeface="+mn-lt"/>
                <a:ea typeface="ＭＳ Ｐゴシック" charset="0"/>
                <a:cs typeface="ＭＳ Ｐゴシック" charset="0"/>
              </a:rPr>
              <a:t>And then ask participants:</a:t>
            </a:r>
          </a:p>
          <a:p>
            <a:pPr lvl="0"/>
            <a:r>
              <a:rPr lang="en-US" sz="1200" kern="1200" dirty="0" smtClean="0">
                <a:solidFill>
                  <a:schemeClr val="tx1"/>
                </a:solidFill>
                <a:latin typeface="+mn-lt"/>
                <a:ea typeface="ＭＳ Ｐゴシック" charset="0"/>
                <a:cs typeface="ＭＳ Ｐゴシック" charset="0"/>
              </a:rPr>
              <a:t>Who else may be vulnerable in the community?</a:t>
            </a:r>
          </a:p>
          <a:p>
            <a:r>
              <a:rPr lang="en-US" sz="1200" kern="1200" dirty="0" smtClean="0">
                <a:solidFill>
                  <a:schemeClr val="tx1"/>
                </a:solidFill>
                <a:latin typeface="+mn-lt"/>
                <a:ea typeface="ＭＳ Ｐゴシック" charset="0"/>
                <a:cs typeface="ＭＳ Ｐゴシック" charset="0"/>
              </a:rPr>
              <a:t> </a:t>
            </a:r>
          </a:p>
          <a:p>
            <a:pPr lvl="0"/>
            <a:r>
              <a:rPr lang="en-US" sz="1200" kern="1200" dirty="0" smtClean="0">
                <a:solidFill>
                  <a:schemeClr val="tx1"/>
                </a:solidFill>
                <a:latin typeface="+mn-lt"/>
                <a:ea typeface="ＭＳ Ｐゴシック" charset="0"/>
                <a:cs typeface="ＭＳ Ｐゴシック" charset="0"/>
              </a:rPr>
              <a:t>Why are these groups of people vulnerable? (Some possible answers listed below.)</a:t>
            </a:r>
          </a:p>
          <a:p>
            <a:pPr lvl="1">
              <a:buFont typeface="Arial" pitchFamily="34" charset="0"/>
              <a:buChar char="•"/>
            </a:pPr>
            <a:r>
              <a:rPr lang="en-US" sz="1200" kern="1200" dirty="0" smtClean="0">
                <a:solidFill>
                  <a:schemeClr val="tx1"/>
                </a:solidFill>
                <a:latin typeface="+mn-lt"/>
                <a:ea typeface="ＭＳ Ｐゴシック" charset="0"/>
                <a:cs typeface="+mn-cs"/>
              </a:rPr>
              <a:t>Economic conditions?</a:t>
            </a:r>
          </a:p>
          <a:p>
            <a:pPr lvl="1">
              <a:buFont typeface="Arial" pitchFamily="34" charset="0"/>
              <a:buChar char="•"/>
            </a:pPr>
            <a:r>
              <a:rPr lang="en-US" sz="1200" kern="1200" dirty="0" smtClean="0">
                <a:solidFill>
                  <a:schemeClr val="tx1"/>
                </a:solidFill>
                <a:latin typeface="+mn-lt"/>
                <a:ea typeface="ＭＳ Ｐゴシック" charset="0"/>
                <a:cs typeface="+mn-cs"/>
              </a:rPr>
              <a:t>Social conditions?</a:t>
            </a:r>
          </a:p>
          <a:p>
            <a:pPr lvl="1">
              <a:buFont typeface="Arial" pitchFamily="34" charset="0"/>
              <a:buChar char="•"/>
            </a:pPr>
            <a:r>
              <a:rPr lang="en-US" sz="1200" kern="1200" dirty="0" smtClean="0">
                <a:solidFill>
                  <a:schemeClr val="tx1"/>
                </a:solidFill>
                <a:latin typeface="+mn-lt"/>
                <a:ea typeface="ＭＳ Ｐゴシック" charset="0"/>
                <a:cs typeface="+mn-cs"/>
              </a:rPr>
              <a:t>Physical disabilities?</a:t>
            </a:r>
          </a:p>
          <a:p>
            <a:pPr lvl="1">
              <a:buFont typeface="Arial" pitchFamily="34" charset="0"/>
              <a:buChar char="•"/>
            </a:pPr>
            <a:r>
              <a:rPr lang="en-US" sz="1200" kern="1200" dirty="0" smtClean="0">
                <a:solidFill>
                  <a:schemeClr val="tx1"/>
                </a:solidFill>
                <a:latin typeface="+mn-lt"/>
                <a:ea typeface="ＭＳ Ｐゴシック" charset="0"/>
                <a:cs typeface="+mn-cs"/>
              </a:rPr>
              <a:t>Special needs?</a:t>
            </a:r>
          </a:p>
          <a:p>
            <a:r>
              <a:rPr lang="en-US" sz="1200" kern="1200" dirty="0" smtClean="0">
                <a:solidFill>
                  <a:schemeClr val="tx1"/>
                </a:solidFill>
                <a:latin typeface="+mn-lt"/>
                <a:ea typeface="ＭＳ Ｐゴシック" charset="0"/>
                <a:cs typeface="ＭＳ Ｐゴシック" charset="0"/>
              </a:rPr>
              <a:t> </a:t>
            </a:r>
          </a:p>
          <a:p>
            <a:r>
              <a:rPr lang="en-US" sz="1200" kern="1200" dirty="0" smtClean="0">
                <a:solidFill>
                  <a:schemeClr val="tx1"/>
                </a:solidFill>
                <a:latin typeface="+mn-lt"/>
                <a:ea typeface="ＭＳ Ｐゴシック" charset="0"/>
                <a:cs typeface="ＭＳ Ｐゴシック" charset="0"/>
              </a:rPr>
              <a:t>Add responses to the flip chart.</a:t>
            </a:r>
            <a:endParaRPr lang="en-US" dirty="0"/>
          </a:p>
        </p:txBody>
      </p:sp>
      <p:sp>
        <p:nvSpPr>
          <p:cNvPr id="4" name="Slide Number Placeholder 3"/>
          <p:cNvSpPr>
            <a:spLocks noGrp="1"/>
          </p:cNvSpPr>
          <p:nvPr>
            <p:ph type="sldNum" sz="quarter" idx="10"/>
          </p:nvPr>
        </p:nvSpPr>
        <p:spPr/>
        <p:txBody>
          <a:bodyPr/>
          <a:lstStyle/>
          <a:p>
            <a:pPr>
              <a:defRPr/>
            </a:pPr>
            <a:fld id="{28934F5F-EA56-4EDC-A847-2B310F276269}" type="slidenum">
              <a:rPr lang="en-US" smtClean="0"/>
              <a:pPr>
                <a:defRPr/>
              </a:pPr>
              <a:t>6</a:t>
            </a:fld>
            <a:endParaRPr lang="en-US" dirty="0"/>
          </a:p>
        </p:txBody>
      </p:sp>
    </p:spTree>
    <p:extLst>
      <p:ext uri="{BB962C8B-B14F-4D97-AF65-F5344CB8AC3E}">
        <p14:creationId xmlns:p14="http://schemas.microsoft.com/office/powerpoint/2010/main" xmlns="" val="3824450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dirty="0" smtClean="0">
                <a:solidFill>
                  <a:schemeClr val="tx1"/>
                </a:solidFill>
                <a:latin typeface="+mn-lt"/>
                <a:ea typeface="ＭＳ Ｐゴシック" charset="0"/>
                <a:cs typeface="ＭＳ Ｐゴシック" charset="0"/>
              </a:rPr>
              <a:t>Inform the group that we are going to talk about community demographics.  </a:t>
            </a:r>
          </a:p>
          <a:p>
            <a:r>
              <a:rPr lang="en-US" sz="1200" kern="1200" dirty="0" smtClean="0">
                <a:solidFill>
                  <a:schemeClr val="tx1"/>
                </a:solidFill>
                <a:latin typeface="+mn-lt"/>
                <a:ea typeface="ＭＳ Ｐゴシック" charset="0"/>
                <a:cs typeface="ＭＳ Ｐゴシック" charset="0"/>
              </a:rPr>
              <a:t> </a:t>
            </a:r>
          </a:p>
          <a:p>
            <a:r>
              <a:rPr lang="en-US" sz="1200" kern="1200" dirty="0" smtClean="0">
                <a:solidFill>
                  <a:schemeClr val="tx1"/>
                </a:solidFill>
                <a:latin typeface="+mn-lt"/>
                <a:ea typeface="ＭＳ Ｐゴシック" charset="0"/>
                <a:cs typeface="ＭＳ Ｐゴシック" charset="0"/>
              </a:rPr>
              <a:t>Demographics help:</a:t>
            </a:r>
          </a:p>
          <a:p>
            <a:pPr lvl="0"/>
            <a:r>
              <a:rPr lang="en-US" sz="1200" kern="1200" dirty="0" smtClean="0">
                <a:solidFill>
                  <a:schemeClr val="tx1"/>
                </a:solidFill>
                <a:latin typeface="+mn-lt"/>
                <a:ea typeface="ＭＳ Ｐゴシック" charset="0"/>
                <a:cs typeface="ＭＳ Ｐゴシック" charset="0"/>
              </a:rPr>
              <a:t>Note to coach:</a:t>
            </a:r>
            <a:r>
              <a:rPr lang="en-US" sz="1200" kern="1200" baseline="0" dirty="0" smtClean="0">
                <a:solidFill>
                  <a:schemeClr val="tx1"/>
                </a:solidFill>
                <a:latin typeface="+mn-lt"/>
                <a:ea typeface="ＭＳ Ｐゴシック" charset="0"/>
                <a:cs typeface="ＭＳ Ｐゴシック" charset="0"/>
              </a:rPr>
              <a:t>  </a:t>
            </a:r>
            <a:r>
              <a:rPr lang="en-US" sz="1200" kern="1200" dirty="0" smtClean="0">
                <a:solidFill>
                  <a:schemeClr val="tx1"/>
                </a:solidFill>
                <a:latin typeface="+mn-lt"/>
                <a:ea typeface="ＭＳ Ｐゴシック" charset="0"/>
                <a:cs typeface="ＭＳ Ｐゴシック" charset="0"/>
              </a:rPr>
              <a:t>You will need to locate information for your community/ county following the directions on Handout 2 “Using Census.gov” before the session.  Bring copies of this to the session.</a:t>
            </a:r>
          </a:p>
          <a:p>
            <a:pPr lvl="0"/>
            <a:endParaRPr lang="en-US" sz="1200" kern="1200" dirty="0" smtClean="0">
              <a:solidFill>
                <a:schemeClr val="tx1"/>
              </a:solidFill>
              <a:latin typeface="+mn-lt"/>
              <a:ea typeface="ＭＳ Ｐゴシック" charset="0"/>
              <a:cs typeface="ＭＳ Ｐゴシック" charset="0"/>
            </a:endParaRPr>
          </a:p>
          <a:p>
            <a:pPr lvl="0"/>
            <a:r>
              <a:rPr lang="en-US" sz="1200" kern="1200" dirty="0" smtClean="0">
                <a:solidFill>
                  <a:schemeClr val="tx1"/>
                </a:solidFill>
                <a:latin typeface="+mn-lt"/>
                <a:ea typeface="ＭＳ Ｐゴシック" charset="0"/>
                <a:cs typeface="ＭＳ Ｐゴシック" charset="0"/>
              </a:rPr>
              <a:t>Describe the community</a:t>
            </a:r>
          </a:p>
          <a:p>
            <a:pPr lvl="0"/>
            <a:r>
              <a:rPr lang="en-US" sz="1200" kern="1200" dirty="0" smtClean="0">
                <a:solidFill>
                  <a:schemeClr val="tx1"/>
                </a:solidFill>
                <a:latin typeface="+mn-lt"/>
                <a:ea typeface="ＭＳ Ｐゴシック" charset="0"/>
                <a:cs typeface="ＭＳ Ｐゴシック" charset="0"/>
              </a:rPr>
              <a:t>Identify most disadvantaged populations during a disaster</a:t>
            </a:r>
          </a:p>
          <a:p>
            <a:r>
              <a:rPr lang="en-US" sz="1200" kern="1200" dirty="0" smtClean="0">
                <a:solidFill>
                  <a:schemeClr val="tx1"/>
                </a:solidFill>
                <a:latin typeface="+mn-lt"/>
                <a:ea typeface="ＭＳ Ｐゴシック" charset="0"/>
                <a:cs typeface="ＭＳ Ｐゴシック" charset="0"/>
              </a:rPr>
              <a:t> </a:t>
            </a:r>
          </a:p>
          <a:p>
            <a:r>
              <a:rPr lang="en-US" sz="1200" kern="1200" dirty="0" smtClean="0">
                <a:solidFill>
                  <a:schemeClr val="tx1"/>
                </a:solidFill>
                <a:latin typeface="+mn-lt"/>
                <a:ea typeface="ＭＳ Ｐゴシック" charset="0"/>
                <a:cs typeface="ＭＳ Ｐゴシック" charset="0"/>
              </a:rPr>
              <a:t>Elements of the population’s demographics to consider:</a:t>
            </a:r>
          </a:p>
          <a:p>
            <a:pPr lvl="1">
              <a:buFont typeface="Arial" pitchFamily="34" charset="0"/>
              <a:buChar char="•"/>
            </a:pPr>
            <a:r>
              <a:rPr lang="en-US" sz="1200" kern="1200" dirty="0" smtClean="0">
                <a:solidFill>
                  <a:schemeClr val="tx1"/>
                </a:solidFill>
                <a:latin typeface="+mn-lt"/>
                <a:ea typeface="ＭＳ Ｐゴシック" charset="0"/>
                <a:cs typeface="ＭＳ Ｐゴシック" charset="0"/>
              </a:rPr>
              <a:t>Race/Ethnicity</a:t>
            </a:r>
          </a:p>
          <a:p>
            <a:pPr lvl="1">
              <a:buFont typeface="Arial" pitchFamily="34" charset="0"/>
              <a:buChar char="•"/>
            </a:pPr>
            <a:r>
              <a:rPr lang="en-US" sz="1200" kern="1200" dirty="0" smtClean="0">
                <a:solidFill>
                  <a:schemeClr val="tx1"/>
                </a:solidFill>
                <a:latin typeface="+mn-lt"/>
                <a:ea typeface="ＭＳ Ｐゴシック" charset="0"/>
                <a:cs typeface="ＭＳ Ｐゴシック" charset="0"/>
              </a:rPr>
              <a:t>Age</a:t>
            </a:r>
          </a:p>
          <a:p>
            <a:pPr lvl="1">
              <a:buFont typeface="Arial" pitchFamily="34" charset="0"/>
              <a:buChar char="•"/>
            </a:pPr>
            <a:r>
              <a:rPr lang="en-US" sz="1200" kern="1200" dirty="0" smtClean="0">
                <a:solidFill>
                  <a:schemeClr val="tx1"/>
                </a:solidFill>
                <a:latin typeface="+mn-lt"/>
                <a:ea typeface="ＭＳ Ｐゴシック" charset="0"/>
                <a:cs typeface="ＭＳ Ｐゴシック" charset="0"/>
              </a:rPr>
              <a:t>Socioeconomic status</a:t>
            </a:r>
          </a:p>
          <a:p>
            <a:pPr lvl="1">
              <a:buFont typeface="Arial" pitchFamily="34" charset="0"/>
              <a:buChar char="•"/>
            </a:pPr>
            <a:r>
              <a:rPr lang="en-US" sz="1200" kern="1200" dirty="0" smtClean="0">
                <a:solidFill>
                  <a:schemeClr val="tx1"/>
                </a:solidFill>
                <a:latin typeface="+mn-lt"/>
                <a:ea typeface="ＭＳ Ｐゴシック" charset="0"/>
                <a:cs typeface="ＭＳ Ｐゴシック" charset="0"/>
              </a:rPr>
              <a:t>Family structure</a:t>
            </a:r>
          </a:p>
          <a:p>
            <a:pPr lvl="1">
              <a:buFont typeface="Arial" pitchFamily="34" charset="0"/>
              <a:buNone/>
            </a:pPr>
            <a:endParaRPr lang="en-US" sz="1200" kern="1200" dirty="0" smtClean="0">
              <a:solidFill>
                <a:schemeClr val="tx1"/>
              </a:solidFill>
              <a:latin typeface="+mn-lt"/>
              <a:ea typeface="ＭＳ Ｐゴシック" charset="0"/>
              <a:cs typeface="ＭＳ Ｐゴシック" charset="0"/>
            </a:endParaRPr>
          </a:p>
          <a:p>
            <a:r>
              <a:rPr lang="en-US" sz="1200" kern="1200" dirty="0" smtClean="0">
                <a:solidFill>
                  <a:schemeClr val="tx1"/>
                </a:solidFill>
                <a:latin typeface="+mn-lt"/>
                <a:ea typeface="ＭＳ Ｐゴシック" charset="0"/>
                <a:cs typeface="ＭＳ Ｐゴシック" charset="0"/>
              </a:rPr>
              <a:t>Demographics can tell us a great deal about the residents of our community and help ensure that all segments of the population are considered in the planning process.</a:t>
            </a:r>
          </a:p>
          <a:p>
            <a:r>
              <a:rPr lang="en-US" sz="1200" kern="1200" dirty="0" smtClean="0">
                <a:solidFill>
                  <a:schemeClr val="tx1"/>
                </a:solidFill>
                <a:latin typeface="+mn-lt"/>
                <a:ea typeface="ＭＳ Ｐゴシック" charset="0"/>
                <a:cs typeface="ＭＳ Ｐゴシック" charset="0"/>
              </a:rPr>
              <a:t> </a:t>
            </a:r>
          </a:p>
          <a:p>
            <a:r>
              <a:rPr lang="en-US" sz="1200" kern="1200" dirty="0" smtClean="0">
                <a:solidFill>
                  <a:schemeClr val="tx1"/>
                </a:solidFill>
                <a:latin typeface="+mn-lt"/>
                <a:ea typeface="ＭＳ Ｐゴシック" charset="0"/>
                <a:cs typeface="ＭＳ Ｐゴシック" charset="0"/>
              </a:rPr>
              <a:t>To ensure all segments of the population are represented, it is important to consider race/ethnicity, age, socioeconomic status, and family structure.  </a:t>
            </a:r>
          </a:p>
          <a:p>
            <a:r>
              <a:rPr lang="en-US" sz="1200" kern="1200" dirty="0" smtClean="0">
                <a:solidFill>
                  <a:schemeClr val="tx1"/>
                </a:solidFill>
                <a:latin typeface="+mn-lt"/>
                <a:ea typeface="ＭＳ Ｐゴシック" charset="0"/>
                <a:cs typeface="ＭＳ Ｐゴシック" charset="0"/>
              </a:rPr>
              <a:t> </a:t>
            </a:r>
          </a:p>
          <a:p>
            <a:r>
              <a:rPr lang="en-US" sz="1200" kern="1200" dirty="0" smtClean="0">
                <a:solidFill>
                  <a:schemeClr val="tx1"/>
                </a:solidFill>
                <a:latin typeface="+mn-lt"/>
                <a:ea typeface="ＭＳ Ｐゴシック" charset="0"/>
                <a:cs typeface="ＭＳ Ｐゴシック" charset="0"/>
              </a:rPr>
              <a:t>Using Handout 2, show participants how to search for relevant data about your community.</a:t>
            </a:r>
            <a:r>
              <a:rPr lang="en-US" sz="1200" kern="1200" baseline="0" dirty="0" smtClean="0">
                <a:solidFill>
                  <a:schemeClr val="tx1"/>
                </a:solidFill>
                <a:latin typeface="+mn-lt"/>
                <a:ea typeface="ＭＳ Ｐゴシック" charset="0"/>
                <a:cs typeface="ＭＳ Ｐゴシック" charset="0"/>
              </a:rPr>
              <a:t> </a:t>
            </a:r>
          </a:p>
          <a:p>
            <a:endParaRPr lang="en-US" sz="1200" kern="1200" baseline="0" dirty="0" smtClean="0">
              <a:solidFill>
                <a:schemeClr val="tx1"/>
              </a:solidFill>
              <a:latin typeface="+mn-lt"/>
              <a:ea typeface="ＭＳ Ｐゴシック" charset="0"/>
              <a:cs typeface="ＭＳ Ｐゴシック" charset="0"/>
            </a:endParaRPr>
          </a:p>
          <a:p>
            <a:r>
              <a:rPr lang="en-US" sz="1200" kern="1200" baseline="0" dirty="0" smtClean="0">
                <a:solidFill>
                  <a:schemeClr val="tx1"/>
                </a:solidFill>
                <a:latin typeface="+mn-lt"/>
                <a:ea typeface="ＭＳ Ｐゴシック" charset="0"/>
                <a:cs typeface="ＭＳ Ｐゴシック" charset="0"/>
              </a:rPr>
              <a:t>Ask participants:  What other information do you want to know about your community/county before beginning to plan?  Answers will vary by community but should consider unique “at risk” populations for the community.  Some elements might include:</a:t>
            </a:r>
          </a:p>
          <a:p>
            <a:pPr marL="171450" indent="-171450">
              <a:buFont typeface="Arial" panose="020B0604020202020204" pitchFamily="34" charset="0"/>
              <a:buChar char="•"/>
            </a:pPr>
            <a:r>
              <a:rPr lang="en-US" sz="1200" kern="1200" baseline="0" dirty="0" smtClean="0">
                <a:solidFill>
                  <a:schemeClr val="tx1"/>
                </a:solidFill>
                <a:latin typeface="+mn-lt"/>
                <a:ea typeface="ＭＳ Ｐゴシック" charset="0"/>
                <a:cs typeface="ＭＳ Ｐゴシック" charset="0"/>
              </a:rPr>
              <a:t>Health characteristics</a:t>
            </a:r>
          </a:p>
          <a:p>
            <a:pPr marL="171450" indent="-171450">
              <a:buFont typeface="Arial" panose="020B0604020202020204" pitchFamily="34" charset="0"/>
              <a:buChar char="•"/>
            </a:pPr>
            <a:r>
              <a:rPr lang="en-US" sz="1200" kern="1200" baseline="0" dirty="0" smtClean="0">
                <a:solidFill>
                  <a:schemeClr val="tx1"/>
                </a:solidFill>
                <a:latin typeface="+mn-lt"/>
                <a:ea typeface="ＭＳ Ｐゴシック" charset="0"/>
                <a:cs typeface="ＭＳ Ｐゴシック" charset="0"/>
              </a:rPr>
              <a:t>Family structure</a:t>
            </a:r>
          </a:p>
          <a:p>
            <a:pPr marL="171450" indent="-171450">
              <a:buFont typeface="Arial" panose="020B0604020202020204" pitchFamily="34" charset="0"/>
              <a:buChar char="•"/>
            </a:pPr>
            <a:r>
              <a:rPr lang="en-US" sz="1200" kern="1200" baseline="0" dirty="0" smtClean="0">
                <a:solidFill>
                  <a:schemeClr val="tx1"/>
                </a:solidFill>
                <a:latin typeface="+mn-lt"/>
                <a:ea typeface="ＭＳ Ｐゴシック" charset="0"/>
                <a:cs typeface="ＭＳ Ｐゴシック" charset="0"/>
              </a:rPr>
              <a:t>Households in poverty</a:t>
            </a:r>
          </a:p>
          <a:p>
            <a:pPr marL="171450" indent="-171450">
              <a:buFont typeface="Arial" panose="020B0604020202020204" pitchFamily="34" charset="0"/>
              <a:buChar char="•"/>
            </a:pPr>
            <a:r>
              <a:rPr lang="en-US" sz="1200" kern="1200" baseline="0" dirty="0" smtClean="0">
                <a:solidFill>
                  <a:schemeClr val="tx1"/>
                </a:solidFill>
                <a:latin typeface="+mn-lt"/>
                <a:ea typeface="ＭＳ Ｐゴシック" charset="0"/>
                <a:cs typeface="ＭＳ Ｐゴシック" charset="0"/>
              </a:rPr>
              <a:t>Institutional population</a:t>
            </a:r>
          </a:p>
          <a:p>
            <a:pPr marL="171450" indent="-171450">
              <a:buFont typeface="Arial" panose="020B0604020202020204" pitchFamily="34" charset="0"/>
              <a:buChar char="•"/>
            </a:pPr>
            <a:r>
              <a:rPr lang="en-US" sz="1200" kern="1200" baseline="0" dirty="0" smtClean="0">
                <a:solidFill>
                  <a:schemeClr val="tx1"/>
                </a:solidFill>
                <a:latin typeface="+mn-lt"/>
                <a:ea typeface="ＭＳ Ｐゴシック" charset="0"/>
                <a:cs typeface="ＭＳ Ｐゴシック" charset="0"/>
              </a:rPr>
              <a:t>Housing conditions/structures</a:t>
            </a:r>
          </a:p>
          <a:p>
            <a:pPr marL="171450" indent="-171450">
              <a:buFont typeface="Arial" panose="020B0604020202020204" pitchFamily="34" charset="0"/>
              <a:buChar char="•"/>
            </a:pPr>
            <a:r>
              <a:rPr lang="en-US" sz="1200" kern="1200" baseline="0" dirty="0" smtClean="0">
                <a:solidFill>
                  <a:schemeClr val="tx1"/>
                </a:solidFill>
                <a:latin typeface="+mn-lt"/>
                <a:ea typeface="ＭＳ Ｐゴシック" charset="0"/>
                <a:cs typeface="ＭＳ Ｐゴシック" charset="0"/>
              </a:rPr>
              <a:t>Literacy</a:t>
            </a:r>
          </a:p>
          <a:p>
            <a:pPr marL="171450" indent="-171450">
              <a:buFont typeface="Arial" panose="020B0604020202020204" pitchFamily="34" charset="0"/>
              <a:buChar char="•"/>
            </a:pPr>
            <a:r>
              <a:rPr lang="en-US" sz="1200" kern="1200" baseline="0" dirty="0" smtClean="0">
                <a:solidFill>
                  <a:schemeClr val="tx1"/>
                </a:solidFill>
                <a:latin typeface="+mn-lt"/>
                <a:ea typeface="ＭＳ Ｐゴシック" charset="0"/>
                <a:cs typeface="ＭＳ Ｐゴシック" charset="0"/>
              </a:rPr>
              <a:t>Public transportation</a:t>
            </a:r>
          </a:p>
          <a:p>
            <a:pPr marL="171450" indent="-171450">
              <a:buFont typeface="Arial" panose="020B0604020202020204" pitchFamily="34" charset="0"/>
              <a:buChar char="•"/>
            </a:pPr>
            <a:r>
              <a:rPr lang="en-US" sz="1200" kern="1200" baseline="0" dirty="0" smtClean="0">
                <a:solidFill>
                  <a:schemeClr val="tx1"/>
                </a:solidFill>
                <a:latin typeface="+mn-lt"/>
                <a:ea typeface="ＭＳ Ｐゴシック" charset="0"/>
                <a:cs typeface="ＭＳ Ｐゴシック" charset="0"/>
              </a:rPr>
              <a:t>Number of churches, public schools, emergency shelters, etc.</a:t>
            </a:r>
          </a:p>
          <a:p>
            <a:pPr marL="171450" indent="-171450">
              <a:buFont typeface="Arial" panose="020B0604020202020204" pitchFamily="34" charset="0"/>
              <a:buChar char="•"/>
            </a:pPr>
            <a:r>
              <a:rPr lang="en-US" sz="1200" kern="1200" baseline="0" dirty="0" smtClean="0">
                <a:solidFill>
                  <a:schemeClr val="tx1"/>
                </a:solidFill>
                <a:latin typeface="+mn-lt"/>
                <a:ea typeface="ＭＳ Ｐゴシック" charset="0"/>
                <a:cs typeface="ＭＳ Ｐゴシック" charset="0"/>
              </a:rPr>
              <a:t>In county and out of county employment</a:t>
            </a:r>
          </a:p>
          <a:p>
            <a:pPr marL="171450" indent="-171450">
              <a:buFont typeface="Arial" panose="020B0604020202020204" pitchFamily="34" charset="0"/>
              <a:buChar char="•"/>
            </a:pPr>
            <a:r>
              <a:rPr lang="en-US" sz="1200" kern="1200" baseline="0" dirty="0" smtClean="0">
                <a:solidFill>
                  <a:schemeClr val="tx1"/>
                </a:solidFill>
                <a:latin typeface="+mn-lt"/>
                <a:ea typeface="ＭＳ Ｐゴシック" charset="0"/>
                <a:cs typeface="ＭＳ Ｐゴシック" charset="0"/>
              </a:rPr>
              <a:t>Number of farms</a:t>
            </a:r>
            <a:endParaRPr lang="en-US" sz="1200" kern="1200" dirty="0" smtClean="0">
              <a:solidFill>
                <a:schemeClr val="tx1"/>
              </a:solidFill>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28934F5F-EA56-4EDC-A847-2B310F276269}" type="slidenum">
              <a:rPr lang="en-US" smtClean="0"/>
              <a:pPr>
                <a:defRPr/>
              </a:pPr>
              <a:t>7</a:t>
            </a:fld>
            <a:endParaRPr lang="en-US" dirty="0"/>
          </a:p>
        </p:txBody>
      </p:sp>
    </p:spTree>
    <p:extLst>
      <p:ext uri="{BB962C8B-B14F-4D97-AF65-F5344CB8AC3E}">
        <p14:creationId xmlns:p14="http://schemas.microsoft.com/office/powerpoint/2010/main" xmlns="" val="1146801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a:lnSpc>
                <a:spcPct val="115000"/>
              </a:lnSpc>
              <a:spcBef>
                <a:spcPts val="0"/>
              </a:spcBef>
              <a:spcAft>
                <a:spcPts val="0"/>
              </a:spcAft>
            </a:pPr>
            <a:r>
              <a:rPr lang="en-US" sz="1200" dirty="0" smtClean="0">
                <a:latin typeface="+mn-lt"/>
                <a:ea typeface="Calibri"/>
                <a:cs typeface="Times New Roman"/>
              </a:rPr>
              <a:t>Considering population trends in disaster preparedness is another way to ensure all populations of the community are included. </a:t>
            </a:r>
          </a:p>
          <a:p>
            <a:pPr marL="0" marR="0">
              <a:lnSpc>
                <a:spcPct val="115000"/>
              </a:lnSpc>
              <a:spcBef>
                <a:spcPts val="0"/>
              </a:spcBef>
              <a:spcAft>
                <a:spcPts val="0"/>
              </a:spcAft>
            </a:pPr>
            <a:r>
              <a:rPr lang="en-US" sz="1200" dirty="0" smtClean="0">
                <a:latin typeface="+mn-lt"/>
                <a:ea typeface="Calibri"/>
                <a:cs typeface="Times New Roman"/>
              </a:rPr>
              <a:t> </a:t>
            </a:r>
          </a:p>
          <a:p>
            <a:pPr marL="0" marR="0">
              <a:lnSpc>
                <a:spcPct val="115000"/>
              </a:lnSpc>
              <a:spcBef>
                <a:spcPts val="0"/>
              </a:spcBef>
              <a:spcAft>
                <a:spcPts val="0"/>
              </a:spcAft>
            </a:pPr>
            <a:r>
              <a:rPr lang="en-US" sz="1200" dirty="0" smtClean="0">
                <a:latin typeface="+mn-lt"/>
                <a:ea typeface="Calibri"/>
                <a:cs typeface="Times New Roman"/>
              </a:rPr>
              <a:t>Discuss the national trends on the slide.</a:t>
            </a:r>
          </a:p>
          <a:p>
            <a:pPr marL="0" marR="0">
              <a:lnSpc>
                <a:spcPct val="115000"/>
              </a:lnSpc>
              <a:spcBef>
                <a:spcPts val="0"/>
              </a:spcBef>
              <a:spcAft>
                <a:spcPts val="0"/>
              </a:spcAft>
            </a:pPr>
            <a:r>
              <a:rPr lang="en-US" sz="1200" dirty="0" smtClean="0">
                <a:latin typeface="+mn-lt"/>
                <a:ea typeface="Calibri"/>
                <a:cs typeface="Times New Roman"/>
              </a:rPr>
              <a:t> </a:t>
            </a:r>
          </a:p>
          <a:p>
            <a:pPr marL="0" marR="0">
              <a:lnSpc>
                <a:spcPct val="115000"/>
              </a:lnSpc>
              <a:spcBef>
                <a:spcPts val="0"/>
              </a:spcBef>
              <a:spcAft>
                <a:spcPts val="0"/>
              </a:spcAft>
            </a:pPr>
            <a:r>
              <a:rPr lang="en-US" sz="1200" dirty="0" smtClean="0">
                <a:latin typeface="+mn-lt"/>
                <a:ea typeface="Calibri"/>
                <a:cs typeface="Times New Roman"/>
              </a:rPr>
              <a:t>Recent national trends show increasing:</a:t>
            </a:r>
          </a:p>
          <a:p>
            <a:pPr marL="342900" marR="0" lvl="0" indent="-342900">
              <a:lnSpc>
                <a:spcPct val="115000"/>
              </a:lnSpc>
              <a:spcBef>
                <a:spcPts val="0"/>
              </a:spcBef>
              <a:spcAft>
                <a:spcPts val="0"/>
              </a:spcAft>
              <a:buFont typeface="Wingdings"/>
              <a:buChar char=""/>
            </a:pPr>
            <a:r>
              <a:rPr lang="en-US" sz="1200" dirty="0" smtClean="0">
                <a:latin typeface="+mn-lt"/>
                <a:ea typeface="Calibri"/>
                <a:cs typeface="Times New Roman"/>
              </a:rPr>
              <a:t>Minority populations (especially Hispanics)</a:t>
            </a:r>
          </a:p>
          <a:p>
            <a:pPr marL="342900" marR="0" lvl="0" indent="-342900">
              <a:lnSpc>
                <a:spcPct val="115000"/>
              </a:lnSpc>
              <a:spcBef>
                <a:spcPts val="0"/>
              </a:spcBef>
              <a:spcAft>
                <a:spcPts val="0"/>
              </a:spcAft>
              <a:buFont typeface="Wingdings"/>
              <a:buChar char=""/>
            </a:pPr>
            <a:r>
              <a:rPr lang="en-US" sz="1200" dirty="0" smtClean="0">
                <a:latin typeface="+mn-lt"/>
                <a:ea typeface="Calibri"/>
                <a:cs typeface="Times New Roman"/>
              </a:rPr>
              <a:t>Elderly populations</a:t>
            </a:r>
          </a:p>
          <a:p>
            <a:pPr marL="342900" marR="0" lvl="0" indent="-342900">
              <a:lnSpc>
                <a:spcPct val="115000"/>
              </a:lnSpc>
              <a:spcBef>
                <a:spcPts val="0"/>
              </a:spcBef>
              <a:spcAft>
                <a:spcPts val="0"/>
              </a:spcAft>
              <a:buFont typeface="Wingdings"/>
              <a:buChar char=""/>
            </a:pPr>
            <a:r>
              <a:rPr lang="en-US" sz="1200" dirty="0" smtClean="0">
                <a:latin typeface="+mn-lt"/>
                <a:ea typeface="Calibri"/>
                <a:cs typeface="Times New Roman"/>
              </a:rPr>
              <a:t>Number of economically disadvantaged</a:t>
            </a:r>
          </a:p>
          <a:p>
            <a:pPr marL="342900" marR="0" lvl="0" indent="-342900">
              <a:lnSpc>
                <a:spcPct val="115000"/>
              </a:lnSpc>
              <a:spcBef>
                <a:spcPts val="0"/>
              </a:spcBef>
              <a:spcAft>
                <a:spcPts val="0"/>
              </a:spcAft>
              <a:buFont typeface="Wingdings"/>
              <a:buChar char=""/>
            </a:pPr>
            <a:r>
              <a:rPr lang="en-US" sz="1200" dirty="0" smtClean="0">
                <a:latin typeface="+mn-lt"/>
                <a:ea typeface="Calibri"/>
                <a:cs typeface="Times New Roman"/>
              </a:rPr>
              <a:t>Single-parent households</a:t>
            </a:r>
          </a:p>
          <a:p>
            <a:pPr marL="342900" marR="0" lvl="0" indent="-342900">
              <a:lnSpc>
                <a:spcPct val="115000"/>
              </a:lnSpc>
              <a:spcBef>
                <a:spcPts val="0"/>
              </a:spcBef>
              <a:spcAft>
                <a:spcPts val="0"/>
              </a:spcAft>
              <a:buFont typeface="Wingdings"/>
              <a:buChar char=""/>
            </a:pPr>
            <a:r>
              <a:rPr lang="en-US" sz="1200" dirty="0" smtClean="0">
                <a:latin typeface="+mn-lt"/>
                <a:ea typeface="Calibri"/>
                <a:cs typeface="Times New Roman"/>
              </a:rPr>
              <a:t>One-person households</a:t>
            </a:r>
          </a:p>
          <a:p>
            <a:pPr marL="0" marR="0">
              <a:lnSpc>
                <a:spcPct val="115000"/>
              </a:lnSpc>
              <a:spcBef>
                <a:spcPts val="0"/>
              </a:spcBef>
              <a:spcAft>
                <a:spcPts val="0"/>
              </a:spcAft>
            </a:pPr>
            <a:r>
              <a:rPr lang="en-US" sz="1200" dirty="0" smtClean="0">
                <a:latin typeface="+mn-lt"/>
                <a:ea typeface="Calibri"/>
                <a:cs typeface="Times New Roman"/>
              </a:rPr>
              <a:t> </a:t>
            </a:r>
          </a:p>
          <a:p>
            <a:pPr marL="0" marR="0">
              <a:lnSpc>
                <a:spcPct val="115000"/>
              </a:lnSpc>
              <a:spcBef>
                <a:spcPts val="0"/>
              </a:spcBef>
              <a:spcAft>
                <a:spcPts val="0"/>
              </a:spcAft>
            </a:pPr>
            <a:r>
              <a:rPr lang="en-US" sz="1200" dirty="0" smtClean="0">
                <a:latin typeface="+mn-lt"/>
                <a:ea typeface="Calibri"/>
                <a:cs typeface="Times New Roman"/>
              </a:rPr>
              <a:t>Ask participants:</a:t>
            </a:r>
          </a:p>
          <a:p>
            <a:pPr marL="342900" marR="0" lvl="0" indent="-342900">
              <a:lnSpc>
                <a:spcPct val="115000"/>
              </a:lnSpc>
              <a:spcBef>
                <a:spcPts val="0"/>
              </a:spcBef>
              <a:spcAft>
                <a:spcPts val="0"/>
              </a:spcAft>
              <a:buFont typeface="Wingdings"/>
              <a:buChar char=""/>
            </a:pPr>
            <a:r>
              <a:rPr lang="en-US" sz="1200" dirty="0" smtClean="0">
                <a:latin typeface="+mn-lt"/>
                <a:ea typeface="Calibri"/>
                <a:cs typeface="Times New Roman"/>
              </a:rPr>
              <a:t>Are these trends happening in your area?</a:t>
            </a:r>
          </a:p>
          <a:p>
            <a:pPr marL="228600" marR="0">
              <a:lnSpc>
                <a:spcPct val="115000"/>
              </a:lnSpc>
              <a:spcBef>
                <a:spcPts val="0"/>
              </a:spcBef>
              <a:spcAft>
                <a:spcPts val="0"/>
              </a:spcAft>
            </a:pPr>
            <a:r>
              <a:rPr lang="en-US" sz="1200" dirty="0" smtClean="0">
                <a:latin typeface="+mn-lt"/>
                <a:ea typeface="Calibri"/>
                <a:cs typeface="Times New Roman"/>
              </a:rPr>
              <a:t> </a:t>
            </a:r>
          </a:p>
          <a:p>
            <a:pPr marL="342900" marR="0" lvl="0" indent="-342900">
              <a:lnSpc>
                <a:spcPct val="115000"/>
              </a:lnSpc>
              <a:spcBef>
                <a:spcPts val="0"/>
              </a:spcBef>
              <a:spcAft>
                <a:spcPts val="0"/>
              </a:spcAft>
              <a:buFont typeface="Wingdings"/>
              <a:buChar char=""/>
            </a:pPr>
            <a:r>
              <a:rPr lang="en-US" sz="1200" dirty="0" smtClean="0">
                <a:latin typeface="+mn-lt"/>
                <a:ea typeface="Calibri"/>
                <a:cs typeface="Times New Roman"/>
              </a:rPr>
              <a:t>Why might these national trends be important to your community as you form the planning team?</a:t>
            </a:r>
          </a:p>
          <a:p>
            <a:pPr marL="0" marR="0">
              <a:lnSpc>
                <a:spcPct val="115000"/>
              </a:lnSpc>
              <a:spcBef>
                <a:spcPts val="0"/>
              </a:spcBef>
              <a:spcAft>
                <a:spcPts val="0"/>
              </a:spcAft>
            </a:pPr>
            <a:r>
              <a:rPr lang="en-US" sz="1200" dirty="0" smtClean="0">
                <a:latin typeface="+mn-lt"/>
                <a:ea typeface="Calibri"/>
                <a:cs typeface="Times New Roman"/>
              </a:rPr>
              <a:t> </a:t>
            </a:r>
          </a:p>
          <a:p>
            <a:pPr marL="0" marR="0">
              <a:lnSpc>
                <a:spcPct val="115000"/>
              </a:lnSpc>
              <a:spcBef>
                <a:spcPts val="0"/>
              </a:spcBef>
              <a:spcAft>
                <a:spcPts val="0"/>
              </a:spcAft>
            </a:pPr>
            <a:r>
              <a:rPr lang="en-US" sz="1200" dirty="0" smtClean="0">
                <a:latin typeface="+mn-lt"/>
                <a:ea typeface="Calibri"/>
                <a:cs typeface="Times New Roman"/>
              </a:rPr>
              <a:t>List the responses on the flip chart.</a:t>
            </a:r>
          </a:p>
          <a:p>
            <a:pPr marL="0" marR="0">
              <a:lnSpc>
                <a:spcPct val="115000"/>
              </a:lnSpc>
              <a:spcBef>
                <a:spcPts val="0"/>
              </a:spcBef>
              <a:spcAft>
                <a:spcPts val="0"/>
              </a:spcAft>
            </a:pPr>
            <a:r>
              <a:rPr lang="en-US" sz="1200" dirty="0" smtClean="0">
                <a:latin typeface="+mn-lt"/>
                <a:ea typeface="Calibri"/>
                <a:cs typeface="Times New Roman"/>
              </a:rPr>
              <a:t> </a:t>
            </a:r>
          </a:p>
          <a:p>
            <a:endParaRPr lang="en-US" dirty="0"/>
          </a:p>
        </p:txBody>
      </p:sp>
      <p:sp>
        <p:nvSpPr>
          <p:cNvPr id="4" name="Slide Number Placeholder 3"/>
          <p:cNvSpPr>
            <a:spLocks noGrp="1"/>
          </p:cNvSpPr>
          <p:nvPr>
            <p:ph type="sldNum" sz="quarter" idx="10"/>
          </p:nvPr>
        </p:nvSpPr>
        <p:spPr/>
        <p:txBody>
          <a:bodyPr/>
          <a:lstStyle/>
          <a:p>
            <a:pPr>
              <a:defRPr/>
            </a:pPr>
            <a:fld id="{28934F5F-EA56-4EDC-A847-2B310F276269}" type="slidenum">
              <a:rPr lang="en-US" smtClean="0"/>
              <a:pPr>
                <a:defRPr/>
              </a:pPr>
              <a:t>8</a:t>
            </a:fld>
            <a:endParaRPr lang="en-US" dirty="0"/>
          </a:p>
        </p:txBody>
      </p:sp>
    </p:spTree>
    <p:extLst>
      <p:ext uri="{BB962C8B-B14F-4D97-AF65-F5344CB8AC3E}">
        <p14:creationId xmlns:p14="http://schemas.microsoft.com/office/powerpoint/2010/main" xmlns="" val="2900128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a:lnSpc>
                <a:spcPct val="115000"/>
              </a:lnSpc>
              <a:spcBef>
                <a:spcPts val="0"/>
              </a:spcBef>
              <a:spcAft>
                <a:spcPts val="0"/>
              </a:spcAft>
            </a:pPr>
            <a:r>
              <a:rPr lang="en-US" sz="1200" b="1" i="1" dirty="0" smtClean="0">
                <a:latin typeface="+mn-lt"/>
                <a:ea typeface="Times New Roman"/>
                <a:cs typeface="Times New Roman"/>
              </a:rPr>
              <a:t>Materials</a:t>
            </a:r>
            <a:r>
              <a:rPr lang="en-US" sz="1200" dirty="0" smtClean="0">
                <a:latin typeface="+mn-lt"/>
                <a:ea typeface="Times New Roman"/>
                <a:cs typeface="Times New Roman"/>
              </a:rPr>
              <a:t>:  County (or town) map that shows the area with</a:t>
            </a:r>
            <a:r>
              <a:rPr lang="en-US" sz="1200" baseline="0" dirty="0" smtClean="0">
                <a:latin typeface="+mn-lt"/>
                <a:ea typeface="Times New Roman"/>
                <a:cs typeface="Times New Roman"/>
              </a:rPr>
              <a:t> which the group is working</a:t>
            </a:r>
            <a:endParaRPr lang="en-US" sz="1200" dirty="0" smtClean="0">
              <a:latin typeface="+mn-lt"/>
              <a:ea typeface="Times New Roman"/>
              <a:cs typeface="Times New Roman"/>
            </a:endParaRPr>
          </a:p>
          <a:p>
            <a:pPr marL="0" marR="0">
              <a:lnSpc>
                <a:spcPct val="115000"/>
              </a:lnSpc>
              <a:spcBef>
                <a:spcPts val="0"/>
              </a:spcBef>
              <a:spcAft>
                <a:spcPts val="0"/>
              </a:spcAft>
            </a:pPr>
            <a:endParaRPr lang="en-US" sz="1200" dirty="0" smtClean="0">
              <a:latin typeface="+mn-lt"/>
              <a:ea typeface="Times New Roman"/>
              <a:cs typeface="Times New Roman"/>
            </a:endParaRPr>
          </a:p>
          <a:p>
            <a:pPr marL="0" marR="0">
              <a:lnSpc>
                <a:spcPct val="115000"/>
              </a:lnSpc>
              <a:spcBef>
                <a:spcPts val="0"/>
              </a:spcBef>
              <a:spcAft>
                <a:spcPts val="0"/>
              </a:spcAft>
            </a:pPr>
            <a:r>
              <a:rPr lang="en-US" sz="1200" dirty="0" smtClean="0">
                <a:latin typeface="+mn-lt"/>
                <a:ea typeface="Times New Roman"/>
                <a:cs typeface="Times New Roman"/>
              </a:rPr>
              <a:t>This is where participants will begin to map the community. Be sure to help them think about all of the things that should be included. </a:t>
            </a:r>
            <a:endParaRPr lang="en-US" sz="1200" dirty="0" smtClean="0">
              <a:latin typeface="+mn-lt"/>
              <a:ea typeface="Calibri"/>
              <a:cs typeface="Times New Roman"/>
            </a:endParaRPr>
          </a:p>
          <a:p>
            <a:pPr marL="0" marR="0">
              <a:lnSpc>
                <a:spcPct val="115000"/>
              </a:lnSpc>
              <a:spcBef>
                <a:spcPts val="0"/>
              </a:spcBef>
              <a:spcAft>
                <a:spcPts val="0"/>
              </a:spcAft>
            </a:pPr>
            <a:r>
              <a:rPr lang="en-US" sz="1200" dirty="0" smtClean="0">
                <a:latin typeface="+mn-lt"/>
                <a:ea typeface="Times New Roman"/>
                <a:cs typeface="Times New Roman"/>
              </a:rPr>
              <a:t> </a:t>
            </a:r>
            <a:endParaRPr lang="en-US" sz="1200" dirty="0" smtClean="0">
              <a:latin typeface="+mn-lt"/>
              <a:ea typeface="Calibri"/>
              <a:cs typeface="Times New Roman"/>
            </a:endParaRPr>
          </a:p>
          <a:p>
            <a:pPr marL="0" marR="0">
              <a:lnSpc>
                <a:spcPct val="115000"/>
              </a:lnSpc>
              <a:spcBef>
                <a:spcPts val="0"/>
              </a:spcBef>
              <a:spcAft>
                <a:spcPts val="0"/>
              </a:spcAft>
            </a:pPr>
            <a:r>
              <a:rPr lang="en-US" sz="1200" dirty="0" smtClean="0">
                <a:latin typeface="+mn-lt"/>
                <a:ea typeface="Times New Roman"/>
                <a:cs typeface="Times New Roman"/>
              </a:rPr>
              <a:t>When completing the map of the community or county, be sure to include the following relevant places: </a:t>
            </a:r>
            <a:endParaRPr lang="en-US" sz="1200" dirty="0" smtClean="0">
              <a:latin typeface="+mn-lt"/>
              <a:ea typeface="Calibri"/>
              <a:cs typeface="Times New Roman"/>
            </a:endParaRPr>
          </a:p>
          <a:p>
            <a:pPr marL="342900" marR="0" lvl="0" indent="-342900">
              <a:lnSpc>
                <a:spcPct val="115000"/>
              </a:lnSpc>
              <a:spcBef>
                <a:spcPts val="0"/>
              </a:spcBef>
              <a:spcAft>
                <a:spcPts val="0"/>
              </a:spcAft>
              <a:buFont typeface="Wingdings"/>
              <a:buChar char=""/>
            </a:pPr>
            <a:r>
              <a:rPr lang="en-US" sz="1200" dirty="0" smtClean="0">
                <a:latin typeface="+mn-lt"/>
                <a:ea typeface="Times New Roman"/>
                <a:cs typeface="Times New Roman"/>
              </a:rPr>
              <a:t>Hazards – are there any geographic areas of greater concern?</a:t>
            </a:r>
            <a:endParaRPr lang="en-US" sz="1200" dirty="0" smtClean="0">
              <a:latin typeface="+mn-lt"/>
              <a:ea typeface="Calibri"/>
              <a:cs typeface="Times New Roman"/>
            </a:endParaRPr>
          </a:p>
          <a:p>
            <a:pPr marL="742950" marR="0" lvl="1" indent="-285750">
              <a:lnSpc>
                <a:spcPct val="115000"/>
              </a:lnSpc>
              <a:spcBef>
                <a:spcPts val="0"/>
              </a:spcBef>
              <a:spcAft>
                <a:spcPts val="0"/>
              </a:spcAft>
              <a:buFont typeface="Courier New"/>
              <a:buChar char="o"/>
            </a:pPr>
            <a:r>
              <a:rPr lang="en-US" sz="1200" dirty="0" smtClean="0">
                <a:latin typeface="+mn-lt"/>
                <a:ea typeface="Times New Roman"/>
                <a:cs typeface="Times New Roman"/>
              </a:rPr>
              <a:t>Flood Zones</a:t>
            </a:r>
            <a:endParaRPr lang="en-US" sz="1200" dirty="0" smtClean="0">
              <a:latin typeface="+mn-lt"/>
              <a:ea typeface="Calibri"/>
              <a:cs typeface="Times New Roman"/>
            </a:endParaRPr>
          </a:p>
          <a:p>
            <a:pPr marL="742950" marR="0" lvl="1" indent="-285750">
              <a:lnSpc>
                <a:spcPct val="115000"/>
              </a:lnSpc>
              <a:spcBef>
                <a:spcPts val="0"/>
              </a:spcBef>
              <a:spcAft>
                <a:spcPts val="0"/>
              </a:spcAft>
              <a:buFont typeface="Courier New"/>
              <a:buChar char="o"/>
            </a:pPr>
            <a:r>
              <a:rPr lang="en-US" sz="1200" dirty="0" smtClean="0">
                <a:latin typeface="+mn-lt"/>
                <a:ea typeface="Times New Roman"/>
                <a:cs typeface="Times New Roman"/>
              </a:rPr>
              <a:t>Earthquake </a:t>
            </a:r>
            <a:r>
              <a:rPr lang="en-US" sz="1200" dirty="0" err="1" smtClean="0">
                <a:latin typeface="+mn-lt"/>
                <a:ea typeface="Times New Roman"/>
                <a:cs typeface="Times New Roman"/>
              </a:rPr>
              <a:t>Faultlines</a:t>
            </a:r>
            <a:endParaRPr lang="en-US" sz="1200" dirty="0" smtClean="0">
              <a:latin typeface="+mn-lt"/>
              <a:ea typeface="Calibri"/>
              <a:cs typeface="Times New Roman"/>
            </a:endParaRPr>
          </a:p>
          <a:p>
            <a:pPr marL="742950" marR="0" lvl="1" indent="-285750">
              <a:lnSpc>
                <a:spcPct val="115000"/>
              </a:lnSpc>
              <a:spcBef>
                <a:spcPts val="0"/>
              </a:spcBef>
              <a:spcAft>
                <a:spcPts val="0"/>
              </a:spcAft>
              <a:buFont typeface="Courier New"/>
              <a:buChar char="o"/>
            </a:pPr>
            <a:r>
              <a:rPr lang="en-US" sz="1200" dirty="0" smtClean="0">
                <a:latin typeface="+mn-lt"/>
                <a:ea typeface="Times New Roman"/>
                <a:cs typeface="Times New Roman"/>
              </a:rPr>
              <a:t>Landslide Zones</a:t>
            </a:r>
            <a:endParaRPr lang="en-US" sz="1200" dirty="0" smtClean="0">
              <a:latin typeface="+mn-lt"/>
              <a:ea typeface="Calibri"/>
              <a:cs typeface="Times New Roman"/>
            </a:endParaRPr>
          </a:p>
          <a:p>
            <a:pPr marL="742950" marR="0" lvl="1" indent="-285750">
              <a:lnSpc>
                <a:spcPct val="115000"/>
              </a:lnSpc>
              <a:spcBef>
                <a:spcPts val="0"/>
              </a:spcBef>
              <a:spcAft>
                <a:spcPts val="0"/>
              </a:spcAft>
              <a:buFont typeface="Courier New"/>
              <a:buChar char="o"/>
            </a:pPr>
            <a:r>
              <a:rPr lang="en-US" sz="1200" dirty="0" smtClean="0">
                <a:latin typeface="+mn-lt"/>
                <a:ea typeface="Times New Roman"/>
                <a:cs typeface="Times New Roman"/>
              </a:rPr>
              <a:t>Wildfire Zones</a:t>
            </a:r>
            <a:endParaRPr lang="en-US" sz="1200" dirty="0" smtClean="0">
              <a:latin typeface="+mn-lt"/>
              <a:ea typeface="Calibri"/>
              <a:cs typeface="Times New Roman"/>
            </a:endParaRPr>
          </a:p>
          <a:p>
            <a:pPr marL="342900" marR="0" lvl="0" indent="-342900">
              <a:lnSpc>
                <a:spcPct val="115000"/>
              </a:lnSpc>
              <a:spcBef>
                <a:spcPts val="0"/>
              </a:spcBef>
              <a:spcAft>
                <a:spcPts val="0"/>
              </a:spcAft>
              <a:buFont typeface="Wingdings"/>
              <a:buChar char=""/>
            </a:pPr>
            <a:r>
              <a:rPr lang="en-US" sz="1200" dirty="0" smtClean="0">
                <a:latin typeface="+mn-lt"/>
                <a:ea typeface="Times New Roman"/>
                <a:cs typeface="Times New Roman"/>
              </a:rPr>
              <a:t>Vulnerable populations – where do at-risk people live?</a:t>
            </a:r>
            <a:endParaRPr lang="en-US" sz="1200" dirty="0" smtClean="0">
              <a:latin typeface="+mn-lt"/>
              <a:ea typeface="Calibri"/>
              <a:cs typeface="Times New Roman"/>
            </a:endParaRPr>
          </a:p>
          <a:p>
            <a:pPr marL="742950" marR="0" lvl="1" indent="-285750">
              <a:lnSpc>
                <a:spcPct val="115000"/>
              </a:lnSpc>
              <a:spcBef>
                <a:spcPts val="0"/>
              </a:spcBef>
              <a:spcAft>
                <a:spcPts val="0"/>
              </a:spcAft>
              <a:buFont typeface="Courier New"/>
              <a:buChar char="o"/>
            </a:pPr>
            <a:r>
              <a:rPr lang="en-US" sz="1200" dirty="0" smtClean="0">
                <a:latin typeface="+mn-lt"/>
                <a:ea typeface="Times New Roman"/>
                <a:cs typeface="Times New Roman"/>
              </a:rPr>
              <a:t>Special Needs</a:t>
            </a:r>
            <a:endParaRPr lang="en-US" sz="1200" dirty="0" smtClean="0">
              <a:latin typeface="+mn-lt"/>
              <a:ea typeface="Calibri"/>
              <a:cs typeface="Times New Roman"/>
            </a:endParaRPr>
          </a:p>
          <a:p>
            <a:pPr marL="742950" marR="0" lvl="1" indent="-285750">
              <a:lnSpc>
                <a:spcPct val="115000"/>
              </a:lnSpc>
              <a:spcBef>
                <a:spcPts val="0"/>
              </a:spcBef>
              <a:spcAft>
                <a:spcPts val="0"/>
              </a:spcAft>
              <a:buFont typeface="Courier New"/>
              <a:buChar char="o"/>
            </a:pPr>
            <a:r>
              <a:rPr lang="en-US" sz="1200" dirty="0" smtClean="0">
                <a:latin typeface="+mn-lt"/>
                <a:ea typeface="Times New Roman"/>
                <a:cs typeface="Times New Roman"/>
              </a:rPr>
              <a:t>Elderly</a:t>
            </a:r>
            <a:endParaRPr lang="en-US" sz="1200" dirty="0" smtClean="0">
              <a:latin typeface="+mn-lt"/>
              <a:ea typeface="Calibri"/>
              <a:cs typeface="Times New Roman"/>
            </a:endParaRPr>
          </a:p>
          <a:p>
            <a:pPr marL="742950" marR="0" lvl="1" indent="-285750">
              <a:lnSpc>
                <a:spcPct val="115000"/>
              </a:lnSpc>
              <a:spcBef>
                <a:spcPts val="0"/>
              </a:spcBef>
              <a:spcAft>
                <a:spcPts val="0"/>
              </a:spcAft>
              <a:buFont typeface="Courier New"/>
              <a:buChar char="o"/>
            </a:pPr>
            <a:r>
              <a:rPr lang="en-US" sz="1200" dirty="0" smtClean="0">
                <a:latin typeface="+mn-lt"/>
                <a:ea typeface="Times New Roman"/>
                <a:cs typeface="Times New Roman"/>
              </a:rPr>
              <a:t>Low-Income</a:t>
            </a:r>
            <a:endParaRPr lang="en-US" sz="1200" dirty="0" smtClean="0">
              <a:latin typeface="+mn-lt"/>
              <a:ea typeface="Calibri"/>
              <a:cs typeface="Times New Roman"/>
            </a:endParaRPr>
          </a:p>
          <a:p>
            <a:pPr marL="742950" marR="0" lvl="1" indent="-285750">
              <a:lnSpc>
                <a:spcPct val="115000"/>
              </a:lnSpc>
              <a:spcBef>
                <a:spcPts val="0"/>
              </a:spcBef>
              <a:spcAft>
                <a:spcPts val="0"/>
              </a:spcAft>
              <a:buFont typeface="Courier New"/>
              <a:buChar char="o"/>
            </a:pPr>
            <a:r>
              <a:rPr lang="en-US" sz="1200" dirty="0" smtClean="0">
                <a:latin typeface="+mn-lt"/>
                <a:ea typeface="Times New Roman"/>
                <a:cs typeface="Times New Roman"/>
              </a:rPr>
              <a:t>Mobile Home Communities</a:t>
            </a:r>
            <a:endParaRPr lang="en-US" sz="1200" dirty="0" smtClean="0">
              <a:latin typeface="+mn-lt"/>
              <a:ea typeface="Calibri"/>
              <a:cs typeface="Times New Roman"/>
            </a:endParaRPr>
          </a:p>
          <a:p>
            <a:pPr marL="342900" marR="0" lvl="0" indent="-342900">
              <a:lnSpc>
                <a:spcPct val="115000"/>
              </a:lnSpc>
              <a:spcBef>
                <a:spcPts val="0"/>
              </a:spcBef>
              <a:spcAft>
                <a:spcPts val="0"/>
              </a:spcAft>
              <a:buFont typeface="Wingdings"/>
              <a:buChar char=""/>
            </a:pPr>
            <a:r>
              <a:rPr lang="en-US" sz="1200" dirty="0" smtClean="0">
                <a:latin typeface="+mn-lt"/>
                <a:ea typeface="Times New Roman"/>
                <a:cs typeface="Times New Roman"/>
              </a:rPr>
              <a:t>Important Places – where people gather or might seek help.</a:t>
            </a:r>
            <a:endParaRPr lang="en-US" sz="1200" dirty="0" smtClean="0">
              <a:latin typeface="+mn-lt"/>
              <a:ea typeface="Calibri"/>
              <a:cs typeface="Times New Roman"/>
            </a:endParaRPr>
          </a:p>
          <a:p>
            <a:pPr marL="742950" marR="0" lvl="1" indent="-285750">
              <a:lnSpc>
                <a:spcPct val="115000"/>
              </a:lnSpc>
              <a:spcBef>
                <a:spcPts val="0"/>
              </a:spcBef>
              <a:spcAft>
                <a:spcPts val="0"/>
              </a:spcAft>
              <a:buFont typeface="Courier New"/>
              <a:buChar char="o"/>
            </a:pPr>
            <a:r>
              <a:rPr lang="en-US" sz="1200" dirty="0" smtClean="0">
                <a:latin typeface="+mn-lt"/>
                <a:ea typeface="Times New Roman"/>
                <a:cs typeface="Times New Roman"/>
              </a:rPr>
              <a:t>Schools</a:t>
            </a:r>
            <a:endParaRPr lang="en-US" sz="1200" dirty="0" smtClean="0">
              <a:latin typeface="+mn-lt"/>
              <a:ea typeface="Calibri"/>
              <a:cs typeface="Times New Roman"/>
            </a:endParaRPr>
          </a:p>
          <a:p>
            <a:pPr marL="742950" marR="0" lvl="1" indent="-285750">
              <a:lnSpc>
                <a:spcPct val="115000"/>
              </a:lnSpc>
              <a:spcBef>
                <a:spcPts val="0"/>
              </a:spcBef>
              <a:spcAft>
                <a:spcPts val="0"/>
              </a:spcAft>
              <a:buFont typeface="Courier New"/>
              <a:buChar char="o"/>
            </a:pPr>
            <a:r>
              <a:rPr lang="en-US" sz="1200" dirty="0" smtClean="0">
                <a:latin typeface="+mn-lt"/>
                <a:ea typeface="Times New Roman"/>
                <a:cs typeface="Times New Roman"/>
              </a:rPr>
              <a:t>Day Cares</a:t>
            </a:r>
            <a:endParaRPr lang="en-US" sz="1200" dirty="0" smtClean="0">
              <a:latin typeface="+mn-lt"/>
              <a:ea typeface="Calibri"/>
              <a:cs typeface="Times New Roman"/>
            </a:endParaRPr>
          </a:p>
          <a:p>
            <a:pPr marL="742950" marR="0" lvl="1" indent="-285750">
              <a:lnSpc>
                <a:spcPct val="115000"/>
              </a:lnSpc>
              <a:spcBef>
                <a:spcPts val="0"/>
              </a:spcBef>
              <a:spcAft>
                <a:spcPts val="0"/>
              </a:spcAft>
              <a:buFont typeface="Courier New"/>
              <a:buChar char="o"/>
            </a:pPr>
            <a:r>
              <a:rPr lang="en-US" sz="1200" dirty="0" smtClean="0">
                <a:latin typeface="+mn-lt"/>
                <a:ea typeface="Times New Roman"/>
                <a:cs typeface="Times New Roman"/>
              </a:rPr>
              <a:t>Fire Stations (public</a:t>
            </a:r>
            <a:r>
              <a:rPr lang="en-US" sz="1200" baseline="0" dirty="0" smtClean="0">
                <a:latin typeface="+mn-lt"/>
                <a:ea typeface="Times New Roman"/>
                <a:cs typeface="Times New Roman"/>
              </a:rPr>
              <a:t> and volunteer)</a:t>
            </a:r>
            <a:endParaRPr lang="en-US" sz="1200" dirty="0" smtClean="0">
              <a:latin typeface="+mn-lt"/>
              <a:ea typeface="Calibri"/>
              <a:cs typeface="Times New Roman"/>
            </a:endParaRPr>
          </a:p>
          <a:p>
            <a:pPr marL="742950" marR="0" lvl="1" indent="-285750">
              <a:lnSpc>
                <a:spcPct val="115000"/>
              </a:lnSpc>
              <a:spcBef>
                <a:spcPts val="0"/>
              </a:spcBef>
              <a:spcAft>
                <a:spcPts val="0"/>
              </a:spcAft>
              <a:buFont typeface="Courier New"/>
              <a:buChar char="o"/>
            </a:pPr>
            <a:r>
              <a:rPr lang="en-US" sz="1200" dirty="0" smtClean="0">
                <a:latin typeface="+mn-lt"/>
                <a:ea typeface="Times New Roman"/>
                <a:cs typeface="Times New Roman"/>
              </a:rPr>
              <a:t>Police Stations</a:t>
            </a:r>
            <a:endParaRPr lang="en-US" sz="1200" dirty="0" smtClean="0">
              <a:latin typeface="+mn-lt"/>
              <a:ea typeface="Calibri"/>
              <a:cs typeface="Times New Roman"/>
            </a:endParaRPr>
          </a:p>
          <a:p>
            <a:pPr marL="742950" marR="0" lvl="1" indent="-285750">
              <a:lnSpc>
                <a:spcPct val="115000"/>
              </a:lnSpc>
              <a:spcBef>
                <a:spcPts val="0"/>
              </a:spcBef>
              <a:spcAft>
                <a:spcPts val="0"/>
              </a:spcAft>
              <a:buFont typeface="Courier New"/>
              <a:buChar char="o"/>
            </a:pPr>
            <a:r>
              <a:rPr lang="en-US" sz="1200" dirty="0" smtClean="0">
                <a:latin typeface="+mn-lt"/>
                <a:ea typeface="Times New Roman"/>
                <a:cs typeface="Times New Roman"/>
              </a:rPr>
              <a:t>Hospitals</a:t>
            </a:r>
            <a:endParaRPr lang="en-US" sz="1200" dirty="0" smtClean="0">
              <a:latin typeface="+mn-lt"/>
              <a:ea typeface="Calibri"/>
              <a:cs typeface="Times New Roman"/>
            </a:endParaRPr>
          </a:p>
          <a:p>
            <a:pPr marL="742950" marR="0" lvl="1" indent="-285750">
              <a:lnSpc>
                <a:spcPct val="115000"/>
              </a:lnSpc>
              <a:spcBef>
                <a:spcPts val="0"/>
              </a:spcBef>
              <a:spcAft>
                <a:spcPts val="0"/>
              </a:spcAft>
              <a:buFont typeface="Courier New"/>
              <a:buChar char="o"/>
            </a:pPr>
            <a:r>
              <a:rPr lang="en-US" sz="1200" dirty="0" smtClean="0">
                <a:latin typeface="+mn-lt"/>
                <a:ea typeface="Times New Roman"/>
                <a:cs typeface="Times New Roman"/>
              </a:rPr>
              <a:t>Nursing Homes/ Senior Centers</a:t>
            </a:r>
          </a:p>
          <a:p>
            <a:pPr marL="742950" marR="0" lvl="1" indent="-285750">
              <a:lnSpc>
                <a:spcPct val="115000"/>
              </a:lnSpc>
              <a:spcBef>
                <a:spcPts val="0"/>
              </a:spcBef>
              <a:spcAft>
                <a:spcPts val="0"/>
              </a:spcAft>
              <a:buFont typeface="Courier New"/>
              <a:buChar char="o"/>
            </a:pPr>
            <a:r>
              <a:rPr lang="en-US" sz="1200" dirty="0" smtClean="0">
                <a:latin typeface="+mn-lt"/>
                <a:ea typeface="Calibri"/>
                <a:cs typeface="Times New Roman"/>
              </a:rPr>
              <a:t>Churches</a:t>
            </a:r>
          </a:p>
          <a:p>
            <a:pPr marL="742950" marR="0" lvl="1" indent="-285750">
              <a:lnSpc>
                <a:spcPct val="115000"/>
              </a:lnSpc>
              <a:spcBef>
                <a:spcPts val="0"/>
              </a:spcBef>
              <a:spcAft>
                <a:spcPts val="0"/>
              </a:spcAft>
              <a:buFont typeface="Courier New"/>
              <a:buChar char="o"/>
            </a:pPr>
            <a:r>
              <a:rPr lang="en-US" sz="1200" dirty="0" smtClean="0">
                <a:latin typeface="+mn-lt"/>
                <a:ea typeface="Calibri"/>
                <a:cs typeface="Times New Roman"/>
              </a:rPr>
              <a:t>Food Banks</a:t>
            </a:r>
          </a:p>
          <a:p>
            <a:pPr marL="742950" marR="0" lvl="1" indent="-285750">
              <a:lnSpc>
                <a:spcPct val="115000"/>
              </a:lnSpc>
              <a:spcBef>
                <a:spcPts val="0"/>
              </a:spcBef>
              <a:spcAft>
                <a:spcPts val="0"/>
              </a:spcAft>
              <a:buFont typeface="Courier New"/>
              <a:buChar char="o"/>
            </a:pPr>
            <a:r>
              <a:rPr lang="en-US" sz="1200" dirty="0" smtClean="0">
                <a:latin typeface="+mn-lt"/>
                <a:ea typeface="Calibri"/>
                <a:cs typeface="Times New Roman"/>
              </a:rPr>
              <a:t>Institutions </a:t>
            </a:r>
          </a:p>
          <a:p>
            <a:pPr marL="742950" marR="0" lvl="1" indent="-285750">
              <a:lnSpc>
                <a:spcPct val="115000"/>
              </a:lnSpc>
              <a:spcBef>
                <a:spcPts val="0"/>
              </a:spcBef>
              <a:spcAft>
                <a:spcPts val="0"/>
              </a:spcAft>
              <a:buFont typeface="Courier New"/>
              <a:buChar char="o"/>
            </a:pPr>
            <a:r>
              <a:rPr lang="en-US" sz="1200" dirty="0" smtClean="0">
                <a:latin typeface="+mn-lt"/>
                <a:ea typeface="Calibri"/>
                <a:cs typeface="Times New Roman"/>
              </a:rPr>
              <a:t>Shelters</a:t>
            </a:r>
          </a:p>
          <a:p>
            <a:pPr marL="742950" marR="0" lvl="1" indent="-285750">
              <a:lnSpc>
                <a:spcPct val="115000"/>
              </a:lnSpc>
              <a:spcBef>
                <a:spcPts val="0"/>
              </a:spcBef>
              <a:spcAft>
                <a:spcPts val="0"/>
              </a:spcAft>
              <a:buFont typeface="Courier New"/>
              <a:buChar char="o"/>
            </a:pPr>
            <a:r>
              <a:rPr lang="en-US" sz="1200" dirty="0" smtClean="0">
                <a:latin typeface="+mn-lt"/>
                <a:ea typeface="Calibri"/>
                <a:cs typeface="Times New Roman"/>
              </a:rPr>
              <a:t>Humane Society</a:t>
            </a:r>
          </a:p>
          <a:p>
            <a:pPr marL="742950" marR="0" lvl="1" indent="-285750">
              <a:lnSpc>
                <a:spcPct val="115000"/>
              </a:lnSpc>
              <a:spcBef>
                <a:spcPts val="0"/>
              </a:spcBef>
              <a:spcAft>
                <a:spcPts val="0"/>
              </a:spcAft>
              <a:buFont typeface="Courier New"/>
              <a:buChar char="o"/>
            </a:pPr>
            <a:r>
              <a:rPr lang="en-US" sz="1200" dirty="0" smtClean="0">
                <a:latin typeface="+mn-lt"/>
                <a:ea typeface="Calibri"/>
                <a:cs typeface="Times New Roman"/>
              </a:rPr>
              <a:t>Large Employment</a:t>
            </a:r>
            <a:r>
              <a:rPr lang="en-US" sz="1200" baseline="0" dirty="0" smtClean="0">
                <a:latin typeface="+mn-lt"/>
                <a:ea typeface="Calibri"/>
                <a:cs typeface="Times New Roman"/>
              </a:rPr>
              <a:t> Centers</a:t>
            </a:r>
            <a:endParaRPr lang="en-US" sz="1200" dirty="0" smtClean="0">
              <a:latin typeface="+mn-lt"/>
              <a:ea typeface="Calibri"/>
              <a:cs typeface="Times New Roman"/>
            </a:endParaRPr>
          </a:p>
          <a:p>
            <a:pPr marL="742950" marR="0" lvl="1" indent="-285750">
              <a:lnSpc>
                <a:spcPct val="115000"/>
              </a:lnSpc>
              <a:spcBef>
                <a:spcPts val="0"/>
              </a:spcBef>
              <a:spcAft>
                <a:spcPts val="0"/>
              </a:spcAft>
              <a:buFont typeface="Courier New"/>
              <a:buChar char="o"/>
            </a:pPr>
            <a:endParaRPr lang="en-US" sz="1200" dirty="0" smtClean="0">
              <a:latin typeface="+mn-lt"/>
              <a:ea typeface="Calibri"/>
              <a:cs typeface="Times New Roman"/>
            </a:endParaRPr>
          </a:p>
          <a:p>
            <a:pPr marL="342900" marR="0" lvl="0" indent="-342900">
              <a:lnSpc>
                <a:spcPct val="115000"/>
              </a:lnSpc>
              <a:spcBef>
                <a:spcPts val="0"/>
              </a:spcBef>
              <a:spcAft>
                <a:spcPts val="0"/>
              </a:spcAft>
              <a:buFont typeface="Wingdings"/>
              <a:buChar char=""/>
            </a:pPr>
            <a:r>
              <a:rPr lang="en-US" sz="1200" dirty="0" smtClean="0">
                <a:latin typeface="+mn-lt"/>
                <a:ea typeface="Times New Roman"/>
                <a:cs typeface="Times New Roman"/>
              </a:rPr>
              <a:t>At-risk Industries – where chemicals or other hazardous materials might cause a disaster or make an existing situation worse.</a:t>
            </a:r>
            <a:endParaRPr lang="en-US" sz="1200" dirty="0" smtClean="0">
              <a:latin typeface="+mn-lt"/>
              <a:ea typeface="Calibri"/>
              <a:cs typeface="Times New Roman"/>
            </a:endParaRPr>
          </a:p>
          <a:p>
            <a:pPr marL="742950" marR="0" lvl="1" indent="-285750">
              <a:lnSpc>
                <a:spcPct val="115000"/>
              </a:lnSpc>
              <a:spcBef>
                <a:spcPts val="0"/>
              </a:spcBef>
              <a:spcAft>
                <a:spcPts val="0"/>
              </a:spcAft>
              <a:buFont typeface="Courier New"/>
              <a:buChar char="o"/>
            </a:pPr>
            <a:r>
              <a:rPr lang="en-US" sz="1200" dirty="0" smtClean="0">
                <a:latin typeface="+mn-lt"/>
                <a:ea typeface="Times New Roman"/>
                <a:cs typeface="Times New Roman"/>
              </a:rPr>
              <a:t>Chemical Plants</a:t>
            </a:r>
          </a:p>
          <a:p>
            <a:pPr marL="742950" marR="0" lvl="1" indent="-285750">
              <a:lnSpc>
                <a:spcPct val="115000"/>
              </a:lnSpc>
              <a:spcBef>
                <a:spcPts val="0"/>
              </a:spcBef>
              <a:spcAft>
                <a:spcPts val="0"/>
              </a:spcAft>
              <a:buFont typeface="Courier New"/>
              <a:buChar char="o"/>
            </a:pPr>
            <a:r>
              <a:rPr lang="en-US" sz="1200" dirty="0" smtClean="0">
                <a:latin typeface="+mn-lt"/>
                <a:ea typeface="Calibri"/>
                <a:cs typeface="Times New Roman"/>
              </a:rPr>
              <a:t>Factories</a:t>
            </a:r>
            <a:endParaRPr lang="en-US" dirty="0"/>
          </a:p>
        </p:txBody>
      </p:sp>
      <p:sp>
        <p:nvSpPr>
          <p:cNvPr id="4" name="Slide Number Placeholder 3"/>
          <p:cNvSpPr>
            <a:spLocks noGrp="1"/>
          </p:cNvSpPr>
          <p:nvPr>
            <p:ph type="sldNum" sz="quarter" idx="10"/>
          </p:nvPr>
        </p:nvSpPr>
        <p:spPr/>
        <p:txBody>
          <a:bodyPr/>
          <a:lstStyle/>
          <a:p>
            <a:pPr>
              <a:defRPr/>
            </a:pPr>
            <a:fld id="{28934F5F-EA56-4EDC-A847-2B310F276269}" type="slidenum">
              <a:rPr lang="en-US" smtClean="0"/>
              <a:pPr>
                <a:defRPr/>
              </a:pPr>
              <a:t>9</a:t>
            </a:fld>
            <a:endParaRPr lang="en-US" dirty="0"/>
          </a:p>
        </p:txBody>
      </p:sp>
    </p:spTree>
    <p:extLst>
      <p:ext uri="{BB962C8B-B14F-4D97-AF65-F5344CB8AC3E}">
        <p14:creationId xmlns:p14="http://schemas.microsoft.com/office/powerpoint/2010/main" xmlns="" val="22316934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84163" y="444500"/>
            <a:ext cx="8574087" cy="1468438"/>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a:solidFill>
                <a:schemeClr val="bg1"/>
              </a:solidFill>
              <a:latin typeface="+mj-lt"/>
              <a:ea typeface="+mj-ea"/>
              <a:cs typeface="+mj-cs"/>
            </a:endParaRPr>
          </a:p>
        </p:txBody>
      </p:sp>
      <p:grpSp>
        <p:nvGrpSpPr>
          <p:cNvPr id="5" name="Group 16"/>
          <p:cNvGrpSpPr>
            <a:grpSpLocks/>
          </p:cNvGrpSpPr>
          <p:nvPr/>
        </p:nvGrpSpPr>
        <p:grpSpPr bwMode="auto">
          <a:xfrm>
            <a:off x="284163" y="1906588"/>
            <a:ext cx="8575675" cy="138112"/>
            <a:chOff x="284163" y="1759424"/>
            <a:chExt cx="8576373" cy="137411"/>
          </a:xfrm>
        </p:grpSpPr>
        <p:sp>
          <p:nvSpPr>
            <p:cNvPr id="6" name="Rectangle 5"/>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7" name="Rectangle 6"/>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8" name="Rectangle 7"/>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9" name="Rectangle 8"/>
          <p:cNvSpPr/>
          <p:nvPr/>
        </p:nvSpPr>
        <p:spPr>
          <a:xfrm>
            <a:off x="284163" y="6227763"/>
            <a:ext cx="8574087" cy="173037"/>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2" name="Title 1"/>
          <p:cNvSpPr>
            <a:spLocks noGrp="1"/>
          </p:cNvSpPr>
          <p:nvPr>
            <p:ph type="ctrTitle"/>
          </p:nvPr>
        </p:nvSpPr>
        <p:spPr>
          <a:xfrm>
            <a:off x="421341" y="449005"/>
            <a:ext cx="7808976" cy="1088136"/>
          </a:xfrm>
          <a:noFill/>
        </p:spPr>
        <p:txBody>
          <a:bodyPr anchor="b" anchorCtr="0"/>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76205" y="1532427"/>
            <a:ext cx="7754112" cy="484632"/>
          </a:xfrm>
        </p:spPr>
        <p:txBody>
          <a:bodyPr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0" name="Date Placeholder 3"/>
          <p:cNvSpPr>
            <a:spLocks noGrp="1"/>
          </p:cNvSpPr>
          <p:nvPr>
            <p:ph type="dt" sz="half" idx="10"/>
          </p:nvPr>
        </p:nvSpPr>
        <p:spPr/>
        <p:txBody>
          <a:bodyPr/>
          <a:lstStyle>
            <a:lvl1pPr>
              <a:defRPr/>
            </a:lvl1pPr>
          </a:lstStyle>
          <a:p>
            <a:pPr>
              <a:defRPr/>
            </a:pPr>
            <a:fld id="{F1413C6A-9C80-4487-9978-47CDDBFCABA6}" type="datetime1">
              <a:rPr lang="en-US"/>
              <a:pPr>
                <a:defRPr/>
              </a:pPr>
              <a:t>12/4/2014</a:t>
            </a:fld>
            <a:endParaRPr lang="en-US" dirty="0"/>
          </a:p>
        </p:txBody>
      </p:sp>
      <p:sp>
        <p:nvSpPr>
          <p:cNvPr id="11" name="Footer Placeholder 4"/>
          <p:cNvSpPr>
            <a:spLocks noGrp="1"/>
          </p:cNvSpPr>
          <p:nvPr>
            <p:ph type="ftr" sz="quarter" idx="11"/>
          </p:nvPr>
        </p:nvSpPr>
        <p:spPr/>
        <p:txBody>
          <a:bodyPr/>
          <a:lstStyle>
            <a:lvl1pPr>
              <a:defRPr/>
            </a:lvl1pPr>
          </a:lstStyle>
          <a:p>
            <a:pPr>
              <a:defRPr/>
            </a:pPr>
            <a:endParaRPr lang="en-US" dirty="0"/>
          </a:p>
        </p:txBody>
      </p:sp>
      <p:sp>
        <p:nvSpPr>
          <p:cNvPr id="12" name="Slide Number Placeholder 5"/>
          <p:cNvSpPr>
            <a:spLocks noGrp="1"/>
          </p:cNvSpPr>
          <p:nvPr>
            <p:ph type="sldNum" sz="quarter" idx="12"/>
          </p:nvPr>
        </p:nvSpPr>
        <p:spPr/>
        <p:txBody>
          <a:bodyPr/>
          <a:lstStyle>
            <a:lvl1pPr>
              <a:defRPr/>
            </a:lvl1pPr>
          </a:lstStyle>
          <a:p>
            <a:pPr>
              <a:defRPr/>
            </a:pPr>
            <a:fld id="{C68EECBF-7DE3-4217-AE8C-27B747B657CC}" type="slidenum">
              <a:rPr lang="en-US"/>
              <a:pPr>
                <a:defRPr/>
              </a:pPr>
              <a:t>‹#›</a:t>
            </a:fld>
            <a:endParaRPr lang="en-US" dirty="0"/>
          </a:p>
        </p:txBody>
      </p:sp>
    </p:spTree>
  </p:cSld>
  <p:clrMapOvr>
    <a:masterClrMapping/>
  </p:clrMapOvr>
  <p:transition advClick="0">
    <p:sndAc>
      <p:stSnd>
        <p:snd r:embed="rId1" name="arrow.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6"/>
          <p:cNvGrpSpPr>
            <a:grpSpLocks/>
          </p:cNvGrpSpPr>
          <p:nvPr/>
        </p:nvGrpSpPr>
        <p:grpSpPr bwMode="auto">
          <a:xfrm>
            <a:off x="284163" y="452438"/>
            <a:ext cx="8575675" cy="138112"/>
            <a:chOff x="284163" y="1577847"/>
            <a:chExt cx="8576373" cy="137411"/>
          </a:xfrm>
        </p:grpSpPr>
        <p:sp>
          <p:nvSpPr>
            <p:cNvPr id="6" name="Rectangle 5"/>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7" name="Rectangle 6"/>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8" name="Rectangle 7"/>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1"/>
                </a:solidFill>
              </a:defRPr>
            </a:lvl1pPr>
          </a:lstStyle>
          <a:p>
            <a:r>
              <a:rPr lang="en-US" smtClean="0"/>
              <a:t>Click to edit Master title style</a:t>
            </a:r>
            <a:endParaRPr dirty="0"/>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F874512A-0052-4B1E-B096-A494EAA37C5D}" type="datetime1">
              <a:rPr lang="en-US"/>
              <a:pPr>
                <a:defRPr/>
              </a:pPr>
              <a:t>12/4/2014</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366B3A8B-B275-460F-A3CE-6E0863012E96}" type="slidenum">
              <a:rPr lang="en-US"/>
              <a:pPr>
                <a:defRPr/>
              </a:pPr>
              <a:t>‹#›</a:t>
            </a:fld>
            <a:endParaRPr lang="en-US" dirty="0"/>
          </a:p>
        </p:txBody>
      </p:sp>
    </p:spTree>
  </p:cSld>
  <p:clrMapOvr>
    <a:masterClrMapping/>
  </p:clrMapOvr>
  <p:transition advClick="0">
    <p:sndAc>
      <p:stSnd>
        <p:snd r:embed="rId1" name="arrow.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284163" y="4802188"/>
            <a:ext cx="8574087" cy="1468437"/>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a:solidFill>
                <a:schemeClr val="bg1"/>
              </a:solidFill>
              <a:latin typeface="+mj-lt"/>
              <a:ea typeface="+mj-ea"/>
              <a:cs typeface="+mj-cs"/>
            </a:endParaRPr>
          </a:p>
        </p:txBody>
      </p:sp>
      <p:grpSp>
        <p:nvGrpSpPr>
          <p:cNvPr id="6" name="Group 7"/>
          <p:cNvGrpSpPr>
            <a:grpSpLocks/>
          </p:cNvGrpSpPr>
          <p:nvPr/>
        </p:nvGrpSpPr>
        <p:grpSpPr bwMode="auto">
          <a:xfrm>
            <a:off x="284163" y="6262688"/>
            <a:ext cx="8575675" cy="138112"/>
            <a:chOff x="284163" y="1759424"/>
            <a:chExt cx="8576373" cy="137411"/>
          </a:xfrm>
        </p:grpSpPr>
        <p:sp>
          <p:nvSpPr>
            <p:cNvPr id="7" name="Rectangle 6"/>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8" name="Rectangle 7"/>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9" name="Rectangle 8"/>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2" name="Title 1"/>
          <p:cNvSpPr>
            <a:spLocks noGrp="1"/>
          </p:cNvSpPr>
          <p:nvPr>
            <p:ph type="title"/>
          </p:nvPr>
        </p:nvSpPr>
        <p:spPr>
          <a:xfrm>
            <a:off x="363071" y="4800600"/>
            <a:ext cx="8360242" cy="566738"/>
          </a:xfrm>
          <a:noFill/>
        </p:spPr>
        <p:txBody>
          <a:bodyPr anchor="b" anchorCtr="0"/>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Date Placeholder 4"/>
          <p:cNvSpPr>
            <a:spLocks noGrp="1"/>
          </p:cNvSpPr>
          <p:nvPr>
            <p:ph type="dt" sz="half" idx="10"/>
          </p:nvPr>
        </p:nvSpPr>
        <p:spPr/>
        <p:txBody>
          <a:bodyPr/>
          <a:lstStyle>
            <a:lvl1pPr>
              <a:defRPr/>
            </a:lvl1pPr>
          </a:lstStyle>
          <a:p>
            <a:pPr>
              <a:defRPr/>
            </a:pPr>
            <a:fld id="{6D93D115-D713-4C1B-8716-54F6A65C6CD5}" type="datetime1">
              <a:rPr lang="en-US"/>
              <a:pPr>
                <a:defRPr/>
              </a:pPr>
              <a:t>12/4/2014</a:t>
            </a:fld>
            <a:endParaRPr lang="en-US" dirty="0"/>
          </a:p>
        </p:txBody>
      </p:sp>
      <p:sp>
        <p:nvSpPr>
          <p:cNvPr id="11" name="Footer Placeholder 5"/>
          <p:cNvSpPr>
            <a:spLocks noGrp="1"/>
          </p:cNvSpPr>
          <p:nvPr>
            <p:ph type="ftr" sz="quarter" idx="11"/>
          </p:nvPr>
        </p:nvSpPr>
        <p:spPr/>
        <p:txBody>
          <a:bodyPr/>
          <a:lstStyle>
            <a:lvl1pPr>
              <a:defRPr/>
            </a:lvl1pPr>
          </a:lstStyle>
          <a:p>
            <a:pPr>
              <a:defRPr/>
            </a:pPr>
            <a:endParaRPr lang="en-US" dirty="0"/>
          </a:p>
        </p:txBody>
      </p:sp>
      <p:sp>
        <p:nvSpPr>
          <p:cNvPr id="12" name="Slide Number Placeholder 6"/>
          <p:cNvSpPr>
            <a:spLocks noGrp="1"/>
          </p:cNvSpPr>
          <p:nvPr>
            <p:ph type="sldNum" sz="quarter" idx="12"/>
          </p:nvPr>
        </p:nvSpPr>
        <p:spPr/>
        <p:txBody>
          <a:bodyPr/>
          <a:lstStyle>
            <a:lvl1pPr>
              <a:defRPr/>
            </a:lvl1pPr>
          </a:lstStyle>
          <a:p>
            <a:pPr>
              <a:defRPr/>
            </a:pPr>
            <a:fld id="{B2506E09-67FB-4296-818A-E822276CD6AF}" type="slidenum">
              <a:rPr lang="en-US"/>
              <a:pPr>
                <a:defRPr/>
              </a:pPr>
              <a:t>‹#›</a:t>
            </a:fld>
            <a:endParaRPr lang="en-US" dirty="0"/>
          </a:p>
        </p:txBody>
      </p:sp>
    </p:spTree>
  </p:cSld>
  <p:clrMapOvr>
    <a:masterClrMapping/>
  </p:clrMapOvr>
  <p:transition advClick="0">
    <p:sndAc>
      <p:stSnd>
        <p:snd r:embed="rId1" name="arrow.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5" name="Group 8"/>
          <p:cNvGrpSpPr>
            <a:grpSpLocks/>
          </p:cNvGrpSpPr>
          <p:nvPr/>
        </p:nvGrpSpPr>
        <p:grpSpPr bwMode="auto">
          <a:xfrm>
            <a:off x="284163" y="4279900"/>
            <a:ext cx="8575675" cy="138113"/>
            <a:chOff x="284163" y="1759424"/>
            <a:chExt cx="8576373" cy="137411"/>
          </a:xfrm>
        </p:grpSpPr>
        <p:sp>
          <p:nvSpPr>
            <p:cNvPr id="6" name="Rectangle 5"/>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7" name="Rectangle 6"/>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8" name="Rectangle 7"/>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2" name="Title 1"/>
          <p:cNvSpPr>
            <a:spLocks noGrp="1"/>
          </p:cNvSpPr>
          <p:nvPr>
            <p:ph type="title"/>
          </p:nvPr>
        </p:nvSpPr>
        <p:spPr>
          <a:xfrm>
            <a:off x="363071" y="4778189"/>
            <a:ext cx="8360242" cy="566738"/>
          </a:xfrm>
          <a:noFill/>
        </p:spPr>
        <p:txBody>
          <a:bodyPr anchor="b"/>
          <a:lstStyle>
            <a:lvl1pPr algn="l">
              <a:defRPr sz="2800" b="0">
                <a:solidFill>
                  <a:schemeClr val="accent2"/>
                </a:solidFill>
              </a:defRPr>
            </a:lvl1pPr>
          </a:lstStyle>
          <a:p>
            <a:r>
              <a:rPr lang="en-US"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FA7B8A27-1E15-4472-B275-2E67A3C8C5BC}" type="datetime1">
              <a:rPr lang="en-US"/>
              <a:pPr>
                <a:defRPr/>
              </a:pPr>
              <a:t>12/4/2014</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CDB02836-CF24-4069-A2A4-516F4A4270B4}" type="slidenum">
              <a:rPr lang="en-US"/>
              <a:pPr>
                <a:defRPr/>
              </a:pPr>
              <a:t>‹#›</a:t>
            </a:fld>
            <a:endParaRPr lang="en-US" dirty="0"/>
          </a:p>
        </p:txBody>
      </p:sp>
    </p:spTree>
  </p:cSld>
  <p:clrMapOvr>
    <a:masterClrMapping/>
  </p:clrMapOvr>
  <p:transition advClick="0">
    <p:sndAc>
      <p:stSnd>
        <p:snd r:embed="rId1" name="arrow.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sp>
        <p:nvSpPr>
          <p:cNvPr id="6" name="Rectangle 5"/>
          <p:cNvSpPr/>
          <p:nvPr/>
        </p:nvSpPr>
        <p:spPr>
          <a:xfrm>
            <a:off x="284163" y="4267200"/>
            <a:ext cx="2743200" cy="2120900"/>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a:solidFill>
                <a:schemeClr val="bg1"/>
              </a:solidFill>
              <a:latin typeface="+mj-lt"/>
              <a:ea typeface="+mj-ea"/>
              <a:cs typeface="+mj-cs"/>
            </a:endParaRPr>
          </a:p>
        </p:txBody>
      </p:sp>
      <p:grpSp>
        <p:nvGrpSpPr>
          <p:cNvPr id="7" name="Group 14"/>
          <p:cNvGrpSpPr>
            <a:grpSpLocks/>
          </p:cNvGrpSpPr>
          <p:nvPr/>
        </p:nvGrpSpPr>
        <p:grpSpPr bwMode="auto">
          <a:xfrm>
            <a:off x="284163" y="461963"/>
            <a:ext cx="8575675" cy="136525"/>
            <a:chOff x="284163" y="1759424"/>
            <a:chExt cx="8576373" cy="137411"/>
          </a:xfrm>
        </p:grpSpPr>
        <p:sp>
          <p:nvSpPr>
            <p:cNvPr id="8" name="Rectangle 7"/>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9" name="Rectangle 8"/>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10" name="Rectangle 9"/>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410764" y="4419600"/>
            <a:ext cx="2475395" cy="510988"/>
          </a:xfrm>
          <a:noFill/>
        </p:spPr>
        <p:txBody>
          <a:bodyPr anchor="b"/>
          <a:lstStyle>
            <a:lvl1pPr algn="l">
              <a:defRPr sz="2000" b="1">
                <a:solidFill>
                  <a:schemeClr val="bg1"/>
                </a:solidFill>
              </a:defRPr>
            </a:lvl1pPr>
          </a:lstStyle>
          <a:p>
            <a:r>
              <a:rPr lang="en-US"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rtlCol="0">
            <a:normAutofit/>
          </a:bodyPr>
          <a:lstStyle>
            <a:lvl1pPr>
              <a:buNone/>
              <a:defRPr/>
            </a:lvl1pPr>
          </a:lstStyle>
          <a:p>
            <a:pPr lvl="0"/>
            <a:r>
              <a:rPr lang="en-US" noProof="0" dirty="0" smtClean="0"/>
              <a:t>Click icon to add picture</a:t>
            </a:r>
            <a:endParaRPr noProof="0" dirty="0"/>
          </a:p>
        </p:txBody>
      </p:sp>
      <p:sp>
        <p:nvSpPr>
          <p:cNvPr id="11" name="Date Placeholder 4"/>
          <p:cNvSpPr>
            <a:spLocks noGrp="1"/>
          </p:cNvSpPr>
          <p:nvPr>
            <p:ph type="dt" sz="half" idx="14"/>
          </p:nvPr>
        </p:nvSpPr>
        <p:spPr/>
        <p:txBody>
          <a:bodyPr/>
          <a:lstStyle>
            <a:lvl1pPr>
              <a:defRPr/>
            </a:lvl1pPr>
          </a:lstStyle>
          <a:p>
            <a:pPr>
              <a:defRPr/>
            </a:pPr>
            <a:fld id="{00DE5508-1753-4922-ABF5-197A7382CD8C}" type="datetime1">
              <a:rPr lang="en-US"/>
              <a:pPr>
                <a:defRPr/>
              </a:pPr>
              <a:t>12/4/2014</a:t>
            </a:fld>
            <a:endParaRPr lang="en-US" dirty="0"/>
          </a:p>
        </p:txBody>
      </p:sp>
      <p:sp>
        <p:nvSpPr>
          <p:cNvPr id="12" name="Footer Placeholder 5"/>
          <p:cNvSpPr>
            <a:spLocks noGrp="1"/>
          </p:cNvSpPr>
          <p:nvPr>
            <p:ph type="ftr" sz="quarter" idx="15"/>
          </p:nvPr>
        </p:nvSpPr>
        <p:spPr/>
        <p:txBody>
          <a:bodyPr/>
          <a:lstStyle>
            <a:lvl1pPr>
              <a:defRPr/>
            </a:lvl1pPr>
          </a:lstStyle>
          <a:p>
            <a:pPr>
              <a:defRPr/>
            </a:pPr>
            <a:endParaRPr lang="en-US" dirty="0"/>
          </a:p>
        </p:txBody>
      </p:sp>
      <p:sp>
        <p:nvSpPr>
          <p:cNvPr id="13" name="Slide Number Placeholder 6"/>
          <p:cNvSpPr>
            <a:spLocks noGrp="1"/>
          </p:cNvSpPr>
          <p:nvPr>
            <p:ph type="sldNum" sz="quarter" idx="16"/>
          </p:nvPr>
        </p:nvSpPr>
        <p:spPr/>
        <p:txBody>
          <a:bodyPr/>
          <a:lstStyle>
            <a:lvl1pPr>
              <a:defRPr/>
            </a:lvl1pPr>
          </a:lstStyle>
          <a:p>
            <a:pPr>
              <a:defRPr/>
            </a:pPr>
            <a:fld id="{FE7A48A1-5BAA-487C-AC4A-6055B6F92020}" type="slidenum">
              <a:rPr lang="en-US"/>
              <a:pPr>
                <a:defRPr/>
              </a:pPr>
              <a:t>‹#›</a:t>
            </a:fld>
            <a:endParaRPr lang="en-US" dirty="0"/>
          </a:p>
        </p:txBody>
      </p:sp>
    </p:spTree>
  </p:cSld>
  <p:clrMapOvr>
    <a:masterClrMapping/>
  </p:clrMapOvr>
  <p:transition advClick="0">
    <p:sndAc>
      <p:stSnd>
        <p:snd r:embed="rId1" name="arrow.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7" name="Rectangle 6"/>
          <p:cNvSpPr/>
          <p:nvPr/>
        </p:nvSpPr>
        <p:spPr>
          <a:xfrm>
            <a:off x="3021013" y="4802188"/>
            <a:ext cx="5837237" cy="1468437"/>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a:solidFill>
                <a:schemeClr val="bg1"/>
              </a:solidFill>
              <a:latin typeface="+mj-lt"/>
              <a:ea typeface="+mj-ea"/>
              <a:cs typeface="+mj-cs"/>
            </a:endParaRPr>
          </a:p>
        </p:txBody>
      </p:sp>
      <p:grpSp>
        <p:nvGrpSpPr>
          <p:cNvPr id="8" name="Group 7"/>
          <p:cNvGrpSpPr>
            <a:grpSpLocks/>
          </p:cNvGrpSpPr>
          <p:nvPr/>
        </p:nvGrpSpPr>
        <p:grpSpPr bwMode="auto">
          <a:xfrm>
            <a:off x="284163" y="6262688"/>
            <a:ext cx="8575675" cy="138112"/>
            <a:chOff x="284163" y="1759424"/>
            <a:chExt cx="8576373" cy="137411"/>
          </a:xfrm>
        </p:grpSpPr>
        <p:sp>
          <p:nvSpPr>
            <p:cNvPr id="9" name="Rectangle 8"/>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10" name="Rectangle 9"/>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11" name="Rectangle 10"/>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2" name="Title 1"/>
          <p:cNvSpPr>
            <a:spLocks noGrp="1"/>
          </p:cNvSpPr>
          <p:nvPr>
            <p:ph type="title"/>
          </p:nvPr>
        </p:nvSpPr>
        <p:spPr>
          <a:xfrm>
            <a:off x="3031661" y="4800600"/>
            <a:ext cx="5691651" cy="566738"/>
          </a:xfrm>
          <a:noFill/>
        </p:spPr>
        <p:txBody>
          <a:bodyPr anchor="b" anchorCtr="0"/>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2"/>
          <p:cNvSpPr>
            <a:spLocks noGrp="1"/>
          </p:cNvSpPr>
          <p:nvPr>
            <p:ph type="pic" idx="13"/>
          </p:nvPr>
        </p:nvSpPr>
        <p:spPr>
          <a:xfrm>
            <a:off x="284164" y="457200"/>
            <a:ext cx="2736850" cy="2907792"/>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14" name="Picture Placeholder 2"/>
          <p:cNvSpPr>
            <a:spLocks noGrp="1"/>
          </p:cNvSpPr>
          <p:nvPr>
            <p:ph type="pic" idx="14"/>
          </p:nvPr>
        </p:nvSpPr>
        <p:spPr>
          <a:xfrm>
            <a:off x="284164" y="3364992"/>
            <a:ext cx="2736850" cy="2898648"/>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12" name="Date Placeholder 4"/>
          <p:cNvSpPr>
            <a:spLocks noGrp="1"/>
          </p:cNvSpPr>
          <p:nvPr>
            <p:ph type="dt" sz="half" idx="15"/>
          </p:nvPr>
        </p:nvSpPr>
        <p:spPr/>
        <p:txBody>
          <a:bodyPr/>
          <a:lstStyle>
            <a:lvl1pPr>
              <a:defRPr/>
            </a:lvl1pPr>
          </a:lstStyle>
          <a:p>
            <a:pPr>
              <a:defRPr/>
            </a:pPr>
            <a:fld id="{CD8BE527-222D-42C7-9879-EE88CD55CFCD}" type="datetime1">
              <a:rPr lang="en-US"/>
              <a:pPr>
                <a:defRPr/>
              </a:pPr>
              <a:t>12/4/2014</a:t>
            </a:fld>
            <a:endParaRPr lang="en-US" dirty="0"/>
          </a:p>
        </p:txBody>
      </p:sp>
      <p:sp>
        <p:nvSpPr>
          <p:cNvPr id="15" name="Footer Placeholder 5"/>
          <p:cNvSpPr>
            <a:spLocks noGrp="1"/>
          </p:cNvSpPr>
          <p:nvPr>
            <p:ph type="ftr" sz="quarter" idx="16"/>
          </p:nvPr>
        </p:nvSpPr>
        <p:spPr/>
        <p:txBody>
          <a:bodyPr/>
          <a:lstStyle>
            <a:lvl1pPr>
              <a:defRPr/>
            </a:lvl1pPr>
          </a:lstStyle>
          <a:p>
            <a:pPr>
              <a:defRPr/>
            </a:pPr>
            <a:endParaRPr lang="en-US" dirty="0"/>
          </a:p>
        </p:txBody>
      </p:sp>
      <p:sp>
        <p:nvSpPr>
          <p:cNvPr id="16" name="Slide Number Placeholder 6"/>
          <p:cNvSpPr>
            <a:spLocks noGrp="1"/>
          </p:cNvSpPr>
          <p:nvPr>
            <p:ph type="sldNum" sz="quarter" idx="17"/>
          </p:nvPr>
        </p:nvSpPr>
        <p:spPr/>
        <p:txBody>
          <a:bodyPr/>
          <a:lstStyle>
            <a:lvl1pPr>
              <a:defRPr/>
            </a:lvl1pPr>
          </a:lstStyle>
          <a:p>
            <a:pPr>
              <a:defRPr/>
            </a:pPr>
            <a:fld id="{EABDA7F8-3906-4665-A14A-1480500362B0}" type="slidenum">
              <a:rPr lang="en-US"/>
              <a:pPr>
                <a:defRPr/>
              </a:pPr>
              <a:t>‹#›</a:t>
            </a:fld>
            <a:endParaRPr lang="en-US" dirty="0"/>
          </a:p>
        </p:txBody>
      </p:sp>
    </p:spTree>
  </p:cSld>
  <p:clrMapOvr>
    <a:masterClrMapping/>
  </p:clrMapOvr>
  <p:transition advClick="0">
    <p:sndAc>
      <p:stSnd>
        <p:snd r:embed="rId1" name="arrow.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p:nvSpPr>
        <p:spPr>
          <a:xfrm>
            <a:off x="284163" y="455613"/>
            <a:ext cx="8574087" cy="1133475"/>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nvGrpSpPr>
          <p:cNvPr id="5" name="Group 7"/>
          <p:cNvGrpSpPr>
            <a:grpSpLocks/>
          </p:cNvGrpSpPr>
          <p:nvPr/>
        </p:nvGrpSpPr>
        <p:grpSpPr bwMode="auto">
          <a:xfrm>
            <a:off x="284163" y="1577975"/>
            <a:ext cx="8575675" cy="136525"/>
            <a:chOff x="284163" y="1577847"/>
            <a:chExt cx="8576373" cy="137411"/>
          </a:xfrm>
        </p:grpSpPr>
        <p:sp>
          <p:nvSpPr>
            <p:cNvPr id="6" name="Rectangle 5"/>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7" name="Rectangle 6"/>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8" name="Rectangle 7"/>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Date Placeholder 3"/>
          <p:cNvSpPr>
            <a:spLocks noGrp="1"/>
          </p:cNvSpPr>
          <p:nvPr>
            <p:ph type="dt" sz="half" idx="10"/>
          </p:nvPr>
        </p:nvSpPr>
        <p:spPr/>
        <p:txBody>
          <a:bodyPr/>
          <a:lstStyle>
            <a:lvl1pPr>
              <a:defRPr/>
            </a:lvl1pPr>
          </a:lstStyle>
          <a:p>
            <a:pPr>
              <a:defRPr/>
            </a:pPr>
            <a:fld id="{AF2D0C31-8213-4C45-AB54-BC634A594FAF}" type="datetime1">
              <a:rPr lang="en-US"/>
              <a:pPr>
                <a:defRPr/>
              </a:pPr>
              <a:t>12/4/2014</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7DF9D6A2-3CFB-455B-81C7-DCCC3B3B39BB}" type="slidenum">
              <a:rPr lang="en-US"/>
              <a:pPr>
                <a:defRPr/>
              </a:pPr>
              <a:t>‹#›</a:t>
            </a:fld>
            <a:endParaRPr lang="en-US" dirty="0"/>
          </a:p>
        </p:txBody>
      </p:sp>
    </p:spTree>
  </p:cSld>
  <p:clrMapOvr>
    <a:masterClrMapping/>
  </p:clrMapOvr>
  <p:transition advClick="0">
    <p:sndAc>
      <p:stSnd>
        <p:snd r:embed="rId1" name="arrow.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rot="5400000">
            <a:off x="5314156" y="2856707"/>
            <a:ext cx="5934075" cy="1135062"/>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nvGrpSpPr>
          <p:cNvPr id="5" name="Group 7"/>
          <p:cNvGrpSpPr>
            <a:grpSpLocks/>
          </p:cNvGrpSpPr>
          <p:nvPr/>
        </p:nvGrpSpPr>
        <p:grpSpPr bwMode="auto">
          <a:xfrm rot="5400000">
            <a:off x="4658519" y="3355181"/>
            <a:ext cx="5934075" cy="138113"/>
            <a:chOff x="284163" y="1577847"/>
            <a:chExt cx="8576373" cy="137411"/>
          </a:xfrm>
        </p:grpSpPr>
        <p:sp>
          <p:nvSpPr>
            <p:cNvPr id="6" name="Rectangle 5"/>
            <p:cNvSpPr/>
            <p:nvPr/>
          </p:nvSpPr>
          <p:spPr>
            <a:xfrm>
              <a:off x="270396" y="1587323"/>
              <a:ext cx="159918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7" name="Rectangle 6"/>
            <p:cNvSpPr/>
            <p:nvPr/>
          </p:nvSpPr>
          <p:spPr>
            <a:xfrm>
              <a:off x="1871870" y="1587324"/>
              <a:ext cx="2741779"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8" name="Rectangle 7"/>
            <p:cNvSpPr/>
            <p:nvPr/>
          </p:nvSpPr>
          <p:spPr>
            <a:xfrm>
              <a:off x="4613649" y="1587324"/>
              <a:ext cx="4233121"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n-US"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Date Placeholder 3"/>
          <p:cNvSpPr>
            <a:spLocks noGrp="1"/>
          </p:cNvSpPr>
          <p:nvPr>
            <p:ph type="dt" sz="half" idx="10"/>
          </p:nvPr>
        </p:nvSpPr>
        <p:spPr/>
        <p:txBody>
          <a:bodyPr/>
          <a:lstStyle>
            <a:lvl1pPr>
              <a:defRPr/>
            </a:lvl1pPr>
          </a:lstStyle>
          <a:p>
            <a:pPr>
              <a:defRPr/>
            </a:pPr>
            <a:fld id="{76B49DEA-2AD6-4FAE-B304-CABA2995E039}" type="datetime1">
              <a:rPr lang="en-US"/>
              <a:pPr>
                <a:defRPr/>
              </a:pPr>
              <a:t>12/4/2014</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990C90ED-15C4-43B0-AC93-FF43B5C2C002}" type="slidenum">
              <a:rPr lang="en-US"/>
              <a:pPr>
                <a:defRPr/>
              </a:pPr>
              <a:t>‹#›</a:t>
            </a:fld>
            <a:endParaRPr lang="en-US" dirty="0"/>
          </a:p>
        </p:txBody>
      </p:sp>
    </p:spTree>
  </p:cSld>
  <p:clrMapOvr>
    <a:masterClrMapping/>
  </p:clrMapOvr>
  <p:transition advClick="0">
    <p:sndAc>
      <p:stSnd>
        <p:snd r:embed="rId1" name="arrow.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CF5286B-E6B1-4E38-8DC8-3EC46CE6B216}" type="datetime1">
              <a:rPr lang="en-US"/>
              <a:pPr>
                <a:defRPr/>
              </a:pPr>
              <a:t>12/4/2014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0238E3B-F729-40D0-9383-73E62FB8CE58}" type="slidenum">
              <a:rPr lang="en-US"/>
              <a:pPr>
                <a:defRPr/>
              </a:pPr>
              <a:t>‹#›</a:t>
            </a:fld>
            <a:endParaRPr lang="en-US" dirty="0"/>
          </a:p>
        </p:txBody>
      </p:sp>
    </p:spTree>
  </p:cSld>
  <p:clrMapOvr>
    <a:masterClrMapping/>
  </p:clrMapOvr>
  <p:transition advClick="0">
    <p:sndAc>
      <p:stSnd>
        <p:snd r:embed="rId1" name="arrow.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93441C-3937-4FE1-B46E-60FE7DB526B4}" type="datetime1">
              <a:rPr lang="en-US"/>
              <a:pPr>
                <a:defRPr/>
              </a:pPr>
              <a:t>12/4/2014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F9D5DD1-F060-4817-A3AA-D55A427360F9}" type="slidenum">
              <a:rPr lang="en-US"/>
              <a:pPr>
                <a:defRPr/>
              </a:pPr>
              <a:t>‹#›</a:t>
            </a:fld>
            <a:endParaRPr lang="en-US" dirty="0"/>
          </a:p>
        </p:txBody>
      </p:sp>
    </p:spTree>
  </p:cSld>
  <p:clrMapOvr>
    <a:masterClrMapping/>
  </p:clrMapOvr>
  <p:transition advClick="0">
    <p:sndAc>
      <p:stSnd>
        <p:snd r:embed="rId1" name="arrow.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94402B2-F0D3-494D-9436-5F95258C4F95}" type="datetime1">
              <a:rPr lang="en-US"/>
              <a:pPr>
                <a:defRPr/>
              </a:pPr>
              <a:t>12/4/2014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FE73575-CDE9-4285-9DF9-3A7D09D36A63}" type="slidenum">
              <a:rPr lang="en-US"/>
              <a:pPr>
                <a:defRPr/>
              </a:pPr>
              <a:t>‹#›</a:t>
            </a:fld>
            <a:endParaRPr lang="en-US" dirty="0"/>
          </a:p>
        </p:txBody>
      </p:sp>
    </p:spTree>
  </p:cSld>
  <p:clrMapOvr>
    <a:masterClrMapping/>
  </p:clrMapOvr>
  <p:transition advClick="0">
    <p:sndAc>
      <p:stSnd>
        <p:snd r:embed="rId1" name="arrow.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284163" y="455613"/>
            <a:ext cx="8574087" cy="1133475"/>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nvGrpSpPr>
          <p:cNvPr id="5" name="Group 7"/>
          <p:cNvGrpSpPr>
            <a:grpSpLocks/>
          </p:cNvGrpSpPr>
          <p:nvPr/>
        </p:nvGrpSpPr>
        <p:grpSpPr bwMode="auto">
          <a:xfrm>
            <a:off x="284163" y="1577975"/>
            <a:ext cx="8575675" cy="136525"/>
            <a:chOff x="284163" y="1577847"/>
            <a:chExt cx="8576373" cy="137411"/>
          </a:xfrm>
        </p:grpSpPr>
        <p:sp>
          <p:nvSpPr>
            <p:cNvPr id="6" name="Rectangle 5"/>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7" name="Rectangle 6"/>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8" name="Rectangle 7"/>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Date Placeholder 3"/>
          <p:cNvSpPr>
            <a:spLocks noGrp="1"/>
          </p:cNvSpPr>
          <p:nvPr>
            <p:ph type="dt" sz="half" idx="10"/>
          </p:nvPr>
        </p:nvSpPr>
        <p:spPr/>
        <p:txBody>
          <a:bodyPr/>
          <a:lstStyle>
            <a:lvl1pPr>
              <a:defRPr/>
            </a:lvl1pPr>
          </a:lstStyle>
          <a:p>
            <a:pPr>
              <a:defRPr/>
            </a:pPr>
            <a:fld id="{78FB514C-F0F1-4513-8431-491B8B29D3E2}" type="datetime1">
              <a:rPr lang="en-US"/>
              <a:pPr>
                <a:defRPr/>
              </a:pPr>
              <a:t>12/4/2014</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A936FF98-877D-44BD-A6DE-6D211A770BE9}" type="slidenum">
              <a:rPr lang="en-US"/>
              <a:pPr>
                <a:defRPr/>
              </a:pPr>
              <a:t>‹#›</a:t>
            </a:fld>
            <a:endParaRPr lang="en-US" dirty="0"/>
          </a:p>
        </p:txBody>
      </p:sp>
    </p:spTree>
  </p:cSld>
  <p:clrMapOvr>
    <a:masterClrMapping/>
  </p:clrMapOvr>
  <p:transition advClick="0">
    <p:sndAc>
      <p:stSnd>
        <p:snd r:embed="rId1" name="arrow.wav"/>
      </p:st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49C7BBA-E6EB-4D59-BBEB-2F6349E2EBE9}" type="datetime1">
              <a:rPr lang="en-US"/>
              <a:pPr>
                <a:defRPr/>
              </a:pPr>
              <a:t>12/4/2014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E1C679B-FF00-413F-BB6D-209DA96FAB8C}" type="slidenum">
              <a:rPr lang="en-US"/>
              <a:pPr>
                <a:defRPr/>
              </a:pPr>
              <a:t>‹#›</a:t>
            </a:fld>
            <a:endParaRPr lang="en-US" dirty="0"/>
          </a:p>
        </p:txBody>
      </p:sp>
    </p:spTree>
  </p:cSld>
  <p:clrMapOvr>
    <a:masterClrMapping/>
  </p:clrMapOvr>
  <p:transition advClick="0">
    <p:sndAc>
      <p:stSnd>
        <p:snd r:embed="rId1" name="arrow.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D5BF698-4E90-41BE-A295-9BA2D4ACC494}" type="datetime1">
              <a:rPr lang="en-US"/>
              <a:pPr>
                <a:defRPr/>
              </a:pPr>
              <a:t>12/4/2014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0A8684E-7D0D-40AB-B71C-22EFE9A4FC70}" type="slidenum">
              <a:rPr lang="en-US"/>
              <a:pPr>
                <a:defRPr/>
              </a:pPr>
              <a:t>‹#›</a:t>
            </a:fld>
            <a:endParaRPr lang="en-US" dirty="0"/>
          </a:p>
        </p:txBody>
      </p:sp>
    </p:spTree>
  </p:cSld>
  <p:clrMapOvr>
    <a:masterClrMapping/>
  </p:clrMapOvr>
  <p:transition advClick="0">
    <p:sndAc>
      <p:stSnd>
        <p:snd r:embed="rId1" name="arrow.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303F97F-5420-4D4C-BFEB-C581D181D7A0}" type="datetime1">
              <a:rPr lang="en-US"/>
              <a:pPr>
                <a:defRPr/>
              </a:pPr>
              <a:t>12/4/2014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51A6A48-E86C-4A05-9061-3E3504FC806A}" type="slidenum">
              <a:rPr lang="en-US"/>
              <a:pPr>
                <a:defRPr/>
              </a:pPr>
              <a:t>‹#›</a:t>
            </a:fld>
            <a:endParaRPr lang="en-US" dirty="0"/>
          </a:p>
        </p:txBody>
      </p:sp>
    </p:spTree>
  </p:cSld>
  <p:clrMapOvr>
    <a:masterClrMapping/>
  </p:clrMapOvr>
  <p:transition advClick="0">
    <p:sndAc>
      <p:stSnd>
        <p:snd r:embed="rId1" name="arrow.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8E20DEC-B520-49EC-A8A0-DE9757496E8E}" type="datetime1">
              <a:rPr lang="en-US"/>
              <a:pPr>
                <a:defRPr/>
              </a:pPr>
              <a:t>12/4/2014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0815FE6-5CB2-4FE2-AC56-6F42894C9C07}" type="slidenum">
              <a:rPr lang="en-US"/>
              <a:pPr>
                <a:defRPr/>
              </a:pPr>
              <a:t>‹#›</a:t>
            </a:fld>
            <a:endParaRPr lang="en-US" dirty="0"/>
          </a:p>
        </p:txBody>
      </p:sp>
    </p:spTree>
  </p:cSld>
  <p:clrMapOvr>
    <a:masterClrMapping/>
  </p:clrMapOvr>
  <p:transition advClick="0">
    <p:sndAc>
      <p:stSnd>
        <p:snd r:embed="rId1" name="arrow.wav"/>
      </p:stSnd>
    </p:sndAc>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C032AD5-F654-47AF-AF36-AA24C44305AC}" type="datetime1">
              <a:rPr lang="en-US"/>
              <a:pPr>
                <a:defRPr/>
              </a:pPr>
              <a:t>12/4/2014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77F42FF-9ED0-40B9-AA9B-66C8138D0FC9}" type="slidenum">
              <a:rPr lang="en-US"/>
              <a:pPr>
                <a:defRPr/>
              </a:pPr>
              <a:t>‹#›</a:t>
            </a:fld>
            <a:endParaRPr lang="en-US" dirty="0"/>
          </a:p>
        </p:txBody>
      </p:sp>
    </p:spTree>
  </p:cSld>
  <p:clrMapOvr>
    <a:masterClrMapping/>
  </p:clrMapOvr>
  <p:transition advClick="0">
    <p:sndAc>
      <p:stSnd>
        <p:snd r:embed="rId1" name="arrow.wav"/>
      </p:stSnd>
    </p:sndAc>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E93EAB-E6C0-4C5F-A608-F38C86398541}" type="datetime1">
              <a:rPr lang="en-US"/>
              <a:pPr>
                <a:defRPr/>
              </a:pPr>
              <a:t>12/4/2014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5B45D08-DCCD-4C9D-90D8-BEE8B27AF5B0}" type="slidenum">
              <a:rPr lang="en-US"/>
              <a:pPr>
                <a:defRPr/>
              </a:pPr>
              <a:t>‹#›</a:t>
            </a:fld>
            <a:endParaRPr lang="en-US" dirty="0"/>
          </a:p>
        </p:txBody>
      </p:sp>
    </p:spTree>
  </p:cSld>
  <p:clrMapOvr>
    <a:masterClrMapping/>
  </p:clrMapOvr>
  <p:transition advClick="0">
    <p:sndAc>
      <p:stSnd>
        <p:snd r:embed="rId1" name="arrow.wav"/>
      </p:stSnd>
    </p:sndAc>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462A4B-7FAD-47F0-ADCD-5141FC7A030D}" type="datetime1">
              <a:rPr lang="en-US"/>
              <a:pPr>
                <a:defRPr/>
              </a:pPr>
              <a:t>12/4/2014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F80A59D-B55C-4D33-9B1E-CFBE002BEFFF}" type="slidenum">
              <a:rPr lang="en-US"/>
              <a:pPr>
                <a:defRPr/>
              </a:pPr>
              <a:t>‹#›</a:t>
            </a:fld>
            <a:endParaRPr lang="en-US" dirty="0"/>
          </a:p>
        </p:txBody>
      </p:sp>
    </p:spTree>
  </p:cSld>
  <p:clrMapOvr>
    <a:masterClrMapping/>
  </p:clrMapOvr>
  <p:transition advClick="0">
    <p:sndAc>
      <p:stSnd>
        <p:snd r:embed="rId1" name="arrow.wav"/>
      </p:stSnd>
    </p:sndAc>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5F040B7-9D39-4BDA-80EA-72983B5D8254}" type="datetime1">
              <a:rPr lang="en-US"/>
              <a:pPr>
                <a:defRPr/>
              </a:pPr>
              <a:t>12/4/2014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479A952-E3A3-44DF-B840-2071553EA132}" type="slidenum">
              <a:rPr lang="en-US"/>
              <a:pPr>
                <a:defRPr/>
              </a:pPr>
              <a:t>‹#›</a:t>
            </a:fld>
            <a:endParaRPr lang="en-US" dirty="0"/>
          </a:p>
        </p:txBody>
      </p:sp>
    </p:spTree>
  </p:cSld>
  <p:clrMapOvr>
    <a:masterClrMapping/>
  </p:clrMapOvr>
  <p:transition advClick="0">
    <p:sndAc>
      <p:stSnd>
        <p:snd r:embed="rId1" name="arrow.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ectangle 4"/>
          <p:cNvSpPr/>
          <p:nvPr/>
        </p:nvSpPr>
        <p:spPr>
          <a:xfrm>
            <a:off x="284163" y="444500"/>
            <a:ext cx="8574087" cy="1468438"/>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a:solidFill>
                <a:schemeClr val="bg1"/>
              </a:solidFill>
              <a:latin typeface="+mj-lt"/>
              <a:ea typeface="+mj-ea"/>
              <a:cs typeface="+mj-cs"/>
            </a:endParaRPr>
          </a:p>
        </p:txBody>
      </p:sp>
      <p:grpSp>
        <p:nvGrpSpPr>
          <p:cNvPr id="6" name="Group 16"/>
          <p:cNvGrpSpPr>
            <a:grpSpLocks/>
          </p:cNvGrpSpPr>
          <p:nvPr/>
        </p:nvGrpSpPr>
        <p:grpSpPr bwMode="auto">
          <a:xfrm>
            <a:off x="284163" y="1906588"/>
            <a:ext cx="8575675" cy="138112"/>
            <a:chOff x="284163" y="1759424"/>
            <a:chExt cx="8576373" cy="137411"/>
          </a:xfrm>
        </p:grpSpPr>
        <p:sp>
          <p:nvSpPr>
            <p:cNvPr id="7" name="Rectangle 6"/>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9" name="Rectangle 8"/>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10" name="Rectangle 9"/>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8" name="Picture Placeholder 7"/>
          <p:cNvSpPr>
            <a:spLocks noGrp="1"/>
          </p:cNvSpPr>
          <p:nvPr>
            <p:ph type="pic" sz="quarter" idx="13"/>
          </p:nvPr>
        </p:nvSpPr>
        <p:spPr>
          <a:xfrm>
            <a:off x="284162" y="2017058"/>
            <a:ext cx="8574087" cy="4377391"/>
          </a:xfrm>
        </p:spPr>
        <p:txBody>
          <a:bodyPr rtlCol="0">
            <a:normAutofit/>
          </a:bodyPr>
          <a:lstStyle>
            <a:lvl1pPr>
              <a:buNone/>
              <a:defRPr/>
            </a:lvl1pPr>
          </a:lstStyle>
          <a:p>
            <a:pPr lvl="0"/>
            <a:r>
              <a:rPr lang="en-US" noProof="0" dirty="0" smtClean="0"/>
              <a:t>Click icon to add picture</a:t>
            </a:r>
            <a:endParaRPr noProof="0" dirty="0"/>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418633" y="444728"/>
            <a:ext cx="7810967" cy="1088237"/>
          </a:xfrm>
          <a:noFill/>
        </p:spPr>
        <p:txBody>
          <a:bodyPr anchor="b" anchorCtr="0"/>
          <a:lstStyle>
            <a:lvl1pPr algn="l">
              <a:lnSpc>
                <a:spcPts val="4600"/>
              </a:lnSpc>
              <a:defRPr/>
            </a:lvl1pPr>
          </a:lstStyle>
          <a:p>
            <a:r>
              <a:rPr lang="en-US" smtClean="0"/>
              <a:t>Click to edit Master title style</a:t>
            </a:r>
            <a:endParaRPr/>
          </a:p>
        </p:txBody>
      </p:sp>
      <p:sp>
        <p:nvSpPr>
          <p:cNvPr id="11" name="Date Placeholder 3"/>
          <p:cNvSpPr>
            <a:spLocks noGrp="1"/>
          </p:cNvSpPr>
          <p:nvPr>
            <p:ph type="dt" sz="half" idx="14"/>
          </p:nvPr>
        </p:nvSpPr>
        <p:spPr/>
        <p:txBody>
          <a:bodyPr/>
          <a:lstStyle>
            <a:lvl1pPr>
              <a:defRPr/>
            </a:lvl1pPr>
          </a:lstStyle>
          <a:p>
            <a:pPr>
              <a:defRPr/>
            </a:pPr>
            <a:fld id="{8ABD9A6F-CE3D-45EB-8B23-0E631AA88DF8}" type="datetime1">
              <a:rPr lang="en-US"/>
              <a:pPr>
                <a:defRPr/>
              </a:pPr>
              <a:t>12/4/2014</a:t>
            </a:fld>
            <a:endParaRPr lang="en-US" dirty="0"/>
          </a:p>
        </p:txBody>
      </p:sp>
      <p:sp>
        <p:nvSpPr>
          <p:cNvPr id="12" name="Footer Placeholder 4"/>
          <p:cNvSpPr>
            <a:spLocks noGrp="1"/>
          </p:cNvSpPr>
          <p:nvPr>
            <p:ph type="ftr" sz="quarter" idx="15"/>
          </p:nvPr>
        </p:nvSpPr>
        <p:spPr/>
        <p:txBody>
          <a:bodyPr/>
          <a:lstStyle>
            <a:lvl1pPr>
              <a:defRPr/>
            </a:lvl1pPr>
          </a:lstStyle>
          <a:p>
            <a:pPr>
              <a:defRPr/>
            </a:pPr>
            <a:endParaRPr lang="en-US" dirty="0"/>
          </a:p>
        </p:txBody>
      </p:sp>
      <p:sp>
        <p:nvSpPr>
          <p:cNvPr id="13" name="Slide Number Placeholder 5"/>
          <p:cNvSpPr>
            <a:spLocks noGrp="1"/>
          </p:cNvSpPr>
          <p:nvPr>
            <p:ph type="sldNum" sz="quarter" idx="16"/>
          </p:nvPr>
        </p:nvSpPr>
        <p:spPr/>
        <p:txBody>
          <a:bodyPr/>
          <a:lstStyle>
            <a:lvl1pPr>
              <a:defRPr/>
            </a:lvl1pPr>
          </a:lstStyle>
          <a:p>
            <a:pPr>
              <a:defRPr/>
            </a:pPr>
            <a:fld id="{468177FC-D427-4A59-A30A-2131C3B4F657}" type="slidenum">
              <a:rPr lang="en-US"/>
              <a:pPr>
                <a:defRPr/>
              </a:pPr>
              <a:t>‹#›</a:t>
            </a:fld>
            <a:endParaRPr lang="en-US" dirty="0"/>
          </a:p>
        </p:txBody>
      </p:sp>
    </p:spTree>
  </p:cSld>
  <p:clrMapOvr>
    <a:masterClrMapping/>
  </p:clrMapOvr>
  <p:transition advClick="0">
    <p:sndAc>
      <p:stSnd>
        <p:snd r:embed="rId1" name="arrow.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284163" y="4814888"/>
            <a:ext cx="8574087" cy="1455737"/>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a:solidFill>
                <a:schemeClr val="bg1"/>
              </a:solidFill>
              <a:latin typeface="+mj-lt"/>
              <a:ea typeface="+mj-ea"/>
              <a:cs typeface="+mj-cs"/>
            </a:endParaRPr>
          </a:p>
        </p:txBody>
      </p:sp>
      <p:grpSp>
        <p:nvGrpSpPr>
          <p:cNvPr id="5" name="Group 8"/>
          <p:cNvGrpSpPr>
            <a:grpSpLocks/>
          </p:cNvGrpSpPr>
          <p:nvPr/>
        </p:nvGrpSpPr>
        <p:grpSpPr bwMode="auto">
          <a:xfrm>
            <a:off x="284163" y="6262688"/>
            <a:ext cx="8575675" cy="138112"/>
            <a:chOff x="284163" y="1759424"/>
            <a:chExt cx="8576373" cy="137411"/>
          </a:xfrm>
        </p:grpSpPr>
        <p:sp>
          <p:nvSpPr>
            <p:cNvPr id="6" name="Rectangle 5"/>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7" name="Rectangle 6"/>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8" name="Rectangle 7"/>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2" name="Title 1"/>
          <p:cNvSpPr>
            <a:spLocks noGrp="1"/>
          </p:cNvSpPr>
          <p:nvPr>
            <p:ph type="title"/>
          </p:nvPr>
        </p:nvSpPr>
        <p:spPr>
          <a:xfrm>
            <a:off x="429768" y="4814125"/>
            <a:ext cx="7772400" cy="1051560"/>
          </a:xfrm>
          <a:noFill/>
        </p:spPr>
        <p:txBody>
          <a:bodyPr anchor="b" anchorCtr="0"/>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rtlCol="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CB1785E0-25AC-45BC-A36B-78BF0419751C}" type="datetime1">
              <a:rPr lang="en-US"/>
              <a:pPr>
                <a:defRPr/>
              </a:pPr>
              <a:t>12/4/2014</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99EF6D0E-404B-412F-95F1-3F0A5982F3A9}" type="slidenum">
              <a:rPr lang="en-US"/>
              <a:pPr>
                <a:defRPr/>
              </a:pPr>
              <a:t>‹#›</a:t>
            </a:fld>
            <a:endParaRPr lang="en-US" dirty="0"/>
          </a:p>
        </p:txBody>
      </p:sp>
    </p:spTree>
  </p:cSld>
  <p:clrMapOvr>
    <a:masterClrMapping/>
  </p:clrMapOvr>
  <p:transition advClick="0">
    <p:sndAc>
      <p:stSnd>
        <p:snd r:embed="rId1" name="arrow.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5" name="Rectangle 4"/>
          <p:cNvSpPr/>
          <p:nvPr/>
        </p:nvSpPr>
        <p:spPr>
          <a:xfrm>
            <a:off x="284163" y="4957763"/>
            <a:ext cx="8574087" cy="1312862"/>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a:solidFill>
                <a:schemeClr val="bg1"/>
              </a:solidFill>
              <a:latin typeface="+mj-lt"/>
              <a:ea typeface="+mj-ea"/>
              <a:cs typeface="+mj-cs"/>
            </a:endParaRPr>
          </a:p>
        </p:txBody>
      </p:sp>
      <p:grpSp>
        <p:nvGrpSpPr>
          <p:cNvPr id="6" name="Group 7"/>
          <p:cNvGrpSpPr>
            <a:grpSpLocks/>
          </p:cNvGrpSpPr>
          <p:nvPr/>
        </p:nvGrpSpPr>
        <p:grpSpPr bwMode="auto">
          <a:xfrm>
            <a:off x="284163" y="6262688"/>
            <a:ext cx="8575675" cy="138112"/>
            <a:chOff x="284163" y="1759424"/>
            <a:chExt cx="8576373" cy="137411"/>
          </a:xfrm>
        </p:grpSpPr>
        <p:sp>
          <p:nvSpPr>
            <p:cNvPr id="7" name="Rectangle 6"/>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8" name="Rectangle 7"/>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9" name="Rectangle 8"/>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13" name="Picture Placeholder 7"/>
          <p:cNvSpPr>
            <a:spLocks noGrp="1"/>
          </p:cNvSpPr>
          <p:nvPr>
            <p:ph type="pic" sz="quarter" idx="13"/>
          </p:nvPr>
        </p:nvSpPr>
        <p:spPr>
          <a:xfrm>
            <a:off x="284162" y="443754"/>
            <a:ext cx="8574087" cy="4370293"/>
          </a:xfrm>
        </p:spPr>
        <p:txBody>
          <a:bodyPr rtlCol="0">
            <a:normAutofit/>
          </a:bodyPr>
          <a:lstStyle>
            <a:lvl1pPr>
              <a:buNone/>
              <a:defRPr/>
            </a:lvl1pPr>
          </a:lstStyle>
          <a:p>
            <a:pPr lvl="0"/>
            <a:r>
              <a:rPr lang="en-US" noProof="0" dirty="0" smtClean="0"/>
              <a:t>Click icon to add picture</a:t>
            </a:r>
            <a:endParaRPr noProof="0" dirty="0"/>
          </a:p>
        </p:txBody>
      </p:sp>
      <p:sp>
        <p:nvSpPr>
          <p:cNvPr id="2" name="Title 1"/>
          <p:cNvSpPr>
            <a:spLocks noGrp="1"/>
          </p:cNvSpPr>
          <p:nvPr>
            <p:ph type="title"/>
          </p:nvPr>
        </p:nvSpPr>
        <p:spPr>
          <a:xfrm>
            <a:off x="430306" y="4814047"/>
            <a:ext cx="7772400" cy="1048871"/>
          </a:xfrm>
          <a:noFill/>
        </p:spPr>
        <p:txBody>
          <a:bodyPr anchor="b" anchorCtr="0"/>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4"/>
          </p:nvPr>
        </p:nvSpPr>
        <p:spPr/>
        <p:txBody>
          <a:bodyPr/>
          <a:lstStyle>
            <a:lvl1pPr>
              <a:defRPr/>
            </a:lvl1pPr>
          </a:lstStyle>
          <a:p>
            <a:pPr>
              <a:defRPr/>
            </a:pPr>
            <a:fld id="{9AFCDF4B-30B3-4094-A65C-D8A13A20C29B}" type="datetime1">
              <a:rPr lang="en-US"/>
              <a:pPr>
                <a:defRPr/>
              </a:pPr>
              <a:t>12/4/2014</a:t>
            </a:fld>
            <a:endParaRPr lang="en-US" dirty="0"/>
          </a:p>
        </p:txBody>
      </p:sp>
      <p:sp>
        <p:nvSpPr>
          <p:cNvPr id="11" name="Footer Placeholder 4"/>
          <p:cNvSpPr>
            <a:spLocks noGrp="1"/>
          </p:cNvSpPr>
          <p:nvPr>
            <p:ph type="ftr" sz="quarter" idx="15"/>
          </p:nvPr>
        </p:nvSpPr>
        <p:spPr/>
        <p:txBody>
          <a:bodyPr/>
          <a:lstStyle>
            <a:lvl1pPr>
              <a:defRPr/>
            </a:lvl1pPr>
          </a:lstStyle>
          <a:p>
            <a:pPr>
              <a:defRPr/>
            </a:pPr>
            <a:endParaRPr lang="en-US" dirty="0"/>
          </a:p>
        </p:txBody>
      </p:sp>
      <p:sp>
        <p:nvSpPr>
          <p:cNvPr id="12" name="Slide Number Placeholder 5"/>
          <p:cNvSpPr>
            <a:spLocks noGrp="1"/>
          </p:cNvSpPr>
          <p:nvPr>
            <p:ph type="sldNum" sz="quarter" idx="16"/>
          </p:nvPr>
        </p:nvSpPr>
        <p:spPr/>
        <p:txBody>
          <a:bodyPr/>
          <a:lstStyle>
            <a:lvl1pPr>
              <a:defRPr/>
            </a:lvl1pPr>
          </a:lstStyle>
          <a:p>
            <a:pPr>
              <a:defRPr/>
            </a:pPr>
            <a:fld id="{6FF691D8-8DC9-406E-9BB0-6AA164DACBEF}" type="slidenum">
              <a:rPr lang="en-US"/>
              <a:pPr>
                <a:defRPr/>
              </a:pPr>
              <a:t>‹#›</a:t>
            </a:fld>
            <a:endParaRPr lang="en-US" dirty="0"/>
          </a:p>
        </p:txBody>
      </p:sp>
    </p:spTree>
  </p:cSld>
  <p:clrMapOvr>
    <a:masterClrMapping/>
  </p:clrMapOvr>
  <p:transition advClick="0">
    <p:sndAc>
      <p:stSnd>
        <p:snd r:embed="rId1" name="arrow.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284163" y="455613"/>
            <a:ext cx="8574087" cy="1133475"/>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nvGrpSpPr>
          <p:cNvPr id="6" name="Group 7"/>
          <p:cNvGrpSpPr>
            <a:grpSpLocks/>
          </p:cNvGrpSpPr>
          <p:nvPr/>
        </p:nvGrpSpPr>
        <p:grpSpPr bwMode="auto">
          <a:xfrm>
            <a:off x="284163" y="1577975"/>
            <a:ext cx="8575675" cy="136525"/>
            <a:chOff x="284163" y="1577847"/>
            <a:chExt cx="8576373" cy="137411"/>
          </a:xfrm>
        </p:grpSpPr>
        <p:sp>
          <p:nvSpPr>
            <p:cNvPr id="7" name="Rectangle 6"/>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8" name="Rectangle 7"/>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9" name="Rectangle 8"/>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Date Placeholder 4"/>
          <p:cNvSpPr>
            <a:spLocks noGrp="1"/>
          </p:cNvSpPr>
          <p:nvPr>
            <p:ph type="dt" sz="half" idx="10"/>
          </p:nvPr>
        </p:nvSpPr>
        <p:spPr/>
        <p:txBody>
          <a:bodyPr/>
          <a:lstStyle>
            <a:lvl1pPr>
              <a:defRPr/>
            </a:lvl1pPr>
          </a:lstStyle>
          <a:p>
            <a:pPr>
              <a:defRPr/>
            </a:pPr>
            <a:fld id="{8E52EEC6-DAC4-46A3-B6E7-998DE54AA58D}" type="datetime1">
              <a:rPr lang="en-US"/>
              <a:pPr>
                <a:defRPr/>
              </a:pPr>
              <a:t>12/4/2014</a:t>
            </a:fld>
            <a:endParaRPr lang="en-US" dirty="0"/>
          </a:p>
        </p:txBody>
      </p:sp>
      <p:sp>
        <p:nvSpPr>
          <p:cNvPr id="11" name="Footer Placeholder 5"/>
          <p:cNvSpPr>
            <a:spLocks noGrp="1"/>
          </p:cNvSpPr>
          <p:nvPr>
            <p:ph type="ftr" sz="quarter" idx="11"/>
          </p:nvPr>
        </p:nvSpPr>
        <p:spPr/>
        <p:txBody>
          <a:bodyPr/>
          <a:lstStyle>
            <a:lvl1pPr>
              <a:defRPr/>
            </a:lvl1pPr>
          </a:lstStyle>
          <a:p>
            <a:pPr>
              <a:defRPr/>
            </a:pPr>
            <a:endParaRPr lang="en-US" dirty="0"/>
          </a:p>
        </p:txBody>
      </p:sp>
      <p:sp>
        <p:nvSpPr>
          <p:cNvPr id="12" name="Slide Number Placeholder 6"/>
          <p:cNvSpPr>
            <a:spLocks noGrp="1"/>
          </p:cNvSpPr>
          <p:nvPr>
            <p:ph type="sldNum" sz="quarter" idx="12"/>
          </p:nvPr>
        </p:nvSpPr>
        <p:spPr/>
        <p:txBody>
          <a:bodyPr/>
          <a:lstStyle>
            <a:lvl1pPr>
              <a:defRPr/>
            </a:lvl1pPr>
          </a:lstStyle>
          <a:p>
            <a:pPr>
              <a:defRPr/>
            </a:pPr>
            <a:fld id="{6586F1A5-D7FF-4557-9172-0AC040C77593}" type="slidenum">
              <a:rPr lang="en-US"/>
              <a:pPr>
                <a:defRPr/>
              </a:pPr>
              <a:t>‹#›</a:t>
            </a:fld>
            <a:endParaRPr lang="en-US" dirty="0"/>
          </a:p>
        </p:txBody>
      </p:sp>
    </p:spTree>
  </p:cSld>
  <p:clrMapOvr>
    <a:masterClrMapping/>
  </p:clrMapOvr>
  <p:transition advClick="0">
    <p:sndAc>
      <p:stSnd>
        <p:snd r:embed="rId1" name="arrow.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7" name="Group 10"/>
          <p:cNvGrpSpPr>
            <a:grpSpLocks/>
          </p:cNvGrpSpPr>
          <p:nvPr/>
        </p:nvGrpSpPr>
        <p:grpSpPr bwMode="auto">
          <a:xfrm>
            <a:off x="284163" y="455613"/>
            <a:ext cx="8575675" cy="138112"/>
            <a:chOff x="284163" y="1577847"/>
            <a:chExt cx="8576373" cy="137411"/>
          </a:xfrm>
        </p:grpSpPr>
        <p:sp>
          <p:nvSpPr>
            <p:cNvPr id="8" name="Rectangle 7"/>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9" name="Rectangle 8"/>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10" name="Rectangle 9"/>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3" name="Text Placeholder 2"/>
          <p:cNvSpPr>
            <a:spLocks noGrp="1"/>
          </p:cNvSpPr>
          <p:nvPr>
            <p:ph type="body" idx="1"/>
          </p:nvPr>
        </p:nvSpPr>
        <p:spPr>
          <a:xfrm>
            <a:off x="403412" y="90188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3412" y="2131232"/>
            <a:ext cx="3931920" cy="3994930"/>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28374" y="90188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9495" y="2131232"/>
            <a:ext cx="3931920" cy="3994930"/>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Date Placeholder 6"/>
          <p:cNvSpPr>
            <a:spLocks noGrp="1"/>
          </p:cNvSpPr>
          <p:nvPr>
            <p:ph type="dt" sz="half" idx="10"/>
          </p:nvPr>
        </p:nvSpPr>
        <p:spPr/>
        <p:txBody>
          <a:bodyPr/>
          <a:lstStyle>
            <a:lvl1pPr>
              <a:defRPr/>
            </a:lvl1pPr>
          </a:lstStyle>
          <a:p>
            <a:pPr>
              <a:defRPr/>
            </a:pPr>
            <a:fld id="{26F24208-92C2-4D3F-856B-828F7625AE4F}" type="datetime1">
              <a:rPr lang="en-US"/>
              <a:pPr>
                <a:defRPr/>
              </a:pPr>
              <a:t>12/4/2014</a:t>
            </a:fld>
            <a:endParaRPr lang="en-US" dirty="0"/>
          </a:p>
        </p:txBody>
      </p:sp>
      <p:sp>
        <p:nvSpPr>
          <p:cNvPr id="12" name="Footer Placeholder 7"/>
          <p:cNvSpPr>
            <a:spLocks noGrp="1"/>
          </p:cNvSpPr>
          <p:nvPr>
            <p:ph type="ftr" sz="quarter" idx="11"/>
          </p:nvPr>
        </p:nvSpPr>
        <p:spPr/>
        <p:txBody>
          <a:bodyPr/>
          <a:lstStyle>
            <a:lvl1pPr>
              <a:defRPr/>
            </a:lvl1pPr>
          </a:lstStyle>
          <a:p>
            <a:pPr>
              <a:defRPr/>
            </a:pPr>
            <a:endParaRPr lang="en-US" dirty="0"/>
          </a:p>
        </p:txBody>
      </p:sp>
      <p:sp>
        <p:nvSpPr>
          <p:cNvPr id="13" name="Slide Number Placeholder 8"/>
          <p:cNvSpPr>
            <a:spLocks noGrp="1"/>
          </p:cNvSpPr>
          <p:nvPr>
            <p:ph type="sldNum" sz="quarter" idx="12"/>
          </p:nvPr>
        </p:nvSpPr>
        <p:spPr/>
        <p:txBody>
          <a:bodyPr/>
          <a:lstStyle>
            <a:lvl1pPr>
              <a:defRPr/>
            </a:lvl1pPr>
          </a:lstStyle>
          <a:p>
            <a:pPr>
              <a:defRPr/>
            </a:pPr>
            <a:fld id="{1B0346F4-F699-45A1-933D-67F19734B73E}" type="slidenum">
              <a:rPr lang="en-US"/>
              <a:pPr>
                <a:defRPr/>
              </a:pPr>
              <a:t>‹#›</a:t>
            </a:fld>
            <a:endParaRPr lang="en-US" dirty="0"/>
          </a:p>
        </p:txBody>
      </p:sp>
    </p:spTree>
  </p:cSld>
  <p:clrMapOvr>
    <a:masterClrMapping/>
  </p:clrMapOvr>
  <p:transition advClick="0">
    <p:sndAc>
      <p:stSnd>
        <p:snd r:embed="rId1" name="arrow.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284163" y="455613"/>
            <a:ext cx="8574087" cy="1133475"/>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nvGrpSpPr>
          <p:cNvPr id="4" name="Group 7"/>
          <p:cNvGrpSpPr>
            <a:grpSpLocks/>
          </p:cNvGrpSpPr>
          <p:nvPr/>
        </p:nvGrpSpPr>
        <p:grpSpPr bwMode="auto">
          <a:xfrm>
            <a:off x="284163" y="1577975"/>
            <a:ext cx="8575675" cy="136525"/>
            <a:chOff x="284163" y="1577847"/>
            <a:chExt cx="8576373" cy="137411"/>
          </a:xfrm>
        </p:grpSpPr>
        <p:sp>
          <p:nvSpPr>
            <p:cNvPr id="5" name="Rectangle 4"/>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6" name="Rectangle 5"/>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7" name="Rectangle 6"/>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2" name="Title 1"/>
          <p:cNvSpPr>
            <a:spLocks noGrp="1"/>
          </p:cNvSpPr>
          <p:nvPr>
            <p:ph type="title"/>
          </p:nvPr>
        </p:nvSpPr>
        <p:spPr/>
        <p:txBody>
          <a:bodyPr/>
          <a:lstStyle/>
          <a:p>
            <a:r>
              <a:rPr lang="en-US" smtClean="0"/>
              <a:t>Click to edit Master title style</a:t>
            </a:r>
            <a:endParaRPr/>
          </a:p>
        </p:txBody>
      </p:sp>
      <p:sp>
        <p:nvSpPr>
          <p:cNvPr id="8" name="Date Placeholder 2"/>
          <p:cNvSpPr>
            <a:spLocks noGrp="1"/>
          </p:cNvSpPr>
          <p:nvPr>
            <p:ph type="dt" sz="half" idx="10"/>
          </p:nvPr>
        </p:nvSpPr>
        <p:spPr/>
        <p:txBody>
          <a:bodyPr/>
          <a:lstStyle>
            <a:lvl1pPr>
              <a:defRPr/>
            </a:lvl1pPr>
          </a:lstStyle>
          <a:p>
            <a:pPr>
              <a:defRPr/>
            </a:pPr>
            <a:fld id="{291AB236-D07A-42DB-BB31-A39851CCA15C}" type="datetime1">
              <a:rPr lang="en-US"/>
              <a:pPr>
                <a:defRPr/>
              </a:pPr>
              <a:t>12/4/2014</a:t>
            </a:fld>
            <a:endParaRPr lang="en-US" dirty="0"/>
          </a:p>
        </p:txBody>
      </p:sp>
      <p:sp>
        <p:nvSpPr>
          <p:cNvPr id="9" name="Footer Placeholder 3"/>
          <p:cNvSpPr>
            <a:spLocks noGrp="1"/>
          </p:cNvSpPr>
          <p:nvPr>
            <p:ph type="ftr" sz="quarter" idx="11"/>
          </p:nvPr>
        </p:nvSpPr>
        <p:spPr/>
        <p:txBody>
          <a:bodyPr/>
          <a:lstStyle>
            <a:lvl1pPr>
              <a:defRPr/>
            </a:lvl1pPr>
          </a:lstStyle>
          <a:p>
            <a:pPr>
              <a:defRPr/>
            </a:pPr>
            <a:endParaRPr lang="en-US" dirty="0"/>
          </a:p>
        </p:txBody>
      </p:sp>
      <p:sp>
        <p:nvSpPr>
          <p:cNvPr id="10" name="Slide Number Placeholder 4"/>
          <p:cNvSpPr>
            <a:spLocks noGrp="1"/>
          </p:cNvSpPr>
          <p:nvPr>
            <p:ph type="sldNum" sz="quarter" idx="12"/>
          </p:nvPr>
        </p:nvSpPr>
        <p:spPr/>
        <p:txBody>
          <a:bodyPr/>
          <a:lstStyle>
            <a:lvl1pPr>
              <a:defRPr/>
            </a:lvl1pPr>
          </a:lstStyle>
          <a:p>
            <a:pPr>
              <a:defRPr/>
            </a:pPr>
            <a:fld id="{FEA48453-09DC-49AC-AB53-69E6C3AA28BA}" type="slidenum">
              <a:rPr lang="en-US"/>
              <a:pPr>
                <a:defRPr/>
              </a:pPr>
              <a:t>‹#›</a:t>
            </a:fld>
            <a:endParaRPr lang="en-US" dirty="0"/>
          </a:p>
        </p:txBody>
      </p:sp>
    </p:spTree>
  </p:cSld>
  <p:clrMapOvr>
    <a:masterClrMapping/>
  </p:clrMapOvr>
  <p:transition advClick="0">
    <p:sndAc>
      <p:stSnd>
        <p:snd r:embed="rId1" name="arrow.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6"/>
          <p:cNvGrpSpPr>
            <a:grpSpLocks/>
          </p:cNvGrpSpPr>
          <p:nvPr/>
        </p:nvGrpSpPr>
        <p:grpSpPr bwMode="auto">
          <a:xfrm>
            <a:off x="284163" y="452438"/>
            <a:ext cx="8575675" cy="138112"/>
            <a:chOff x="284163" y="1577847"/>
            <a:chExt cx="8576373" cy="137411"/>
          </a:xfrm>
        </p:grpSpPr>
        <p:sp>
          <p:nvSpPr>
            <p:cNvPr id="3" name="Rectangle 2"/>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4" name="Rectangle 3"/>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5" name="Rectangle 4"/>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6" name="Date Placeholder 1"/>
          <p:cNvSpPr>
            <a:spLocks noGrp="1"/>
          </p:cNvSpPr>
          <p:nvPr>
            <p:ph type="dt" sz="half" idx="10"/>
          </p:nvPr>
        </p:nvSpPr>
        <p:spPr/>
        <p:txBody>
          <a:bodyPr/>
          <a:lstStyle>
            <a:lvl1pPr>
              <a:defRPr/>
            </a:lvl1pPr>
          </a:lstStyle>
          <a:p>
            <a:pPr>
              <a:defRPr/>
            </a:pPr>
            <a:fld id="{A5D29391-BE14-45F8-8EF5-99D8CAACE306}" type="datetime1">
              <a:rPr lang="en-US"/>
              <a:pPr>
                <a:defRPr/>
              </a:pPr>
              <a:t>12/4/2014</a:t>
            </a:fld>
            <a:endParaRPr lang="en-US" dirty="0"/>
          </a:p>
        </p:txBody>
      </p:sp>
      <p:sp>
        <p:nvSpPr>
          <p:cNvPr id="7" name="Footer Placeholder 2"/>
          <p:cNvSpPr>
            <a:spLocks noGrp="1"/>
          </p:cNvSpPr>
          <p:nvPr>
            <p:ph type="ftr" sz="quarter" idx="11"/>
          </p:nvPr>
        </p:nvSpPr>
        <p:spPr/>
        <p:txBody>
          <a:bodyPr/>
          <a:lstStyle>
            <a:lvl1pPr>
              <a:defRPr/>
            </a:lvl1pPr>
          </a:lstStyle>
          <a:p>
            <a:pPr>
              <a:defRPr/>
            </a:pPr>
            <a:endParaRPr lang="en-US" dirty="0"/>
          </a:p>
        </p:txBody>
      </p:sp>
      <p:sp>
        <p:nvSpPr>
          <p:cNvPr id="8" name="Slide Number Placeholder 3"/>
          <p:cNvSpPr>
            <a:spLocks noGrp="1"/>
          </p:cNvSpPr>
          <p:nvPr>
            <p:ph type="sldNum" sz="quarter" idx="12"/>
          </p:nvPr>
        </p:nvSpPr>
        <p:spPr/>
        <p:txBody>
          <a:bodyPr/>
          <a:lstStyle>
            <a:lvl1pPr>
              <a:defRPr/>
            </a:lvl1pPr>
          </a:lstStyle>
          <a:p>
            <a:pPr>
              <a:defRPr/>
            </a:pPr>
            <a:fld id="{BA5C8D40-F03F-494D-9A59-D337E107C8C9}" type="slidenum">
              <a:rPr lang="en-US"/>
              <a:pPr>
                <a:defRPr/>
              </a:pPr>
              <a:t>‹#›</a:t>
            </a:fld>
            <a:endParaRPr lang="en-US" dirty="0"/>
          </a:p>
        </p:txBody>
      </p:sp>
    </p:spTree>
  </p:cSld>
  <p:clrMapOvr>
    <a:masterClrMapping/>
  </p:clrMapOvr>
  <p:transition advClick="0">
    <p:sndAc>
      <p:stSnd>
        <p:snd r:embed="rId1" name="arrow.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audio" Target="../media/audio1.wav"/><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1781175" y="2133600"/>
            <a:ext cx="7077075" cy="3992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794500" y="6437313"/>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A6A6A6"/>
                </a:solidFill>
                <a:latin typeface="Calibri" pitchFamily="34" charset="0"/>
              </a:defRPr>
            </a:lvl1pPr>
          </a:lstStyle>
          <a:p>
            <a:pPr>
              <a:defRPr/>
            </a:pPr>
            <a:fld id="{6A039C04-DEEE-422F-937F-FD61C54FB8DE}" type="datetime1">
              <a:rPr lang="en-US"/>
              <a:pPr>
                <a:defRPr/>
              </a:pPr>
              <a:t>12/4/2014</a:t>
            </a:fld>
            <a:endParaRPr lang="en-US" dirty="0"/>
          </a:p>
        </p:txBody>
      </p:sp>
      <p:sp>
        <p:nvSpPr>
          <p:cNvPr id="5" name="Footer Placeholder 4"/>
          <p:cNvSpPr>
            <a:spLocks noGrp="1"/>
          </p:cNvSpPr>
          <p:nvPr>
            <p:ph type="ftr" sz="quarter" idx="3"/>
          </p:nvPr>
        </p:nvSpPr>
        <p:spPr>
          <a:xfrm>
            <a:off x="200025" y="6437313"/>
            <a:ext cx="6124575" cy="365125"/>
          </a:xfrm>
          <a:prstGeom prst="rect">
            <a:avLst/>
          </a:prstGeom>
        </p:spPr>
        <p:txBody>
          <a:bodyPr vert="horz" lIns="91440" tIns="45720" rIns="91440" bIns="45720" rtlCol="0" anchor="ctr"/>
          <a:lstStyle>
            <a:lvl1pPr algn="l" fontAlgn="auto">
              <a:spcBef>
                <a:spcPts val="0"/>
              </a:spcBef>
              <a:spcAft>
                <a:spcPts val="0"/>
              </a:spcAft>
              <a:defRPr sz="1100" b="1">
                <a:solidFill>
                  <a:schemeClr val="bg1">
                    <a:lumMod val="6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305800" y="166688"/>
            <a:ext cx="631825" cy="360362"/>
          </a:xfrm>
          <a:prstGeom prst="rect">
            <a:avLst/>
          </a:prstGeom>
        </p:spPr>
        <p:txBody>
          <a:bodyPr vert="horz" wrap="square" lIns="91440" tIns="45720" rIns="91440" bIns="45720" numCol="1" anchor="ctr" anchorCtr="0" compatLnSpc="1">
            <a:prstTxWarp prst="textNoShape">
              <a:avLst/>
            </a:prstTxWarp>
          </a:bodyPr>
          <a:lstStyle>
            <a:lvl1pPr algn="r">
              <a:defRPr sz="1400" b="1">
                <a:solidFill>
                  <a:srgbClr val="262626"/>
                </a:solidFill>
                <a:latin typeface="Calibri" pitchFamily="34" charset="0"/>
              </a:defRPr>
            </a:lvl1pPr>
          </a:lstStyle>
          <a:p>
            <a:pPr>
              <a:defRPr/>
            </a:pPr>
            <a:fld id="{B2DBE1B7-B301-40F2-BA78-897663A1E363}" type="slidenum">
              <a:rPr lang="en-US"/>
              <a:pPr>
                <a:defRPr/>
              </a:pPr>
              <a:t>‹#›</a:t>
            </a:fld>
            <a:endParaRPr lang="en-US" dirty="0"/>
          </a:p>
        </p:txBody>
      </p:sp>
      <p:sp>
        <p:nvSpPr>
          <p:cNvPr id="2" name="Title Placeholder 1"/>
          <p:cNvSpPr>
            <a:spLocks noGrp="1"/>
          </p:cNvSpPr>
          <p:nvPr>
            <p:ph type="title"/>
          </p:nvPr>
        </p:nvSpPr>
        <p:spPr>
          <a:xfrm>
            <a:off x="284163" y="630238"/>
            <a:ext cx="8574087" cy="968375"/>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smtClean="0"/>
              <a:t>Click to edit Master title style</a:t>
            </a:r>
            <a:endParaRPr/>
          </a:p>
        </p:txBody>
      </p:sp>
    </p:spTree>
  </p:cSld>
  <p:clrMap bg1="lt1" tx1="dk1" bg2="lt2" tx2="dk2" accent1="accent1" accent2="accent2" accent3="accent3" accent4="accent4" accent5="accent5" accent6="accent6" hlink="hlink" folHlink="folHlink"/>
  <p:sldLayoutIdLst>
    <p:sldLayoutId id="2147484596" r:id="rId1"/>
    <p:sldLayoutId id="2147484597" r:id="rId2"/>
    <p:sldLayoutId id="2147484598" r:id="rId3"/>
    <p:sldLayoutId id="2147484599" r:id="rId4"/>
    <p:sldLayoutId id="2147484600" r:id="rId5"/>
    <p:sldLayoutId id="2147484601" r:id="rId6"/>
    <p:sldLayoutId id="2147484602" r:id="rId7"/>
    <p:sldLayoutId id="2147484603" r:id="rId8"/>
    <p:sldLayoutId id="2147484604" r:id="rId9"/>
    <p:sldLayoutId id="2147484605" r:id="rId10"/>
    <p:sldLayoutId id="2147484606" r:id="rId11"/>
    <p:sldLayoutId id="2147484607" r:id="rId12"/>
    <p:sldLayoutId id="2147484608" r:id="rId13"/>
    <p:sldLayoutId id="2147484609" r:id="rId14"/>
    <p:sldLayoutId id="2147484610" r:id="rId15"/>
    <p:sldLayoutId id="2147484611" r:id="rId16"/>
  </p:sldLayoutIdLst>
  <p:transition advClick="0">
    <p:sndAc>
      <p:stSnd>
        <p:snd r:embed="rId18" name="arrow.wav"/>
      </p:stSnd>
    </p:sndAc>
  </p:transition>
  <p:hf hdr="0" ftr="0" dt="0"/>
  <p:txStyles>
    <p:titleStyle>
      <a:lvl1pPr algn="r" rtl="0" eaLnBrk="0" fontAlgn="base" hangingPunct="0">
        <a:spcBef>
          <a:spcPct val="0"/>
        </a:spcBef>
        <a:spcAft>
          <a:spcPct val="0"/>
        </a:spcAft>
        <a:defRPr sz="4200" kern="1200">
          <a:solidFill>
            <a:schemeClr val="bg1"/>
          </a:solidFill>
          <a:latin typeface="+mj-lt"/>
          <a:ea typeface="ＭＳ Ｐゴシック" pitchFamily="-109" charset="-128"/>
          <a:cs typeface="ＭＳ Ｐゴシック" pitchFamily="-109" charset="-128"/>
        </a:defRPr>
      </a:lvl1pPr>
      <a:lvl2pPr algn="r" rtl="0" eaLnBrk="0" fontAlgn="base" hangingPunct="0">
        <a:spcBef>
          <a:spcPct val="0"/>
        </a:spcBef>
        <a:spcAft>
          <a:spcPct val="0"/>
        </a:spcAft>
        <a:defRPr sz="4200">
          <a:solidFill>
            <a:schemeClr val="bg1"/>
          </a:solidFill>
          <a:latin typeface="Corbel" pitchFamily="-109" charset="0"/>
          <a:ea typeface="ＭＳ Ｐゴシック" pitchFamily="-109" charset="-128"/>
          <a:cs typeface="ＭＳ Ｐゴシック" pitchFamily="-109" charset="-128"/>
        </a:defRPr>
      </a:lvl2pPr>
      <a:lvl3pPr algn="r" rtl="0" eaLnBrk="0" fontAlgn="base" hangingPunct="0">
        <a:spcBef>
          <a:spcPct val="0"/>
        </a:spcBef>
        <a:spcAft>
          <a:spcPct val="0"/>
        </a:spcAft>
        <a:defRPr sz="4200">
          <a:solidFill>
            <a:schemeClr val="bg1"/>
          </a:solidFill>
          <a:latin typeface="Corbel" pitchFamily="-109" charset="0"/>
          <a:ea typeface="ＭＳ Ｐゴシック" pitchFamily="-109" charset="-128"/>
          <a:cs typeface="ＭＳ Ｐゴシック" pitchFamily="-109" charset="-128"/>
        </a:defRPr>
      </a:lvl3pPr>
      <a:lvl4pPr algn="r" rtl="0" eaLnBrk="0" fontAlgn="base" hangingPunct="0">
        <a:spcBef>
          <a:spcPct val="0"/>
        </a:spcBef>
        <a:spcAft>
          <a:spcPct val="0"/>
        </a:spcAft>
        <a:defRPr sz="4200">
          <a:solidFill>
            <a:schemeClr val="bg1"/>
          </a:solidFill>
          <a:latin typeface="Corbel" pitchFamily="-109" charset="0"/>
          <a:ea typeface="ＭＳ Ｐゴシック" pitchFamily="-109" charset="-128"/>
          <a:cs typeface="ＭＳ Ｐゴシック" pitchFamily="-109" charset="-128"/>
        </a:defRPr>
      </a:lvl4pPr>
      <a:lvl5pPr algn="r" rtl="0" eaLnBrk="0" fontAlgn="base" hangingPunct="0">
        <a:spcBef>
          <a:spcPct val="0"/>
        </a:spcBef>
        <a:spcAft>
          <a:spcPct val="0"/>
        </a:spcAft>
        <a:defRPr sz="4200">
          <a:solidFill>
            <a:schemeClr val="bg1"/>
          </a:solidFill>
          <a:latin typeface="Corbel" pitchFamily="-109" charset="0"/>
          <a:ea typeface="ＭＳ Ｐゴシック" pitchFamily="-109" charset="-128"/>
          <a:cs typeface="ＭＳ Ｐゴシック" pitchFamily="-109" charset="-128"/>
        </a:defRPr>
      </a:lvl5pPr>
      <a:lvl6pPr marL="457200" algn="r" rtl="0" eaLnBrk="1" fontAlgn="base" hangingPunct="1">
        <a:spcBef>
          <a:spcPct val="0"/>
        </a:spcBef>
        <a:spcAft>
          <a:spcPct val="0"/>
        </a:spcAft>
        <a:defRPr sz="4200">
          <a:solidFill>
            <a:schemeClr val="bg1"/>
          </a:solidFill>
          <a:latin typeface="Corbel" pitchFamily="-109" charset="0"/>
          <a:ea typeface="ＭＳ Ｐゴシック" pitchFamily="-109" charset="-128"/>
          <a:cs typeface="ＭＳ Ｐゴシック" pitchFamily="-109" charset="-128"/>
        </a:defRPr>
      </a:lvl6pPr>
      <a:lvl7pPr marL="914400" algn="r" rtl="0" eaLnBrk="1" fontAlgn="base" hangingPunct="1">
        <a:spcBef>
          <a:spcPct val="0"/>
        </a:spcBef>
        <a:spcAft>
          <a:spcPct val="0"/>
        </a:spcAft>
        <a:defRPr sz="4200">
          <a:solidFill>
            <a:schemeClr val="bg1"/>
          </a:solidFill>
          <a:latin typeface="Corbel" pitchFamily="-109" charset="0"/>
          <a:ea typeface="ＭＳ Ｐゴシック" pitchFamily="-109" charset="-128"/>
          <a:cs typeface="ＭＳ Ｐゴシック" pitchFamily="-109" charset="-128"/>
        </a:defRPr>
      </a:lvl7pPr>
      <a:lvl8pPr marL="1371600" algn="r" rtl="0" eaLnBrk="1" fontAlgn="base" hangingPunct="1">
        <a:spcBef>
          <a:spcPct val="0"/>
        </a:spcBef>
        <a:spcAft>
          <a:spcPct val="0"/>
        </a:spcAft>
        <a:defRPr sz="4200">
          <a:solidFill>
            <a:schemeClr val="bg1"/>
          </a:solidFill>
          <a:latin typeface="Corbel" pitchFamily="-109" charset="0"/>
          <a:ea typeface="ＭＳ Ｐゴシック" pitchFamily="-109" charset="-128"/>
          <a:cs typeface="ＭＳ Ｐゴシック" pitchFamily="-109" charset="-128"/>
        </a:defRPr>
      </a:lvl8pPr>
      <a:lvl9pPr marL="1828800" algn="r" rtl="0" eaLnBrk="1" fontAlgn="base" hangingPunct="1">
        <a:spcBef>
          <a:spcPct val="0"/>
        </a:spcBef>
        <a:spcAft>
          <a:spcPct val="0"/>
        </a:spcAft>
        <a:defRPr sz="4200">
          <a:solidFill>
            <a:schemeClr val="bg1"/>
          </a:solidFill>
          <a:latin typeface="Corbel" pitchFamily="-109" charset="0"/>
          <a:ea typeface="ＭＳ Ｐゴシック" pitchFamily="-109" charset="-128"/>
          <a:cs typeface="ＭＳ Ｐゴシック" pitchFamily="-109" charset="-128"/>
        </a:defRPr>
      </a:lvl9pPr>
    </p:titleStyle>
    <p:bodyStyle>
      <a:lvl1pPr marL="454025" indent="-454025" algn="l" rtl="0" eaLnBrk="0" fontAlgn="base" hangingPunct="0">
        <a:spcBef>
          <a:spcPts val="2000"/>
        </a:spcBef>
        <a:spcAft>
          <a:spcPct val="0"/>
        </a:spcAft>
        <a:buClr>
          <a:srgbClr val="A6A6A6"/>
        </a:buClr>
        <a:buSzPct val="90000"/>
        <a:buFont typeface="Wingdings" pitchFamily="2" charset="2"/>
        <a:buChar char="§"/>
        <a:defRPr sz="2400" kern="1200">
          <a:solidFill>
            <a:srgbClr val="262626"/>
          </a:solidFill>
          <a:latin typeface="+mn-lt"/>
          <a:ea typeface="ＭＳ Ｐゴシック" pitchFamily="-109" charset="-128"/>
          <a:cs typeface="ＭＳ Ｐゴシック" pitchFamily="-109" charset="-128"/>
        </a:defRPr>
      </a:lvl1pPr>
      <a:lvl2pPr marL="914400" indent="-457200" algn="l" rtl="0" eaLnBrk="0" fontAlgn="base" hangingPunct="0">
        <a:spcBef>
          <a:spcPts val="600"/>
        </a:spcBef>
        <a:spcAft>
          <a:spcPct val="0"/>
        </a:spcAft>
        <a:buClr>
          <a:srgbClr val="404040"/>
        </a:buClr>
        <a:buSzPct val="90000"/>
        <a:buFont typeface="Wingdings" pitchFamily="2" charset="2"/>
        <a:buChar char="§"/>
        <a:defRPr sz="2200" kern="1200">
          <a:solidFill>
            <a:srgbClr val="262626"/>
          </a:solidFill>
          <a:latin typeface="+mn-lt"/>
          <a:ea typeface="ＭＳ Ｐゴシック" pitchFamily="-109" charset="-128"/>
          <a:cs typeface="+mn-cs"/>
        </a:defRPr>
      </a:lvl2pPr>
      <a:lvl3pPr marL="1260475" indent="-346075" algn="l" rtl="0" eaLnBrk="0" fontAlgn="base" hangingPunct="0">
        <a:spcBef>
          <a:spcPts val="600"/>
        </a:spcBef>
        <a:spcAft>
          <a:spcPct val="0"/>
        </a:spcAft>
        <a:buClr>
          <a:srgbClr val="A6A6A6"/>
        </a:buClr>
        <a:buSzPct val="90000"/>
        <a:buFont typeface="Wingdings" pitchFamily="2" charset="2"/>
        <a:buChar char="§"/>
        <a:defRPr sz="2000" kern="1200">
          <a:solidFill>
            <a:srgbClr val="262626"/>
          </a:solidFill>
          <a:latin typeface="+mn-lt"/>
          <a:ea typeface="ＭＳ Ｐゴシック" pitchFamily="-109" charset="-128"/>
          <a:cs typeface="+mn-cs"/>
        </a:defRPr>
      </a:lvl3pPr>
      <a:lvl4pPr marL="1600200" indent="-339725" algn="l" rtl="0" eaLnBrk="0" fontAlgn="base" hangingPunct="0">
        <a:spcBef>
          <a:spcPts val="600"/>
        </a:spcBef>
        <a:spcAft>
          <a:spcPct val="0"/>
        </a:spcAft>
        <a:buClr>
          <a:srgbClr val="404040"/>
        </a:buClr>
        <a:buSzPct val="90000"/>
        <a:buFont typeface="Wingdings" pitchFamily="2" charset="2"/>
        <a:buChar char="§"/>
        <a:defRPr kern="1200">
          <a:solidFill>
            <a:srgbClr val="262626"/>
          </a:solidFill>
          <a:latin typeface="+mn-lt"/>
          <a:ea typeface="ＭＳ Ｐゴシック" pitchFamily="-109" charset="-128"/>
          <a:cs typeface="+mn-cs"/>
        </a:defRPr>
      </a:lvl4pPr>
      <a:lvl5pPr marL="1939925" indent="-331788" algn="l" rtl="0" eaLnBrk="0" fontAlgn="base" hangingPunct="0">
        <a:spcBef>
          <a:spcPts val="600"/>
        </a:spcBef>
        <a:spcAft>
          <a:spcPct val="0"/>
        </a:spcAft>
        <a:buClr>
          <a:srgbClr val="A6A6A6"/>
        </a:buClr>
        <a:buSzPct val="90000"/>
        <a:buFont typeface="Wingdings" pitchFamily="2" charset="2"/>
        <a:buChar char="§"/>
        <a:defRPr kern="1200">
          <a:solidFill>
            <a:srgbClr val="262626"/>
          </a:solidFill>
          <a:latin typeface="+mn-lt"/>
          <a:ea typeface="ＭＳ Ｐゴシック" pitchFamily="-109"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0D6A3D6D-83CC-4DAF-AB1F-B32BEFE206A6}" type="datetime1">
              <a:rPr lang="en-US"/>
              <a:pPr>
                <a:defRPr/>
              </a:pPr>
              <a:t>12/4/2014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109" charset="0"/>
                <a:ea typeface="ＭＳ Ｐゴシック" pitchFamily="-109" charset="-128"/>
                <a:cs typeface="ＭＳ Ｐゴシック" pitchFamily="-109" charset="-128"/>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2BD2B12C-F1EA-45A8-88E2-32B5D46DE45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612" r:id="rId1"/>
    <p:sldLayoutId id="2147484613" r:id="rId2"/>
    <p:sldLayoutId id="2147484614" r:id="rId3"/>
    <p:sldLayoutId id="2147484615" r:id="rId4"/>
    <p:sldLayoutId id="2147484616" r:id="rId5"/>
    <p:sldLayoutId id="2147484617" r:id="rId6"/>
    <p:sldLayoutId id="2147484618" r:id="rId7"/>
    <p:sldLayoutId id="2147484619" r:id="rId8"/>
    <p:sldLayoutId id="2147484620" r:id="rId9"/>
    <p:sldLayoutId id="2147484621" r:id="rId10"/>
    <p:sldLayoutId id="2147484622" r:id="rId11"/>
  </p:sldLayoutIdLst>
  <p:transition advClick="0">
    <p:sndAc>
      <p:stSnd>
        <p:snd r:embed="rId13" name="arrow.wav"/>
      </p:stSnd>
    </p:sndAc>
  </p:transition>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9"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109" charset="0"/>
          <a:ea typeface="ＭＳ Ｐゴシック" pitchFamily="-109" charset="-128"/>
        </a:defRPr>
      </a:lvl6pPr>
      <a:lvl7pPr marL="914400" algn="ctr" defTabSz="457200" rtl="0" fontAlgn="base">
        <a:spcBef>
          <a:spcPct val="0"/>
        </a:spcBef>
        <a:spcAft>
          <a:spcPct val="0"/>
        </a:spcAft>
        <a:defRPr sz="4400">
          <a:solidFill>
            <a:schemeClr val="tx1"/>
          </a:solidFill>
          <a:latin typeface="Calibri" pitchFamily="-109" charset="0"/>
          <a:ea typeface="ＭＳ Ｐゴシック" pitchFamily="-109" charset="-128"/>
        </a:defRPr>
      </a:lvl7pPr>
      <a:lvl8pPr marL="1371600" algn="ctr" defTabSz="457200" rtl="0" fontAlgn="base">
        <a:spcBef>
          <a:spcPct val="0"/>
        </a:spcBef>
        <a:spcAft>
          <a:spcPct val="0"/>
        </a:spcAft>
        <a:defRPr sz="4400">
          <a:solidFill>
            <a:schemeClr val="tx1"/>
          </a:solidFill>
          <a:latin typeface="Calibri" pitchFamily="-109" charset="0"/>
          <a:ea typeface="ＭＳ Ｐゴシック" pitchFamily="-109" charset="-128"/>
        </a:defRPr>
      </a:lvl8pPr>
      <a:lvl9pPr marL="1828800" algn="ctr" defTabSz="457200" rtl="0" fontAlgn="base">
        <a:spcBef>
          <a:spcPct val="0"/>
        </a:spcBef>
        <a:spcAft>
          <a:spcPct val="0"/>
        </a:spcAft>
        <a:defRPr sz="4400">
          <a:solidFill>
            <a:schemeClr val="tx1"/>
          </a:solidFill>
          <a:latin typeface="Calibri" pitchFamily="-109" charset="0"/>
          <a:ea typeface="ＭＳ Ｐゴシック" pitchFamily="-109"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09"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audio" Target="../media/audio1.wav"/><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audio" Target="../media/audio1.wav"/><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0306" y="4814047"/>
            <a:ext cx="8192326" cy="640269"/>
          </a:xfrm>
        </p:spPr>
        <p:txBody>
          <a:bodyPr>
            <a:normAutofit/>
          </a:bodyPr>
          <a:lstStyle/>
          <a:p>
            <a:pPr algn="ctr"/>
            <a:r>
              <a:rPr lang="en-US" sz="1800" i="1" dirty="0" smtClean="0"/>
              <a:t>Building Disaster-Resilient Places</a:t>
            </a:r>
            <a:endParaRPr lang="en-US" sz="1800" i="1" dirty="0"/>
          </a:p>
        </p:txBody>
      </p:sp>
      <p:sp>
        <p:nvSpPr>
          <p:cNvPr id="5" name="Text Placeholder 4"/>
          <p:cNvSpPr>
            <a:spLocks noGrp="1"/>
          </p:cNvSpPr>
          <p:nvPr>
            <p:ph type="body" idx="1"/>
          </p:nvPr>
        </p:nvSpPr>
        <p:spPr>
          <a:xfrm>
            <a:off x="470647" y="5547895"/>
            <a:ext cx="8151985" cy="718435"/>
          </a:xfrm>
        </p:spPr>
        <p:txBody>
          <a:bodyPr>
            <a:noAutofit/>
          </a:bodyPr>
          <a:lstStyle/>
          <a:p>
            <a:pPr algn="ctr"/>
            <a:r>
              <a:rPr lang="en-US" sz="3200" dirty="0" smtClean="0"/>
              <a:t>STEP TWO – Understanding the Situation</a:t>
            </a:r>
            <a:endParaRPr lang="en-US" sz="3200" dirty="0"/>
          </a:p>
        </p:txBody>
      </p:sp>
      <p:pic>
        <p:nvPicPr>
          <p:cNvPr id="2" name="Picture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23956" y="1351100"/>
            <a:ext cx="8293100" cy="2637914"/>
          </a:xfrm>
          <a:prstGeom prst="rect">
            <a:avLst/>
          </a:prstGeom>
        </p:spPr>
      </p:pic>
    </p:spTree>
    <p:extLst>
      <p:ext uri="{BB962C8B-B14F-4D97-AF65-F5344CB8AC3E}">
        <p14:creationId xmlns:p14="http://schemas.microsoft.com/office/powerpoint/2010/main" xmlns="" val="534630518"/>
      </p:ext>
    </p:extLst>
  </p:cSld>
  <p:clrMapOvr>
    <a:masterClrMapping/>
  </p:clrMapOvr>
  <p:transition advClick="0">
    <p:sndAc>
      <p:stSnd>
        <p:snd r:embed="rId3" name="arrow.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Else?</a:t>
            </a:r>
            <a:endParaRPr lang="en-US" dirty="0"/>
          </a:p>
        </p:txBody>
      </p:sp>
      <p:sp>
        <p:nvSpPr>
          <p:cNvPr id="3" name="Content Placeholder 2"/>
          <p:cNvSpPr>
            <a:spLocks noGrp="1"/>
          </p:cNvSpPr>
          <p:nvPr>
            <p:ph idx="1"/>
          </p:nvPr>
        </p:nvSpPr>
        <p:spPr>
          <a:xfrm>
            <a:off x="284163" y="2133600"/>
            <a:ext cx="8574088" cy="3992563"/>
          </a:xfrm>
        </p:spPr>
        <p:txBody>
          <a:bodyPr/>
          <a:lstStyle/>
          <a:p>
            <a:pPr>
              <a:buNone/>
            </a:pPr>
            <a:endParaRPr lang="en-US" dirty="0" smtClean="0"/>
          </a:p>
          <a:p>
            <a:r>
              <a:rPr lang="en-US" sz="2800" dirty="0" smtClean="0"/>
              <a:t>What else do we need to know in order to plan effectively?</a:t>
            </a:r>
          </a:p>
          <a:p>
            <a:endParaRPr lang="en-US" dirty="0"/>
          </a:p>
        </p:txBody>
      </p:sp>
      <p:sp>
        <p:nvSpPr>
          <p:cNvPr id="4" name="Slide Number Placeholder 3"/>
          <p:cNvSpPr>
            <a:spLocks noGrp="1"/>
          </p:cNvSpPr>
          <p:nvPr>
            <p:ph type="sldNum" sz="quarter" idx="12"/>
          </p:nvPr>
        </p:nvSpPr>
        <p:spPr/>
        <p:txBody>
          <a:bodyPr/>
          <a:lstStyle/>
          <a:p>
            <a:pPr>
              <a:defRPr/>
            </a:pPr>
            <a:fld id="{A936FF98-877D-44BD-A6DE-6D211A770BE9}" type="slidenum">
              <a:rPr lang="en-US" smtClean="0"/>
              <a:pPr>
                <a:defRPr/>
              </a:pPr>
              <a:t>10</a:t>
            </a:fld>
            <a:endParaRPr lang="en-US" dirty="0"/>
          </a:p>
        </p:txBody>
      </p:sp>
      <p:pic>
        <p:nvPicPr>
          <p:cNvPr id="16386" name="Picture 2" descr="http://www.pharmatherapist.com/wp-content/uploads/2013/01/questionable.png"/>
          <p:cNvPicPr>
            <a:picLocks noChangeAspect="1" noChangeArrowheads="1"/>
          </p:cNvPicPr>
          <p:nvPr/>
        </p:nvPicPr>
        <p:blipFill>
          <a:blip r:embed="rId4"/>
          <a:srcRect/>
          <a:stretch>
            <a:fillRect/>
          </a:stretch>
        </p:blipFill>
        <p:spPr bwMode="auto">
          <a:xfrm>
            <a:off x="6541266" y="3946180"/>
            <a:ext cx="2316984" cy="2652948"/>
          </a:xfrm>
          <a:prstGeom prst="rect">
            <a:avLst/>
          </a:prstGeom>
          <a:noFill/>
        </p:spPr>
      </p:pic>
    </p:spTree>
  </p:cSld>
  <p:clrMapOvr>
    <a:masterClrMapping/>
  </p:clrMapOvr>
  <p:transition advClick="0">
    <p:sndAc>
      <p:stSnd>
        <p:snd r:embed="rId3" name="arrow.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bwMode="auto"/>
        <p:txBody>
          <a:bodyPr wrap="square" numCol="1" anchorCtr="0" compatLnSpc="1">
            <a:prstTxWarp prst="textNoShape">
              <a:avLst/>
            </a:prstTxWarp>
          </a:bodyPr>
          <a:lstStyle/>
          <a:p>
            <a:pPr eaLnBrk="1" hangingPunct="1"/>
            <a:r>
              <a:rPr lang="en-US" dirty="0" smtClean="0">
                <a:ea typeface="ＭＳ Ｐゴシック" charset="-128"/>
              </a:rPr>
              <a:t>When to Involve the Community</a:t>
            </a:r>
          </a:p>
        </p:txBody>
      </p:sp>
      <p:sp>
        <p:nvSpPr>
          <p:cNvPr id="50178" name="Content Placeholder 2"/>
          <p:cNvSpPr>
            <a:spLocks noGrp="1"/>
          </p:cNvSpPr>
          <p:nvPr>
            <p:ph idx="1"/>
          </p:nvPr>
        </p:nvSpPr>
        <p:spPr>
          <a:xfrm>
            <a:off x="284163" y="2133600"/>
            <a:ext cx="7829550" cy="552450"/>
          </a:xfrm>
        </p:spPr>
        <p:txBody>
          <a:bodyPr/>
          <a:lstStyle/>
          <a:p>
            <a:pPr eaLnBrk="1" hangingPunct="1">
              <a:buFont typeface="Wingdings" pitchFamily="2" charset="2"/>
              <a:buNone/>
            </a:pPr>
            <a:r>
              <a:rPr lang="en-US" sz="2800" dirty="0" smtClean="0">
                <a:ea typeface="ＭＳ Ｐゴシック" charset="-128"/>
              </a:rPr>
              <a:t>Two Touch-Points in the Planning Process</a:t>
            </a:r>
          </a:p>
        </p:txBody>
      </p:sp>
      <p:graphicFrame>
        <p:nvGraphicFramePr>
          <p:cNvPr id="4" name="Diagram 3"/>
          <p:cNvGraphicFramePr/>
          <p:nvPr/>
        </p:nvGraphicFramePr>
        <p:xfrm>
          <a:off x="284163" y="2686556"/>
          <a:ext cx="8730364" cy="12542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8" name="Straight Arrow Connector 7"/>
          <p:cNvCxnSpPr/>
          <p:nvPr/>
        </p:nvCxnSpPr>
        <p:spPr>
          <a:xfrm rot="5400000" flipH="1" flipV="1">
            <a:off x="7751763" y="3940175"/>
            <a:ext cx="72866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rot="5400000" flipH="1" flipV="1">
            <a:off x="2008188" y="3940175"/>
            <a:ext cx="72866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0185" name="TextBox 10"/>
          <p:cNvSpPr txBox="1">
            <a:spLocks noChangeArrowheads="1"/>
          </p:cNvSpPr>
          <p:nvPr/>
        </p:nvSpPr>
        <p:spPr bwMode="auto">
          <a:xfrm>
            <a:off x="1465179" y="4305300"/>
            <a:ext cx="1601787" cy="1323439"/>
          </a:xfrm>
          <a:prstGeom prst="rect">
            <a:avLst/>
          </a:prstGeom>
          <a:ln w="3175">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algn="ctr"/>
            <a:r>
              <a:rPr lang="en-US" sz="1600" dirty="0" smtClean="0">
                <a:solidFill>
                  <a:srgbClr val="C00000"/>
                </a:solidFill>
                <a:latin typeface="Arial" pitchFamily="34" charset="0"/>
                <a:cs typeface="Arial" pitchFamily="34" charset="0"/>
              </a:rPr>
              <a:t>Verify and strengthen information gathered</a:t>
            </a:r>
            <a:endParaRPr lang="en-US" sz="1600" dirty="0">
              <a:solidFill>
                <a:srgbClr val="C00000"/>
              </a:solidFill>
              <a:latin typeface="Arial" pitchFamily="34" charset="0"/>
              <a:cs typeface="Arial" pitchFamily="34" charset="0"/>
            </a:endParaRPr>
          </a:p>
          <a:p>
            <a:pPr algn="ctr"/>
            <a:endParaRPr lang="en-US" sz="1600" b="1" dirty="0">
              <a:solidFill>
                <a:srgbClr val="C00000"/>
              </a:solidFill>
            </a:endParaRPr>
          </a:p>
        </p:txBody>
      </p:sp>
      <p:sp>
        <p:nvSpPr>
          <p:cNvPr id="50187" name="TextBox 12"/>
          <p:cNvSpPr txBox="1">
            <a:spLocks noChangeArrowheads="1"/>
          </p:cNvSpPr>
          <p:nvPr/>
        </p:nvSpPr>
        <p:spPr bwMode="auto">
          <a:xfrm>
            <a:off x="7250773" y="4305300"/>
            <a:ext cx="1714500" cy="1323439"/>
          </a:xfrm>
          <a:prstGeom prst="rect">
            <a:avLst/>
          </a:prstGeom>
          <a:noFill/>
          <a:ln w="9525">
            <a:solidFill>
              <a:schemeClr val="accent1"/>
            </a:solidFill>
            <a:miter lim="800000"/>
            <a:headEnd/>
            <a:tailEnd/>
          </a:ln>
        </p:spPr>
        <p:txBody>
          <a:bodyPr>
            <a:spAutoFit/>
          </a:bodyPr>
          <a:lstStyle/>
          <a:p>
            <a:pPr algn="ctr"/>
            <a:r>
              <a:rPr lang="en-US" sz="1600" dirty="0">
                <a:solidFill>
                  <a:srgbClr val="C00000"/>
                </a:solidFill>
              </a:rPr>
              <a:t>Communicate the plan.  Involve the </a:t>
            </a:r>
            <a:r>
              <a:rPr lang="en-US" sz="1600" dirty="0" smtClean="0">
                <a:solidFill>
                  <a:srgbClr val="C00000"/>
                </a:solidFill>
              </a:rPr>
              <a:t>community in staying ready.</a:t>
            </a:r>
            <a:endParaRPr lang="en-US" sz="1600" dirty="0">
              <a:solidFill>
                <a:srgbClr val="C00000"/>
              </a:solidFill>
            </a:endParaRPr>
          </a:p>
        </p:txBody>
      </p:sp>
      <p:sp>
        <p:nvSpPr>
          <p:cNvPr id="50189" name="Slide Number Placeholder 2"/>
          <p:cNvSpPr>
            <a:spLocks noGrp="1"/>
          </p:cNvSpPr>
          <p:nvPr>
            <p:ph type="sldNum" sz="quarter" idx="12"/>
          </p:nvPr>
        </p:nvSpPr>
        <p:spPr bwMode="auto">
          <a:noFill/>
          <a:ln>
            <a:miter lim="800000"/>
            <a:headEnd/>
            <a:tailEnd/>
          </a:ln>
        </p:spPr>
        <p:txBody>
          <a:bodyPr/>
          <a:lstStyle/>
          <a:p>
            <a:fld id="{64899F8C-04C5-463B-AC83-B47DF69E629E}" type="slidenum">
              <a:rPr lang="en-US"/>
              <a:pPr/>
              <a:t>11</a:t>
            </a:fld>
            <a:endParaRPr lang="en-US" dirty="0"/>
          </a:p>
        </p:txBody>
      </p:sp>
    </p:spTree>
  </p:cSld>
  <p:clrMapOvr>
    <a:masterClrMapping/>
  </p:clrMapOvr>
  <p:transition advClick="0">
    <p:sndAc>
      <p:stSnd>
        <p:snd r:embed="rId3" name="arrow.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bwMode="auto"/>
        <p:txBody>
          <a:bodyPr wrap="square" numCol="1" anchorCtr="0" compatLnSpc="1">
            <a:prstTxWarp prst="textNoShape">
              <a:avLst/>
            </a:prstTxWarp>
            <a:normAutofit/>
          </a:bodyPr>
          <a:lstStyle/>
          <a:p>
            <a:pPr eaLnBrk="1" hangingPunct="1"/>
            <a:r>
              <a:rPr lang="en-US" sz="2700" dirty="0" smtClean="0">
                <a:ea typeface="ＭＳ Ｐゴシック" charset="-128"/>
              </a:rPr>
              <a:t>Preparing for the Community Ground-Truthing Open House</a:t>
            </a:r>
          </a:p>
        </p:txBody>
      </p:sp>
      <p:sp>
        <p:nvSpPr>
          <p:cNvPr id="75779" name="Content Placeholder 2"/>
          <p:cNvSpPr>
            <a:spLocks noGrp="1"/>
          </p:cNvSpPr>
          <p:nvPr>
            <p:ph idx="1"/>
          </p:nvPr>
        </p:nvSpPr>
        <p:spPr>
          <a:xfrm>
            <a:off x="284164" y="2152513"/>
            <a:ext cx="5609740" cy="4216756"/>
          </a:xfrm>
        </p:spPr>
        <p:txBody>
          <a:bodyPr/>
          <a:lstStyle/>
          <a:p>
            <a:pPr marL="0" indent="274320" eaLnBrk="1" hangingPunct="1">
              <a:spcBef>
                <a:spcPts val="0"/>
              </a:spcBef>
              <a:spcAft>
                <a:spcPts val="0"/>
              </a:spcAft>
              <a:buClr>
                <a:schemeClr val="accent1">
                  <a:lumMod val="75000"/>
                </a:schemeClr>
              </a:buClr>
              <a:buFont typeface="+mj-lt"/>
              <a:buAutoNum type="arabicPeriod"/>
            </a:pPr>
            <a:endParaRPr lang="en-US" dirty="0" smtClean="0">
              <a:ea typeface="ＭＳ Ｐゴシック" charset="-128"/>
            </a:endParaRPr>
          </a:p>
          <a:p>
            <a:pPr marL="457200" indent="-457200" eaLnBrk="1" hangingPunct="1">
              <a:spcBef>
                <a:spcPts val="0"/>
              </a:spcBef>
              <a:spcAft>
                <a:spcPts val="0"/>
              </a:spcAft>
              <a:buClr>
                <a:schemeClr val="accent1">
                  <a:lumMod val="75000"/>
                </a:schemeClr>
              </a:buClr>
              <a:buFont typeface="+mj-lt"/>
              <a:buAutoNum type="arabicPeriod"/>
            </a:pPr>
            <a:r>
              <a:rPr lang="en-US" dirty="0" smtClean="0">
                <a:ea typeface="ＭＳ Ｐゴシック" charset="-128"/>
              </a:rPr>
              <a:t>Complete gathering all the data that is important to your community </a:t>
            </a:r>
            <a:br>
              <a:rPr lang="en-US" dirty="0" smtClean="0">
                <a:ea typeface="ＭＳ Ｐゴシック" charset="-128"/>
              </a:rPr>
            </a:br>
            <a:endParaRPr lang="en-US" dirty="0" smtClean="0">
              <a:ea typeface="ＭＳ Ｐゴシック" charset="-128"/>
            </a:endParaRPr>
          </a:p>
          <a:p>
            <a:pPr marL="457200" indent="-457200" eaLnBrk="1" hangingPunct="1">
              <a:spcBef>
                <a:spcPts val="0"/>
              </a:spcBef>
              <a:spcAft>
                <a:spcPts val="0"/>
              </a:spcAft>
              <a:buClr>
                <a:schemeClr val="accent1">
                  <a:lumMod val="75000"/>
                </a:schemeClr>
              </a:buClr>
              <a:buFont typeface="+mj-lt"/>
              <a:buAutoNum type="arabicPeriod"/>
            </a:pPr>
            <a:r>
              <a:rPr lang="en-US" dirty="0" smtClean="0">
                <a:ea typeface="ＭＳ Ｐゴシック" charset="-128"/>
              </a:rPr>
              <a:t>Prepare community maps</a:t>
            </a:r>
          </a:p>
          <a:p>
            <a:pPr marL="457200" indent="-457200" eaLnBrk="1" hangingPunct="1">
              <a:spcBef>
                <a:spcPts val="0"/>
              </a:spcBef>
              <a:spcAft>
                <a:spcPts val="0"/>
              </a:spcAft>
              <a:buClr>
                <a:schemeClr val="accent1">
                  <a:lumMod val="75000"/>
                </a:schemeClr>
              </a:buClr>
              <a:buFont typeface="+mj-lt"/>
              <a:buAutoNum type="arabicPeriod"/>
            </a:pPr>
            <a:endParaRPr lang="en-US" dirty="0" smtClean="0">
              <a:ea typeface="ＭＳ Ｐゴシック" charset="-128"/>
            </a:endParaRPr>
          </a:p>
          <a:p>
            <a:pPr marL="457200" indent="-457200" eaLnBrk="1" hangingPunct="1">
              <a:spcBef>
                <a:spcPts val="0"/>
              </a:spcBef>
              <a:spcAft>
                <a:spcPts val="0"/>
              </a:spcAft>
              <a:buClr>
                <a:schemeClr val="accent1">
                  <a:lumMod val="75000"/>
                </a:schemeClr>
              </a:buClr>
              <a:buFont typeface="+mj-lt"/>
              <a:buAutoNum type="arabicPeriod"/>
            </a:pPr>
            <a:r>
              <a:rPr lang="en-US" dirty="0" smtClean="0">
                <a:ea typeface="ＭＳ Ｐゴシック" charset="-128"/>
              </a:rPr>
              <a:t>Determine locations, dates and times</a:t>
            </a:r>
          </a:p>
          <a:p>
            <a:pPr marL="457200" indent="-457200" eaLnBrk="1" hangingPunct="1">
              <a:spcBef>
                <a:spcPts val="0"/>
              </a:spcBef>
              <a:spcAft>
                <a:spcPts val="0"/>
              </a:spcAft>
              <a:buClr>
                <a:schemeClr val="accent1">
                  <a:lumMod val="75000"/>
                </a:schemeClr>
              </a:buClr>
              <a:buFont typeface="+mj-lt"/>
              <a:buAutoNum type="arabicPeriod"/>
            </a:pPr>
            <a:endParaRPr lang="en-US" dirty="0" smtClean="0">
              <a:ea typeface="ＭＳ Ｐゴシック" charset="-128"/>
            </a:endParaRPr>
          </a:p>
          <a:p>
            <a:pPr marL="457200" indent="-457200" eaLnBrk="1" hangingPunct="1">
              <a:spcBef>
                <a:spcPts val="0"/>
              </a:spcBef>
              <a:spcAft>
                <a:spcPts val="0"/>
              </a:spcAft>
              <a:buClr>
                <a:schemeClr val="accent1">
                  <a:lumMod val="75000"/>
                </a:schemeClr>
              </a:buClr>
              <a:buFont typeface="+mj-lt"/>
              <a:buAutoNum type="arabicPeriod"/>
            </a:pPr>
            <a:r>
              <a:rPr lang="en-US" dirty="0" smtClean="0">
                <a:ea typeface="ＭＳ Ｐゴシック" charset="-128"/>
              </a:rPr>
              <a:t>Send invitations and announcements</a:t>
            </a:r>
          </a:p>
          <a:p>
            <a:pPr marL="457200" indent="-457200" eaLnBrk="1" hangingPunct="1">
              <a:spcBef>
                <a:spcPts val="0"/>
              </a:spcBef>
              <a:spcAft>
                <a:spcPts val="0"/>
              </a:spcAft>
              <a:buClr>
                <a:schemeClr val="accent1">
                  <a:lumMod val="75000"/>
                </a:schemeClr>
              </a:buClr>
              <a:buFont typeface="+mj-lt"/>
              <a:buAutoNum type="arabicPeriod"/>
            </a:pPr>
            <a:endParaRPr lang="en-US" dirty="0" smtClean="0">
              <a:ea typeface="ＭＳ Ｐゴシック" charset="-128"/>
            </a:endParaRPr>
          </a:p>
          <a:p>
            <a:pPr marL="457200" indent="-457200" eaLnBrk="1" hangingPunct="1">
              <a:spcBef>
                <a:spcPts val="0"/>
              </a:spcBef>
              <a:spcAft>
                <a:spcPts val="0"/>
              </a:spcAft>
              <a:buFont typeface="+mj-lt"/>
              <a:buAutoNum type="arabicPeriod"/>
            </a:pPr>
            <a:endParaRPr lang="en-US" sz="2000" dirty="0" smtClean="0">
              <a:ea typeface="ＭＳ Ｐゴシック" charset="-128"/>
            </a:endParaRPr>
          </a:p>
        </p:txBody>
      </p:sp>
      <p:sp>
        <p:nvSpPr>
          <p:cNvPr id="75780" name="Slide Number Placeholder 1"/>
          <p:cNvSpPr>
            <a:spLocks noGrp="1"/>
          </p:cNvSpPr>
          <p:nvPr>
            <p:ph type="sldNum" sz="quarter" idx="12"/>
          </p:nvPr>
        </p:nvSpPr>
        <p:spPr bwMode="auto">
          <a:noFill/>
          <a:ln>
            <a:miter lim="800000"/>
            <a:headEnd/>
            <a:tailEnd/>
          </a:ln>
        </p:spPr>
        <p:txBody>
          <a:bodyPr/>
          <a:lstStyle/>
          <a:p>
            <a:fld id="{BEF1FF82-97C6-440D-9AE8-FCA37FC60443}" type="slidenum">
              <a:rPr lang="en-US" smtClean="0"/>
              <a:pPr/>
              <a:t>12</a:t>
            </a:fld>
            <a:endParaRPr lang="en-US" dirty="0" smtClean="0"/>
          </a:p>
        </p:txBody>
      </p:sp>
      <p:pic>
        <p:nvPicPr>
          <p:cNvPr id="3" name="Picture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041171" y="2104360"/>
            <a:ext cx="2817079" cy="2112809"/>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041171" y="4395561"/>
            <a:ext cx="2835024" cy="1990187"/>
          </a:xfrm>
          <a:prstGeom prst="rect">
            <a:avLst/>
          </a:prstGeom>
        </p:spPr>
      </p:pic>
    </p:spTree>
  </p:cSld>
  <p:clrMapOvr>
    <a:masterClrMapping/>
  </p:clrMapOvr>
  <p:transition advClick="0">
    <p:sndAc>
      <p:stSnd>
        <p:snd r:embed="rId3" name="arrow.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Open House Structure</a:t>
            </a:r>
            <a:endParaRPr lang="en-US" dirty="0"/>
          </a:p>
        </p:txBody>
      </p:sp>
      <p:sp>
        <p:nvSpPr>
          <p:cNvPr id="4" name="Slide Number Placeholder 3"/>
          <p:cNvSpPr>
            <a:spLocks noGrp="1"/>
          </p:cNvSpPr>
          <p:nvPr>
            <p:ph type="sldNum" sz="quarter" idx="12"/>
          </p:nvPr>
        </p:nvSpPr>
        <p:spPr/>
        <p:txBody>
          <a:bodyPr/>
          <a:lstStyle/>
          <a:p>
            <a:pPr>
              <a:defRPr/>
            </a:pPr>
            <a:fld id="{A936FF98-877D-44BD-A6DE-6D211A770BE9}" type="slidenum">
              <a:rPr lang="en-US" smtClean="0"/>
              <a:pPr>
                <a:defRPr/>
              </a:pPr>
              <a:t>13</a:t>
            </a:fld>
            <a:endParaRPr lang="en-US" dirty="0"/>
          </a:p>
        </p:txBody>
      </p:sp>
      <p:sp>
        <p:nvSpPr>
          <p:cNvPr id="7" name="Rectangle 6"/>
          <p:cNvSpPr/>
          <p:nvPr/>
        </p:nvSpPr>
        <p:spPr>
          <a:xfrm>
            <a:off x="2271828" y="2191215"/>
            <a:ext cx="1173898" cy="4869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Station</a:t>
            </a:r>
            <a:endParaRPr lang="en-US" dirty="0"/>
          </a:p>
        </p:txBody>
      </p:sp>
      <p:sp>
        <p:nvSpPr>
          <p:cNvPr id="8" name="Rectangle 7"/>
          <p:cNvSpPr/>
          <p:nvPr/>
        </p:nvSpPr>
        <p:spPr>
          <a:xfrm>
            <a:off x="284163" y="2873298"/>
            <a:ext cx="1173898" cy="8679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t>Welcome Table</a:t>
            </a:r>
            <a:endParaRPr lang="en-US" sz="1800" dirty="0"/>
          </a:p>
        </p:txBody>
      </p:sp>
      <p:sp>
        <p:nvSpPr>
          <p:cNvPr id="16" name="Rectangle 15"/>
          <p:cNvSpPr/>
          <p:nvPr/>
        </p:nvSpPr>
        <p:spPr>
          <a:xfrm rot="5400000">
            <a:off x="7599557" y="3529366"/>
            <a:ext cx="1799061" cy="4869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Refreshments</a:t>
            </a:r>
            <a:endParaRPr lang="en-US" sz="2000" dirty="0"/>
          </a:p>
        </p:txBody>
      </p:sp>
      <p:sp>
        <p:nvSpPr>
          <p:cNvPr id="17" name="Rectangle 16"/>
          <p:cNvSpPr/>
          <p:nvPr/>
        </p:nvSpPr>
        <p:spPr>
          <a:xfrm>
            <a:off x="5241770" y="5649951"/>
            <a:ext cx="1173898" cy="4869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Station</a:t>
            </a:r>
            <a:endParaRPr lang="en-US" dirty="0"/>
          </a:p>
        </p:txBody>
      </p:sp>
      <p:sp>
        <p:nvSpPr>
          <p:cNvPr id="18" name="Rectangle 17"/>
          <p:cNvSpPr/>
          <p:nvPr/>
        </p:nvSpPr>
        <p:spPr>
          <a:xfrm>
            <a:off x="6843828" y="5010614"/>
            <a:ext cx="1173898" cy="4869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Station</a:t>
            </a:r>
            <a:endParaRPr lang="en-US" dirty="0"/>
          </a:p>
        </p:txBody>
      </p:sp>
      <p:sp>
        <p:nvSpPr>
          <p:cNvPr id="19" name="Rectangle 18"/>
          <p:cNvSpPr/>
          <p:nvPr/>
        </p:nvSpPr>
        <p:spPr>
          <a:xfrm>
            <a:off x="6594785" y="2386361"/>
            <a:ext cx="1173898" cy="4869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Station</a:t>
            </a:r>
            <a:endParaRPr lang="en-US" dirty="0"/>
          </a:p>
        </p:txBody>
      </p:sp>
      <p:sp>
        <p:nvSpPr>
          <p:cNvPr id="20" name="Rectangle 19"/>
          <p:cNvSpPr/>
          <p:nvPr/>
        </p:nvSpPr>
        <p:spPr>
          <a:xfrm>
            <a:off x="4365701" y="1947747"/>
            <a:ext cx="1173898" cy="4869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Station</a:t>
            </a:r>
            <a:endParaRPr lang="en-US" dirty="0"/>
          </a:p>
        </p:txBody>
      </p:sp>
      <p:sp>
        <p:nvSpPr>
          <p:cNvPr id="21" name="Oval 20"/>
          <p:cNvSpPr/>
          <p:nvPr/>
        </p:nvSpPr>
        <p:spPr>
          <a:xfrm>
            <a:off x="1351852" y="4415883"/>
            <a:ext cx="1839951" cy="108166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Comment Area</a:t>
            </a:r>
            <a:endParaRPr lang="en-US" sz="2000" dirty="0"/>
          </a:p>
        </p:txBody>
      </p:sp>
      <p:sp>
        <p:nvSpPr>
          <p:cNvPr id="22" name="Rectangle 21"/>
          <p:cNvSpPr/>
          <p:nvPr/>
        </p:nvSpPr>
        <p:spPr>
          <a:xfrm>
            <a:off x="3191803" y="5497551"/>
            <a:ext cx="1173898" cy="8679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t>Exit </a:t>
            </a:r>
          </a:p>
          <a:p>
            <a:pPr algn="ctr"/>
            <a:r>
              <a:rPr lang="en-US" sz="1800" dirty="0" smtClean="0"/>
              <a:t>Table</a:t>
            </a:r>
            <a:endParaRPr lang="en-US" sz="1800" dirty="0"/>
          </a:p>
        </p:txBody>
      </p:sp>
      <p:cxnSp>
        <p:nvCxnSpPr>
          <p:cNvPr id="14" name="Straight Arrow Connector 13"/>
          <p:cNvCxnSpPr/>
          <p:nvPr/>
        </p:nvCxnSpPr>
        <p:spPr>
          <a:xfrm>
            <a:off x="284163" y="3980985"/>
            <a:ext cx="1067689" cy="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2509024" y="5497551"/>
            <a:ext cx="546410" cy="972015"/>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284163" y="4015773"/>
            <a:ext cx="1067689" cy="400110"/>
          </a:xfrm>
          <a:prstGeom prst="rect">
            <a:avLst/>
          </a:prstGeom>
          <a:noFill/>
        </p:spPr>
        <p:txBody>
          <a:bodyPr wrap="square" rtlCol="0">
            <a:spAutoFit/>
          </a:bodyPr>
          <a:lstStyle/>
          <a:p>
            <a:r>
              <a:rPr lang="en-US" sz="2000" dirty="0" smtClean="0"/>
              <a:t>Enter</a:t>
            </a:r>
            <a:endParaRPr lang="en-US" sz="2000" dirty="0"/>
          </a:p>
        </p:txBody>
      </p:sp>
      <p:sp>
        <p:nvSpPr>
          <p:cNvPr id="26" name="TextBox 25"/>
          <p:cNvSpPr txBox="1"/>
          <p:nvPr/>
        </p:nvSpPr>
        <p:spPr>
          <a:xfrm rot="17937586">
            <a:off x="2155679" y="5844842"/>
            <a:ext cx="706690" cy="400110"/>
          </a:xfrm>
          <a:prstGeom prst="rect">
            <a:avLst/>
          </a:prstGeom>
          <a:noFill/>
        </p:spPr>
        <p:txBody>
          <a:bodyPr wrap="square" rtlCol="0">
            <a:spAutoFit/>
          </a:bodyPr>
          <a:lstStyle/>
          <a:p>
            <a:r>
              <a:rPr lang="en-US" sz="2000" dirty="0" smtClean="0"/>
              <a:t>Exit</a:t>
            </a:r>
            <a:endParaRPr lang="en-US" sz="2000" dirty="0"/>
          </a:p>
        </p:txBody>
      </p:sp>
    </p:spTree>
  </p:cSld>
  <p:clrMapOvr>
    <a:masterClrMapping/>
  </p:clrMapOvr>
  <p:transition advClick="0">
    <p:sndAc>
      <p:stSnd>
        <p:snd r:embed="rId3" name="arrow.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Everyone?</a:t>
            </a:r>
            <a:endParaRPr lang="en-US" dirty="0"/>
          </a:p>
        </p:txBody>
      </p:sp>
      <p:sp>
        <p:nvSpPr>
          <p:cNvPr id="3" name="Content Placeholder 2"/>
          <p:cNvSpPr>
            <a:spLocks noGrp="1"/>
          </p:cNvSpPr>
          <p:nvPr>
            <p:ph idx="1"/>
          </p:nvPr>
        </p:nvSpPr>
        <p:spPr>
          <a:xfrm>
            <a:off x="3675529" y="2165131"/>
            <a:ext cx="5182720" cy="2185958"/>
          </a:xfrm>
        </p:spPr>
        <p:txBody>
          <a:bodyPr/>
          <a:lstStyle/>
          <a:p>
            <a:pPr>
              <a:buNone/>
            </a:pPr>
            <a:r>
              <a:rPr lang="en-US" dirty="0" smtClean="0"/>
              <a:t>Where do people in your community…</a:t>
            </a:r>
          </a:p>
          <a:p>
            <a:pPr indent="-274320">
              <a:spcBef>
                <a:spcPts val="800"/>
              </a:spcBef>
              <a:buClr>
                <a:schemeClr val="accent2">
                  <a:lumMod val="50000"/>
                </a:schemeClr>
              </a:buClr>
            </a:pPr>
            <a:r>
              <a:rPr lang="en-US" dirty="0" smtClean="0"/>
              <a:t>Gather on a regular basis?</a:t>
            </a:r>
          </a:p>
          <a:p>
            <a:pPr indent="-274320">
              <a:spcBef>
                <a:spcPts val="800"/>
              </a:spcBef>
              <a:buClr>
                <a:schemeClr val="accent2">
                  <a:lumMod val="50000"/>
                </a:schemeClr>
              </a:buClr>
            </a:pPr>
            <a:r>
              <a:rPr lang="en-US" dirty="0" smtClean="0"/>
              <a:t>Visit at least once a week?</a:t>
            </a:r>
          </a:p>
          <a:p>
            <a:pPr indent="-274320">
              <a:spcBef>
                <a:spcPts val="800"/>
              </a:spcBef>
              <a:buClr>
                <a:schemeClr val="accent2">
                  <a:lumMod val="50000"/>
                </a:schemeClr>
              </a:buClr>
            </a:pPr>
            <a:r>
              <a:rPr lang="en-US" dirty="0" smtClean="0"/>
              <a:t>Feel comfortable meeting?</a:t>
            </a:r>
            <a:endParaRPr lang="en-US" dirty="0"/>
          </a:p>
        </p:txBody>
      </p:sp>
      <p:sp>
        <p:nvSpPr>
          <p:cNvPr id="4" name="Slide Number Placeholder 3"/>
          <p:cNvSpPr>
            <a:spLocks noGrp="1"/>
          </p:cNvSpPr>
          <p:nvPr>
            <p:ph type="sldNum" sz="quarter" idx="12"/>
          </p:nvPr>
        </p:nvSpPr>
        <p:spPr/>
        <p:txBody>
          <a:bodyPr/>
          <a:lstStyle/>
          <a:p>
            <a:pPr>
              <a:defRPr/>
            </a:pPr>
            <a:fld id="{A936FF98-877D-44BD-A6DE-6D211A770BE9}" type="slidenum">
              <a:rPr lang="en-US" smtClean="0"/>
              <a:pPr>
                <a:defRPr/>
              </a:pPr>
              <a:t>14</a:t>
            </a:fld>
            <a:endParaRPr lang="en-US" dirty="0"/>
          </a:p>
        </p:txBody>
      </p:sp>
      <p:pic>
        <p:nvPicPr>
          <p:cNvPr id="1026" name="Picture 2" descr="C:\Documents and Settings\rachelw\Local Settings\Temporary Internet Files\Content.IE5\TKD0CWN9\MP900439375[1].jpg"/>
          <p:cNvPicPr>
            <a:picLocks noChangeAspect="1" noChangeArrowheads="1"/>
          </p:cNvPicPr>
          <p:nvPr/>
        </p:nvPicPr>
        <p:blipFill rotWithShape="1">
          <a:blip r:embed="rId4">
            <a:extLst>
              <a:ext uri="{28A0092B-C50C-407E-A947-70E740481C1C}">
                <a14:useLocalDpi xmlns:a14="http://schemas.microsoft.com/office/drawing/2010/main" xmlns="" val="0"/>
              </a:ext>
            </a:extLst>
          </a:blip>
          <a:srcRect/>
          <a:stretch/>
        </p:blipFill>
        <p:spPr bwMode="auto">
          <a:xfrm>
            <a:off x="388750" y="2045600"/>
            <a:ext cx="3062755" cy="4063396"/>
          </a:xfrm>
          <a:prstGeom prst="rect">
            <a:avLst/>
          </a:prstGeom>
          <a:noFill/>
        </p:spPr>
      </p:pic>
      <p:sp>
        <p:nvSpPr>
          <p:cNvPr id="5" name="TextBox 4"/>
          <p:cNvSpPr txBox="1"/>
          <p:nvPr/>
        </p:nvSpPr>
        <p:spPr>
          <a:xfrm>
            <a:off x="3824943" y="4927710"/>
            <a:ext cx="5003426" cy="1169551"/>
          </a:xfrm>
          <a:prstGeom prst="rect">
            <a:avLst/>
          </a:prstGeom>
          <a:noFill/>
        </p:spPr>
        <p:txBody>
          <a:bodyPr wrap="square" rtlCol="0">
            <a:spAutoFit/>
          </a:bodyPr>
          <a:lstStyle/>
          <a:p>
            <a:pPr>
              <a:spcBef>
                <a:spcPts val="300"/>
              </a:spcBef>
              <a:spcAft>
                <a:spcPts val="300"/>
              </a:spcAft>
            </a:pPr>
            <a:r>
              <a:rPr lang="en-US" sz="2000" i="1" dirty="0">
                <a:latin typeface="+mn-lt"/>
              </a:rPr>
              <a:t>Answers to these questions </a:t>
            </a:r>
            <a:r>
              <a:rPr lang="en-US" sz="2000" i="1" dirty="0" smtClean="0">
                <a:latin typeface="+mn-lt"/>
              </a:rPr>
              <a:t>guide:</a:t>
            </a:r>
          </a:p>
          <a:p>
            <a:pPr marL="457200" indent="-365760">
              <a:spcBef>
                <a:spcPts val="300"/>
              </a:spcBef>
              <a:spcAft>
                <a:spcPts val="300"/>
              </a:spcAft>
              <a:buFont typeface="+mj-lt"/>
              <a:buAutoNum type="arabicPeriod"/>
            </a:pPr>
            <a:r>
              <a:rPr lang="en-US" sz="2000" i="1" dirty="0" smtClean="0">
                <a:latin typeface="+mn-lt"/>
                <a:ea typeface="ＭＳ Ｐゴシック" pitchFamily="-109" charset="-128"/>
                <a:cs typeface="ＭＳ Ｐゴシック" pitchFamily="-109" charset="-128"/>
              </a:rPr>
              <a:t>The </a:t>
            </a:r>
            <a:r>
              <a:rPr lang="en-US" sz="2000" i="1" dirty="0">
                <a:latin typeface="+mn-lt"/>
                <a:ea typeface="ＭＳ Ｐゴシック" pitchFamily="-109" charset="-128"/>
                <a:cs typeface="ＭＳ Ｐゴシック" pitchFamily="-109" charset="-128"/>
              </a:rPr>
              <a:t>location of the open </a:t>
            </a:r>
            <a:r>
              <a:rPr lang="en-US" sz="2000" i="1" dirty="0" smtClean="0">
                <a:latin typeface="+mn-lt"/>
                <a:ea typeface="ＭＳ Ｐゴシック" pitchFamily="-109" charset="-128"/>
                <a:cs typeface="ＭＳ Ｐゴシック" pitchFamily="-109" charset="-128"/>
              </a:rPr>
              <a:t>house</a:t>
            </a:r>
          </a:p>
          <a:p>
            <a:pPr marL="457200" indent="-365760">
              <a:spcBef>
                <a:spcPts val="300"/>
              </a:spcBef>
              <a:spcAft>
                <a:spcPts val="300"/>
              </a:spcAft>
              <a:buFont typeface="+mj-lt"/>
              <a:buAutoNum type="arabicPeriod"/>
            </a:pPr>
            <a:r>
              <a:rPr lang="en-US" sz="2000" i="1" dirty="0" smtClean="0">
                <a:latin typeface="+mn-lt"/>
                <a:ea typeface="ＭＳ Ｐゴシック" pitchFamily="-109" charset="-128"/>
                <a:cs typeface="ＭＳ Ｐゴシック" pitchFamily="-109" charset="-128"/>
              </a:rPr>
              <a:t>How </a:t>
            </a:r>
            <a:r>
              <a:rPr lang="en-US" sz="2000" i="1" dirty="0">
                <a:latin typeface="+mn-lt"/>
                <a:ea typeface="ＭＳ Ｐゴシック" pitchFamily="-109" charset="-128"/>
                <a:cs typeface="ＭＳ Ｐゴシック" pitchFamily="-109" charset="-128"/>
              </a:rPr>
              <a:t>to spread the word about the </a:t>
            </a:r>
            <a:r>
              <a:rPr lang="en-US" sz="2000" i="1" dirty="0" smtClean="0">
                <a:latin typeface="+mn-lt"/>
                <a:ea typeface="ＭＳ Ｐゴシック" pitchFamily="-109" charset="-128"/>
                <a:cs typeface="ＭＳ Ｐゴシック" pitchFamily="-109" charset="-128"/>
              </a:rPr>
              <a:t>event</a:t>
            </a:r>
            <a:endParaRPr lang="en-US" sz="2000" i="1" dirty="0">
              <a:latin typeface="+mn-lt"/>
              <a:ea typeface="ＭＳ Ｐゴシック" pitchFamily="-109" charset="-128"/>
              <a:cs typeface="ＭＳ Ｐゴシック" pitchFamily="-109" charset="-128"/>
            </a:endParaRPr>
          </a:p>
        </p:txBody>
      </p:sp>
    </p:spTree>
  </p:cSld>
  <p:clrMapOvr>
    <a:masterClrMapping/>
  </p:clrMapOvr>
  <p:transition advClick="0">
    <p:sndAc>
      <p:stSnd>
        <p:snd r:embed="rId3" name="arrow.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ubbles_people.jpg"/>
          <p:cNvPicPr>
            <a:picLocks noChangeAspect="1"/>
          </p:cNvPicPr>
          <p:nvPr/>
        </p:nvPicPr>
        <p:blipFill rotWithShape="1">
          <a:blip r:embed="rId4">
            <a:clrChange>
              <a:clrFrom>
                <a:srgbClr val="F9F9F9"/>
              </a:clrFrom>
              <a:clrTo>
                <a:srgbClr val="F9F9F9">
                  <a:alpha val="0"/>
                </a:srgbClr>
              </a:clrTo>
            </a:clrChange>
            <a:extLst>
              <a:ext uri="{28A0092B-C50C-407E-A947-70E740481C1C}">
                <a14:useLocalDpi xmlns:a14="http://schemas.microsoft.com/office/drawing/2010/main" xmlns="" val="0"/>
              </a:ext>
            </a:extLst>
          </a:blip>
          <a:srcRect/>
          <a:stretch/>
        </p:blipFill>
        <p:spPr>
          <a:xfrm>
            <a:off x="284163" y="2615454"/>
            <a:ext cx="2632634" cy="2632634"/>
          </a:xfrm>
          <a:prstGeom prst="rect">
            <a:avLst/>
          </a:prstGeom>
        </p:spPr>
      </p:pic>
      <p:sp>
        <p:nvSpPr>
          <p:cNvPr id="2" name="Title 1"/>
          <p:cNvSpPr>
            <a:spLocks noGrp="1"/>
          </p:cNvSpPr>
          <p:nvPr>
            <p:ph type="title"/>
          </p:nvPr>
        </p:nvSpPr>
        <p:spPr/>
        <p:txBody>
          <a:bodyPr/>
          <a:lstStyle/>
          <a:p>
            <a:r>
              <a:rPr lang="en-US" dirty="0" smtClean="0"/>
              <a:t>After the Ground-Truthing</a:t>
            </a:r>
            <a:endParaRPr lang="en-US" dirty="0"/>
          </a:p>
        </p:txBody>
      </p:sp>
      <p:sp>
        <p:nvSpPr>
          <p:cNvPr id="3" name="Content Placeholder 2"/>
          <p:cNvSpPr>
            <a:spLocks noGrp="1"/>
          </p:cNvSpPr>
          <p:nvPr>
            <p:ph idx="1"/>
          </p:nvPr>
        </p:nvSpPr>
        <p:spPr>
          <a:xfrm>
            <a:off x="2916798" y="2043954"/>
            <a:ext cx="5687456" cy="4291105"/>
          </a:xfrm>
        </p:spPr>
        <p:txBody>
          <a:bodyPr/>
          <a:lstStyle/>
          <a:p>
            <a:pPr indent="-274320">
              <a:buClr>
                <a:schemeClr val="accent2">
                  <a:lumMod val="50000"/>
                </a:schemeClr>
              </a:buClr>
            </a:pPr>
            <a:r>
              <a:rPr lang="en-US" dirty="0" smtClean="0"/>
              <a:t>Examine the feedback from participants</a:t>
            </a:r>
          </a:p>
          <a:p>
            <a:pPr indent="-274320">
              <a:buClr>
                <a:schemeClr val="accent2">
                  <a:lumMod val="50000"/>
                </a:schemeClr>
              </a:buClr>
            </a:pPr>
            <a:r>
              <a:rPr lang="en-US" dirty="0" smtClean="0"/>
              <a:t>Adjust the maps and other data </a:t>
            </a:r>
          </a:p>
          <a:p>
            <a:pPr indent="-274320">
              <a:buClr>
                <a:schemeClr val="accent2">
                  <a:lumMod val="50000"/>
                </a:schemeClr>
              </a:buClr>
            </a:pPr>
            <a:r>
              <a:rPr lang="en-US" dirty="0" smtClean="0"/>
              <a:t>Provide feedback to the participants: </a:t>
            </a:r>
          </a:p>
          <a:p>
            <a:pPr lvl="1" indent="-274320">
              <a:buClr>
                <a:schemeClr val="accent2">
                  <a:lumMod val="75000"/>
                </a:schemeClr>
              </a:buClr>
            </a:pPr>
            <a:r>
              <a:rPr lang="en-US" dirty="0" smtClean="0"/>
              <a:t>Thank them</a:t>
            </a:r>
          </a:p>
          <a:p>
            <a:pPr lvl="1" indent="-274320">
              <a:buClr>
                <a:schemeClr val="accent2">
                  <a:lumMod val="75000"/>
                </a:schemeClr>
              </a:buClr>
            </a:pPr>
            <a:r>
              <a:rPr lang="en-US" dirty="0" smtClean="0"/>
              <a:t>Include a summary of how their input helped</a:t>
            </a:r>
          </a:p>
          <a:p>
            <a:pPr lvl="1" indent="-274320">
              <a:buClr>
                <a:schemeClr val="accent2">
                  <a:lumMod val="75000"/>
                </a:schemeClr>
              </a:buClr>
            </a:pPr>
            <a:r>
              <a:rPr lang="en-US" dirty="0" smtClean="0"/>
              <a:t>Invite them to the next community session</a:t>
            </a:r>
            <a:endParaRPr lang="en-US" dirty="0"/>
          </a:p>
        </p:txBody>
      </p:sp>
      <p:sp>
        <p:nvSpPr>
          <p:cNvPr id="4" name="Slide Number Placeholder 3"/>
          <p:cNvSpPr>
            <a:spLocks noGrp="1"/>
          </p:cNvSpPr>
          <p:nvPr>
            <p:ph type="sldNum" sz="quarter" idx="12"/>
          </p:nvPr>
        </p:nvSpPr>
        <p:spPr/>
        <p:txBody>
          <a:bodyPr/>
          <a:lstStyle/>
          <a:p>
            <a:pPr>
              <a:defRPr/>
            </a:pPr>
            <a:fld id="{A936FF98-877D-44BD-A6DE-6D211A770BE9}" type="slidenum">
              <a:rPr lang="en-US" smtClean="0"/>
              <a:pPr>
                <a:defRPr/>
              </a:pPr>
              <a:t>15</a:t>
            </a:fld>
            <a:endParaRPr lang="en-US" dirty="0"/>
          </a:p>
        </p:txBody>
      </p:sp>
    </p:spTree>
  </p:cSld>
  <p:clrMapOvr>
    <a:masterClrMapping/>
  </p:clrMapOvr>
  <p:transition advClick="0">
    <p:sndAc>
      <p:stSnd>
        <p:snd r:embed="rId3" name="arrow.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p:txBody>
          <a:bodyPr wrap="square" numCol="1" anchorCtr="0" compatLnSpc="1">
            <a:prstTxWarp prst="textNoShape">
              <a:avLst/>
            </a:prstTxWarp>
          </a:bodyPr>
          <a:lstStyle/>
          <a:p>
            <a:pPr eaLnBrk="1" hangingPunct="1"/>
            <a:r>
              <a:rPr lang="en-US" dirty="0" smtClean="0">
                <a:ea typeface="ＭＳ Ｐゴシック" charset="-128"/>
              </a:rPr>
              <a:t>Questions &amp; Discussion</a:t>
            </a:r>
          </a:p>
        </p:txBody>
      </p:sp>
      <p:sp>
        <p:nvSpPr>
          <p:cNvPr id="83971" name="Content Placeholder 2"/>
          <p:cNvSpPr>
            <a:spLocks noGrp="1"/>
          </p:cNvSpPr>
          <p:nvPr>
            <p:ph idx="1"/>
          </p:nvPr>
        </p:nvSpPr>
        <p:spPr>
          <a:xfrm>
            <a:off x="3272118" y="2133600"/>
            <a:ext cx="5586132" cy="3992563"/>
          </a:xfrm>
        </p:spPr>
        <p:txBody>
          <a:bodyPr/>
          <a:lstStyle/>
          <a:p>
            <a:pPr indent="-273050" eaLnBrk="1" hangingPunct="1">
              <a:buClr>
                <a:schemeClr val="accent1">
                  <a:lumMod val="75000"/>
                </a:schemeClr>
              </a:buClr>
            </a:pPr>
            <a:r>
              <a:rPr lang="en-US" dirty="0" smtClean="0">
                <a:ea typeface="ＭＳ Ｐゴシック" charset="-128"/>
              </a:rPr>
              <a:t>Timeline</a:t>
            </a:r>
          </a:p>
          <a:p>
            <a:pPr indent="-273050" eaLnBrk="1" hangingPunct="1">
              <a:buClr>
                <a:schemeClr val="accent1">
                  <a:lumMod val="75000"/>
                </a:schemeClr>
              </a:buClr>
            </a:pPr>
            <a:r>
              <a:rPr lang="en-US" dirty="0" smtClean="0">
                <a:ea typeface="ＭＳ Ｐゴシック" charset="-128"/>
              </a:rPr>
              <a:t>Next meeting date</a:t>
            </a:r>
          </a:p>
          <a:p>
            <a:pPr indent="-273050" eaLnBrk="1" hangingPunct="1">
              <a:buClr>
                <a:schemeClr val="accent1">
                  <a:lumMod val="75000"/>
                </a:schemeClr>
              </a:buClr>
            </a:pPr>
            <a:r>
              <a:rPr lang="en-US" altLang="en-US" dirty="0" smtClean="0">
                <a:ea typeface="ＭＳ Ｐゴシック" charset="-128"/>
              </a:rPr>
              <a:t>“</a:t>
            </a:r>
            <a:r>
              <a:rPr lang="en-US" dirty="0" smtClean="0">
                <a:ea typeface="ＭＳ Ｐゴシック" charset="-128"/>
              </a:rPr>
              <a:t>To do</a:t>
            </a:r>
            <a:r>
              <a:rPr lang="en-US" altLang="en-US" dirty="0" smtClean="0">
                <a:ea typeface="ＭＳ Ｐゴシック" charset="-128"/>
              </a:rPr>
              <a:t>”</a:t>
            </a:r>
            <a:r>
              <a:rPr lang="en-US" dirty="0" smtClean="0">
                <a:ea typeface="ＭＳ Ｐゴシック" charset="-128"/>
              </a:rPr>
              <a:t> list</a:t>
            </a:r>
          </a:p>
          <a:p>
            <a:pPr indent="-273050" eaLnBrk="1" hangingPunct="1">
              <a:buClr>
                <a:schemeClr val="accent1">
                  <a:lumMod val="75000"/>
                </a:schemeClr>
              </a:buClr>
            </a:pPr>
            <a:r>
              <a:rPr lang="en-US" dirty="0" smtClean="0">
                <a:ea typeface="ＭＳ Ｐゴシック" charset="-128"/>
              </a:rPr>
              <a:t>Other discussion/questions</a:t>
            </a:r>
          </a:p>
          <a:p>
            <a:pPr indent="-273050" eaLnBrk="1" hangingPunct="1"/>
            <a:endParaRPr lang="en-US" dirty="0" smtClean="0">
              <a:ea typeface="ＭＳ Ｐゴシック" charset="-128"/>
            </a:endParaRPr>
          </a:p>
        </p:txBody>
      </p:sp>
      <p:pic>
        <p:nvPicPr>
          <p:cNvPr id="83972" name="Picture 5" descr="C:\Users\work\AppData\Local\Microsoft\Windows\Temporary Internet Files\Content.IE5\R54WRB7J\MC900441498[1].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4163" y="1906588"/>
            <a:ext cx="2687637" cy="2687637"/>
          </a:xfrm>
          <a:prstGeom prst="rect">
            <a:avLst/>
          </a:prstGeom>
          <a:noFill/>
          <a:ln w="9525">
            <a:noFill/>
            <a:miter lim="800000"/>
            <a:headEnd/>
            <a:tailEnd/>
          </a:ln>
        </p:spPr>
      </p:pic>
      <p:sp>
        <p:nvSpPr>
          <p:cNvPr id="83973" name="Slide Number Placeholder 2"/>
          <p:cNvSpPr>
            <a:spLocks noGrp="1"/>
          </p:cNvSpPr>
          <p:nvPr>
            <p:ph type="sldNum" sz="quarter" idx="12"/>
          </p:nvPr>
        </p:nvSpPr>
        <p:spPr bwMode="auto">
          <a:noFill/>
          <a:ln>
            <a:miter lim="800000"/>
            <a:headEnd/>
            <a:tailEnd/>
          </a:ln>
        </p:spPr>
        <p:txBody>
          <a:bodyPr/>
          <a:lstStyle/>
          <a:p>
            <a:fld id="{D2198F4F-911B-4F1E-8B4C-06F2AE06AE80}" type="slidenum">
              <a:rPr lang="en-US" smtClean="0"/>
              <a:pPr/>
              <a:t>16</a:t>
            </a:fld>
            <a:endParaRPr lang="en-US" dirty="0" smtClean="0"/>
          </a:p>
        </p:txBody>
      </p:sp>
    </p:spTree>
  </p:cSld>
  <p:clrMapOvr>
    <a:masterClrMapping/>
  </p:clrMapOvr>
  <p:transition advClick="0">
    <p:sndAc>
      <p:stSnd>
        <p:snd r:embed="rId3" name="arrow.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 Placeholder 2"/>
          <p:cNvSpPr>
            <a:spLocks noGrp="1"/>
          </p:cNvSpPr>
          <p:nvPr>
            <p:ph type="body" sz="half" idx="2"/>
          </p:nvPr>
        </p:nvSpPr>
        <p:spPr>
          <a:xfrm>
            <a:off x="419100" y="4953000"/>
            <a:ext cx="2471738" cy="1246188"/>
          </a:xfrm>
        </p:spPr>
        <p:txBody>
          <a:bodyPr/>
          <a:lstStyle/>
          <a:p>
            <a:endParaRPr lang="en-US" dirty="0">
              <a:latin typeface="Calibri" charset="0"/>
              <a:ea typeface="ＭＳ Ｐゴシック" charset="0"/>
              <a:cs typeface="ＭＳ Ｐゴシック" charset="0"/>
            </a:endParaRPr>
          </a:p>
        </p:txBody>
      </p:sp>
      <p:sp>
        <p:nvSpPr>
          <p:cNvPr id="4" name="Title 3"/>
          <p:cNvSpPr>
            <a:spLocks noGrp="1"/>
          </p:cNvSpPr>
          <p:nvPr>
            <p:ph type="title"/>
          </p:nvPr>
        </p:nvSpPr>
        <p:spPr>
          <a:xfrm>
            <a:off x="411163" y="4394200"/>
            <a:ext cx="2474912" cy="511175"/>
          </a:xfrm>
        </p:spPr>
        <p:txBody>
          <a:bodyPr>
            <a:normAutofit fontScale="90000"/>
          </a:bodyPr>
          <a:lstStyle/>
          <a:p>
            <a:pPr>
              <a:defRPr/>
            </a:pPr>
            <a:r>
              <a:rPr lang="en-US" dirty="0" smtClean="0"/>
              <a:t>Contact Information	</a:t>
            </a:r>
            <a:endParaRPr lang="en-US" dirty="0"/>
          </a:p>
        </p:txBody>
      </p:sp>
      <p:sp>
        <p:nvSpPr>
          <p:cNvPr id="82947" name="Slide Number Placeholder 5"/>
          <p:cNvSpPr>
            <a:spLocks noGrp="1"/>
          </p:cNvSpPr>
          <p:nvPr>
            <p:ph type="sldNum" sz="quarter" idx="16"/>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4208B1A-8700-494C-A138-CA8DF424AF61}" type="slidenum">
              <a:rPr lang="en-US" sz="1400">
                <a:solidFill>
                  <a:srgbClr val="262626"/>
                </a:solidFill>
                <a:latin typeface="Calibri" charset="0"/>
              </a:rPr>
              <a:pPr eaLnBrk="1" hangingPunct="1"/>
              <a:t>17</a:t>
            </a:fld>
            <a:endParaRPr lang="en-US" sz="1400" dirty="0">
              <a:solidFill>
                <a:srgbClr val="262626"/>
              </a:solidFill>
              <a:latin typeface="Calibri" charset="0"/>
            </a:endParaRPr>
          </a:p>
        </p:txBody>
      </p:sp>
      <p:sp>
        <p:nvSpPr>
          <p:cNvPr id="8" name="TextBox 7"/>
          <p:cNvSpPr txBox="1"/>
          <p:nvPr/>
        </p:nvSpPr>
        <p:spPr>
          <a:xfrm>
            <a:off x="3270250" y="4351338"/>
            <a:ext cx="5592763" cy="400050"/>
          </a:xfrm>
          <a:prstGeom prst="rect">
            <a:avLst/>
          </a:prstGeom>
          <a:solidFill>
            <a:schemeClr val="tx1">
              <a:lumMod val="75000"/>
              <a:lumOff val="25000"/>
            </a:schemeClr>
          </a:solidFill>
        </p:spPr>
        <p:txBody>
          <a:bodyPr>
            <a:spAutoFit/>
          </a:bodyPr>
          <a:lstStyle/>
          <a:p>
            <a:pPr algn="r">
              <a:defRPr/>
            </a:pPr>
            <a:r>
              <a:rPr lang="en-US" sz="2000" i="1" dirty="0">
                <a:solidFill>
                  <a:schemeClr val="bg1"/>
                </a:solidFill>
                <a:latin typeface="+mn-lt"/>
              </a:rPr>
              <a:t>Building Disaster-Resilient Places</a:t>
            </a:r>
            <a:endParaRPr lang="en-US" sz="2000" dirty="0">
              <a:solidFill>
                <a:schemeClr val="bg1"/>
              </a:solidFill>
              <a:latin typeface="+mn-lt"/>
            </a:endParaRPr>
          </a:p>
        </p:txBody>
      </p:sp>
      <p:sp>
        <p:nvSpPr>
          <p:cNvPr id="9" name="Rectangle 8"/>
          <p:cNvSpPr/>
          <p:nvPr/>
        </p:nvSpPr>
        <p:spPr>
          <a:xfrm>
            <a:off x="298450" y="876300"/>
            <a:ext cx="2716213" cy="3306763"/>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0" name="Picture 9"/>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140790" y="1351100"/>
            <a:ext cx="5702393" cy="1813848"/>
          </a:xfrm>
          <a:prstGeom prst="rect">
            <a:avLst/>
          </a:prstGeom>
        </p:spPr>
      </p:pic>
    </p:spTree>
    <p:extLst>
      <p:ext uri="{BB962C8B-B14F-4D97-AF65-F5344CB8AC3E}">
        <p14:creationId xmlns:p14="http://schemas.microsoft.com/office/powerpoint/2010/main" xmlns="" val="2077321173"/>
      </p:ext>
    </p:extLst>
  </p:cSld>
  <p:clrMapOvr>
    <a:masterClrMapping/>
  </p:clrMapOvr>
  <p:transition advClick="0">
    <p:sndAc>
      <p:stSnd>
        <p:snd r:embed="rId3" name="arrow.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p:txBody>
          <a:bodyPr wrap="square" numCol="1" anchorCtr="0" compatLnSpc="1">
            <a:prstTxWarp prst="textNoShape">
              <a:avLst/>
            </a:prstTxWarp>
          </a:bodyPr>
          <a:lstStyle/>
          <a:p>
            <a:pPr eaLnBrk="1" hangingPunct="1"/>
            <a:r>
              <a:rPr lang="en-US" dirty="0" smtClean="0">
                <a:ea typeface="ＭＳ Ｐゴシック" charset="-128"/>
              </a:rPr>
              <a:t>A Review of What is Involved</a:t>
            </a:r>
          </a:p>
        </p:txBody>
      </p:sp>
      <p:graphicFrame>
        <p:nvGraphicFramePr>
          <p:cNvPr id="4" name="Diagram 3"/>
          <p:cNvGraphicFramePr/>
          <p:nvPr/>
        </p:nvGraphicFramePr>
        <p:xfrm>
          <a:off x="284163" y="1976582"/>
          <a:ext cx="8730364" cy="15055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2772" name="TextBox 4"/>
          <p:cNvSpPr txBox="1">
            <a:spLocks noChangeArrowheads="1"/>
          </p:cNvSpPr>
          <p:nvPr/>
        </p:nvSpPr>
        <p:spPr bwMode="auto">
          <a:xfrm>
            <a:off x="941388" y="3481388"/>
            <a:ext cx="7593012" cy="2678112"/>
          </a:xfrm>
          <a:prstGeom prst="rect">
            <a:avLst/>
          </a:prstGeom>
          <a:noFill/>
          <a:ln w="9525">
            <a:noFill/>
            <a:miter lim="800000"/>
            <a:headEnd/>
            <a:tailEnd/>
          </a:ln>
        </p:spPr>
        <p:txBody>
          <a:bodyPr>
            <a:spAutoFit/>
          </a:bodyPr>
          <a:lstStyle/>
          <a:p>
            <a:r>
              <a:rPr lang="en-US" sz="2800" dirty="0">
                <a:solidFill>
                  <a:schemeClr val="accent1"/>
                </a:solidFill>
              </a:rPr>
              <a:t>Step 1:  </a:t>
            </a:r>
            <a:r>
              <a:rPr lang="en-US" sz="2800" dirty="0"/>
              <a:t>Form a Collaborative Planning Team</a:t>
            </a:r>
          </a:p>
          <a:p>
            <a:r>
              <a:rPr lang="en-US" sz="2800" b="1" dirty="0">
                <a:solidFill>
                  <a:schemeClr val="accent1"/>
                </a:solidFill>
              </a:rPr>
              <a:t>Step 2:  </a:t>
            </a:r>
            <a:r>
              <a:rPr lang="en-US" sz="2800" b="1" dirty="0"/>
              <a:t>Understand the Situation</a:t>
            </a:r>
          </a:p>
          <a:p>
            <a:r>
              <a:rPr lang="en-US" sz="2800" dirty="0">
                <a:solidFill>
                  <a:schemeClr val="accent1"/>
                </a:solidFill>
              </a:rPr>
              <a:t>Step 3:</a:t>
            </a:r>
            <a:r>
              <a:rPr lang="en-US" sz="2800" dirty="0"/>
              <a:t>  Determine Goals &amp; </a:t>
            </a:r>
            <a:r>
              <a:rPr lang="en-US" sz="2800" dirty="0" smtClean="0"/>
              <a:t>Actions</a:t>
            </a:r>
            <a:endParaRPr lang="en-US" sz="2800" dirty="0"/>
          </a:p>
          <a:p>
            <a:r>
              <a:rPr lang="en-US" sz="2800" dirty="0">
                <a:solidFill>
                  <a:schemeClr val="accent1"/>
                </a:solidFill>
              </a:rPr>
              <a:t>Step 4:  </a:t>
            </a:r>
            <a:r>
              <a:rPr lang="en-US" sz="2800" dirty="0"/>
              <a:t>Develop the Plan</a:t>
            </a:r>
          </a:p>
          <a:p>
            <a:r>
              <a:rPr lang="en-US" sz="2800" dirty="0">
                <a:solidFill>
                  <a:schemeClr val="accent1"/>
                </a:solidFill>
              </a:rPr>
              <a:t>Step 5:  </a:t>
            </a:r>
            <a:r>
              <a:rPr lang="en-US" sz="2800" dirty="0"/>
              <a:t>Prepare, Review, &amp; Approve the Plan</a:t>
            </a:r>
          </a:p>
          <a:p>
            <a:r>
              <a:rPr lang="en-US" sz="2800" dirty="0">
                <a:solidFill>
                  <a:schemeClr val="accent1"/>
                </a:solidFill>
              </a:rPr>
              <a:t>Step 6:  </a:t>
            </a:r>
            <a:r>
              <a:rPr lang="en-US" sz="2800" dirty="0"/>
              <a:t>Implement &amp; Maintain the Plan</a:t>
            </a:r>
          </a:p>
        </p:txBody>
      </p:sp>
      <p:sp>
        <p:nvSpPr>
          <p:cNvPr id="32773" name="Slide Number Placeholder 1"/>
          <p:cNvSpPr>
            <a:spLocks noGrp="1"/>
          </p:cNvSpPr>
          <p:nvPr>
            <p:ph type="sldNum" sz="quarter" idx="12"/>
          </p:nvPr>
        </p:nvSpPr>
        <p:spPr bwMode="auto">
          <a:noFill/>
          <a:ln>
            <a:miter lim="800000"/>
            <a:headEnd/>
            <a:tailEnd/>
          </a:ln>
        </p:spPr>
        <p:txBody>
          <a:bodyPr/>
          <a:lstStyle/>
          <a:p>
            <a:fld id="{A0DB8F3F-968A-46BA-ADE1-60435993A1D6}" type="slidenum">
              <a:rPr lang="en-US" smtClean="0"/>
              <a:pPr/>
              <a:t>2</a:t>
            </a:fld>
            <a:endParaRPr lang="en-US" dirty="0" smtClean="0"/>
          </a:p>
        </p:txBody>
      </p:sp>
    </p:spTree>
  </p:cSld>
  <p:clrMapOvr>
    <a:masterClrMapping/>
  </p:clrMapOvr>
  <p:transition advClick="0">
    <p:sndAc>
      <p:stSnd>
        <p:snd r:embed="rId3" name="arrow.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p:cNvSpPr>
            <a:spLocks noGrp="1"/>
          </p:cNvSpPr>
          <p:nvPr>
            <p:ph type="title"/>
          </p:nvPr>
        </p:nvSpPr>
        <p:spPr bwMode="auto"/>
        <p:txBody>
          <a:bodyPr wrap="square" numCol="1" anchorCtr="0" compatLnSpc="1">
            <a:prstTxWarp prst="textNoShape">
              <a:avLst/>
            </a:prstTxWarp>
          </a:bodyPr>
          <a:lstStyle/>
          <a:p>
            <a:r>
              <a:rPr lang="en-US" dirty="0" smtClean="0">
                <a:ea typeface="ＭＳ Ｐゴシック" charset="-128"/>
              </a:rPr>
              <a:t>Key Words Defined</a:t>
            </a:r>
          </a:p>
        </p:txBody>
      </p:sp>
      <p:sp>
        <p:nvSpPr>
          <p:cNvPr id="34819" name="Content Placeholder 5"/>
          <p:cNvSpPr>
            <a:spLocks noGrp="1"/>
          </p:cNvSpPr>
          <p:nvPr>
            <p:ph idx="1"/>
          </p:nvPr>
        </p:nvSpPr>
        <p:spPr>
          <a:xfrm>
            <a:off x="284163" y="2579171"/>
            <a:ext cx="5961061" cy="3314733"/>
          </a:xfrm>
        </p:spPr>
        <p:txBody>
          <a:bodyPr/>
          <a:lstStyle/>
          <a:p>
            <a:pPr marL="179705" indent="0">
              <a:spcBef>
                <a:spcPts val="1400"/>
              </a:spcBef>
              <a:buClr>
                <a:schemeClr val="accent1">
                  <a:lumMod val="75000"/>
                </a:schemeClr>
              </a:buClr>
              <a:buNone/>
              <a:defRPr/>
            </a:pPr>
            <a:r>
              <a:rPr lang="en-US" sz="2400" dirty="0" smtClean="0">
                <a:ea typeface="ＭＳ Ｐゴシック" charset="-128"/>
              </a:rPr>
              <a:t>According to FEMA:</a:t>
            </a:r>
          </a:p>
          <a:p>
            <a:pPr lvl="1" indent="-274320">
              <a:spcBef>
                <a:spcPts val="1400"/>
              </a:spcBef>
              <a:buClr>
                <a:schemeClr val="accent1">
                  <a:lumMod val="75000"/>
                </a:schemeClr>
              </a:buClr>
              <a:defRPr/>
            </a:pPr>
            <a:r>
              <a:rPr lang="en-US" sz="2200" dirty="0" smtClean="0">
                <a:ea typeface="ＭＳ Ｐゴシック" charset="-128"/>
              </a:rPr>
              <a:t>Vulnerability – Living in the way of something that poses a hazard (a flood plain)</a:t>
            </a:r>
          </a:p>
          <a:p>
            <a:pPr lvl="1" indent="-274320">
              <a:spcBef>
                <a:spcPts val="1400"/>
              </a:spcBef>
              <a:buClr>
                <a:schemeClr val="accent1">
                  <a:lumMod val="75000"/>
                </a:schemeClr>
              </a:buClr>
              <a:defRPr/>
            </a:pPr>
            <a:r>
              <a:rPr lang="en-US" dirty="0" smtClean="0">
                <a:ea typeface="ＭＳ Ｐゴシック" charset="-128"/>
              </a:rPr>
              <a:t>Disadvantaged – Do not have the resources to respond to a hazard or disaster. </a:t>
            </a:r>
            <a:endParaRPr lang="en-US" sz="2200" dirty="0" smtClean="0">
              <a:ea typeface="ＭＳ Ｐゴシック" charset="-128"/>
            </a:endParaRPr>
          </a:p>
        </p:txBody>
      </p:sp>
      <p:sp>
        <p:nvSpPr>
          <p:cNvPr id="34820" name="Slide Number Placeholder 4"/>
          <p:cNvSpPr>
            <a:spLocks noGrp="1"/>
          </p:cNvSpPr>
          <p:nvPr>
            <p:ph type="sldNum" sz="quarter" idx="12"/>
          </p:nvPr>
        </p:nvSpPr>
        <p:spPr bwMode="auto">
          <a:noFill/>
          <a:ln>
            <a:miter lim="800000"/>
            <a:headEnd/>
            <a:tailEnd/>
          </a:ln>
        </p:spPr>
        <p:txBody>
          <a:bodyPr/>
          <a:lstStyle/>
          <a:p>
            <a:fld id="{997F858F-FBC7-4B30-8DFA-0C8560B32279}" type="slidenum">
              <a:rPr lang="en-US" smtClean="0"/>
              <a:pPr/>
              <a:t>3</a:t>
            </a:fld>
            <a:endParaRPr lang="en-US" dirty="0" smtClean="0"/>
          </a:p>
        </p:txBody>
      </p:sp>
      <p:pic>
        <p:nvPicPr>
          <p:cNvPr id="1028" name="Picture 4" descr="C:\Users\work\AppData\Local\Microsoft\Windows\Temporary Internet Files\Content.IE5\KDFB1221\MP900399324[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77920" y="2932385"/>
            <a:ext cx="2768293" cy="23641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13143548"/>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p:txBody>
          <a:bodyPr wrap="square" numCol="1" anchorCtr="0" compatLnSpc="1">
            <a:prstTxWarp prst="textNoShape">
              <a:avLst/>
            </a:prstTxWarp>
            <a:normAutofit fontScale="90000"/>
          </a:bodyPr>
          <a:lstStyle/>
          <a:p>
            <a:pPr eaLnBrk="1" hangingPunct="1"/>
            <a:r>
              <a:rPr lang="en-US" dirty="0" smtClean="0">
                <a:ea typeface="ＭＳ Ｐゴシック" charset="-128"/>
              </a:rPr>
              <a:t>Hazards and Disasters in Your Community</a:t>
            </a:r>
          </a:p>
        </p:txBody>
      </p:sp>
      <p:sp>
        <p:nvSpPr>
          <p:cNvPr id="36867" name="Content Placeholder 2"/>
          <p:cNvSpPr>
            <a:spLocks noGrp="1"/>
          </p:cNvSpPr>
          <p:nvPr>
            <p:ph idx="1"/>
          </p:nvPr>
        </p:nvSpPr>
        <p:spPr>
          <a:xfrm>
            <a:off x="2373313" y="2133600"/>
            <a:ext cx="6484938" cy="4305300"/>
          </a:xfrm>
        </p:spPr>
        <p:txBody>
          <a:bodyPr/>
          <a:lstStyle/>
          <a:p>
            <a:pPr marL="522288" indent="-342900" eaLnBrk="1" hangingPunct="1">
              <a:buClr>
                <a:schemeClr val="accent1">
                  <a:lumMod val="75000"/>
                </a:schemeClr>
              </a:buClr>
            </a:pPr>
            <a:r>
              <a:rPr lang="en-US" sz="2200" b="1" dirty="0" smtClean="0">
                <a:ea typeface="ＭＳ Ｐゴシック" charset="-128"/>
              </a:rPr>
              <a:t>Draw a disaster timeline </a:t>
            </a:r>
            <a:r>
              <a:rPr lang="en-US" sz="2200" dirty="0" smtClean="0">
                <a:ea typeface="ＭＳ Ｐゴシック" charset="-128"/>
              </a:rPr>
              <a:t>going as far back as you can remember.</a:t>
            </a:r>
          </a:p>
          <a:p>
            <a:pPr marL="179388" indent="0" eaLnBrk="1" hangingPunct="1">
              <a:buClr>
                <a:schemeClr val="accent1">
                  <a:lumMod val="75000"/>
                </a:schemeClr>
              </a:buClr>
              <a:buNone/>
            </a:pPr>
            <a:endParaRPr lang="en-US" sz="2200" dirty="0" smtClean="0">
              <a:ea typeface="ＭＳ Ｐゴシック" charset="-128"/>
            </a:endParaRPr>
          </a:p>
          <a:p>
            <a:pPr marL="522288" indent="-342900" eaLnBrk="1" hangingPunct="1">
              <a:buClr>
                <a:schemeClr val="accent1">
                  <a:lumMod val="75000"/>
                </a:schemeClr>
              </a:buClr>
            </a:pPr>
            <a:r>
              <a:rPr lang="en-US" sz="2200" b="1" dirty="0" smtClean="0">
                <a:ea typeface="ＭＳ Ｐゴシック" charset="-128"/>
              </a:rPr>
              <a:t>Identify</a:t>
            </a:r>
            <a:r>
              <a:rPr lang="en-US" sz="2200" dirty="0" smtClean="0">
                <a:ea typeface="ＭＳ Ｐゴシック" charset="-128"/>
              </a:rPr>
              <a:t>:</a:t>
            </a:r>
          </a:p>
          <a:p>
            <a:pPr marL="868363" lvl="2" indent="-342900" eaLnBrk="1" hangingPunct="1">
              <a:spcBef>
                <a:spcPts val="2000"/>
              </a:spcBef>
              <a:buClr>
                <a:schemeClr val="accent1">
                  <a:lumMod val="75000"/>
                </a:schemeClr>
              </a:buClr>
            </a:pPr>
            <a:r>
              <a:rPr lang="en-US" b="1" dirty="0">
                <a:ea typeface="ＭＳ Ｐゴシック" charset="-128"/>
                <a:cs typeface="ＭＳ Ｐゴシック" pitchFamily="-109" charset="-128"/>
              </a:rPr>
              <a:t>Hazards</a:t>
            </a:r>
            <a:r>
              <a:rPr lang="en-US" dirty="0">
                <a:ea typeface="ＭＳ Ｐゴシック" charset="-128"/>
                <a:cs typeface="ＭＳ Ｐゴシック" pitchFamily="-109" charset="-128"/>
              </a:rPr>
              <a:t> are you likely to face in your community  </a:t>
            </a:r>
          </a:p>
          <a:p>
            <a:pPr marL="868363" lvl="2" indent="-342900" eaLnBrk="1" hangingPunct="1">
              <a:spcBef>
                <a:spcPts val="2000"/>
              </a:spcBef>
              <a:buClr>
                <a:schemeClr val="accent1">
                  <a:lumMod val="75000"/>
                </a:schemeClr>
              </a:buClr>
            </a:pPr>
            <a:r>
              <a:rPr lang="en-US" b="1" dirty="0" smtClean="0">
                <a:ea typeface="ＭＳ Ｐゴシック" charset="-128"/>
                <a:cs typeface="ＭＳ Ｐゴシック" pitchFamily="-109" charset="-128"/>
              </a:rPr>
              <a:t>Source</a:t>
            </a:r>
            <a:r>
              <a:rPr lang="en-US" dirty="0" smtClean="0">
                <a:ea typeface="ＭＳ Ｐゴシック" charset="-128"/>
                <a:cs typeface="ＭＳ Ｐゴシック" pitchFamily="-109" charset="-128"/>
              </a:rPr>
              <a:t>:  natural or </a:t>
            </a:r>
            <a:r>
              <a:rPr lang="en-US" dirty="0">
                <a:ea typeface="ＭＳ Ｐゴシック" charset="-128"/>
                <a:cs typeface="ＭＳ Ｐゴシック" pitchFamily="-109" charset="-128"/>
              </a:rPr>
              <a:t>built </a:t>
            </a:r>
            <a:r>
              <a:rPr lang="en-US" dirty="0" smtClean="0">
                <a:ea typeface="ＭＳ Ｐゴシック" charset="-128"/>
                <a:cs typeface="ＭＳ Ｐゴシック" pitchFamily="-109" charset="-128"/>
              </a:rPr>
              <a:t>(man-made)</a:t>
            </a:r>
            <a:endParaRPr lang="en-US" dirty="0">
              <a:ea typeface="ＭＳ Ｐゴシック" charset="-128"/>
              <a:cs typeface="ＭＳ Ｐゴシック" pitchFamily="-109" charset="-128"/>
            </a:endParaRPr>
          </a:p>
          <a:p>
            <a:pPr marL="868363" lvl="2" indent="-342900" eaLnBrk="1" hangingPunct="1">
              <a:spcBef>
                <a:spcPts val="2000"/>
              </a:spcBef>
              <a:buClr>
                <a:schemeClr val="accent1">
                  <a:lumMod val="75000"/>
                </a:schemeClr>
              </a:buClr>
            </a:pPr>
            <a:r>
              <a:rPr lang="en-US" b="1" dirty="0" smtClean="0">
                <a:ea typeface="ＭＳ Ｐゴシック" charset="-128"/>
                <a:cs typeface="ＭＳ Ｐゴシック" pitchFamily="-109" charset="-128"/>
              </a:rPr>
              <a:t>Rank</a:t>
            </a:r>
            <a:r>
              <a:rPr lang="en-US" dirty="0" smtClean="0">
                <a:ea typeface="ＭＳ Ｐゴシック" charset="-128"/>
                <a:cs typeface="ＭＳ Ｐゴシック" pitchFamily="-109" charset="-128"/>
              </a:rPr>
              <a:t> by </a:t>
            </a:r>
            <a:r>
              <a:rPr lang="en-US" dirty="0">
                <a:ea typeface="ＭＳ Ｐゴシック" charset="-128"/>
                <a:cs typeface="ＭＳ Ｐゴシック" pitchFamily="-109" charset="-128"/>
              </a:rPr>
              <a:t>frequency and severity of risk</a:t>
            </a:r>
          </a:p>
          <a:p>
            <a:pPr marL="525463" lvl="2" indent="0" eaLnBrk="1" hangingPunct="1">
              <a:spcBef>
                <a:spcPts val="2000"/>
              </a:spcBef>
              <a:buClr>
                <a:schemeClr val="accent1">
                  <a:lumMod val="75000"/>
                </a:schemeClr>
              </a:buClr>
              <a:buNone/>
            </a:pPr>
            <a:endParaRPr lang="en-US" dirty="0">
              <a:ea typeface="ＭＳ Ｐゴシック" charset="-128"/>
              <a:cs typeface="ＭＳ Ｐゴシック" pitchFamily="-109" charset="-128"/>
            </a:endParaRPr>
          </a:p>
          <a:p>
            <a:pPr marL="522288" indent="-342900" eaLnBrk="1" hangingPunct="1">
              <a:buClr>
                <a:schemeClr val="accent1">
                  <a:lumMod val="75000"/>
                </a:schemeClr>
              </a:buClr>
            </a:pPr>
            <a:endParaRPr lang="en-US" sz="2200" dirty="0" smtClean="0">
              <a:ea typeface="ＭＳ Ｐゴシック" charset="-128"/>
            </a:endParaRPr>
          </a:p>
        </p:txBody>
      </p:sp>
      <p:sp>
        <p:nvSpPr>
          <p:cNvPr id="36868" name="Slide Number Placeholder 1"/>
          <p:cNvSpPr>
            <a:spLocks noGrp="1"/>
          </p:cNvSpPr>
          <p:nvPr>
            <p:ph type="sldNum" sz="quarter" idx="12"/>
          </p:nvPr>
        </p:nvSpPr>
        <p:spPr bwMode="auto">
          <a:noFill/>
          <a:ln>
            <a:miter lim="800000"/>
            <a:headEnd/>
            <a:tailEnd/>
          </a:ln>
        </p:spPr>
        <p:txBody>
          <a:bodyPr/>
          <a:lstStyle/>
          <a:p>
            <a:fld id="{19006CCF-8DCA-4F89-9CEF-00E1843B92CC}" type="slidenum">
              <a:rPr lang="en-US" smtClean="0"/>
              <a:pPr/>
              <a:t>4</a:t>
            </a:fld>
            <a:endParaRPr lang="en-US" dirty="0" smtClean="0"/>
          </a:p>
        </p:txBody>
      </p:sp>
      <p:pic>
        <p:nvPicPr>
          <p:cNvPr id="36869" name="Picture 3"/>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412750" y="2138363"/>
            <a:ext cx="1960563" cy="1219200"/>
          </a:xfrm>
          <a:prstGeom prst="rect">
            <a:avLst/>
          </a:prstGeom>
          <a:noFill/>
          <a:ln w="9525">
            <a:noFill/>
            <a:miter lim="800000"/>
            <a:headEnd/>
            <a:tailEnd/>
          </a:ln>
        </p:spPr>
      </p:pic>
      <p:pic>
        <p:nvPicPr>
          <p:cNvPr id="36870" name="Picture 4"/>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412750" y="3587750"/>
            <a:ext cx="1928813" cy="1281113"/>
          </a:xfrm>
          <a:prstGeom prst="rect">
            <a:avLst/>
          </a:prstGeom>
          <a:noFill/>
          <a:ln w="9525">
            <a:noFill/>
            <a:miter lim="800000"/>
            <a:headEnd/>
            <a:tailEnd/>
          </a:ln>
        </p:spPr>
      </p:pic>
      <p:pic>
        <p:nvPicPr>
          <p:cNvPr id="36871" name="Picture 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412750" y="5111750"/>
            <a:ext cx="1928813" cy="1281113"/>
          </a:xfrm>
          <a:prstGeom prst="rect">
            <a:avLst/>
          </a:prstGeom>
          <a:noFill/>
          <a:ln w="9525">
            <a:noFill/>
            <a:miter lim="800000"/>
            <a:headEnd/>
            <a:tailEnd/>
          </a:ln>
        </p:spPr>
      </p:pic>
    </p:spTree>
  </p:cSld>
  <p:clrMapOvr>
    <a:masterClrMapping/>
  </p:clrMapOvr>
  <p:transition advClick="0">
    <p:sndAc>
      <p:stSnd>
        <p:snd r:embed="rId3" name="arrow.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p:nvPr>
        </p:nvSpPr>
        <p:spPr bwMode="auto"/>
        <p:txBody>
          <a:bodyPr wrap="square" numCol="1" anchorCtr="0" compatLnSpc="1">
            <a:prstTxWarp prst="textNoShape">
              <a:avLst/>
            </a:prstTxWarp>
          </a:bodyPr>
          <a:lstStyle/>
          <a:p>
            <a:pPr eaLnBrk="1" hangingPunct="1"/>
            <a:r>
              <a:rPr lang="en-US" dirty="0" smtClean="0">
                <a:ea typeface="ＭＳ Ｐゴシック" charset="-128"/>
              </a:rPr>
              <a:t>Vulnerability and Resilience</a:t>
            </a:r>
          </a:p>
        </p:txBody>
      </p:sp>
      <p:sp>
        <p:nvSpPr>
          <p:cNvPr id="44036" name="Content Placeholder 6"/>
          <p:cNvSpPr>
            <a:spLocks noGrp="1"/>
          </p:cNvSpPr>
          <p:nvPr>
            <p:ph sz="half" idx="2"/>
          </p:nvPr>
        </p:nvSpPr>
        <p:spPr>
          <a:xfrm>
            <a:off x="3452813" y="2181226"/>
            <a:ext cx="4637087" cy="3975100"/>
          </a:xfrm>
        </p:spPr>
        <p:txBody>
          <a:bodyPr>
            <a:normAutofit lnSpcReduction="10000"/>
          </a:bodyPr>
          <a:lstStyle/>
          <a:p>
            <a:pPr indent="0" algn="ctr">
              <a:buFont typeface="Wingdings" pitchFamily="2" charset="2"/>
              <a:buNone/>
            </a:pPr>
            <a:r>
              <a:rPr lang="en-US" sz="3200" dirty="0" smtClean="0">
                <a:ea typeface="ＭＳ Ｐゴシック" charset="-128"/>
              </a:rPr>
              <a:t>Hazards </a:t>
            </a:r>
          </a:p>
          <a:p>
            <a:pPr indent="0" algn="ctr">
              <a:buFont typeface="Wingdings" pitchFamily="2" charset="2"/>
              <a:buNone/>
            </a:pPr>
            <a:r>
              <a:rPr lang="en-US" sz="3200" dirty="0" smtClean="0">
                <a:ea typeface="ＭＳ Ｐゴシック" charset="-128"/>
              </a:rPr>
              <a:t>+ </a:t>
            </a:r>
          </a:p>
          <a:p>
            <a:pPr indent="0" algn="ctr">
              <a:buFont typeface="Wingdings" pitchFamily="2" charset="2"/>
              <a:buNone/>
            </a:pPr>
            <a:r>
              <a:rPr lang="en-US" sz="3200" dirty="0" smtClean="0">
                <a:ea typeface="ＭＳ Ｐゴシック" charset="-128"/>
              </a:rPr>
              <a:t>Community Vulnerability</a:t>
            </a:r>
          </a:p>
          <a:p>
            <a:pPr indent="0" algn="ctr">
              <a:buFont typeface="Wingdings" pitchFamily="2" charset="2"/>
              <a:buNone/>
            </a:pPr>
            <a:r>
              <a:rPr lang="en-US" sz="3200" dirty="0" smtClean="0">
                <a:ea typeface="ＭＳ Ｐゴシック" charset="-128"/>
              </a:rPr>
              <a:t>=</a:t>
            </a:r>
          </a:p>
          <a:p>
            <a:pPr indent="0" algn="ctr">
              <a:buFont typeface="Wingdings" pitchFamily="2" charset="2"/>
              <a:buNone/>
            </a:pPr>
            <a:r>
              <a:rPr lang="en-US" sz="3200" dirty="0" smtClean="0">
                <a:ea typeface="ＭＳ Ｐゴシック" charset="-128"/>
              </a:rPr>
              <a:t>Impacts</a:t>
            </a:r>
          </a:p>
        </p:txBody>
      </p:sp>
      <p:sp>
        <p:nvSpPr>
          <p:cNvPr id="44037" name="Slide Number Placeholder 1"/>
          <p:cNvSpPr>
            <a:spLocks noGrp="1"/>
          </p:cNvSpPr>
          <p:nvPr>
            <p:ph type="sldNum" sz="quarter" idx="12"/>
          </p:nvPr>
        </p:nvSpPr>
        <p:spPr bwMode="auto">
          <a:noFill/>
          <a:ln>
            <a:miter lim="800000"/>
            <a:headEnd/>
            <a:tailEnd/>
          </a:ln>
        </p:spPr>
        <p:txBody>
          <a:bodyPr/>
          <a:lstStyle/>
          <a:p>
            <a:fld id="{0FAE4F23-5554-40F7-8F14-8A5A97E05199}" type="slidenum">
              <a:rPr lang="en-US" smtClean="0"/>
              <a:pPr/>
              <a:t>5</a:t>
            </a:fld>
            <a:endParaRPr lang="en-US" dirty="0" smtClean="0"/>
          </a:p>
        </p:txBody>
      </p:sp>
      <p:pic>
        <p:nvPicPr>
          <p:cNvPr id="44039" name="Picture 7" descr="C:\Documents and Settings\dtootle\Local Settings\Temporary Internet Files\Content.IE5\2W9SXHHX\MP900439295[1].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37685" y="2151064"/>
            <a:ext cx="2311304" cy="1540404"/>
          </a:xfrm>
          <a:prstGeom prst="rect">
            <a:avLst/>
          </a:prstGeom>
          <a:noFill/>
          <a:effectLst>
            <a:reflection stA="50000" endPos="25000" dist="12700" dir="5400000" sy="-100000" algn="bl" rotWithShape="0"/>
          </a:effectLst>
        </p:spPr>
      </p:pic>
      <p:pic>
        <p:nvPicPr>
          <p:cNvPr id="3" name="Picture 2" descr="Girl in dress CMYK.jp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37684" y="4301562"/>
            <a:ext cx="2311305" cy="1637291"/>
          </a:xfrm>
          <a:prstGeom prst="rect">
            <a:avLst/>
          </a:prstGeom>
          <a:effectLst>
            <a:reflection stA="50000" endPos="25000" dist="12700" dir="5400000" sy="-100000" algn="bl" rotWithShape="0"/>
          </a:effectLst>
        </p:spPr>
      </p:pic>
    </p:spTree>
  </p:cSld>
  <p:clrMapOvr>
    <a:masterClrMapping/>
  </p:clrMapOvr>
  <p:transition advClick="0">
    <p:sndAc>
      <p:stSnd>
        <p:snd r:embed="rId3" name="arrow.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bwMode="auto"/>
        <p:txBody>
          <a:bodyPr wrap="square" numCol="1" anchorCtr="0" compatLnSpc="1">
            <a:prstTxWarp prst="textNoShape">
              <a:avLst/>
            </a:prstTxWarp>
          </a:bodyPr>
          <a:lstStyle/>
          <a:p>
            <a:pPr eaLnBrk="1" hangingPunct="1"/>
            <a:r>
              <a:rPr lang="en-US" dirty="0" smtClean="0">
                <a:ea typeface="ＭＳ Ｐゴシック" charset="-128"/>
              </a:rPr>
              <a:t>Vulnerability in Your Community</a:t>
            </a:r>
          </a:p>
        </p:txBody>
      </p:sp>
      <p:sp>
        <p:nvSpPr>
          <p:cNvPr id="3" name="Content Placeholder 2"/>
          <p:cNvSpPr>
            <a:spLocks noGrp="1"/>
          </p:cNvSpPr>
          <p:nvPr>
            <p:ph idx="1"/>
          </p:nvPr>
        </p:nvSpPr>
        <p:spPr>
          <a:xfrm>
            <a:off x="74710" y="2058894"/>
            <a:ext cx="5169643" cy="4380753"/>
          </a:xfrm>
        </p:spPr>
        <p:txBody>
          <a:bodyPr/>
          <a:lstStyle/>
          <a:p>
            <a:pPr marL="522605" indent="0" eaLnBrk="1" hangingPunct="1">
              <a:spcBef>
                <a:spcPts val="800"/>
              </a:spcBef>
              <a:buClr>
                <a:schemeClr val="accent1"/>
              </a:buClr>
              <a:buFont typeface="Wingdings" pitchFamily="2" charset="2"/>
              <a:buNone/>
              <a:defRPr/>
            </a:pPr>
            <a:r>
              <a:rPr lang="en-US" b="1" dirty="0" smtClean="0"/>
              <a:t>DISCUSSION: </a:t>
            </a:r>
          </a:p>
          <a:p>
            <a:pPr marL="522605" indent="0" eaLnBrk="1" hangingPunct="1">
              <a:spcBef>
                <a:spcPts val="800"/>
              </a:spcBef>
              <a:buClr>
                <a:schemeClr val="accent1"/>
              </a:buClr>
              <a:buFont typeface="Wingdings" pitchFamily="2" charset="2"/>
              <a:buNone/>
              <a:defRPr/>
            </a:pPr>
            <a:endParaRPr lang="en-US" b="1" dirty="0" smtClean="0"/>
          </a:p>
          <a:p>
            <a:pPr marL="522605" indent="0" eaLnBrk="1" hangingPunct="1">
              <a:spcBef>
                <a:spcPts val="800"/>
              </a:spcBef>
              <a:buClr>
                <a:schemeClr val="accent1"/>
              </a:buClr>
              <a:buFont typeface="Wingdings" pitchFamily="2" charset="2"/>
              <a:buNone/>
              <a:defRPr/>
            </a:pPr>
            <a:r>
              <a:rPr lang="en-US" b="1" dirty="0" smtClean="0"/>
              <a:t>Use Vulnerable Populations list from Step One.</a:t>
            </a:r>
          </a:p>
          <a:p>
            <a:pPr marL="1329055" lvl="2" indent="-342900" eaLnBrk="1" hangingPunct="1">
              <a:spcBef>
                <a:spcPts val="1200"/>
              </a:spcBef>
              <a:spcAft>
                <a:spcPts val="600"/>
              </a:spcAft>
              <a:buClr>
                <a:schemeClr val="accent4">
                  <a:lumMod val="50000"/>
                </a:schemeClr>
              </a:buClr>
              <a:buFont typeface="Wingdings" charset="2"/>
              <a:buChar char="Ø"/>
              <a:defRPr/>
            </a:pPr>
            <a:r>
              <a:rPr lang="en-US" sz="2200" dirty="0" smtClean="0">
                <a:solidFill>
                  <a:schemeClr val="tx1"/>
                </a:solidFill>
              </a:rPr>
              <a:t>Who else may be vulnerable in your community?   </a:t>
            </a:r>
          </a:p>
          <a:p>
            <a:pPr marL="1329055" lvl="2" indent="-342900" eaLnBrk="1" hangingPunct="1">
              <a:spcBef>
                <a:spcPts val="1200"/>
              </a:spcBef>
              <a:spcAft>
                <a:spcPts val="600"/>
              </a:spcAft>
              <a:buClr>
                <a:schemeClr val="accent4">
                  <a:lumMod val="50000"/>
                </a:schemeClr>
              </a:buClr>
              <a:buFont typeface="Wingdings" charset="2"/>
              <a:buChar char="Ø"/>
              <a:defRPr/>
            </a:pPr>
            <a:r>
              <a:rPr lang="en-US" sz="2200" dirty="0" smtClean="0">
                <a:solidFill>
                  <a:schemeClr val="tx1"/>
                </a:solidFill>
              </a:rPr>
              <a:t>Why are these groups of people vulnerable?  </a:t>
            </a:r>
          </a:p>
          <a:p>
            <a:pPr eaLnBrk="1" hangingPunct="1">
              <a:buFont typeface="Wingdings" pitchFamily="-109" charset="2"/>
              <a:buChar char="§"/>
              <a:defRPr/>
            </a:pPr>
            <a:endParaRPr lang="en-US" dirty="0" smtClean="0"/>
          </a:p>
          <a:p>
            <a:pPr eaLnBrk="1" hangingPunct="1">
              <a:buFont typeface="Wingdings" pitchFamily="-109" charset="2"/>
              <a:buChar char="§"/>
              <a:defRPr/>
            </a:pPr>
            <a:endParaRPr lang="en-US" dirty="0"/>
          </a:p>
        </p:txBody>
      </p:sp>
      <p:pic>
        <p:nvPicPr>
          <p:cNvPr id="49155"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bwMode="auto">
          <a:xfrm>
            <a:off x="5440199" y="2133600"/>
            <a:ext cx="3418051" cy="2267978"/>
          </a:xfrm>
          <a:prstGeom prst="rect">
            <a:avLst/>
          </a:prstGeom>
          <a:noFill/>
          <a:ln>
            <a:noFill/>
          </a:ln>
          <a:effectLst>
            <a:reflection stA="50000" endPos="20000" dist="12700" dir="5400000" sy="-100000" algn="bl" rotWithShape="0"/>
          </a:effectLst>
          <a:extLst/>
        </p:spPr>
      </p:pic>
      <p:sp>
        <p:nvSpPr>
          <p:cNvPr id="46085" name="Slide Number Placeholder 3"/>
          <p:cNvSpPr>
            <a:spLocks noGrp="1"/>
          </p:cNvSpPr>
          <p:nvPr>
            <p:ph type="sldNum" sz="quarter" idx="12"/>
          </p:nvPr>
        </p:nvSpPr>
        <p:spPr bwMode="auto">
          <a:noFill/>
          <a:ln>
            <a:miter lim="800000"/>
            <a:headEnd/>
            <a:tailEnd/>
          </a:ln>
        </p:spPr>
        <p:txBody>
          <a:bodyPr/>
          <a:lstStyle/>
          <a:p>
            <a:fld id="{3EBB8425-E01A-4444-8135-4279C46A7C1F}" type="slidenum">
              <a:rPr lang="en-US" smtClean="0"/>
              <a:pPr/>
              <a:t>6</a:t>
            </a:fld>
            <a:endParaRPr lang="en-US" dirty="0" smtClean="0"/>
          </a:p>
        </p:txBody>
      </p:sp>
    </p:spTree>
  </p:cSld>
  <p:clrMapOvr>
    <a:masterClrMapping/>
  </p:clrMapOvr>
  <p:transition advClick="0">
    <p:sndAc>
      <p:stSnd>
        <p:snd r:embed="rId3" name="arrow.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How Well Do </a:t>
            </a:r>
            <a:r>
              <a:rPr lang="en-US" dirty="0"/>
              <a:t>Y</a:t>
            </a:r>
            <a:r>
              <a:rPr lang="en-US" dirty="0" smtClean="0"/>
              <a:t>ou Know Your Community?</a:t>
            </a:r>
            <a:endParaRPr lang="en-US" dirty="0"/>
          </a:p>
        </p:txBody>
      </p:sp>
      <p:sp>
        <p:nvSpPr>
          <p:cNvPr id="3" name="Content Placeholder 2"/>
          <p:cNvSpPr>
            <a:spLocks noGrp="1"/>
          </p:cNvSpPr>
          <p:nvPr>
            <p:ph idx="1"/>
          </p:nvPr>
        </p:nvSpPr>
        <p:spPr>
          <a:xfrm>
            <a:off x="2973202" y="2133600"/>
            <a:ext cx="5481637" cy="4216400"/>
          </a:xfrm>
        </p:spPr>
        <p:txBody>
          <a:bodyPr/>
          <a:lstStyle/>
          <a:p>
            <a:pPr marL="248285" indent="0" eaLnBrk="1" hangingPunct="1">
              <a:buClr>
                <a:schemeClr val="accent4"/>
              </a:buClr>
              <a:buNone/>
              <a:defRPr/>
            </a:pPr>
            <a:r>
              <a:rPr lang="en-US" sz="2200" b="1" dirty="0"/>
              <a:t>Demographics </a:t>
            </a:r>
            <a:r>
              <a:rPr lang="en-US" sz="2200" b="1" dirty="0" smtClean="0"/>
              <a:t>help:</a:t>
            </a:r>
          </a:p>
          <a:p>
            <a:pPr marL="896112" lvl="2" indent="-274320" eaLnBrk="1" hangingPunct="1">
              <a:buClr>
                <a:schemeClr val="accent1">
                  <a:lumMod val="75000"/>
                </a:schemeClr>
              </a:buClr>
              <a:buFont typeface="Wingdings" pitchFamily="-109" charset="2"/>
              <a:buChar char="§"/>
              <a:defRPr/>
            </a:pPr>
            <a:r>
              <a:rPr lang="en-US" sz="2200" dirty="0" smtClean="0"/>
              <a:t>Describe the community </a:t>
            </a:r>
          </a:p>
          <a:p>
            <a:pPr marL="896112" lvl="2" indent="-274320" eaLnBrk="1" hangingPunct="1">
              <a:buClr>
                <a:schemeClr val="accent1">
                  <a:lumMod val="75000"/>
                </a:schemeClr>
              </a:buClr>
              <a:buFont typeface="Wingdings" pitchFamily="-109" charset="2"/>
              <a:buChar char="§"/>
              <a:defRPr/>
            </a:pPr>
            <a:r>
              <a:rPr lang="en-US" sz="2200" dirty="0" smtClean="0"/>
              <a:t>Identify most disadvantaged populations during a disaster</a:t>
            </a:r>
          </a:p>
          <a:p>
            <a:pPr marL="248285" indent="0" eaLnBrk="1" hangingPunct="1">
              <a:buClr>
                <a:schemeClr val="accent4"/>
              </a:buClr>
              <a:buNone/>
              <a:defRPr/>
            </a:pPr>
            <a:r>
              <a:rPr lang="en-US" sz="2200" b="1" dirty="0" smtClean="0"/>
              <a:t>Elements of the population to consider:</a:t>
            </a:r>
          </a:p>
          <a:p>
            <a:pPr marL="896112" lvl="2" indent="-274320" eaLnBrk="1" hangingPunct="1">
              <a:buClr>
                <a:schemeClr val="accent1">
                  <a:lumMod val="75000"/>
                </a:schemeClr>
              </a:buClr>
              <a:buFont typeface="Wingdings" pitchFamily="-109" charset="2"/>
              <a:buChar char="§"/>
              <a:defRPr/>
            </a:pPr>
            <a:r>
              <a:rPr lang="en-US" sz="2200" dirty="0" smtClean="0"/>
              <a:t>Race/Ethnicity</a:t>
            </a:r>
          </a:p>
          <a:p>
            <a:pPr marL="896112" lvl="2" indent="-274320" eaLnBrk="1" hangingPunct="1">
              <a:buClr>
                <a:schemeClr val="accent1">
                  <a:lumMod val="75000"/>
                </a:schemeClr>
              </a:buClr>
              <a:buFont typeface="Wingdings" pitchFamily="-109" charset="2"/>
              <a:buChar char="§"/>
              <a:defRPr/>
            </a:pPr>
            <a:r>
              <a:rPr lang="en-US" sz="2200" dirty="0" smtClean="0"/>
              <a:t>Age</a:t>
            </a:r>
          </a:p>
          <a:p>
            <a:pPr marL="896112" lvl="2" indent="-274320" eaLnBrk="1" hangingPunct="1">
              <a:buClr>
                <a:schemeClr val="accent1">
                  <a:lumMod val="75000"/>
                </a:schemeClr>
              </a:buClr>
              <a:buFont typeface="Wingdings" pitchFamily="-109" charset="2"/>
              <a:buChar char="§"/>
              <a:defRPr/>
            </a:pPr>
            <a:r>
              <a:rPr lang="en-US" sz="2200" dirty="0" smtClean="0"/>
              <a:t>Socioeconomic status</a:t>
            </a:r>
          </a:p>
          <a:p>
            <a:pPr marL="896112" lvl="2" indent="-274320" eaLnBrk="1" hangingPunct="1">
              <a:buClr>
                <a:schemeClr val="accent1">
                  <a:lumMod val="75000"/>
                </a:schemeClr>
              </a:buClr>
              <a:buFont typeface="Wingdings" pitchFamily="-109" charset="2"/>
              <a:buChar char="§"/>
              <a:defRPr/>
            </a:pPr>
            <a:r>
              <a:rPr lang="en-US" sz="2200" dirty="0" smtClean="0"/>
              <a:t>Family structure</a:t>
            </a:r>
          </a:p>
        </p:txBody>
      </p:sp>
      <p:pic>
        <p:nvPicPr>
          <p:cNvPr id="6" name="Picture 5" descr="crowd.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88750" y="2178423"/>
            <a:ext cx="2465016" cy="1641893"/>
          </a:xfrm>
          <a:prstGeom prst="rect">
            <a:avLst/>
          </a:prstGeom>
          <a:effectLst>
            <a:reflection stA="50000" endPos="20000" dist="12700" dir="5400000" sy="-100000" algn="bl" rotWithShape="0"/>
          </a:effectLst>
        </p:spPr>
      </p:pic>
      <p:sp>
        <p:nvSpPr>
          <p:cNvPr id="78853" name="Slide Number Placeholder 4"/>
          <p:cNvSpPr>
            <a:spLocks noGrp="1"/>
          </p:cNvSpPr>
          <p:nvPr>
            <p:ph type="sldNum" sz="quarter" idx="12"/>
          </p:nvPr>
        </p:nvSpPr>
        <p:spPr bwMode="auto">
          <a:noFill/>
          <a:ln>
            <a:miter lim="800000"/>
            <a:headEnd/>
            <a:tailEnd/>
          </a:ln>
        </p:spPr>
        <p:txBody>
          <a:bodyPr/>
          <a:lstStyle/>
          <a:p>
            <a:fld id="{50ED0695-2826-420B-8540-47C9FB8DA018}" type="slidenum">
              <a:rPr lang="en-US" smtClean="0"/>
              <a:pPr/>
              <a:t>7</a:t>
            </a:fld>
            <a:endParaRPr lang="en-US" dirty="0" smtClean="0"/>
          </a:p>
        </p:txBody>
      </p:sp>
    </p:spTree>
  </p:cSld>
  <p:clrMapOvr>
    <a:masterClrMapping/>
  </p:clrMapOvr>
  <p:transition advClick="0">
    <p:sndAc>
      <p:stSnd>
        <p:snd r:embed="rId3" name="arrow.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bwMode="auto"/>
        <p:txBody>
          <a:bodyPr wrap="square" numCol="1" anchorCtr="0" compatLnSpc="1">
            <a:prstTxWarp prst="textNoShape">
              <a:avLst/>
            </a:prstTxWarp>
            <a:normAutofit/>
          </a:bodyPr>
          <a:lstStyle/>
          <a:p>
            <a:pPr eaLnBrk="1" hangingPunct="1"/>
            <a:r>
              <a:rPr lang="en-US" sz="3700" dirty="0" smtClean="0">
                <a:ea typeface="ＭＳ Ｐゴシック" charset="-128"/>
              </a:rPr>
              <a:t>Population Trends:  Windows to the Future</a:t>
            </a:r>
          </a:p>
        </p:txBody>
      </p:sp>
      <p:sp>
        <p:nvSpPr>
          <p:cNvPr id="3" name="Content Placeholder 2"/>
          <p:cNvSpPr>
            <a:spLocks noGrp="1"/>
          </p:cNvSpPr>
          <p:nvPr>
            <p:ph idx="1"/>
          </p:nvPr>
        </p:nvSpPr>
        <p:spPr>
          <a:xfrm>
            <a:off x="284163" y="2014539"/>
            <a:ext cx="7574896" cy="2452873"/>
          </a:xfrm>
        </p:spPr>
        <p:txBody>
          <a:bodyPr/>
          <a:lstStyle/>
          <a:p>
            <a:pPr marL="248285" indent="0" eaLnBrk="1" hangingPunct="1">
              <a:buFont typeface="Wingdings" pitchFamily="-109" charset="2"/>
              <a:buNone/>
              <a:defRPr/>
            </a:pPr>
            <a:r>
              <a:rPr lang="en-US" b="1" dirty="0" smtClean="0"/>
              <a:t>Recent national trends show increasing:</a:t>
            </a:r>
          </a:p>
          <a:p>
            <a:pPr marL="804672" lvl="1" indent="-274320" eaLnBrk="1" hangingPunct="1">
              <a:spcBef>
                <a:spcPts val="200"/>
              </a:spcBef>
              <a:buClr>
                <a:schemeClr val="accent2">
                  <a:lumMod val="50000"/>
                </a:schemeClr>
              </a:buClr>
              <a:buFont typeface="Wingdings" pitchFamily="-109" charset="2"/>
              <a:buChar char="§"/>
              <a:defRPr/>
            </a:pPr>
            <a:r>
              <a:rPr lang="en-US" dirty="0" smtClean="0"/>
              <a:t>Minority populations (especially Hispanics)</a:t>
            </a:r>
            <a:endParaRPr lang="en-US" dirty="0"/>
          </a:p>
          <a:p>
            <a:pPr marL="804672" lvl="1" indent="-274320" eaLnBrk="1" hangingPunct="1">
              <a:spcBef>
                <a:spcPts val="200"/>
              </a:spcBef>
              <a:buClr>
                <a:schemeClr val="accent2">
                  <a:lumMod val="50000"/>
                </a:schemeClr>
              </a:buClr>
              <a:buFont typeface="Wingdings" pitchFamily="-109" charset="2"/>
              <a:buChar char="§"/>
              <a:defRPr/>
            </a:pPr>
            <a:r>
              <a:rPr lang="en-US" dirty="0" smtClean="0"/>
              <a:t>Elderly populatio</a:t>
            </a:r>
            <a:r>
              <a:rPr lang="en-US" dirty="0"/>
              <a:t>n</a:t>
            </a:r>
            <a:endParaRPr lang="en-US" dirty="0" smtClean="0"/>
          </a:p>
          <a:p>
            <a:pPr marL="804672" lvl="1" indent="-274320" eaLnBrk="1" hangingPunct="1">
              <a:spcBef>
                <a:spcPts val="200"/>
              </a:spcBef>
              <a:buClr>
                <a:schemeClr val="accent2">
                  <a:lumMod val="50000"/>
                </a:schemeClr>
              </a:buClr>
              <a:buFont typeface="Wingdings" pitchFamily="-109" charset="2"/>
              <a:buChar char="§"/>
              <a:defRPr/>
            </a:pPr>
            <a:r>
              <a:rPr lang="en-US" dirty="0" smtClean="0"/>
              <a:t>Number of economically disadvantaged</a:t>
            </a:r>
          </a:p>
          <a:p>
            <a:pPr marL="804672" lvl="1" indent="-274320" eaLnBrk="1" hangingPunct="1">
              <a:spcBef>
                <a:spcPts val="200"/>
              </a:spcBef>
              <a:buClr>
                <a:schemeClr val="accent2">
                  <a:lumMod val="50000"/>
                </a:schemeClr>
              </a:buClr>
              <a:buFont typeface="Wingdings" pitchFamily="-109" charset="2"/>
              <a:buChar char="§"/>
              <a:defRPr/>
            </a:pPr>
            <a:r>
              <a:rPr lang="en-US" dirty="0" smtClean="0"/>
              <a:t>Single-parent households</a:t>
            </a:r>
          </a:p>
          <a:p>
            <a:pPr marL="804672" lvl="1" indent="-274320" eaLnBrk="1" hangingPunct="1">
              <a:spcBef>
                <a:spcPts val="200"/>
              </a:spcBef>
              <a:buClr>
                <a:schemeClr val="accent2">
                  <a:lumMod val="50000"/>
                </a:schemeClr>
              </a:buClr>
              <a:buFont typeface="Wingdings" pitchFamily="-109" charset="2"/>
              <a:buChar char="§"/>
              <a:defRPr/>
            </a:pPr>
            <a:r>
              <a:rPr lang="en-US" dirty="0" smtClean="0"/>
              <a:t>One-person households</a:t>
            </a:r>
          </a:p>
        </p:txBody>
      </p:sp>
      <p:sp>
        <p:nvSpPr>
          <p:cNvPr id="6" name="TextBox 5"/>
          <p:cNvSpPr txBox="1"/>
          <p:nvPr/>
        </p:nvSpPr>
        <p:spPr>
          <a:xfrm>
            <a:off x="3059461" y="4427034"/>
            <a:ext cx="6084539" cy="2246769"/>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spcBef>
                <a:spcPts val="1800"/>
              </a:spcBef>
              <a:spcAft>
                <a:spcPts val="0"/>
              </a:spcAft>
              <a:buClr>
                <a:schemeClr val="accent4">
                  <a:lumMod val="50000"/>
                </a:schemeClr>
              </a:buClr>
              <a:defRPr/>
            </a:pPr>
            <a:r>
              <a:rPr lang="en-US" sz="2200" b="1" dirty="0" smtClean="0">
                <a:solidFill>
                  <a:schemeClr val="tx1"/>
                </a:solidFill>
              </a:rPr>
              <a:t>DISCUSSION:</a:t>
            </a:r>
          </a:p>
          <a:p>
            <a:pPr marL="342900" indent="-342900">
              <a:spcBef>
                <a:spcPts val="1200"/>
              </a:spcBef>
              <a:spcAft>
                <a:spcPts val="0"/>
              </a:spcAft>
              <a:buClr>
                <a:schemeClr val="accent4">
                  <a:lumMod val="50000"/>
                </a:schemeClr>
              </a:buClr>
              <a:buFont typeface="Wingdings" charset="2"/>
              <a:buChar char="Ø"/>
              <a:defRPr/>
            </a:pPr>
            <a:r>
              <a:rPr lang="en-US" sz="2200" dirty="0" smtClean="0">
                <a:solidFill>
                  <a:schemeClr val="tx1"/>
                </a:solidFill>
              </a:rPr>
              <a:t>Are these trends happening in your area?</a:t>
            </a:r>
          </a:p>
          <a:p>
            <a:pPr marL="342900" indent="-342900">
              <a:spcBef>
                <a:spcPts val="1800"/>
              </a:spcBef>
              <a:spcAft>
                <a:spcPts val="0"/>
              </a:spcAft>
              <a:buClr>
                <a:schemeClr val="accent4">
                  <a:lumMod val="50000"/>
                </a:schemeClr>
              </a:buClr>
              <a:buFont typeface="Wingdings" charset="2"/>
              <a:buChar char="Ø"/>
              <a:defRPr/>
            </a:pPr>
            <a:r>
              <a:rPr lang="en-US" sz="2200" dirty="0" smtClean="0">
                <a:solidFill>
                  <a:schemeClr val="tx1"/>
                </a:solidFill>
              </a:rPr>
              <a:t>Why </a:t>
            </a:r>
            <a:r>
              <a:rPr lang="en-US" sz="2200" dirty="0">
                <a:solidFill>
                  <a:schemeClr val="tx1"/>
                </a:solidFill>
              </a:rPr>
              <a:t>might these national trends be important to your community as you form the planning team? </a:t>
            </a:r>
          </a:p>
        </p:txBody>
      </p:sp>
      <p:sp>
        <p:nvSpPr>
          <p:cNvPr id="81925" name="Slide Number Placeholder 3"/>
          <p:cNvSpPr>
            <a:spLocks noGrp="1"/>
          </p:cNvSpPr>
          <p:nvPr>
            <p:ph type="sldNum" sz="quarter" idx="12"/>
          </p:nvPr>
        </p:nvSpPr>
        <p:spPr bwMode="auto">
          <a:noFill/>
          <a:ln>
            <a:miter lim="800000"/>
            <a:headEnd/>
            <a:tailEnd/>
          </a:ln>
        </p:spPr>
        <p:txBody>
          <a:bodyPr/>
          <a:lstStyle/>
          <a:p>
            <a:fld id="{57DC92F9-8975-44AA-9972-B9B85FCDA82A}" type="slidenum">
              <a:rPr lang="en-US" smtClean="0"/>
              <a:pPr/>
              <a:t>8</a:t>
            </a:fld>
            <a:endParaRPr lang="en-US" dirty="0" smtClean="0"/>
          </a:p>
        </p:txBody>
      </p:sp>
      <p:pic>
        <p:nvPicPr>
          <p:cNvPr id="81928" name="Picture 8" descr="C:\Documents and Settings\rachelw\Local Settings\Temporary Internet Files\Content.IE5\BQ12UAN4\MP900438377[1].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874151" y="2014539"/>
            <a:ext cx="1969816" cy="2624755"/>
          </a:xfrm>
          <a:prstGeom prst="rect">
            <a:avLst/>
          </a:prstGeom>
          <a:ln>
            <a:noFill/>
          </a:ln>
          <a:effectLst>
            <a:softEdge rad="112500"/>
          </a:effectLst>
        </p:spPr>
      </p:pic>
    </p:spTree>
  </p:cSld>
  <p:clrMapOvr>
    <a:masterClrMapping/>
  </p:clrMapOvr>
  <p:transition advClick="0">
    <p:sndAc>
      <p:stSnd>
        <p:snd r:embed="rId3" name="arrow.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on a Map</a:t>
            </a:r>
            <a:endParaRPr lang="en-US" dirty="0"/>
          </a:p>
        </p:txBody>
      </p:sp>
      <p:sp>
        <p:nvSpPr>
          <p:cNvPr id="3" name="Content Placeholder 2"/>
          <p:cNvSpPr>
            <a:spLocks noGrp="1"/>
          </p:cNvSpPr>
          <p:nvPr>
            <p:ph idx="1"/>
          </p:nvPr>
        </p:nvSpPr>
        <p:spPr>
          <a:xfrm>
            <a:off x="284163" y="2133600"/>
            <a:ext cx="8574087" cy="3992563"/>
          </a:xfrm>
        </p:spPr>
        <p:txBody>
          <a:bodyPr/>
          <a:lstStyle/>
          <a:p>
            <a:pPr>
              <a:buNone/>
            </a:pPr>
            <a:r>
              <a:rPr lang="en-US" dirty="0" smtClean="0"/>
              <a:t>Be sure to map:</a:t>
            </a:r>
          </a:p>
          <a:p>
            <a:pPr lvl="1"/>
            <a:r>
              <a:rPr lang="en-US" dirty="0" smtClean="0"/>
              <a:t>Hazards</a:t>
            </a:r>
          </a:p>
          <a:p>
            <a:pPr lvl="1"/>
            <a:endParaRPr lang="en-US" dirty="0" smtClean="0"/>
          </a:p>
          <a:p>
            <a:pPr lvl="1"/>
            <a:r>
              <a:rPr lang="en-US" dirty="0" smtClean="0"/>
              <a:t>Vulnerable Populations</a:t>
            </a:r>
          </a:p>
          <a:p>
            <a:pPr lvl="1"/>
            <a:endParaRPr lang="en-US" dirty="0" smtClean="0"/>
          </a:p>
          <a:p>
            <a:pPr lvl="1"/>
            <a:r>
              <a:rPr lang="en-US" dirty="0" smtClean="0"/>
              <a:t>Important Places</a:t>
            </a:r>
          </a:p>
          <a:p>
            <a:pPr lvl="1"/>
            <a:endParaRPr lang="en-US" dirty="0" smtClean="0"/>
          </a:p>
          <a:p>
            <a:pPr lvl="1"/>
            <a:r>
              <a:rPr lang="en-US" dirty="0" smtClean="0"/>
              <a:t>At-risk Industries</a:t>
            </a:r>
            <a:endParaRPr lang="en-US" dirty="0"/>
          </a:p>
        </p:txBody>
      </p:sp>
      <p:sp>
        <p:nvSpPr>
          <p:cNvPr id="4" name="Slide Number Placeholder 3"/>
          <p:cNvSpPr>
            <a:spLocks noGrp="1"/>
          </p:cNvSpPr>
          <p:nvPr>
            <p:ph type="sldNum" sz="quarter" idx="12"/>
          </p:nvPr>
        </p:nvSpPr>
        <p:spPr/>
        <p:txBody>
          <a:bodyPr/>
          <a:lstStyle/>
          <a:p>
            <a:pPr>
              <a:defRPr/>
            </a:pPr>
            <a:fld id="{A936FF98-877D-44BD-A6DE-6D211A770BE9}" type="slidenum">
              <a:rPr lang="en-US" smtClean="0"/>
              <a:pPr>
                <a:defRPr/>
              </a:pPr>
              <a:t>9</a:t>
            </a:fld>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283272" y="3168869"/>
            <a:ext cx="3385792" cy="2246572"/>
          </a:xfrm>
          <a:prstGeom prst="rect">
            <a:avLst/>
          </a:prstGeom>
          <a:effectLst>
            <a:reflection stA="50000" endPos="20000" dist="12700" dir="5400000" sy="-100000" algn="bl" rotWithShape="0"/>
          </a:effectLst>
        </p:spPr>
      </p:pic>
    </p:spTree>
  </p:cSld>
  <p:clrMapOvr>
    <a:masterClrMapping/>
  </p:clrMapOvr>
  <p:transition advClick="0">
    <p:sndAc>
      <p:stSnd>
        <p:snd r:embed="rId3" name="arrow.wav"/>
      </p:stSnd>
    </p:sndAc>
  </p:transition>
</p:sld>
</file>

<file path=ppt/theme/theme1.xml><?xml version="1.0" encoding="utf-8"?>
<a:theme xmlns:a="http://schemas.openxmlformats.org/drawingml/2006/main" name="ReadyCommunity">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majorFont>
      <a:minorFont>
        <a:latin typeface="Calibri"/>
        <a:ea typeface=""/>
        <a:cs typeface=""/>
        <a:font script="Jpan" typeface="ＭＳ ゴシック"/>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ReadyCommunity</Template>
  <TotalTime>6930</TotalTime>
  <Words>1142</Words>
  <Application>Microsoft Office PowerPoint</Application>
  <PresentationFormat>On-screen Show (4:3)</PresentationFormat>
  <Paragraphs>361</Paragraphs>
  <Slides>17</Slides>
  <Notes>17</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ReadyCommunity</vt:lpstr>
      <vt:lpstr>Office Theme</vt:lpstr>
      <vt:lpstr>Building Disaster-Resilient Places</vt:lpstr>
      <vt:lpstr>A Review of What is Involved</vt:lpstr>
      <vt:lpstr>Key Words Defined</vt:lpstr>
      <vt:lpstr>Hazards and Disasters in Your Community</vt:lpstr>
      <vt:lpstr>Vulnerability and Resilience</vt:lpstr>
      <vt:lpstr>Vulnerability in Your Community</vt:lpstr>
      <vt:lpstr>How Well Do You Know Your Community?</vt:lpstr>
      <vt:lpstr>Population Trends:  Windows to the Future</vt:lpstr>
      <vt:lpstr>Putting it on a Map</vt:lpstr>
      <vt:lpstr>What Else?</vt:lpstr>
      <vt:lpstr>When to Involve the Community</vt:lpstr>
      <vt:lpstr>Preparing for the Community Ground-Truthing Open House</vt:lpstr>
      <vt:lpstr>Typical Open House Structure</vt:lpstr>
      <vt:lpstr>Where is Everyone?</vt:lpstr>
      <vt:lpstr>After the Ground-Truthing</vt:lpstr>
      <vt:lpstr>Questions &amp; Discussion</vt:lpstr>
      <vt:lpstr>Contact Information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ReadyCommunity</dc:title>
  <dc:creator>tech support</dc:creator>
  <cp:lastModifiedBy>Extension Service</cp:lastModifiedBy>
  <cp:revision>582</cp:revision>
  <cp:lastPrinted>2012-02-02T23:25:22Z</cp:lastPrinted>
  <dcterms:created xsi:type="dcterms:W3CDTF">2011-10-13T18:00:18Z</dcterms:created>
  <dcterms:modified xsi:type="dcterms:W3CDTF">2014-12-04T15:05:45Z</dcterms:modified>
</cp:coreProperties>
</file>