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6"/>
  </p:notesMasterIdLst>
  <p:handoutMasterIdLst>
    <p:handoutMasterId r:id="rId7"/>
  </p:handoutMasterIdLst>
  <p:sldIdLst>
    <p:sldId id="293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B53"/>
    <a:srgbClr val="D7DBCD"/>
    <a:srgbClr val="383524"/>
    <a:srgbClr val="CD6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5" autoAdjust="0"/>
  </p:normalViewPr>
  <p:slideViewPr>
    <p:cSldViewPr snapToGrid="0">
      <p:cViewPr varScale="1">
        <p:scale>
          <a:sx n="108" d="100"/>
          <a:sy n="108" d="100"/>
        </p:scale>
        <p:origin x="63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0795A4-4EE1-4EFD-9C73-F52463E1E7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D892C-1918-4F00-B16B-7868D1EDA5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F6C0D-775C-41CF-AB2E-72BD18061ADE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A9190-1405-4365-A3DE-69957F5EAC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EF374-A699-44A3-94BC-FB5C749921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F6082-00A3-460C-8E00-08C268EBC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1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47289-A70B-45BA-BBC6-944EF5C8FC6E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9AAE4-1859-4F44-B594-FB4893BCEF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9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9AAE4-1859-4F44-B594-FB4893BCEF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3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FBA8AA8-D02C-4DF6-84AE-C3F3D23116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019"/>
            <a:ext cx="9144000" cy="51445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B762980B-BBA2-432D-A8FB-E9EA897E4E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7538" y="273844"/>
            <a:ext cx="2570087" cy="1324604"/>
          </a:xfrm>
        </p:spPr>
        <p:txBody>
          <a:bodyPr>
            <a:noAutofit/>
          </a:bodyPr>
          <a:lstStyle>
            <a:lvl1pPr algn="ctr">
              <a:defRPr sz="4000" b="1"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en-US" noProof="0"/>
              <a:t>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9ACFEFD-FEB8-42BA-8003-972D176720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6283" y="1606550"/>
            <a:ext cx="2770700" cy="392113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latin typeface="+mj-lt"/>
              </a:defRPr>
            </a:lvl1pPr>
            <a:lvl2pPr marL="342900" indent="0" algn="ctr">
              <a:buNone/>
              <a:defRPr sz="2000" b="1">
                <a:latin typeface="+mj-lt"/>
              </a:defRPr>
            </a:lvl2pPr>
            <a:lvl3pPr marL="685800" indent="0" algn="ctr">
              <a:buNone/>
              <a:defRPr sz="2000" b="1">
                <a:latin typeface="+mj-lt"/>
              </a:defRPr>
            </a:lvl3pPr>
            <a:lvl4pPr marL="1028700" indent="0" algn="ctr">
              <a:buNone/>
              <a:defRPr sz="2000" b="1">
                <a:latin typeface="+mj-lt"/>
              </a:defRPr>
            </a:lvl4pPr>
            <a:lvl5pPr marL="1371600" indent="0" algn="ctr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44D151A-AA14-491F-8E53-B39140D29D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3898900"/>
            <a:ext cx="1885950" cy="400110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latin typeface="Candara" panose="020E0502030303020204" pitchFamily="34" charset="0"/>
              </a:defRPr>
            </a:lvl1pPr>
            <a:lvl2pPr marL="342900" indent="0" algn="ctr">
              <a:buNone/>
              <a:defRPr sz="2800">
                <a:latin typeface="Candara" panose="020E0502030303020204" pitchFamily="34" charset="0"/>
              </a:defRPr>
            </a:lvl2pPr>
            <a:lvl3pPr marL="685800" indent="0" algn="ctr">
              <a:buNone/>
              <a:defRPr sz="2800">
                <a:latin typeface="Candara" panose="020E0502030303020204" pitchFamily="34" charset="0"/>
              </a:defRPr>
            </a:lvl3pPr>
            <a:lvl4pPr marL="1028700" indent="0" algn="ctr">
              <a:buNone/>
              <a:defRPr sz="2800">
                <a:latin typeface="Candara" panose="020E0502030303020204" pitchFamily="34" charset="0"/>
              </a:defRPr>
            </a:lvl4pPr>
            <a:lvl5pPr marL="1371600" indent="0" algn="ctr">
              <a:buNone/>
              <a:defRPr sz="2800">
                <a:latin typeface="Candara" panose="020E0502030303020204" pitchFamily="34" charset="0"/>
              </a:defRPr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FF308C2-A8FB-4E2E-9715-E7569CAA06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298950"/>
            <a:ext cx="1885950" cy="4857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 b="0">
                <a:latin typeface="Candara" panose="020E0502030303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n-US" noProof="0" smtClean="0"/>
              <a:t>3/24/2023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3088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36DCD345-AC0B-436C-A16F-B50E6B7E9D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51435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66F27DD5-C9C6-4790-A0D6-E2CDA0D265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90825" y="274638"/>
            <a:ext cx="3505200" cy="40011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marL="68580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 marL="102870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4pPr>
            <a:lvl5pPr marL="137160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DF8E0C3F-F221-44BC-BD45-F70E277CDD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53400" y="220644"/>
            <a:ext cx="445985" cy="4913332"/>
          </a:xfrm>
        </p:spPr>
        <p:txBody>
          <a:bodyPr vert="vert270" anchor="ctr"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 algn="l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 marL="685800" indent="0" algn="l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 marL="1028700" indent="0" algn="l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 marL="1371600" indent="0" algn="l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CE051-2F46-42D0-B6FE-F831C9818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49" y="3340893"/>
            <a:ext cx="3990975" cy="141208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400" b="1">
                <a:solidFill>
                  <a:schemeClr val="accent1">
                    <a:lumMod val="75000"/>
                  </a:schemeClr>
                </a:solidFill>
                <a:latin typeface="Verdana Pro Cond Light" panose="020B030603050404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4859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n-US" noProof="0" smtClean="0"/>
              <a:t>3/24/2023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8208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n-US" noProof="0" smtClean="0"/>
              <a:t>3/24/2023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5894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977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1D22EEF9-7B7B-4FC1-821B-F408E22778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299"/>
            <a:ext cx="9144000" cy="38178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6273233E-59D1-45AE-9CCE-E83C23875B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75" y="3380435"/>
            <a:ext cx="3879466" cy="342746"/>
          </a:xfrm>
        </p:spPr>
        <p:txBody>
          <a:bodyPr>
            <a:normAutofit/>
          </a:bodyPr>
          <a:lstStyle>
            <a:lvl1pPr algn="l">
              <a:defRPr sz="1800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SUBTITLE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483E940-CBBB-4ADC-95BF-3B79B02650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6700" y="3741738"/>
            <a:ext cx="3856037" cy="674687"/>
          </a:xfrm>
        </p:spPr>
        <p:txBody>
          <a:bodyPr anchor="ctr">
            <a:noAutofit/>
          </a:bodyPr>
          <a:lstStyle>
            <a:lvl1pPr marL="0" indent="0">
              <a:buNone/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1pPr>
            <a:lvl2pPr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2pPr>
            <a:lvl3pPr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3pPr>
            <a:lvl4pPr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4pPr>
            <a:lvl5pPr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4FA12918-F006-428A-B72A-F0084D87AF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5275" y="4416425"/>
            <a:ext cx="3878968" cy="342746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  <a:lvl2pPr marL="34290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2pPr>
            <a:lvl3pPr marL="68580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3pPr>
            <a:lvl4pPr marL="102870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4pPr>
            <a:lvl5pPr marL="137160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3599A72A-3EE3-4889-AA0A-F99EB7897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5275" y="4759325"/>
            <a:ext cx="3917776" cy="279400"/>
          </a:xfrm>
        </p:spPr>
        <p:txBody>
          <a:bodyPr anchor="ctr">
            <a:noAutofit/>
          </a:bodyPr>
          <a:lstStyle>
            <a:lvl1pPr marL="0" indent="0">
              <a:buNone/>
              <a:defRPr sz="2000" b="1">
                <a:latin typeface="PMingLiU-ExtB" panose="02020500000000000000" pitchFamily="18" charset="-120"/>
                <a:ea typeface="PMingLiU-ExtB" panose="02020500000000000000" pitchFamily="18" charset="-12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29" name="Graphic 14" descr="Wine">
            <a:extLst>
              <a:ext uri="{FF2B5EF4-FFF2-40B4-BE49-F238E27FC236}">
                <a16:creationId xmlns:a16="http://schemas.microsoft.com/office/drawing/2014/main" id="{66FA6ADA-5297-4CCC-8212-16D89D54E9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8797" y="3827523"/>
            <a:ext cx="785660" cy="780556"/>
          </a:xfrm>
          <a:prstGeom prst="rect">
            <a:avLst/>
          </a:prstGeom>
        </p:spPr>
      </p:pic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51BCE67-03BD-47F3-BB29-162BF3C3761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5375" y="4608079"/>
            <a:ext cx="2825750" cy="471921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latin typeface="+mj-lt"/>
              </a:defRPr>
            </a:lvl1pPr>
            <a:lvl2pPr marL="342900" indent="0">
              <a:buNone/>
              <a:defRPr sz="2400" b="1">
                <a:latin typeface="+mj-lt"/>
              </a:defRPr>
            </a:lvl2pPr>
            <a:lvl3pPr marL="685800" indent="0">
              <a:buNone/>
              <a:defRPr sz="2400" b="1">
                <a:latin typeface="+mj-lt"/>
              </a:defRPr>
            </a:lvl3pPr>
            <a:lvl4pPr marL="1028700" indent="0">
              <a:buNone/>
              <a:defRPr sz="2400" b="1">
                <a:latin typeface="+mj-lt"/>
              </a:defRPr>
            </a:lvl4pPr>
            <a:lvl5pPr marL="1371600" indent="0">
              <a:buNone/>
              <a:defRPr sz="2400" b="1">
                <a:latin typeface="+mj-lt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5013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>
            <a:extLst>
              <a:ext uri="{FF2B5EF4-FFF2-40B4-BE49-F238E27FC236}">
                <a16:creationId xmlns:a16="http://schemas.microsoft.com/office/drawing/2014/main" id="{20D2C0B1-5207-42FB-98FC-8C9B0408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5900" y="4378026"/>
            <a:ext cx="3582768" cy="665368"/>
          </a:xfrm>
        </p:spPr>
        <p:txBody>
          <a:bodyPr>
            <a:normAutofit/>
          </a:bodyPr>
          <a:lstStyle>
            <a:lvl1pPr algn="r">
              <a:defRPr sz="2000">
                <a:solidFill>
                  <a:schemeClr val="bg1">
                    <a:lumMod val="50000"/>
                  </a:schemeClr>
                </a:solidFill>
                <a:latin typeface="YACgEQNAr7w 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E7542D00-4047-4522-A1E1-A6F049E0CC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4486" y="4321176"/>
            <a:ext cx="3640314" cy="360362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1pPr>
            <a:lvl2pPr marL="342900" indent="0">
              <a:buNone/>
              <a:defRPr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2pPr>
            <a:lvl3pPr marL="685800" indent="0">
              <a:buNone/>
              <a:defRPr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3pPr>
            <a:lvl4pPr marL="1028700" indent="0">
              <a:buNone/>
              <a:defRPr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4pPr>
            <a:lvl5pPr marL="1371600" indent="0">
              <a:buNone/>
              <a:defRPr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002B06EE-FB08-470C-BF0B-C91BF278BB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643438"/>
            <a:ext cx="3657600" cy="360362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1pPr>
            <a:lvl2pPr marL="34290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2pPr>
            <a:lvl3pPr marL="68580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3pPr>
            <a:lvl4pPr marL="102870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4pPr>
            <a:lvl5pPr marL="137160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3" name="Picture Placeholder 52">
            <a:extLst>
              <a:ext uri="{FF2B5EF4-FFF2-40B4-BE49-F238E27FC236}">
                <a16:creationId xmlns:a16="http://schemas.microsoft.com/office/drawing/2014/main" id="{1BD9EC5A-8067-4406-9DF5-31D0342779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9245" y="404813"/>
            <a:ext cx="8045507" cy="368892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2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C0560C-1FCC-4365-AD1A-55AE4B0D8D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998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31FE28-C2C4-4F7D-B2CD-7B5710CAC1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9488" y="1375576"/>
            <a:ext cx="3245024" cy="1264257"/>
          </a:xfrm>
        </p:spPr>
        <p:txBody>
          <a:bodyPr>
            <a:noAutofit/>
          </a:bodyPr>
          <a:lstStyle>
            <a:lvl1pPr algn="ctr">
              <a:defRPr sz="4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Y10lw 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93C0F0-9291-439A-AE49-67A044A803F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42226" y="938213"/>
            <a:ext cx="3252286" cy="404812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latin typeface="+mj-lt"/>
              </a:defRPr>
            </a:lvl1pPr>
            <a:lvl2pPr marL="342900" indent="0" algn="ctr">
              <a:buNone/>
              <a:defRPr sz="2800">
                <a:latin typeface="+mj-lt"/>
              </a:defRPr>
            </a:lvl2pPr>
            <a:lvl3pPr marL="685800" indent="0" algn="ctr">
              <a:buNone/>
              <a:defRPr sz="2800">
                <a:latin typeface="+mj-lt"/>
              </a:defRPr>
            </a:lvl3pPr>
            <a:lvl4pPr marL="1028700" indent="0" algn="ctr">
              <a:buNone/>
              <a:defRPr sz="2800">
                <a:latin typeface="+mj-lt"/>
              </a:defRPr>
            </a:lvl4pPr>
            <a:lvl5pPr marL="1371600" indent="0" algn="ctr"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B9AD23-DAA2-4848-9394-6A771BF2A5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9246" y="3555821"/>
            <a:ext cx="4325508" cy="486615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63537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5F50FCD-E399-4182-81D0-21BA29B158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51434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E1C750F8-ECA6-4F81-93B2-E82AB2EDB1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21833" y="306990"/>
            <a:ext cx="4700335" cy="380471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3B9808F-0ADD-4BB5-A91B-18F4AD749F9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21163" y="1287462"/>
            <a:ext cx="4700337" cy="439953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1pPr>
            <a:lvl2pPr marL="34290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2pPr>
            <a:lvl3pPr marL="68580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3pPr>
            <a:lvl4pPr marL="102870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4pPr>
            <a:lvl5pPr marL="137160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74BD545-F285-444F-97CA-48924378C1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" y="3443288"/>
            <a:ext cx="4338638" cy="930275"/>
          </a:xfrm>
        </p:spPr>
        <p:txBody>
          <a:bodyPr anchor="b">
            <a:no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 sz="4800">
                <a:latin typeface="Arial Black" panose="020B0A04020102020204" pitchFamily="34" charset="0"/>
              </a:defRPr>
            </a:lvl2pPr>
            <a:lvl3pPr marL="685800" indent="0">
              <a:buNone/>
              <a:defRPr sz="4800">
                <a:latin typeface="Arial Black" panose="020B0A04020102020204" pitchFamily="34" charset="0"/>
              </a:defRPr>
            </a:lvl3pPr>
            <a:lvl4pPr marL="1028700" indent="0">
              <a:buNone/>
              <a:defRPr sz="4800">
                <a:latin typeface="Arial Black" panose="020B0A04020102020204" pitchFamily="34" charset="0"/>
              </a:defRPr>
            </a:lvl4pPr>
            <a:lvl5pPr marL="1371600" indent="0">
              <a:buNone/>
              <a:defRPr sz="48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56E5AC1-DF0E-417A-BFC6-91B8FEB3EB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22500" y="687388"/>
            <a:ext cx="4699000" cy="600075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1pPr>
            <a:lvl2pPr marL="34290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2pPr>
            <a:lvl3pPr marL="68580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3pPr>
            <a:lvl4pPr marL="102870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4pPr>
            <a:lvl5pPr marL="137160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4231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0057A6D-2BB3-4063-878C-9569C3767F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286" cy="51435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3E3F99F-E302-4C66-BDB1-79ABE2BF9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397" y="263361"/>
            <a:ext cx="4571999" cy="1366220"/>
          </a:xfrm>
        </p:spPr>
        <p:txBody>
          <a:bodyPr>
            <a:no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YACgESm-6i0 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3E4FBF4-1225-436F-A25D-35F46F6048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78396" y="2161421"/>
            <a:ext cx="3357103" cy="201076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bg1"/>
                </a:solidFill>
                <a:latin typeface="YACgEYmuCJE 0"/>
              </a:defRPr>
            </a:lvl1pPr>
            <a:lvl2pPr marL="342900" indent="0" algn="l">
              <a:buNone/>
              <a:defRPr sz="3200" b="1">
                <a:solidFill>
                  <a:schemeClr val="bg1"/>
                </a:solidFill>
                <a:latin typeface="YACgEYmuCJE 0"/>
              </a:defRPr>
            </a:lvl2pPr>
            <a:lvl3pPr marL="685800" indent="0" algn="l">
              <a:buNone/>
              <a:defRPr sz="3200" b="1">
                <a:solidFill>
                  <a:schemeClr val="bg1"/>
                </a:solidFill>
                <a:latin typeface="YACgEYmuCJE 0"/>
              </a:defRPr>
            </a:lvl3pPr>
            <a:lvl4pPr marL="1028700" indent="0" algn="l">
              <a:buNone/>
              <a:defRPr sz="3200" b="1">
                <a:solidFill>
                  <a:schemeClr val="bg1"/>
                </a:solidFill>
                <a:latin typeface="YACgEYmuCJE 0"/>
              </a:defRPr>
            </a:lvl4pPr>
            <a:lvl5pPr marL="1371600" indent="0" algn="l">
              <a:buNone/>
              <a:defRPr sz="3200" b="1">
                <a:solidFill>
                  <a:schemeClr val="bg1"/>
                </a:solidFill>
                <a:latin typeface="YACgEYmuCJE 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027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C05BDB85-2325-4D67-B896-479B6D243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Title 35">
            <a:extLst>
              <a:ext uri="{FF2B5EF4-FFF2-40B4-BE49-F238E27FC236}">
                <a16:creationId xmlns:a16="http://schemas.microsoft.com/office/drawing/2014/main" id="{2CEC72F9-1236-4DBA-8A4D-C7F5C83997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6423" y="375678"/>
            <a:ext cx="6201283" cy="1850687"/>
          </a:xfrm>
        </p:spPr>
        <p:txBody>
          <a:bodyPr>
            <a:noAutofit/>
          </a:bodyPr>
          <a:lstStyle>
            <a:lvl1pPr algn="ctr">
              <a:defRPr sz="6600" b="1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C54DC5B3-24B5-4A8A-AE59-2A178BEAEC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98998" y="4187032"/>
            <a:ext cx="5508707" cy="58083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342900" indent="0" algn="ctr">
              <a:buNone/>
              <a:defRPr>
                <a:latin typeface="+mn-lt"/>
              </a:defRPr>
            </a:lvl2pPr>
            <a:lvl3pPr marL="685800" indent="0" algn="ctr">
              <a:buNone/>
              <a:defRPr>
                <a:latin typeface="+mn-lt"/>
              </a:defRPr>
            </a:lvl3pPr>
            <a:lvl4pPr marL="1028700" indent="0" algn="ctr">
              <a:buNone/>
              <a:defRPr>
                <a:latin typeface="+mn-lt"/>
              </a:defRPr>
            </a:lvl4pPr>
            <a:lvl5pPr marL="1371600" indent="0" algn="ctr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1662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icture Placeholder 76">
            <a:extLst>
              <a:ext uri="{FF2B5EF4-FFF2-40B4-BE49-F238E27FC236}">
                <a16:creationId xmlns:a16="http://schemas.microsoft.com/office/drawing/2014/main" id="{3BE13468-432E-4A91-BC7C-BBD04A7286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8" name="Title 77">
            <a:extLst>
              <a:ext uri="{FF2B5EF4-FFF2-40B4-BE49-F238E27FC236}">
                <a16:creationId xmlns:a16="http://schemas.microsoft.com/office/drawing/2014/main" id="{2E51C1A0-60BA-4532-8396-E23C0120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925895"/>
            <a:ext cx="4000500" cy="1109639"/>
          </a:xfrm>
        </p:spPr>
        <p:txBody>
          <a:bodyPr>
            <a:noAutofit/>
          </a:bodyPr>
          <a:lstStyle>
            <a:lvl1pPr algn="ctr">
              <a:defRPr sz="4000" b="1">
                <a:solidFill>
                  <a:schemeClr val="accent5">
                    <a:lumMod val="20000"/>
                    <a:lumOff val="80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87182FD8-BE48-4C2F-9A4E-C5840BE09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1230" y="216632"/>
            <a:ext cx="4723074" cy="554543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342900" indent="0" algn="ctr">
              <a:buNone/>
              <a:defRPr sz="3200" b="1">
                <a:latin typeface="Franklin Gothic Medium" panose="020B0603020102020204" pitchFamily="34" charset="0"/>
              </a:defRPr>
            </a:lvl2pPr>
            <a:lvl3pPr marL="685800" indent="0" algn="ctr">
              <a:buNone/>
              <a:defRPr sz="3200" b="1">
                <a:latin typeface="Franklin Gothic Medium" panose="020B0603020102020204" pitchFamily="34" charset="0"/>
              </a:defRPr>
            </a:lvl3pPr>
            <a:lvl4pPr marL="1028700" indent="0" algn="ctr">
              <a:buNone/>
              <a:defRPr sz="3200" b="1">
                <a:latin typeface="Franklin Gothic Medium" panose="020B0603020102020204" pitchFamily="34" charset="0"/>
              </a:defRPr>
            </a:lvl4pPr>
            <a:lvl5pPr marL="1371600" indent="0" algn="ctr">
              <a:buNone/>
              <a:defRPr sz="3200" b="1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50E7F2F7-0DE1-4010-8CBE-FFEF657CD1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81388"/>
            <a:ext cx="5133474" cy="5715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34290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68580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02870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37160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18615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icture Placeholder 92">
            <a:extLst>
              <a:ext uri="{FF2B5EF4-FFF2-40B4-BE49-F238E27FC236}">
                <a16:creationId xmlns:a16="http://schemas.microsoft.com/office/drawing/2014/main" id="{DE72A7FC-ED57-4EDF-86D2-72E398BE91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40862" y="0"/>
            <a:ext cx="4203138" cy="427020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5" name="Picture Placeholder 94">
            <a:extLst>
              <a:ext uri="{FF2B5EF4-FFF2-40B4-BE49-F238E27FC236}">
                <a16:creationId xmlns:a16="http://schemas.microsoft.com/office/drawing/2014/main" id="{84142DFC-65B1-4801-B561-D31C7353CA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3176" y="2271712"/>
            <a:ext cx="4299075" cy="286627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6" name="Title 95">
            <a:extLst>
              <a:ext uri="{FF2B5EF4-FFF2-40B4-BE49-F238E27FC236}">
                <a16:creationId xmlns:a16="http://schemas.microsoft.com/office/drawing/2014/main" id="{3F29D33A-7DC2-414B-8442-9C021907CD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352" y="1496791"/>
            <a:ext cx="4299076" cy="831307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2F830508-BF2C-44DD-930D-38F67028FD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6775" y="4419600"/>
            <a:ext cx="4467225" cy="719138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6000"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342900" indent="0">
              <a:buFont typeface="+mj-lt"/>
              <a:buNone/>
              <a:defRPr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2pPr>
            <a:lvl3pPr marL="685800" indent="0">
              <a:buFont typeface="+mj-lt"/>
              <a:buNone/>
              <a:defRPr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3pPr>
            <a:lvl4pPr marL="1028700" indent="0">
              <a:buFont typeface="+mj-lt"/>
              <a:buNone/>
              <a:defRPr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4pPr>
            <a:lvl5pPr marL="1371600" indent="0">
              <a:buFont typeface="+mj-lt"/>
              <a:buNone/>
              <a:defRPr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22420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n-US" noProof="0" smtClean="0"/>
              <a:t>3/24/2023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161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7" r:id="rId5"/>
    <p:sldLayoutId id="2147483736" r:id="rId6"/>
    <p:sldLayoutId id="2147483738" r:id="rId7"/>
    <p:sldLayoutId id="2147483739" r:id="rId8"/>
    <p:sldLayoutId id="2147483740" r:id="rId9"/>
    <p:sldLayoutId id="2147483741" r:id="rId10"/>
    <p:sldLayoutId id="2147483722" r:id="rId11"/>
    <p:sldLayoutId id="2147483726" r:id="rId12"/>
    <p:sldLayoutId id="2147483727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108;p21" descr="A picture containing tree, outdoor, ground, grass  Description automatically generated">
            <a:extLst>
              <a:ext uri="{FF2B5EF4-FFF2-40B4-BE49-F238E27FC236}">
                <a16:creationId xmlns:a16="http://schemas.microsoft.com/office/drawing/2014/main" id="{971C2FAA-4F6C-4F16-8D5A-3F2A2CA877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r="31748"/>
          <a:stretch/>
        </p:blipFill>
        <p:spPr>
          <a:xfrm flipH="1">
            <a:off x="5962573" y="2938698"/>
            <a:ext cx="1828800" cy="200774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E2C3F3E4-D90B-43C8-A004-3EC724E91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" y="766618"/>
            <a:ext cx="4572001" cy="3634513"/>
          </a:xfrm>
          <a:prstGeom prst="rect">
            <a:avLst/>
          </a:prstGeom>
          <a:solidFill>
            <a:srgbClr val="D7D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27CDC0-34EC-4910-95E9-7F0ACD85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8119"/>
            <a:ext cx="4586769" cy="578499"/>
          </a:xfrm>
        </p:spPr>
        <p:txBody>
          <a:bodyPr/>
          <a:lstStyle/>
          <a:p>
            <a:r>
              <a:rPr lang="en-US" sz="2800" dirty="0">
                <a:solidFill>
                  <a:srgbClr val="C05B53"/>
                </a:solidFill>
                <a:latin typeface="Livvic Black" pitchFamily="2" charset="0"/>
                <a:cs typeface="Lucida Sans Unicode"/>
              </a:rPr>
              <a:t>Community Workshop</a:t>
            </a:r>
            <a:endParaRPr lang="en-US" sz="2800" dirty="0">
              <a:solidFill>
                <a:srgbClr val="C05B53"/>
              </a:solidFill>
              <a:latin typeface="Livvic Black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0E737-A1AF-4555-945E-E1D15F67FB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1311931"/>
            <a:ext cx="4571993" cy="1028777"/>
          </a:xfrm>
        </p:spPr>
        <p:txBody>
          <a:bodyPr/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H SarabunPSK"/>
              </a:rPr>
              <a:t>Understanding 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H SarabunPSK"/>
              </a:rPr>
              <a:t>Heirs’ Property at the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H SarabunPSK"/>
              </a:rPr>
              <a:t> Community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0B80E7-8218-4EFC-8B75-3132E7EE9B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3" y="2886021"/>
            <a:ext cx="4571996" cy="1423709"/>
          </a:xfrm>
        </p:spPr>
        <p:txBody>
          <a:bodyPr/>
          <a:lstStyle/>
          <a:p>
            <a:r>
              <a:rPr lang="en-US" sz="2400" dirty="0">
                <a:solidFill>
                  <a:srgbClr val="C05B53"/>
                </a:solidFill>
                <a:latin typeface="Livvic Black" pitchFamily="2" charset="0"/>
              </a:rPr>
              <a:t>Workshop Evaluation</a:t>
            </a:r>
          </a:p>
          <a:p>
            <a:endParaRPr lang="en-US" sz="2400" dirty="0">
              <a:solidFill>
                <a:srgbClr val="C05B53"/>
              </a:solidFill>
              <a:latin typeface="Livvic Black" pitchFamily="2" charset="0"/>
            </a:endParaRPr>
          </a:p>
          <a:p>
            <a:r>
              <a:rPr lang="en-US" sz="2400" i="1" dirty="0">
                <a:solidFill>
                  <a:srgbClr val="C05B53"/>
                </a:solidFill>
                <a:latin typeface="Livvic Black" pitchFamily="2" charset="0"/>
              </a:rPr>
              <a:t>Please Scan the QR Code</a:t>
            </a:r>
          </a:p>
        </p:txBody>
      </p:sp>
      <p:pic>
        <p:nvPicPr>
          <p:cNvPr id="32" name="Picture 31" descr="Shape&#10;&#10;Description automatically generated with low confidence">
            <a:extLst>
              <a:ext uri="{FF2B5EF4-FFF2-40B4-BE49-F238E27FC236}">
                <a16:creationId xmlns:a16="http://schemas.microsoft.com/office/drawing/2014/main" id="{EADF41C0-036D-4D39-B65E-5F8CDF2A8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8027" y="4474911"/>
            <a:ext cx="1160703" cy="559783"/>
          </a:xfrm>
          <a:prstGeom prst="rect">
            <a:avLst/>
          </a:prstGeom>
        </p:spPr>
      </p:pic>
      <p:pic>
        <p:nvPicPr>
          <p:cNvPr id="34" name="Picture 33" descr="Text&#10;&#10;Description automatically generated">
            <a:extLst>
              <a:ext uri="{FF2B5EF4-FFF2-40B4-BE49-F238E27FC236}">
                <a16:creationId xmlns:a16="http://schemas.microsoft.com/office/drawing/2014/main" id="{71152E35-9DAD-4E27-95C3-3B40F9C152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321" y="4549959"/>
            <a:ext cx="1497887" cy="396485"/>
          </a:xfrm>
          <a:prstGeom prst="rect">
            <a:avLst/>
          </a:prstGeom>
        </p:spPr>
      </p:pic>
      <p:pic>
        <p:nvPicPr>
          <p:cNvPr id="11" name="Picture 10" descr="Southern Extension Risk Management Education">
            <a:extLst>
              <a:ext uri="{FF2B5EF4-FFF2-40B4-BE49-F238E27FC236}">
                <a16:creationId xmlns:a16="http://schemas.microsoft.com/office/drawing/2014/main" id="{4DDF3FCE-6742-45B7-A4EC-DB98D6BB2A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797" y="4587068"/>
            <a:ext cx="1049451" cy="35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7BC25762-BB91-1024-3D7B-435151C0C6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5373" y="142821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8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1">
      <a:majorFont>
        <a:latin typeface="Livvic"/>
        <a:ea typeface=""/>
        <a:cs typeface=""/>
      </a:majorFont>
      <a:minorFont>
        <a:latin typeface="Livvic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_InvitationsHolidays_Wide__Win32_SL_v2" id="{E1E1A606-5336-402D-86B2-35FFA367FD0A}" vid="{E91A91D7-80F3-4688-8D87-421354DBAE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FD6DFE-4639-4053-AE4D-BED88B2205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EDB74-3E27-4005-988D-F3E187E9B16D}">
  <ds:schemaRefs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740FF93-3C7D-4343-92D4-829551C01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Landscape for Instagram invitations and holidays</Template>
  <TotalTime>222</TotalTime>
  <Words>19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3" baseType="lpstr">
      <vt:lpstr>PMingLiU-ExtB</vt:lpstr>
      <vt:lpstr>Arial</vt:lpstr>
      <vt:lpstr>Arial Black</vt:lpstr>
      <vt:lpstr>Arial Narrow</vt:lpstr>
      <vt:lpstr>Calibri</vt:lpstr>
      <vt:lpstr>Candara</vt:lpstr>
      <vt:lpstr>Corbel</vt:lpstr>
      <vt:lpstr>Dubai</vt:lpstr>
      <vt:lpstr>Franklin Gothic Medium</vt:lpstr>
      <vt:lpstr>Livvic</vt:lpstr>
      <vt:lpstr>Livvic Black</vt:lpstr>
      <vt:lpstr>Lucida Sans Unicode</vt:lpstr>
      <vt:lpstr>Open Sans</vt:lpstr>
      <vt:lpstr>Segoe UI</vt:lpstr>
      <vt:lpstr>TH SarabunPSK</vt:lpstr>
      <vt:lpstr>Verdana Pro Cond Light</vt:lpstr>
      <vt:lpstr>YACgEQNAr7w 0</vt:lpstr>
      <vt:lpstr>YACgEQY10lw 0</vt:lpstr>
      <vt:lpstr>YACgESm-6i0 0</vt:lpstr>
      <vt:lpstr>YACgEYmuCJE 0</vt:lpstr>
      <vt:lpstr>YACgEZulLoA 0</vt:lpstr>
      <vt:lpstr>Office Theme</vt:lpstr>
      <vt:lpstr>Community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</dc:title>
  <dc:creator>Spiva, Mariah</dc:creator>
  <cp:lastModifiedBy>John J Green</cp:lastModifiedBy>
  <cp:revision>18</cp:revision>
  <dcterms:created xsi:type="dcterms:W3CDTF">2022-09-09T15:40:07Z</dcterms:created>
  <dcterms:modified xsi:type="dcterms:W3CDTF">2023-03-24T21:27:55Z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