
<file path=[Content_Types].xml><?xml version="1.0" encoding="utf-8"?>
<Types xmlns="http://schemas.openxmlformats.org/package/2006/content-types">
  <Default Extension="bin"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 id="2147483726" r:id="rId2"/>
  </p:sldMasterIdLst>
  <p:notesMasterIdLst>
    <p:notesMasterId r:id="rId22"/>
  </p:notesMasterIdLst>
  <p:handoutMasterIdLst>
    <p:handoutMasterId r:id="rId23"/>
  </p:handoutMasterIdLst>
  <p:sldIdLst>
    <p:sldId id="346" r:id="rId3"/>
    <p:sldId id="306" r:id="rId4"/>
    <p:sldId id="287" r:id="rId5"/>
    <p:sldId id="324" r:id="rId6"/>
    <p:sldId id="325" r:id="rId7"/>
    <p:sldId id="343" r:id="rId8"/>
    <p:sldId id="339" r:id="rId9"/>
    <p:sldId id="345" r:id="rId10"/>
    <p:sldId id="329" r:id="rId11"/>
    <p:sldId id="318" r:id="rId12"/>
    <p:sldId id="331" r:id="rId13"/>
    <p:sldId id="344" r:id="rId14"/>
    <p:sldId id="348" r:id="rId15"/>
    <p:sldId id="328" r:id="rId16"/>
    <p:sldId id="349" r:id="rId17"/>
    <p:sldId id="338" r:id="rId18"/>
    <p:sldId id="340" r:id="rId19"/>
    <p:sldId id="307" r:id="rId20"/>
    <p:sldId id="347" r:id="rId21"/>
  </p:sldIdLst>
  <p:sldSz cx="9144000" cy="6858000" type="screen4x3"/>
  <p:notesSz cx="6881813"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34" autoAdjust="0"/>
    <p:restoredTop sz="74171" autoAdjust="0"/>
  </p:normalViewPr>
  <p:slideViewPr>
    <p:cSldViewPr snapToGrid="0" snapToObjects="1">
      <p:cViewPr>
        <p:scale>
          <a:sx n="50" d="100"/>
          <a:sy n="50" d="100"/>
        </p:scale>
        <p:origin x="-1896" y="72"/>
      </p:cViewPr>
      <p:guideLst>
        <p:guide orient="horz" pos="2540"/>
        <p:guide/>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12F45B-70E3-41EE-9B6E-F3751C79A411}" type="doc">
      <dgm:prSet loTypeId="urn:microsoft.com/office/officeart/2005/8/layout/chevron1" loCatId="process" qsTypeId="urn:microsoft.com/office/officeart/2005/8/quickstyle/simple1#1" qsCatId="simple" csTypeId="urn:microsoft.com/office/officeart/2005/8/colors/accent1_2#1" csCatId="accent1" phldr="1"/>
      <dgm:spPr/>
    </dgm:pt>
    <dgm:pt modelId="{274F715C-E483-4A13-9420-86F9B9AE7DEF}">
      <dgm:prSet phldrT="[Text]"/>
      <dgm:spPr/>
      <dgm:t>
        <a:bodyPr/>
        <a:lstStyle/>
        <a:p>
          <a:r>
            <a:rPr lang="en-US" dirty="0" smtClean="0"/>
            <a:t>Step 1: Form a Collaborative Planning Team  </a:t>
          </a:r>
          <a:endParaRPr lang="en-US" dirty="0"/>
        </a:p>
      </dgm:t>
    </dgm:pt>
    <dgm:pt modelId="{43EBB7CF-6F6A-4FAD-96F0-BB09C0AD5902}" type="parTrans" cxnId="{9895B31A-CC9C-4E29-ADC6-A5F273FCEF21}">
      <dgm:prSet/>
      <dgm:spPr/>
      <dgm:t>
        <a:bodyPr/>
        <a:lstStyle/>
        <a:p>
          <a:endParaRPr lang="en-US"/>
        </a:p>
      </dgm:t>
    </dgm:pt>
    <dgm:pt modelId="{D73EE9D0-C891-466D-A478-1775F9BABE5F}" type="sibTrans" cxnId="{9895B31A-CC9C-4E29-ADC6-A5F273FCEF21}">
      <dgm:prSet/>
      <dgm:spPr/>
      <dgm:t>
        <a:bodyPr/>
        <a:lstStyle/>
        <a:p>
          <a:endParaRPr lang="en-US"/>
        </a:p>
      </dgm:t>
    </dgm:pt>
    <dgm:pt modelId="{F648FC9F-F710-4BC0-8461-F07051D930E4}">
      <dgm:prSet phldrT="[Text]"/>
      <dgm:spPr/>
      <dgm:t>
        <a:bodyPr/>
        <a:lstStyle/>
        <a:p>
          <a:r>
            <a:rPr lang="en-US" dirty="0" smtClean="0"/>
            <a:t>Step 2:  Understand the Situation                              </a:t>
          </a:r>
          <a:endParaRPr lang="en-US" dirty="0"/>
        </a:p>
      </dgm:t>
    </dgm:pt>
    <dgm:pt modelId="{9C506C3F-E978-41DA-B603-31C5F6BBC878}" type="parTrans" cxnId="{F27A0526-7BDA-4162-920D-E421DFF7B147}">
      <dgm:prSet/>
      <dgm:spPr/>
      <dgm:t>
        <a:bodyPr/>
        <a:lstStyle/>
        <a:p>
          <a:endParaRPr lang="en-US"/>
        </a:p>
      </dgm:t>
    </dgm:pt>
    <dgm:pt modelId="{1DA1911D-4985-4BA6-97F0-1D2588ED0F0E}" type="sibTrans" cxnId="{F27A0526-7BDA-4162-920D-E421DFF7B147}">
      <dgm:prSet/>
      <dgm:spPr/>
      <dgm:t>
        <a:bodyPr/>
        <a:lstStyle/>
        <a:p>
          <a:endParaRPr lang="en-US"/>
        </a:p>
      </dgm:t>
    </dgm:pt>
    <dgm:pt modelId="{955BBC17-4A81-4ED6-89EC-B7567C2207E3}">
      <dgm:prSet phldrT="[Text]"/>
      <dgm:spPr/>
      <dgm:t>
        <a:bodyPr/>
        <a:lstStyle/>
        <a:p>
          <a:r>
            <a:rPr lang="en-US" dirty="0" smtClean="0"/>
            <a:t>Step 3: Determine Goals &amp; Actions</a:t>
          </a:r>
          <a:endParaRPr lang="en-US" dirty="0"/>
        </a:p>
      </dgm:t>
    </dgm:pt>
    <dgm:pt modelId="{2E3DFECD-B000-4A79-8385-DAD698BD22E3}" type="parTrans" cxnId="{D33460CC-C26E-46F8-8A8C-D9ED46F43DB3}">
      <dgm:prSet/>
      <dgm:spPr/>
      <dgm:t>
        <a:bodyPr/>
        <a:lstStyle/>
        <a:p>
          <a:endParaRPr lang="en-US"/>
        </a:p>
      </dgm:t>
    </dgm:pt>
    <dgm:pt modelId="{9FEB1A22-2BFD-4101-8290-13D191471C01}" type="sibTrans" cxnId="{D33460CC-C26E-46F8-8A8C-D9ED46F43DB3}">
      <dgm:prSet/>
      <dgm:spPr/>
      <dgm:t>
        <a:bodyPr/>
        <a:lstStyle/>
        <a:p>
          <a:endParaRPr lang="en-US"/>
        </a:p>
      </dgm:t>
    </dgm:pt>
    <dgm:pt modelId="{61A0F5FD-BC79-48CC-88C9-5596389EED5D}">
      <dgm:prSet/>
      <dgm:spPr/>
      <dgm:t>
        <a:bodyPr/>
        <a:lstStyle/>
        <a:p>
          <a:r>
            <a:rPr lang="en-US" dirty="0" smtClean="0"/>
            <a:t>Step 4:  Plan Development</a:t>
          </a:r>
          <a:endParaRPr lang="en-US" dirty="0"/>
        </a:p>
      </dgm:t>
    </dgm:pt>
    <dgm:pt modelId="{0053BB19-28F4-46C9-AB83-1DADE26781C4}" type="parTrans" cxnId="{CC167810-56E0-44FB-A714-38B75CB8C16D}">
      <dgm:prSet/>
      <dgm:spPr/>
      <dgm:t>
        <a:bodyPr/>
        <a:lstStyle/>
        <a:p>
          <a:endParaRPr lang="en-US"/>
        </a:p>
      </dgm:t>
    </dgm:pt>
    <dgm:pt modelId="{5A3A4432-1AC2-4867-86F6-C67B03B2DD84}" type="sibTrans" cxnId="{CC167810-56E0-44FB-A714-38B75CB8C16D}">
      <dgm:prSet/>
      <dgm:spPr/>
      <dgm:t>
        <a:bodyPr/>
        <a:lstStyle/>
        <a:p>
          <a:endParaRPr lang="en-US"/>
        </a:p>
      </dgm:t>
    </dgm:pt>
    <dgm:pt modelId="{50011194-B1A8-4174-A538-A0651591FDFA}">
      <dgm:prSet/>
      <dgm:spPr/>
      <dgm:t>
        <a:bodyPr/>
        <a:lstStyle/>
        <a:p>
          <a:r>
            <a:rPr lang="en-US" dirty="0" smtClean="0"/>
            <a:t>Step 5: Plan Preparation, Review, &amp; Approval</a:t>
          </a:r>
          <a:endParaRPr lang="en-US" dirty="0"/>
        </a:p>
      </dgm:t>
    </dgm:pt>
    <dgm:pt modelId="{22C039AD-0148-4D6A-9A25-87EEB92B8B01}" type="parTrans" cxnId="{340C9EF8-83B7-4AC9-B9BB-F4BF3C3FD7B9}">
      <dgm:prSet/>
      <dgm:spPr/>
      <dgm:t>
        <a:bodyPr/>
        <a:lstStyle/>
        <a:p>
          <a:endParaRPr lang="en-US"/>
        </a:p>
      </dgm:t>
    </dgm:pt>
    <dgm:pt modelId="{6FAAD3AC-B014-4B61-89EF-5C04299E5263}" type="sibTrans" cxnId="{340C9EF8-83B7-4AC9-B9BB-F4BF3C3FD7B9}">
      <dgm:prSet/>
      <dgm:spPr/>
      <dgm:t>
        <a:bodyPr/>
        <a:lstStyle/>
        <a:p>
          <a:endParaRPr lang="en-US"/>
        </a:p>
      </dgm:t>
    </dgm:pt>
    <dgm:pt modelId="{26AA3C8E-5D44-45BA-AF18-6A7C5AA4374B}">
      <dgm:prSet/>
      <dgm:spPr/>
      <dgm:t>
        <a:bodyPr/>
        <a:lstStyle/>
        <a:p>
          <a:r>
            <a:rPr lang="en-US" dirty="0" smtClean="0"/>
            <a:t>Step 6:  Plan Implementation &amp; Maintenance</a:t>
          </a:r>
          <a:endParaRPr lang="en-US" dirty="0"/>
        </a:p>
      </dgm:t>
    </dgm:pt>
    <dgm:pt modelId="{7581E1AC-DA49-46D4-A8E9-D22DD6A7B0DC}" type="parTrans" cxnId="{BF514992-D875-47E3-AECE-BEF31BEE5A2A}">
      <dgm:prSet/>
      <dgm:spPr/>
      <dgm:t>
        <a:bodyPr/>
        <a:lstStyle/>
        <a:p>
          <a:endParaRPr lang="en-US"/>
        </a:p>
      </dgm:t>
    </dgm:pt>
    <dgm:pt modelId="{843C0B07-45C1-48BD-B5F4-A68293E65A6E}" type="sibTrans" cxnId="{BF514992-D875-47E3-AECE-BEF31BEE5A2A}">
      <dgm:prSet/>
      <dgm:spPr/>
      <dgm:t>
        <a:bodyPr/>
        <a:lstStyle/>
        <a:p>
          <a:endParaRPr lang="en-US"/>
        </a:p>
      </dgm:t>
    </dgm:pt>
    <dgm:pt modelId="{E10991D6-4A75-4699-90A7-D93696155ADF}" type="pres">
      <dgm:prSet presAssocID="{EA12F45B-70E3-41EE-9B6E-F3751C79A411}" presName="Name0" presStyleCnt="0">
        <dgm:presLayoutVars>
          <dgm:dir/>
          <dgm:animLvl val="lvl"/>
          <dgm:resizeHandles val="exact"/>
        </dgm:presLayoutVars>
      </dgm:prSet>
      <dgm:spPr/>
    </dgm:pt>
    <dgm:pt modelId="{8EE97939-552D-4454-ABDB-149A76500EB4}" type="pres">
      <dgm:prSet presAssocID="{274F715C-E483-4A13-9420-86F9B9AE7DEF}" presName="parTxOnly" presStyleLbl="node1" presStyleIdx="0" presStyleCnt="6">
        <dgm:presLayoutVars>
          <dgm:chMax val="0"/>
          <dgm:chPref val="0"/>
          <dgm:bulletEnabled val="1"/>
        </dgm:presLayoutVars>
      </dgm:prSet>
      <dgm:spPr/>
      <dgm:t>
        <a:bodyPr/>
        <a:lstStyle/>
        <a:p>
          <a:endParaRPr lang="en-US"/>
        </a:p>
      </dgm:t>
    </dgm:pt>
    <dgm:pt modelId="{6D4301FD-1114-4281-A897-BF844A450DD6}" type="pres">
      <dgm:prSet presAssocID="{D73EE9D0-C891-466D-A478-1775F9BABE5F}" presName="parTxOnlySpace" presStyleCnt="0"/>
      <dgm:spPr/>
    </dgm:pt>
    <dgm:pt modelId="{5F74F48F-077E-4711-BFA6-D20F68BAC635}" type="pres">
      <dgm:prSet presAssocID="{F648FC9F-F710-4BC0-8461-F07051D930E4}" presName="parTxOnly" presStyleLbl="node1" presStyleIdx="1" presStyleCnt="6">
        <dgm:presLayoutVars>
          <dgm:chMax val="0"/>
          <dgm:chPref val="0"/>
          <dgm:bulletEnabled val="1"/>
        </dgm:presLayoutVars>
      </dgm:prSet>
      <dgm:spPr/>
      <dgm:t>
        <a:bodyPr/>
        <a:lstStyle/>
        <a:p>
          <a:endParaRPr lang="en-US"/>
        </a:p>
      </dgm:t>
    </dgm:pt>
    <dgm:pt modelId="{0D36DFA2-AF33-467A-A47F-2DF32D7E46FE}" type="pres">
      <dgm:prSet presAssocID="{1DA1911D-4985-4BA6-97F0-1D2588ED0F0E}" presName="parTxOnlySpace" presStyleCnt="0"/>
      <dgm:spPr/>
    </dgm:pt>
    <dgm:pt modelId="{2865979D-0148-4B84-A10B-7D80075E2248}" type="pres">
      <dgm:prSet presAssocID="{955BBC17-4A81-4ED6-89EC-B7567C2207E3}" presName="parTxOnly" presStyleLbl="node1" presStyleIdx="2" presStyleCnt="6">
        <dgm:presLayoutVars>
          <dgm:chMax val="0"/>
          <dgm:chPref val="0"/>
          <dgm:bulletEnabled val="1"/>
        </dgm:presLayoutVars>
      </dgm:prSet>
      <dgm:spPr/>
      <dgm:t>
        <a:bodyPr/>
        <a:lstStyle/>
        <a:p>
          <a:endParaRPr lang="en-US"/>
        </a:p>
      </dgm:t>
    </dgm:pt>
    <dgm:pt modelId="{4701EECB-C185-478C-AA99-545EA1E52B37}" type="pres">
      <dgm:prSet presAssocID="{9FEB1A22-2BFD-4101-8290-13D191471C01}" presName="parTxOnlySpace" presStyleCnt="0"/>
      <dgm:spPr/>
    </dgm:pt>
    <dgm:pt modelId="{8E2CBBA0-D83F-4B7A-BFDA-78741764DE8B}" type="pres">
      <dgm:prSet presAssocID="{61A0F5FD-BC79-48CC-88C9-5596389EED5D}" presName="parTxOnly" presStyleLbl="node1" presStyleIdx="3" presStyleCnt="6">
        <dgm:presLayoutVars>
          <dgm:chMax val="0"/>
          <dgm:chPref val="0"/>
          <dgm:bulletEnabled val="1"/>
        </dgm:presLayoutVars>
      </dgm:prSet>
      <dgm:spPr/>
      <dgm:t>
        <a:bodyPr/>
        <a:lstStyle/>
        <a:p>
          <a:endParaRPr lang="en-US"/>
        </a:p>
      </dgm:t>
    </dgm:pt>
    <dgm:pt modelId="{2548E712-63EA-4880-BFCD-D16A8E216388}" type="pres">
      <dgm:prSet presAssocID="{5A3A4432-1AC2-4867-86F6-C67B03B2DD84}" presName="parTxOnlySpace" presStyleCnt="0"/>
      <dgm:spPr/>
    </dgm:pt>
    <dgm:pt modelId="{1B2FC9D2-5B1C-43C8-81FF-52BCB715F5F8}" type="pres">
      <dgm:prSet presAssocID="{50011194-B1A8-4174-A538-A0651591FDFA}" presName="parTxOnly" presStyleLbl="node1" presStyleIdx="4" presStyleCnt="6">
        <dgm:presLayoutVars>
          <dgm:chMax val="0"/>
          <dgm:chPref val="0"/>
          <dgm:bulletEnabled val="1"/>
        </dgm:presLayoutVars>
      </dgm:prSet>
      <dgm:spPr/>
      <dgm:t>
        <a:bodyPr/>
        <a:lstStyle/>
        <a:p>
          <a:endParaRPr lang="en-US"/>
        </a:p>
      </dgm:t>
    </dgm:pt>
    <dgm:pt modelId="{4A9A62C3-5E19-4525-8831-130C76EB5E70}" type="pres">
      <dgm:prSet presAssocID="{6FAAD3AC-B014-4B61-89EF-5C04299E5263}" presName="parTxOnlySpace" presStyleCnt="0"/>
      <dgm:spPr/>
    </dgm:pt>
    <dgm:pt modelId="{DA0AE92D-0136-4374-929B-6A7A14E672D7}" type="pres">
      <dgm:prSet presAssocID="{26AA3C8E-5D44-45BA-AF18-6A7C5AA4374B}" presName="parTxOnly" presStyleLbl="node1" presStyleIdx="5" presStyleCnt="6">
        <dgm:presLayoutVars>
          <dgm:chMax val="0"/>
          <dgm:chPref val="0"/>
          <dgm:bulletEnabled val="1"/>
        </dgm:presLayoutVars>
      </dgm:prSet>
      <dgm:spPr/>
      <dgm:t>
        <a:bodyPr/>
        <a:lstStyle/>
        <a:p>
          <a:endParaRPr lang="en-US"/>
        </a:p>
      </dgm:t>
    </dgm:pt>
  </dgm:ptLst>
  <dgm:cxnLst>
    <dgm:cxn modelId="{BF514992-D875-47E3-AECE-BEF31BEE5A2A}" srcId="{EA12F45B-70E3-41EE-9B6E-F3751C79A411}" destId="{26AA3C8E-5D44-45BA-AF18-6A7C5AA4374B}" srcOrd="5" destOrd="0" parTransId="{7581E1AC-DA49-46D4-A8E9-D22DD6A7B0DC}" sibTransId="{843C0B07-45C1-48BD-B5F4-A68293E65A6E}"/>
    <dgm:cxn modelId="{6858C25A-DB8D-384B-829F-FAFCA48A3880}" type="presOf" srcId="{955BBC17-4A81-4ED6-89EC-B7567C2207E3}" destId="{2865979D-0148-4B84-A10B-7D80075E2248}" srcOrd="0" destOrd="0" presId="urn:microsoft.com/office/officeart/2005/8/layout/chevron1"/>
    <dgm:cxn modelId="{B291BBA7-A73A-C948-A959-1C94E6380638}" type="presOf" srcId="{61A0F5FD-BC79-48CC-88C9-5596389EED5D}" destId="{8E2CBBA0-D83F-4B7A-BFDA-78741764DE8B}" srcOrd="0" destOrd="0" presId="urn:microsoft.com/office/officeart/2005/8/layout/chevron1"/>
    <dgm:cxn modelId="{9895B31A-CC9C-4E29-ADC6-A5F273FCEF21}" srcId="{EA12F45B-70E3-41EE-9B6E-F3751C79A411}" destId="{274F715C-E483-4A13-9420-86F9B9AE7DEF}" srcOrd="0" destOrd="0" parTransId="{43EBB7CF-6F6A-4FAD-96F0-BB09C0AD5902}" sibTransId="{D73EE9D0-C891-466D-A478-1775F9BABE5F}"/>
    <dgm:cxn modelId="{97761782-339A-4142-B4A8-F6D643ECE334}" type="presOf" srcId="{F648FC9F-F710-4BC0-8461-F07051D930E4}" destId="{5F74F48F-077E-4711-BFA6-D20F68BAC635}" srcOrd="0" destOrd="0" presId="urn:microsoft.com/office/officeart/2005/8/layout/chevron1"/>
    <dgm:cxn modelId="{CC167810-56E0-44FB-A714-38B75CB8C16D}" srcId="{EA12F45B-70E3-41EE-9B6E-F3751C79A411}" destId="{61A0F5FD-BC79-48CC-88C9-5596389EED5D}" srcOrd="3" destOrd="0" parTransId="{0053BB19-28F4-46C9-AB83-1DADE26781C4}" sibTransId="{5A3A4432-1AC2-4867-86F6-C67B03B2DD84}"/>
    <dgm:cxn modelId="{F27A0526-7BDA-4162-920D-E421DFF7B147}" srcId="{EA12F45B-70E3-41EE-9B6E-F3751C79A411}" destId="{F648FC9F-F710-4BC0-8461-F07051D930E4}" srcOrd="1" destOrd="0" parTransId="{9C506C3F-E978-41DA-B603-31C5F6BBC878}" sibTransId="{1DA1911D-4985-4BA6-97F0-1D2588ED0F0E}"/>
    <dgm:cxn modelId="{340C9EF8-83B7-4AC9-B9BB-F4BF3C3FD7B9}" srcId="{EA12F45B-70E3-41EE-9B6E-F3751C79A411}" destId="{50011194-B1A8-4174-A538-A0651591FDFA}" srcOrd="4" destOrd="0" parTransId="{22C039AD-0148-4D6A-9A25-87EEB92B8B01}" sibTransId="{6FAAD3AC-B014-4B61-89EF-5C04299E5263}"/>
    <dgm:cxn modelId="{603689BA-5B78-D94C-A07F-5A5A8C832F9F}" type="presOf" srcId="{EA12F45B-70E3-41EE-9B6E-F3751C79A411}" destId="{E10991D6-4A75-4699-90A7-D93696155ADF}" srcOrd="0" destOrd="0" presId="urn:microsoft.com/office/officeart/2005/8/layout/chevron1"/>
    <dgm:cxn modelId="{2374C21C-1A7E-A645-ACD6-750862DB2119}" type="presOf" srcId="{50011194-B1A8-4174-A538-A0651591FDFA}" destId="{1B2FC9D2-5B1C-43C8-81FF-52BCB715F5F8}" srcOrd="0" destOrd="0" presId="urn:microsoft.com/office/officeart/2005/8/layout/chevron1"/>
    <dgm:cxn modelId="{399EE465-5C6B-8649-9732-9C12FDE29E40}" type="presOf" srcId="{26AA3C8E-5D44-45BA-AF18-6A7C5AA4374B}" destId="{DA0AE92D-0136-4374-929B-6A7A14E672D7}" srcOrd="0" destOrd="0" presId="urn:microsoft.com/office/officeart/2005/8/layout/chevron1"/>
    <dgm:cxn modelId="{1C6EBB6F-CA80-244F-BCA6-3D4D269C6906}" type="presOf" srcId="{274F715C-E483-4A13-9420-86F9B9AE7DEF}" destId="{8EE97939-552D-4454-ABDB-149A76500EB4}" srcOrd="0" destOrd="0" presId="urn:microsoft.com/office/officeart/2005/8/layout/chevron1"/>
    <dgm:cxn modelId="{D33460CC-C26E-46F8-8A8C-D9ED46F43DB3}" srcId="{EA12F45B-70E3-41EE-9B6E-F3751C79A411}" destId="{955BBC17-4A81-4ED6-89EC-B7567C2207E3}" srcOrd="2" destOrd="0" parTransId="{2E3DFECD-B000-4A79-8385-DAD698BD22E3}" sibTransId="{9FEB1A22-2BFD-4101-8290-13D191471C01}"/>
    <dgm:cxn modelId="{7A3D4FAF-4BE9-F346-B70A-BEB263084C03}" type="presParOf" srcId="{E10991D6-4A75-4699-90A7-D93696155ADF}" destId="{8EE97939-552D-4454-ABDB-149A76500EB4}" srcOrd="0" destOrd="0" presId="urn:microsoft.com/office/officeart/2005/8/layout/chevron1"/>
    <dgm:cxn modelId="{2351EA53-9090-4543-807A-F861092590D1}" type="presParOf" srcId="{E10991D6-4A75-4699-90A7-D93696155ADF}" destId="{6D4301FD-1114-4281-A897-BF844A450DD6}" srcOrd="1" destOrd="0" presId="urn:microsoft.com/office/officeart/2005/8/layout/chevron1"/>
    <dgm:cxn modelId="{54879B3A-1505-814C-BC42-5876D18CCF26}" type="presParOf" srcId="{E10991D6-4A75-4699-90A7-D93696155ADF}" destId="{5F74F48F-077E-4711-BFA6-D20F68BAC635}" srcOrd="2" destOrd="0" presId="urn:microsoft.com/office/officeart/2005/8/layout/chevron1"/>
    <dgm:cxn modelId="{2B5440D2-0132-0542-9164-7E3D79155203}" type="presParOf" srcId="{E10991D6-4A75-4699-90A7-D93696155ADF}" destId="{0D36DFA2-AF33-467A-A47F-2DF32D7E46FE}" srcOrd="3" destOrd="0" presId="urn:microsoft.com/office/officeart/2005/8/layout/chevron1"/>
    <dgm:cxn modelId="{6F1085B9-05BA-0F42-88AD-95A0D26169E4}" type="presParOf" srcId="{E10991D6-4A75-4699-90A7-D93696155ADF}" destId="{2865979D-0148-4B84-A10B-7D80075E2248}" srcOrd="4" destOrd="0" presId="urn:microsoft.com/office/officeart/2005/8/layout/chevron1"/>
    <dgm:cxn modelId="{72ED8FA9-C73B-0941-82EA-54924395CD5B}" type="presParOf" srcId="{E10991D6-4A75-4699-90A7-D93696155ADF}" destId="{4701EECB-C185-478C-AA99-545EA1E52B37}" srcOrd="5" destOrd="0" presId="urn:microsoft.com/office/officeart/2005/8/layout/chevron1"/>
    <dgm:cxn modelId="{9304064C-EB82-BF45-8AD3-D2E8F8A68245}" type="presParOf" srcId="{E10991D6-4A75-4699-90A7-D93696155ADF}" destId="{8E2CBBA0-D83F-4B7A-BFDA-78741764DE8B}" srcOrd="6" destOrd="0" presId="urn:microsoft.com/office/officeart/2005/8/layout/chevron1"/>
    <dgm:cxn modelId="{A99F9E45-8330-3346-829F-7CA1A7D6E3B3}" type="presParOf" srcId="{E10991D6-4A75-4699-90A7-D93696155ADF}" destId="{2548E712-63EA-4880-BFCD-D16A8E216388}" srcOrd="7" destOrd="0" presId="urn:microsoft.com/office/officeart/2005/8/layout/chevron1"/>
    <dgm:cxn modelId="{A0E89D9B-3301-F64E-9919-9AC805DCF6A0}" type="presParOf" srcId="{E10991D6-4A75-4699-90A7-D93696155ADF}" destId="{1B2FC9D2-5B1C-43C8-81FF-52BCB715F5F8}" srcOrd="8" destOrd="0" presId="urn:microsoft.com/office/officeart/2005/8/layout/chevron1"/>
    <dgm:cxn modelId="{0D880CEA-486D-F543-888C-2E26B4C66306}" type="presParOf" srcId="{E10991D6-4A75-4699-90A7-D93696155ADF}" destId="{4A9A62C3-5E19-4525-8831-130C76EB5E70}" srcOrd="9" destOrd="0" presId="urn:microsoft.com/office/officeart/2005/8/layout/chevron1"/>
    <dgm:cxn modelId="{938B3985-57F8-F941-99AE-2E84DF5E712A}" type="presParOf" srcId="{E10991D6-4A75-4699-90A7-D93696155ADF}" destId="{DA0AE92D-0136-4374-929B-6A7A14E672D7}"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1F6926-8D1E-4FF7-B184-74245E94B097}" type="doc">
      <dgm:prSet loTypeId="urn:microsoft.com/office/officeart/2009/layout/CircleArrowProcess" loCatId="process" qsTypeId="urn:microsoft.com/office/officeart/2005/8/quickstyle/3d2" qsCatId="3D" csTypeId="urn:microsoft.com/office/officeart/2005/8/colors/accent1_2#2" csCatId="accent1" phldr="1"/>
      <dgm:spPr/>
      <dgm:t>
        <a:bodyPr/>
        <a:lstStyle/>
        <a:p>
          <a:endParaRPr lang="en-US"/>
        </a:p>
      </dgm:t>
    </dgm:pt>
    <dgm:pt modelId="{7EA488AF-155B-47AF-95BF-464C2F0C4C2E}">
      <dgm:prSet phldrT="[Text]" custT="1"/>
      <dgm:spPr/>
      <dgm:t>
        <a:bodyPr/>
        <a:lstStyle/>
        <a:p>
          <a:endParaRPr lang="en-US" sz="1800" b="1" dirty="0">
            <a:solidFill>
              <a:schemeClr val="bg1"/>
            </a:solidFill>
          </a:endParaRPr>
        </a:p>
      </dgm:t>
    </dgm:pt>
    <dgm:pt modelId="{8048C798-2F14-4BF0-8134-1C7E88DC459E}" type="parTrans" cxnId="{6697D63C-D6BD-476C-A622-E9C9C56792EF}">
      <dgm:prSet/>
      <dgm:spPr/>
      <dgm:t>
        <a:bodyPr/>
        <a:lstStyle/>
        <a:p>
          <a:endParaRPr lang="en-US"/>
        </a:p>
      </dgm:t>
    </dgm:pt>
    <dgm:pt modelId="{B2E95D13-B235-4DAB-B8A8-6E6031925826}" type="sibTrans" cxnId="{6697D63C-D6BD-476C-A622-E9C9C56792EF}">
      <dgm:prSet/>
      <dgm:spPr/>
      <dgm:t>
        <a:bodyPr/>
        <a:lstStyle/>
        <a:p>
          <a:endParaRPr lang="en-US"/>
        </a:p>
      </dgm:t>
    </dgm:pt>
    <dgm:pt modelId="{4904D4BC-BE16-4EDA-93C0-54383A4C2E0F}">
      <dgm:prSet phldrT="[Text]" custT="1"/>
      <dgm:spPr/>
      <dgm:t>
        <a:bodyPr/>
        <a:lstStyle/>
        <a:p>
          <a:pPr>
            <a:lnSpc>
              <a:spcPct val="100000"/>
            </a:lnSpc>
          </a:pPr>
          <a:endParaRPr lang="en-US" sz="1600" b="1" dirty="0"/>
        </a:p>
      </dgm:t>
    </dgm:pt>
    <dgm:pt modelId="{5AB54E10-AD84-415C-A165-E3435F3B71CB}" type="parTrans" cxnId="{C607D34C-EB10-40FF-AF17-E6A31A847B98}">
      <dgm:prSet/>
      <dgm:spPr/>
      <dgm:t>
        <a:bodyPr/>
        <a:lstStyle/>
        <a:p>
          <a:endParaRPr lang="en-US"/>
        </a:p>
      </dgm:t>
    </dgm:pt>
    <dgm:pt modelId="{163ACC04-E208-462A-B412-D4C747631FB0}" type="sibTrans" cxnId="{C607D34C-EB10-40FF-AF17-E6A31A847B98}">
      <dgm:prSet/>
      <dgm:spPr/>
      <dgm:t>
        <a:bodyPr/>
        <a:lstStyle/>
        <a:p>
          <a:endParaRPr lang="en-US"/>
        </a:p>
      </dgm:t>
    </dgm:pt>
    <dgm:pt modelId="{7DF81494-CA74-4620-9F15-8A285B9E554E}">
      <dgm:prSet phldrT="[Text]" custT="1"/>
      <dgm:spPr/>
      <dgm:t>
        <a:bodyPr/>
        <a:lstStyle/>
        <a:p>
          <a:endParaRPr lang="en-US" sz="1600" b="1" dirty="0"/>
        </a:p>
      </dgm:t>
    </dgm:pt>
    <dgm:pt modelId="{55F1BEE5-521A-433D-9B02-0986599C0AA7}" type="parTrans" cxnId="{E7F7F7A9-4EC2-4C47-AF2D-1121A395BD27}">
      <dgm:prSet/>
      <dgm:spPr/>
      <dgm:t>
        <a:bodyPr/>
        <a:lstStyle/>
        <a:p>
          <a:endParaRPr lang="en-US"/>
        </a:p>
      </dgm:t>
    </dgm:pt>
    <dgm:pt modelId="{995DD80A-CB04-49F5-933C-E54085B2E122}" type="sibTrans" cxnId="{E7F7F7A9-4EC2-4C47-AF2D-1121A395BD27}">
      <dgm:prSet/>
      <dgm:spPr/>
      <dgm:t>
        <a:bodyPr/>
        <a:lstStyle/>
        <a:p>
          <a:endParaRPr lang="en-US"/>
        </a:p>
      </dgm:t>
    </dgm:pt>
    <dgm:pt modelId="{6FC19733-E1C8-4582-BD85-7B9A4D5FE269}" type="pres">
      <dgm:prSet presAssocID="{BB1F6926-8D1E-4FF7-B184-74245E94B097}" presName="Name0" presStyleCnt="0">
        <dgm:presLayoutVars>
          <dgm:chMax val="7"/>
          <dgm:chPref val="7"/>
          <dgm:dir/>
          <dgm:animLvl val="lvl"/>
        </dgm:presLayoutVars>
      </dgm:prSet>
      <dgm:spPr/>
      <dgm:t>
        <a:bodyPr/>
        <a:lstStyle/>
        <a:p>
          <a:endParaRPr lang="en-US"/>
        </a:p>
      </dgm:t>
    </dgm:pt>
    <dgm:pt modelId="{FCEFEFB0-70D5-42E9-B371-DE69F2ADFB2F}" type="pres">
      <dgm:prSet presAssocID="{7EA488AF-155B-47AF-95BF-464C2F0C4C2E}" presName="Accent1" presStyleCnt="0"/>
      <dgm:spPr/>
    </dgm:pt>
    <dgm:pt modelId="{FC11748C-F942-4851-8D2A-DC15E2FBDA97}" type="pres">
      <dgm:prSet presAssocID="{7EA488AF-155B-47AF-95BF-464C2F0C4C2E}" presName="Accent" presStyleLbl="node1" presStyleIdx="0" presStyleCnt="3"/>
      <dgm:spPr>
        <a:solidFill>
          <a:schemeClr val="accent4">
            <a:lumMod val="75000"/>
          </a:schemeClr>
        </a:solidFill>
      </dgm:spPr>
    </dgm:pt>
    <dgm:pt modelId="{A394A670-D35E-45DE-81BA-9B4EEC0DA878}" type="pres">
      <dgm:prSet presAssocID="{7EA488AF-155B-47AF-95BF-464C2F0C4C2E}" presName="Parent1" presStyleLbl="revTx" presStyleIdx="0" presStyleCnt="3">
        <dgm:presLayoutVars>
          <dgm:chMax val="1"/>
          <dgm:chPref val="1"/>
          <dgm:bulletEnabled val="1"/>
        </dgm:presLayoutVars>
      </dgm:prSet>
      <dgm:spPr/>
      <dgm:t>
        <a:bodyPr/>
        <a:lstStyle/>
        <a:p>
          <a:endParaRPr lang="en-US"/>
        </a:p>
      </dgm:t>
    </dgm:pt>
    <dgm:pt modelId="{4421D014-F951-4AD8-800E-9B28162034BC}" type="pres">
      <dgm:prSet presAssocID="{4904D4BC-BE16-4EDA-93C0-54383A4C2E0F}" presName="Accent2" presStyleCnt="0"/>
      <dgm:spPr/>
    </dgm:pt>
    <dgm:pt modelId="{5B56263E-5917-4C0D-B79B-4EA30D8500E0}" type="pres">
      <dgm:prSet presAssocID="{4904D4BC-BE16-4EDA-93C0-54383A4C2E0F}" presName="Accent" presStyleLbl="node1" presStyleIdx="1" presStyleCnt="3"/>
      <dgm:spPr/>
    </dgm:pt>
    <dgm:pt modelId="{7DA61577-B5EE-478F-9E59-B4F29D8FCCBE}" type="pres">
      <dgm:prSet presAssocID="{4904D4BC-BE16-4EDA-93C0-54383A4C2E0F}" presName="Parent2" presStyleLbl="revTx" presStyleIdx="1" presStyleCnt="3" custScaleX="116317" custLinFactNeighborX="1476" custLinFactNeighborY="-5908">
        <dgm:presLayoutVars>
          <dgm:chMax val="1"/>
          <dgm:chPref val="1"/>
          <dgm:bulletEnabled val="1"/>
        </dgm:presLayoutVars>
      </dgm:prSet>
      <dgm:spPr/>
      <dgm:t>
        <a:bodyPr/>
        <a:lstStyle/>
        <a:p>
          <a:endParaRPr lang="en-US"/>
        </a:p>
      </dgm:t>
    </dgm:pt>
    <dgm:pt modelId="{2AC457B1-8C23-424D-9EE2-F2FA4AA30284}" type="pres">
      <dgm:prSet presAssocID="{7DF81494-CA74-4620-9F15-8A285B9E554E}" presName="Accent3" presStyleCnt="0"/>
      <dgm:spPr/>
    </dgm:pt>
    <dgm:pt modelId="{F794339A-7ABF-4439-A3BD-47C1AAA43677}" type="pres">
      <dgm:prSet presAssocID="{7DF81494-CA74-4620-9F15-8A285B9E554E}" presName="Accent" presStyleLbl="node1" presStyleIdx="2" presStyleCnt="3"/>
      <dgm:spPr>
        <a:solidFill>
          <a:srgbClr val="00B0F0"/>
        </a:solidFill>
      </dgm:spPr>
    </dgm:pt>
    <dgm:pt modelId="{91443120-A363-4044-92D2-2670B1FDE9F0}" type="pres">
      <dgm:prSet presAssocID="{7DF81494-CA74-4620-9F15-8A285B9E554E}" presName="Parent3" presStyleLbl="revTx" presStyleIdx="2" presStyleCnt="3" custScaleX="131439">
        <dgm:presLayoutVars>
          <dgm:chMax val="1"/>
          <dgm:chPref val="1"/>
          <dgm:bulletEnabled val="1"/>
        </dgm:presLayoutVars>
      </dgm:prSet>
      <dgm:spPr/>
      <dgm:t>
        <a:bodyPr/>
        <a:lstStyle/>
        <a:p>
          <a:endParaRPr lang="en-US"/>
        </a:p>
      </dgm:t>
    </dgm:pt>
  </dgm:ptLst>
  <dgm:cxnLst>
    <dgm:cxn modelId="{577E73EF-0A78-4246-A401-84D2E129F75D}" type="presOf" srcId="{7DF81494-CA74-4620-9F15-8A285B9E554E}" destId="{91443120-A363-4044-92D2-2670B1FDE9F0}" srcOrd="0" destOrd="0" presId="urn:microsoft.com/office/officeart/2009/layout/CircleArrowProcess"/>
    <dgm:cxn modelId="{F9EE2BDC-8CC0-441A-B163-4A75F8C4EEBE}" type="presOf" srcId="{7EA488AF-155B-47AF-95BF-464C2F0C4C2E}" destId="{A394A670-D35E-45DE-81BA-9B4EEC0DA878}" srcOrd="0" destOrd="0" presId="urn:microsoft.com/office/officeart/2009/layout/CircleArrowProcess"/>
    <dgm:cxn modelId="{218F5842-D408-4FEB-89DB-B1DF7170C4EA}" type="presOf" srcId="{4904D4BC-BE16-4EDA-93C0-54383A4C2E0F}" destId="{7DA61577-B5EE-478F-9E59-B4F29D8FCCBE}" srcOrd="0" destOrd="0" presId="urn:microsoft.com/office/officeart/2009/layout/CircleArrowProcess"/>
    <dgm:cxn modelId="{E7F7F7A9-4EC2-4C47-AF2D-1121A395BD27}" srcId="{BB1F6926-8D1E-4FF7-B184-74245E94B097}" destId="{7DF81494-CA74-4620-9F15-8A285B9E554E}" srcOrd="2" destOrd="0" parTransId="{55F1BEE5-521A-433D-9B02-0986599C0AA7}" sibTransId="{995DD80A-CB04-49F5-933C-E54085B2E122}"/>
    <dgm:cxn modelId="{7A9086D9-F821-454C-B0B8-CD3F89FEE2AB}" type="presOf" srcId="{BB1F6926-8D1E-4FF7-B184-74245E94B097}" destId="{6FC19733-E1C8-4582-BD85-7B9A4D5FE269}" srcOrd="0" destOrd="0" presId="urn:microsoft.com/office/officeart/2009/layout/CircleArrowProcess"/>
    <dgm:cxn modelId="{6697D63C-D6BD-476C-A622-E9C9C56792EF}" srcId="{BB1F6926-8D1E-4FF7-B184-74245E94B097}" destId="{7EA488AF-155B-47AF-95BF-464C2F0C4C2E}" srcOrd="0" destOrd="0" parTransId="{8048C798-2F14-4BF0-8134-1C7E88DC459E}" sibTransId="{B2E95D13-B235-4DAB-B8A8-6E6031925826}"/>
    <dgm:cxn modelId="{C607D34C-EB10-40FF-AF17-E6A31A847B98}" srcId="{BB1F6926-8D1E-4FF7-B184-74245E94B097}" destId="{4904D4BC-BE16-4EDA-93C0-54383A4C2E0F}" srcOrd="1" destOrd="0" parTransId="{5AB54E10-AD84-415C-A165-E3435F3B71CB}" sibTransId="{163ACC04-E208-462A-B412-D4C747631FB0}"/>
    <dgm:cxn modelId="{11D7735C-D5C2-43E4-8F8A-6707EE70632A}" type="presParOf" srcId="{6FC19733-E1C8-4582-BD85-7B9A4D5FE269}" destId="{FCEFEFB0-70D5-42E9-B371-DE69F2ADFB2F}" srcOrd="0" destOrd="0" presId="urn:microsoft.com/office/officeart/2009/layout/CircleArrowProcess"/>
    <dgm:cxn modelId="{C32A7F1F-2A1F-4D67-ADBA-44B457272DBA}" type="presParOf" srcId="{FCEFEFB0-70D5-42E9-B371-DE69F2ADFB2F}" destId="{FC11748C-F942-4851-8D2A-DC15E2FBDA97}" srcOrd="0" destOrd="0" presId="urn:microsoft.com/office/officeart/2009/layout/CircleArrowProcess"/>
    <dgm:cxn modelId="{F87C4F92-0190-46E3-8015-950955465A66}" type="presParOf" srcId="{6FC19733-E1C8-4582-BD85-7B9A4D5FE269}" destId="{A394A670-D35E-45DE-81BA-9B4EEC0DA878}" srcOrd="1" destOrd="0" presId="urn:microsoft.com/office/officeart/2009/layout/CircleArrowProcess"/>
    <dgm:cxn modelId="{A29A6025-8B3F-4DBB-8E8D-7DC99FF5684A}" type="presParOf" srcId="{6FC19733-E1C8-4582-BD85-7B9A4D5FE269}" destId="{4421D014-F951-4AD8-800E-9B28162034BC}" srcOrd="2" destOrd="0" presId="urn:microsoft.com/office/officeart/2009/layout/CircleArrowProcess"/>
    <dgm:cxn modelId="{FBEB11D0-9092-4D92-966D-4C93AAC9F3A8}" type="presParOf" srcId="{4421D014-F951-4AD8-800E-9B28162034BC}" destId="{5B56263E-5917-4C0D-B79B-4EA30D8500E0}" srcOrd="0" destOrd="0" presId="urn:microsoft.com/office/officeart/2009/layout/CircleArrowProcess"/>
    <dgm:cxn modelId="{0F80A3BD-0D47-4AD8-94FE-BE5A337C9D44}" type="presParOf" srcId="{6FC19733-E1C8-4582-BD85-7B9A4D5FE269}" destId="{7DA61577-B5EE-478F-9E59-B4F29D8FCCBE}" srcOrd="3" destOrd="0" presId="urn:microsoft.com/office/officeart/2009/layout/CircleArrowProcess"/>
    <dgm:cxn modelId="{C4F861FF-FCDB-40D3-9990-3B62FB07861E}" type="presParOf" srcId="{6FC19733-E1C8-4582-BD85-7B9A4D5FE269}" destId="{2AC457B1-8C23-424D-9EE2-F2FA4AA30284}" srcOrd="4" destOrd="0" presId="urn:microsoft.com/office/officeart/2009/layout/CircleArrowProcess"/>
    <dgm:cxn modelId="{9157E51B-F368-4A8B-B76B-01859E1DF6A6}" type="presParOf" srcId="{2AC457B1-8C23-424D-9EE2-F2FA4AA30284}" destId="{F794339A-7ABF-4439-A3BD-47C1AAA43677}" srcOrd="0" destOrd="0" presId="urn:microsoft.com/office/officeart/2009/layout/CircleArrowProcess"/>
    <dgm:cxn modelId="{EA3A5428-AA19-4032-8BC5-ABE76B2019A1}" type="presParOf" srcId="{6FC19733-E1C8-4582-BD85-7B9A4D5FE269}" destId="{91443120-A363-4044-92D2-2670B1FDE9F0}"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3281B3-FD8F-4F5E-AE02-406AE7C8411B}" type="doc">
      <dgm:prSet loTypeId="urn:microsoft.com/office/officeart/2005/8/layout/chevronAccent+Icon" loCatId="process" qsTypeId="urn:microsoft.com/office/officeart/2005/8/quickstyle/3d2" qsCatId="3D" csTypeId="urn:microsoft.com/office/officeart/2005/8/colors/accent1_2#3" csCatId="accent1" phldr="1"/>
      <dgm:spPr/>
    </dgm:pt>
    <dgm:pt modelId="{2E6C36D4-F3BC-486B-B2E9-79DDB33BEA2E}">
      <dgm:prSet phldrT="[Text]" custT="1"/>
      <dgm:spPr/>
      <dgm:t>
        <a:bodyPr/>
        <a:lstStyle/>
        <a:p>
          <a:r>
            <a:rPr lang="en-US" sz="1400" b="1" dirty="0" smtClean="0"/>
            <a:t>Specific Steps</a:t>
          </a:r>
          <a:endParaRPr lang="en-US" sz="1400" b="1" dirty="0"/>
        </a:p>
      </dgm:t>
    </dgm:pt>
    <dgm:pt modelId="{777952AB-4A46-4E17-A6D6-FC43E63DF1AE}" type="parTrans" cxnId="{91679927-16C2-43E1-9D27-9122278ED06A}">
      <dgm:prSet/>
      <dgm:spPr/>
      <dgm:t>
        <a:bodyPr/>
        <a:lstStyle/>
        <a:p>
          <a:endParaRPr lang="en-US"/>
        </a:p>
      </dgm:t>
    </dgm:pt>
    <dgm:pt modelId="{C5EE8713-6E49-46FE-B2F2-36BF84DEE84B}" type="sibTrans" cxnId="{91679927-16C2-43E1-9D27-9122278ED06A}">
      <dgm:prSet/>
      <dgm:spPr/>
      <dgm:t>
        <a:bodyPr/>
        <a:lstStyle/>
        <a:p>
          <a:endParaRPr lang="en-US"/>
        </a:p>
      </dgm:t>
    </dgm:pt>
    <dgm:pt modelId="{DEA2A107-6A72-4F06-9832-0222D15779F8}">
      <dgm:prSet phldrT="[Text]" custT="1"/>
      <dgm:spPr/>
      <dgm:t>
        <a:bodyPr/>
        <a:lstStyle/>
        <a:p>
          <a:r>
            <a:rPr lang="en-US" sz="1400" b="1" dirty="0" smtClean="0"/>
            <a:t>Other Partners</a:t>
          </a:r>
          <a:endParaRPr lang="en-US" sz="1400" b="1" dirty="0"/>
        </a:p>
      </dgm:t>
    </dgm:pt>
    <dgm:pt modelId="{A38AF393-F859-4032-8DE6-FAD1427E2AD3}" type="parTrans" cxnId="{E2BC7BF2-38B1-4DBB-AC55-5F50934B1D93}">
      <dgm:prSet/>
      <dgm:spPr/>
      <dgm:t>
        <a:bodyPr/>
        <a:lstStyle/>
        <a:p>
          <a:endParaRPr lang="en-US"/>
        </a:p>
      </dgm:t>
    </dgm:pt>
    <dgm:pt modelId="{0C8048FD-3662-44F9-A409-FA17EB9B909E}" type="sibTrans" cxnId="{E2BC7BF2-38B1-4DBB-AC55-5F50934B1D93}">
      <dgm:prSet/>
      <dgm:spPr/>
      <dgm:t>
        <a:bodyPr/>
        <a:lstStyle/>
        <a:p>
          <a:endParaRPr lang="en-US"/>
        </a:p>
      </dgm:t>
    </dgm:pt>
    <dgm:pt modelId="{ED49FFA1-12B5-4EA5-A89F-2ED98E72AA15}">
      <dgm:prSet phldrT="[Text]" custT="1"/>
      <dgm:spPr/>
      <dgm:t>
        <a:bodyPr/>
        <a:lstStyle/>
        <a:p>
          <a:r>
            <a:rPr lang="en-US" sz="1400" b="1" dirty="0" smtClean="0"/>
            <a:t>Timeline</a:t>
          </a:r>
          <a:endParaRPr lang="en-US" sz="1400" b="1" dirty="0"/>
        </a:p>
      </dgm:t>
    </dgm:pt>
    <dgm:pt modelId="{E512294D-CA95-4491-8E55-BE0469B435F4}" type="parTrans" cxnId="{53C831C8-7035-40E3-9459-B5679CC5A1D6}">
      <dgm:prSet/>
      <dgm:spPr/>
      <dgm:t>
        <a:bodyPr/>
        <a:lstStyle/>
        <a:p>
          <a:endParaRPr lang="en-US"/>
        </a:p>
      </dgm:t>
    </dgm:pt>
    <dgm:pt modelId="{8A46EE58-B867-4730-8081-131162C40150}" type="sibTrans" cxnId="{53C831C8-7035-40E3-9459-B5679CC5A1D6}">
      <dgm:prSet/>
      <dgm:spPr/>
      <dgm:t>
        <a:bodyPr/>
        <a:lstStyle/>
        <a:p>
          <a:endParaRPr lang="en-US"/>
        </a:p>
      </dgm:t>
    </dgm:pt>
    <dgm:pt modelId="{C586E54C-2947-47E3-BD88-2D8CA1020753}">
      <dgm:prSet phldrT="[Text]" custT="1"/>
      <dgm:spPr/>
      <dgm:t>
        <a:bodyPr/>
        <a:lstStyle/>
        <a:p>
          <a:r>
            <a:rPr lang="en-US" sz="1400" b="1" dirty="0" smtClean="0"/>
            <a:t>Person(s) Responsible</a:t>
          </a:r>
          <a:endParaRPr lang="en-US" sz="1400" b="1" dirty="0"/>
        </a:p>
      </dgm:t>
    </dgm:pt>
    <dgm:pt modelId="{5AB3327C-9FC3-4908-91E0-06A95715B061}" type="parTrans" cxnId="{021FA57E-6A14-4F59-BD89-EE96903ECE9A}">
      <dgm:prSet/>
      <dgm:spPr/>
      <dgm:t>
        <a:bodyPr/>
        <a:lstStyle/>
        <a:p>
          <a:endParaRPr lang="en-US"/>
        </a:p>
      </dgm:t>
    </dgm:pt>
    <dgm:pt modelId="{49A9A4F1-4523-4E1C-9765-3AAABAF47408}" type="sibTrans" cxnId="{021FA57E-6A14-4F59-BD89-EE96903ECE9A}">
      <dgm:prSet/>
      <dgm:spPr/>
      <dgm:t>
        <a:bodyPr/>
        <a:lstStyle/>
        <a:p>
          <a:endParaRPr lang="en-US"/>
        </a:p>
      </dgm:t>
    </dgm:pt>
    <dgm:pt modelId="{358B3061-B9F3-4D68-85E4-943F267339BB}">
      <dgm:prSet phldrT="[Text]" custT="1"/>
      <dgm:spPr/>
      <dgm:t>
        <a:bodyPr/>
        <a:lstStyle/>
        <a:p>
          <a:r>
            <a:rPr lang="en-US" sz="1400" b="1" dirty="0" smtClean="0"/>
            <a:t>Other </a:t>
          </a:r>
        </a:p>
        <a:p>
          <a:r>
            <a:rPr lang="en-US" sz="1400" b="1" dirty="0" smtClean="0"/>
            <a:t>Assets</a:t>
          </a:r>
          <a:endParaRPr lang="en-US" sz="1400" b="1" dirty="0"/>
        </a:p>
      </dgm:t>
    </dgm:pt>
    <dgm:pt modelId="{4F5E3C1F-1669-4CEA-B946-7B23528079F2}" type="parTrans" cxnId="{1F7D2859-32F1-455D-A97F-3598359B4C19}">
      <dgm:prSet/>
      <dgm:spPr/>
      <dgm:t>
        <a:bodyPr/>
        <a:lstStyle/>
        <a:p>
          <a:endParaRPr lang="en-US"/>
        </a:p>
      </dgm:t>
    </dgm:pt>
    <dgm:pt modelId="{97AB1925-FEA2-4A29-98AA-78A93945D870}" type="sibTrans" cxnId="{1F7D2859-32F1-455D-A97F-3598359B4C19}">
      <dgm:prSet/>
      <dgm:spPr/>
      <dgm:t>
        <a:bodyPr/>
        <a:lstStyle/>
        <a:p>
          <a:endParaRPr lang="en-US"/>
        </a:p>
      </dgm:t>
    </dgm:pt>
    <dgm:pt modelId="{874A58C0-9B9D-42C9-B4EB-A8A907BA344B}" type="pres">
      <dgm:prSet presAssocID="{0D3281B3-FD8F-4F5E-AE02-406AE7C8411B}" presName="Name0" presStyleCnt="0">
        <dgm:presLayoutVars>
          <dgm:dir/>
          <dgm:resizeHandles val="exact"/>
        </dgm:presLayoutVars>
      </dgm:prSet>
      <dgm:spPr/>
    </dgm:pt>
    <dgm:pt modelId="{845D80D8-811B-43DC-964C-A21A82982F75}" type="pres">
      <dgm:prSet presAssocID="{2E6C36D4-F3BC-486B-B2E9-79DDB33BEA2E}" presName="composite" presStyleCnt="0"/>
      <dgm:spPr/>
    </dgm:pt>
    <dgm:pt modelId="{6321C295-64CC-4A5B-9DBE-B5F45AE91BEB}" type="pres">
      <dgm:prSet presAssocID="{2E6C36D4-F3BC-486B-B2E9-79DDB33BEA2E}" presName="bgChev" presStyleLbl="node1" presStyleIdx="0" presStyleCnt="5"/>
      <dgm:spPr/>
    </dgm:pt>
    <dgm:pt modelId="{A875D3EF-4D4A-463E-A063-8A3E48D0BD24}" type="pres">
      <dgm:prSet presAssocID="{2E6C36D4-F3BC-486B-B2E9-79DDB33BEA2E}" presName="txNode" presStyleLbl="fgAcc1" presStyleIdx="0" presStyleCnt="5">
        <dgm:presLayoutVars>
          <dgm:bulletEnabled val="1"/>
        </dgm:presLayoutVars>
      </dgm:prSet>
      <dgm:spPr/>
      <dgm:t>
        <a:bodyPr/>
        <a:lstStyle/>
        <a:p>
          <a:endParaRPr lang="en-US"/>
        </a:p>
      </dgm:t>
    </dgm:pt>
    <dgm:pt modelId="{D8E6533C-124E-4E64-8F13-0BA70DA1DD86}" type="pres">
      <dgm:prSet presAssocID="{C5EE8713-6E49-46FE-B2F2-36BF84DEE84B}" presName="compositeSpace" presStyleCnt="0"/>
      <dgm:spPr/>
    </dgm:pt>
    <dgm:pt modelId="{E86733E9-08FF-4003-B696-F35F05A2D92A}" type="pres">
      <dgm:prSet presAssocID="{C586E54C-2947-47E3-BD88-2D8CA1020753}" presName="composite" presStyleCnt="0"/>
      <dgm:spPr/>
    </dgm:pt>
    <dgm:pt modelId="{EC067FC5-5FA2-475F-80B7-69832BF04FCB}" type="pres">
      <dgm:prSet presAssocID="{C586E54C-2947-47E3-BD88-2D8CA1020753}" presName="bgChev" presStyleLbl="node1" presStyleIdx="1" presStyleCnt="5"/>
      <dgm:spPr/>
    </dgm:pt>
    <dgm:pt modelId="{FAE2EDCB-8220-4CD4-83F1-DC46C32D0CD9}" type="pres">
      <dgm:prSet presAssocID="{C586E54C-2947-47E3-BD88-2D8CA1020753}" presName="txNode" presStyleLbl="fgAcc1" presStyleIdx="1" presStyleCnt="5">
        <dgm:presLayoutVars>
          <dgm:bulletEnabled val="1"/>
        </dgm:presLayoutVars>
      </dgm:prSet>
      <dgm:spPr/>
      <dgm:t>
        <a:bodyPr/>
        <a:lstStyle/>
        <a:p>
          <a:endParaRPr lang="en-US"/>
        </a:p>
      </dgm:t>
    </dgm:pt>
    <dgm:pt modelId="{6E5BF030-26B3-45C3-8C6D-12A6C4C17473}" type="pres">
      <dgm:prSet presAssocID="{49A9A4F1-4523-4E1C-9765-3AAABAF47408}" presName="compositeSpace" presStyleCnt="0"/>
      <dgm:spPr/>
    </dgm:pt>
    <dgm:pt modelId="{68F511C1-74B7-489C-B046-29BD459FA63F}" type="pres">
      <dgm:prSet presAssocID="{DEA2A107-6A72-4F06-9832-0222D15779F8}" presName="composite" presStyleCnt="0"/>
      <dgm:spPr/>
    </dgm:pt>
    <dgm:pt modelId="{53F5DB13-FF7F-45A2-8A3F-F9A3FF89DC34}" type="pres">
      <dgm:prSet presAssocID="{DEA2A107-6A72-4F06-9832-0222D15779F8}" presName="bgChev" presStyleLbl="node1" presStyleIdx="2" presStyleCnt="5"/>
      <dgm:spPr/>
    </dgm:pt>
    <dgm:pt modelId="{63806015-2B25-493C-8B02-2AC47D7CB198}" type="pres">
      <dgm:prSet presAssocID="{DEA2A107-6A72-4F06-9832-0222D15779F8}" presName="txNode" presStyleLbl="fgAcc1" presStyleIdx="2" presStyleCnt="5">
        <dgm:presLayoutVars>
          <dgm:bulletEnabled val="1"/>
        </dgm:presLayoutVars>
      </dgm:prSet>
      <dgm:spPr/>
      <dgm:t>
        <a:bodyPr/>
        <a:lstStyle/>
        <a:p>
          <a:endParaRPr lang="en-US"/>
        </a:p>
      </dgm:t>
    </dgm:pt>
    <dgm:pt modelId="{7DB444CA-0F58-4205-8C88-2AA1E852EC4C}" type="pres">
      <dgm:prSet presAssocID="{0C8048FD-3662-44F9-A409-FA17EB9B909E}" presName="compositeSpace" presStyleCnt="0"/>
      <dgm:spPr/>
    </dgm:pt>
    <dgm:pt modelId="{A1173A48-7640-4B50-8F26-9685305B2C40}" type="pres">
      <dgm:prSet presAssocID="{358B3061-B9F3-4D68-85E4-943F267339BB}" presName="composite" presStyleCnt="0"/>
      <dgm:spPr/>
    </dgm:pt>
    <dgm:pt modelId="{00CB48DB-8CEE-4E4D-8C92-B22A97B9A2EA}" type="pres">
      <dgm:prSet presAssocID="{358B3061-B9F3-4D68-85E4-943F267339BB}" presName="bgChev" presStyleLbl="node1" presStyleIdx="3" presStyleCnt="5"/>
      <dgm:spPr/>
    </dgm:pt>
    <dgm:pt modelId="{BB7FA641-51F4-40CC-931F-27A67A0E4441}" type="pres">
      <dgm:prSet presAssocID="{358B3061-B9F3-4D68-85E4-943F267339BB}" presName="txNode" presStyleLbl="fgAcc1" presStyleIdx="3" presStyleCnt="5">
        <dgm:presLayoutVars>
          <dgm:bulletEnabled val="1"/>
        </dgm:presLayoutVars>
      </dgm:prSet>
      <dgm:spPr/>
      <dgm:t>
        <a:bodyPr/>
        <a:lstStyle/>
        <a:p>
          <a:endParaRPr lang="en-US"/>
        </a:p>
      </dgm:t>
    </dgm:pt>
    <dgm:pt modelId="{95B3AFBC-F663-40CA-826E-707A84A4AEBD}" type="pres">
      <dgm:prSet presAssocID="{97AB1925-FEA2-4A29-98AA-78A93945D870}" presName="compositeSpace" presStyleCnt="0"/>
      <dgm:spPr/>
    </dgm:pt>
    <dgm:pt modelId="{A5A04B11-0EF5-47A7-9407-5FB296ED7BE2}" type="pres">
      <dgm:prSet presAssocID="{ED49FFA1-12B5-4EA5-A89F-2ED98E72AA15}" presName="composite" presStyleCnt="0"/>
      <dgm:spPr/>
    </dgm:pt>
    <dgm:pt modelId="{C2EFC6CF-AFA5-4405-BB91-CA4792C17FD5}" type="pres">
      <dgm:prSet presAssocID="{ED49FFA1-12B5-4EA5-A89F-2ED98E72AA15}" presName="bgChev" presStyleLbl="node1" presStyleIdx="4" presStyleCnt="5"/>
      <dgm:spPr/>
    </dgm:pt>
    <dgm:pt modelId="{3469DB29-4B48-46E9-9778-AA6E62F5BE7E}" type="pres">
      <dgm:prSet presAssocID="{ED49FFA1-12B5-4EA5-A89F-2ED98E72AA15}" presName="txNode" presStyleLbl="fgAcc1" presStyleIdx="4" presStyleCnt="5">
        <dgm:presLayoutVars>
          <dgm:bulletEnabled val="1"/>
        </dgm:presLayoutVars>
      </dgm:prSet>
      <dgm:spPr/>
      <dgm:t>
        <a:bodyPr/>
        <a:lstStyle/>
        <a:p>
          <a:endParaRPr lang="en-US"/>
        </a:p>
      </dgm:t>
    </dgm:pt>
  </dgm:ptLst>
  <dgm:cxnLst>
    <dgm:cxn modelId="{1F7D2859-32F1-455D-A97F-3598359B4C19}" srcId="{0D3281B3-FD8F-4F5E-AE02-406AE7C8411B}" destId="{358B3061-B9F3-4D68-85E4-943F267339BB}" srcOrd="3" destOrd="0" parTransId="{4F5E3C1F-1669-4CEA-B946-7B23528079F2}" sibTransId="{97AB1925-FEA2-4A29-98AA-78A93945D870}"/>
    <dgm:cxn modelId="{DB7EA21D-480C-4741-A7B7-B4E5F006D2A2}" type="presOf" srcId="{C586E54C-2947-47E3-BD88-2D8CA1020753}" destId="{FAE2EDCB-8220-4CD4-83F1-DC46C32D0CD9}" srcOrd="0" destOrd="0" presId="urn:microsoft.com/office/officeart/2005/8/layout/chevronAccent+Icon"/>
    <dgm:cxn modelId="{80BC2102-FC67-4C04-BCE8-7659B3788C38}" type="presOf" srcId="{2E6C36D4-F3BC-486B-B2E9-79DDB33BEA2E}" destId="{A875D3EF-4D4A-463E-A063-8A3E48D0BD24}" srcOrd="0" destOrd="0" presId="urn:microsoft.com/office/officeart/2005/8/layout/chevronAccent+Icon"/>
    <dgm:cxn modelId="{8FF3507F-0593-48D3-9084-CFA67D332AB1}" type="presOf" srcId="{0D3281B3-FD8F-4F5E-AE02-406AE7C8411B}" destId="{874A58C0-9B9D-42C9-B4EB-A8A907BA344B}" srcOrd="0" destOrd="0" presId="urn:microsoft.com/office/officeart/2005/8/layout/chevronAccent+Icon"/>
    <dgm:cxn modelId="{AE4F24D7-3D7B-4AB7-9860-9BD266F6E05F}" type="presOf" srcId="{358B3061-B9F3-4D68-85E4-943F267339BB}" destId="{BB7FA641-51F4-40CC-931F-27A67A0E4441}" srcOrd="0" destOrd="0" presId="urn:microsoft.com/office/officeart/2005/8/layout/chevronAccent+Icon"/>
    <dgm:cxn modelId="{50D29CD3-7ED9-407B-B69B-DD8BC3904009}" type="presOf" srcId="{ED49FFA1-12B5-4EA5-A89F-2ED98E72AA15}" destId="{3469DB29-4B48-46E9-9778-AA6E62F5BE7E}" srcOrd="0" destOrd="0" presId="urn:microsoft.com/office/officeart/2005/8/layout/chevronAccent+Icon"/>
    <dgm:cxn modelId="{2B9EAEF6-C933-49F4-BBF5-9D2CB844A293}" type="presOf" srcId="{DEA2A107-6A72-4F06-9832-0222D15779F8}" destId="{63806015-2B25-493C-8B02-2AC47D7CB198}" srcOrd="0" destOrd="0" presId="urn:microsoft.com/office/officeart/2005/8/layout/chevronAccent+Icon"/>
    <dgm:cxn modelId="{E2BC7BF2-38B1-4DBB-AC55-5F50934B1D93}" srcId="{0D3281B3-FD8F-4F5E-AE02-406AE7C8411B}" destId="{DEA2A107-6A72-4F06-9832-0222D15779F8}" srcOrd="2" destOrd="0" parTransId="{A38AF393-F859-4032-8DE6-FAD1427E2AD3}" sibTransId="{0C8048FD-3662-44F9-A409-FA17EB9B909E}"/>
    <dgm:cxn modelId="{91679927-16C2-43E1-9D27-9122278ED06A}" srcId="{0D3281B3-FD8F-4F5E-AE02-406AE7C8411B}" destId="{2E6C36D4-F3BC-486B-B2E9-79DDB33BEA2E}" srcOrd="0" destOrd="0" parTransId="{777952AB-4A46-4E17-A6D6-FC43E63DF1AE}" sibTransId="{C5EE8713-6E49-46FE-B2F2-36BF84DEE84B}"/>
    <dgm:cxn modelId="{53C831C8-7035-40E3-9459-B5679CC5A1D6}" srcId="{0D3281B3-FD8F-4F5E-AE02-406AE7C8411B}" destId="{ED49FFA1-12B5-4EA5-A89F-2ED98E72AA15}" srcOrd="4" destOrd="0" parTransId="{E512294D-CA95-4491-8E55-BE0469B435F4}" sibTransId="{8A46EE58-B867-4730-8081-131162C40150}"/>
    <dgm:cxn modelId="{021FA57E-6A14-4F59-BD89-EE96903ECE9A}" srcId="{0D3281B3-FD8F-4F5E-AE02-406AE7C8411B}" destId="{C586E54C-2947-47E3-BD88-2D8CA1020753}" srcOrd="1" destOrd="0" parTransId="{5AB3327C-9FC3-4908-91E0-06A95715B061}" sibTransId="{49A9A4F1-4523-4E1C-9765-3AAABAF47408}"/>
    <dgm:cxn modelId="{9B5F1107-03B0-4D58-ADA3-C2B605B6FAC5}" type="presParOf" srcId="{874A58C0-9B9D-42C9-B4EB-A8A907BA344B}" destId="{845D80D8-811B-43DC-964C-A21A82982F75}" srcOrd="0" destOrd="0" presId="urn:microsoft.com/office/officeart/2005/8/layout/chevronAccent+Icon"/>
    <dgm:cxn modelId="{FAD4E105-9A9F-4ADE-BF43-DA147D359802}" type="presParOf" srcId="{845D80D8-811B-43DC-964C-A21A82982F75}" destId="{6321C295-64CC-4A5B-9DBE-B5F45AE91BEB}" srcOrd="0" destOrd="0" presId="urn:microsoft.com/office/officeart/2005/8/layout/chevronAccent+Icon"/>
    <dgm:cxn modelId="{13607F49-DB18-4008-90C4-E7B167490947}" type="presParOf" srcId="{845D80D8-811B-43DC-964C-A21A82982F75}" destId="{A875D3EF-4D4A-463E-A063-8A3E48D0BD24}" srcOrd="1" destOrd="0" presId="urn:microsoft.com/office/officeart/2005/8/layout/chevronAccent+Icon"/>
    <dgm:cxn modelId="{B7FF0EDE-373C-4672-AA60-D65A46F65830}" type="presParOf" srcId="{874A58C0-9B9D-42C9-B4EB-A8A907BA344B}" destId="{D8E6533C-124E-4E64-8F13-0BA70DA1DD86}" srcOrd="1" destOrd="0" presId="urn:microsoft.com/office/officeart/2005/8/layout/chevronAccent+Icon"/>
    <dgm:cxn modelId="{0646F9D2-1E99-418B-878C-9E11D577710D}" type="presParOf" srcId="{874A58C0-9B9D-42C9-B4EB-A8A907BA344B}" destId="{E86733E9-08FF-4003-B696-F35F05A2D92A}" srcOrd="2" destOrd="0" presId="urn:microsoft.com/office/officeart/2005/8/layout/chevronAccent+Icon"/>
    <dgm:cxn modelId="{D48E392B-AFE7-4144-A623-42F9E619DA31}" type="presParOf" srcId="{E86733E9-08FF-4003-B696-F35F05A2D92A}" destId="{EC067FC5-5FA2-475F-80B7-69832BF04FCB}" srcOrd="0" destOrd="0" presId="urn:microsoft.com/office/officeart/2005/8/layout/chevronAccent+Icon"/>
    <dgm:cxn modelId="{C071E531-02E2-47E3-A7D9-D7F65E7D7196}" type="presParOf" srcId="{E86733E9-08FF-4003-B696-F35F05A2D92A}" destId="{FAE2EDCB-8220-4CD4-83F1-DC46C32D0CD9}" srcOrd="1" destOrd="0" presId="urn:microsoft.com/office/officeart/2005/8/layout/chevronAccent+Icon"/>
    <dgm:cxn modelId="{FBD52DA9-B635-4F2D-AA06-97F7C887C9FB}" type="presParOf" srcId="{874A58C0-9B9D-42C9-B4EB-A8A907BA344B}" destId="{6E5BF030-26B3-45C3-8C6D-12A6C4C17473}" srcOrd="3" destOrd="0" presId="urn:microsoft.com/office/officeart/2005/8/layout/chevronAccent+Icon"/>
    <dgm:cxn modelId="{8382CE54-8368-4883-B9AC-6DBB6CDD04FF}" type="presParOf" srcId="{874A58C0-9B9D-42C9-B4EB-A8A907BA344B}" destId="{68F511C1-74B7-489C-B046-29BD459FA63F}" srcOrd="4" destOrd="0" presId="urn:microsoft.com/office/officeart/2005/8/layout/chevronAccent+Icon"/>
    <dgm:cxn modelId="{1B338907-E5D4-4E4C-9BBF-4E7E2A3BF4DD}" type="presParOf" srcId="{68F511C1-74B7-489C-B046-29BD459FA63F}" destId="{53F5DB13-FF7F-45A2-8A3F-F9A3FF89DC34}" srcOrd="0" destOrd="0" presId="urn:microsoft.com/office/officeart/2005/8/layout/chevronAccent+Icon"/>
    <dgm:cxn modelId="{F9CBEA8C-39EF-48A7-BFC2-1C46883D4B80}" type="presParOf" srcId="{68F511C1-74B7-489C-B046-29BD459FA63F}" destId="{63806015-2B25-493C-8B02-2AC47D7CB198}" srcOrd="1" destOrd="0" presId="urn:microsoft.com/office/officeart/2005/8/layout/chevronAccent+Icon"/>
    <dgm:cxn modelId="{FEDE9968-0746-48A1-88DA-870E01E3C9BD}" type="presParOf" srcId="{874A58C0-9B9D-42C9-B4EB-A8A907BA344B}" destId="{7DB444CA-0F58-4205-8C88-2AA1E852EC4C}" srcOrd="5" destOrd="0" presId="urn:microsoft.com/office/officeart/2005/8/layout/chevronAccent+Icon"/>
    <dgm:cxn modelId="{06E4B71F-5848-44E7-8501-EA496BECDC5C}" type="presParOf" srcId="{874A58C0-9B9D-42C9-B4EB-A8A907BA344B}" destId="{A1173A48-7640-4B50-8F26-9685305B2C40}" srcOrd="6" destOrd="0" presId="urn:microsoft.com/office/officeart/2005/8/layout/chevronAccent+Icon"/>
    <dgm:cxn modelId="{82759034-267C-4E9A-B1DB-2873193D67D5}" type="presParOf" srcId="{A1173A48-7640-4B50-8F26-9685305B2C40}" destId="{00CB48DB-8CEE-4E4D-8C92-B22A97B9A2EA}" srcOrd="0" destOrd="0" presId="urn:microsoft.com/office/officeart/2005/8/layout/chevronAccent+Icon"/>
    <dgm:cxn modelId="{95BC15FD-FE08-4E55-84F3-7F3C65C68155}" type="presParOf" srcId="{A1173A48-7640-4B50-8F26-9685305B2C40}" destId="{BB7FA641-51F4-40CC-931F-27A67A0E4441}" srcOrd="1" destOrd="0" presId="urn:microsoft.com/office/officeart/2005/8/layout/chevronAccent+Icon"/>
    <dgm:cxn modelId="{76CC7C70-540A-4B3C-972A-AEE73C36C55B}" type="presParOf" srcId="{874A58C0-9B9D-42C9-B4EB-A8A907BA344B}" destId="{95B3AFBC-F663-40CA-826E-707A84A4AEBD}" srcOrd="7" destOrd="0" presId="urn:microsoft.com/office/officeart/2005/8/layout/chevronAccent+Icon"/>
    <dgm:cxn modelId="{3E014B08-CA64-4407-92B3-8DF2B601CFB1}" type="presParOf" srcId="{874A58C0-9B9D-42C9-B4EB-A8A907BA344B}" destId="{A5A04B11-0EF5-47A7-9407-5FB296ED7BE2}" srcOrd="8" destOrd="0" presId="urn:microsoft.com/office/officeart/2005/8/layout/chevronAccent+Icon"/>
    <dgm:cxn modelId="{CAEE5342-CFE0-4C73-9D07-CA315FB50DE8}" type="presParOf" srcId="{A5A04B11-0EF5-47A7-9407-5FB296ED7BE2}" destId="{C2EFC6CF-AFA5-4405-BB91-CA4792C17FD5}" srcOrd="0" destOrd="0" presId="urn:microsoft.com/office/officeart/2005/8/layout/chevronAccent+Icon"/>
    <dgm:cxn modelId="{313B6BF2-3378-4988-B8A2-81187D873BFF}" type="presParOf" srcId="{A5A04B11-0EF5-47A7-9407-5FB296ED7BE2}" destId="{3469DB29-4B48-46E9-9778-AA6E62F5BE7E}"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97939-552D-4454-ABDB-149A76500EB4}">
      <dsp:nvSpPr>
        <dsp:cNvPr id="0" name=""/>
        <dsp:cNvSpPr/>
      </dsp:nvSpPr>
      <dsp:spPr>
        <a:xfrm>
          <a:off x="4262" y="435605"/>
          <a:ext cx="1585788" cy="6343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Step 1: Form a Collaborative Planning Team  </a:t>
          </a:r>
          <a:endParaRPr lang="en-US" sz="1000" kern="1200" dirty="0"/>
        </a:p>
      </dsp:txBody>
      <dsp:txXfrm>
        <a:off x="321420" y="435605"/>
        <a:ext cx="951473" cy="634315"/>
      </dsp:txXfrm>
    </dsp:sp>
    <dsp:sp modelId="{5F74F48F-077E-4711-BFA6-D20F68BAC635}">
      <dsp:nvSpPr>
        <dsp:cNvPr id="0" name=""/>
        <dsp:cNvSpPr/>
      </dsp:nvSpPr>
      <dsp:spPr>
        <a:xfrm>
          <a:off x="1431472" y="435605"/>
          <a:ext cx="1585788" cy="6343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Step 2:  Understand the Situation                              </a:t>
          </a:r>
          <a:endParaRPr lang="en-US" sz="1000" kern="1200" dirty="0"/>
        </a:p>
      </dsp:txBody>
      <dsp:txXfrm>
        <a:off x="1748630" y="435605"/>
        <a:ext cx="951473" cy="634315"/>
      </dsp:txXfrm>
    </dsp:sp>
    <dsp:sp modelId="{2865979D-0148-4B84-A10B-7D80075E2248}">
      <dsp:nvSpPr>
        <dsp:cNvPr id="0" name=""/>
        <dsp:cNvSpPr/>
      </dsp:nvSpPr>
      <dsp:spPr>
        <a:xfrm>
          <a:off x="2858682" y="435605"/>
          <a:ext cx="1585788" cy="6343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Step 3: Determine Goals &amp; Actions</a:t>
          </a:r>
          <a:endParaRPr lang="en-US" sz="1000" kern="1200" dirty="0"/>
        </a:p>
      </dsp:txBody>
      <dsp:txXfrm>
        <a:off x="3175840" y="435605"/>
        <a:ext cx="951473" cy="634315"/>
      </dsp:txXfrm>
    </dsp:sp>
    <dsp:sp modelId="{8E2CBBA0-D83F-4B7A-BFDA-78741764DE8B}">
      <dsp:nvSpPr>
        <dsp:cNvPr id="0" name=""/>
        <dsp:cNvSpPr/>
      </dsp:nvSpPr>
      <dsp:spPr>
        <a:xfrm>
          <a:off x="4285892" y="435605"/>
          <a:ext cx="1585788" cy="6343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Step 4:  Plan Development</a:t>
          </a:r>
          <a:endParaRPr lang="en-US" sz="1000" kern="1200" dirty="0"/>
        </a:p>
      </dsp:txBody>
      <dsp:txXfrm>
        <a:off x="4603050" y="435605"/>
        <a:ext cx="951473" cy="634315"/>
      </dsp:txXfrm>
    </dsp:sp>
    <dsp:sp modelId="{1B2FC9D2-5B1C-43C8-81FF-52BCB715F5F8}">
      <dsp:nvSpPr>
        <dsp:cNvPr id="0" name=""/>
        <dsp:cNvSpPr/>
      </dsp:nvSpPr>
      <dsp:spPr>
        <a:xfrm>
          <a:off x="5713102" y="435605"/>
          <a:ext cx="1585788" cy="6343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Step 5: Plan Preparation, Review, &amp; Approval</a:t>
          </a:r>
          <a:endParaRPr lang="en-US" sz="1000" kern="1200" dirty="0"/>
        </a:p>
      </dsp:txBody>
      <dsp:txXfrm>
        <a:off x="6030260" y="435605"/>
        <a:ext cx="951473" cy="634315"/>
      </dsp:txXfrm>
    </dsp:sp>
    <dsp:sp modelId="{DA0AE92D-0136-4374-929B-6A7A14E672D7}">
      <dsp:nvSpPr>
        <dsp:cNvPr id="0" name=""/>
        <dsp:cNvSpPr/>
      </dsp:nvSpPr>
      <dsp:spPr>
        <a:xfrm>
          <a:off x="7140312" y="435605"/>
          <a:ext cx="1585788" cy="6343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Step 6:  Plan Implementation &amp; Maintenance</a:t>
          </a:r>
          <a:endParaRPr lang="en-US" sz="1000" kern="1200" dirty="0"/>
        </a:p>
      </dsp:txBody>
      <dsp:txXfrm>
        <a:off x="7457470" y="435605"/>
        <a:ext cx="951473" cy="6343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11748C-F942-4851-8D2A-DC15E2FBDA97}">
      <dsp:nvSpPr>
        <dsp:cNvPr id="0" name=""/>
        <dsp:cNvSpPr/>
      </dsp:nvSpPr>
      <dsp:spPr>
        <a:xfrm>
          <a:off x="407361" y="240252"/>
          <a:ext cx="704973" cy="705080"/>
        </a:xfrm>
        <a:prstGeom prst="circularArrow">
          <a:avLst>
            <a:gd name="adj1" fmla="val 10980"/>
            <a:gd name="adj2" fmla="val 1142322"/>
            <a:gd name="adj3" fmla="val 4500000"/>
            <a:gd name="adj4" fmla="val 10800000"/>
            <a:gd name="adj5" fmla="val 12500"/>
          </a:avLst>
        </a:prstGeom>
        <a:solidFill>
          <a:schemeClr val="accent4">
            <a:lumMod val="75000"/>
          </a:schemeClr>
        </a:solidFill>
        <a:ln>
          <a:noFill/>
        </a:ln>
        <a:effectLst>
          <a:outerShdw blurRad="38100" dist="25400" dir="6600000" sx="101000" sy="101000" rotWithShape="0">
            <a:srgbClr val="000000">
              <a:alpha val="7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394A670-D35E-45DE-81BA-9B4EEC0DA878}">
      <dsp:nvSpPr>
        <dsp:cNvPr id="0" name=""/>
        <dsp:cNvSpPr/>
      </dsp:nvSpPr>
      <dsp:spPr>
        <a:xfrm>
          <a:off x="563184" y="494807"/>
          <a:ext cx="391739" cy="19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b="1" kern="1200" dirty="0">
            <a:solidFill>
              <a:schemeClr val="bg1"/>
            </a:solidFill>
          </a:endParaRPr>
        </a:p>
      </dsp:txBody>
      <dsp:txXfrm>
        <a:off x="563184" y="494807"/>
        <a:ext cx="391739" cy="195823"/>
      </dsp:txXfrm>
    </dsp:sp>
    <dsp:sp modelId="{5B56263E-5917-4C0D-B79B-4EA30D8500E0}">
      <dsp:nvSpPr>
        <dsp:cNvPr id="0" name=""/>
        <dsp:cNvSpPr/>
      </dsp:nvSpPr>
      <dsp:spPr>
        <a:xfrm>
          <a:off x="211558" y="645373"/>
          <a:ext cx="704973" cy="705080"/>
        </a:xfrm>
        <a:prstGeom prst="leftCircularArrow">
          <a:avLst>
            <a:gd name="adj1" fmla="val 10980"/>
            <a:gd name="adj2" fmla="val 1142322"/>
            <a:gd name="adj3" fmla="val 6300000"/>
            <a:gd name="adj4" fmla="val 18900000"/>
            <a:gd name="adj5" fmla="val 12500"/>
          </a:avLst>
        </a:prstGeom>
        <a:gradFill rotWithShape="0">
          <a:gsLst>
            <a:gs pos="0">
              <a:schemeClr val="accent1">
                <a:hueOff val="0"/>
                <a:satOff val="0"/>
                <a:lumOff val="0"/>
                <a:alphaOff val="0"/>
                <a:tint val="95000"/>
                <a:shade val="70000"/>
                <a:satMod val="150000"/>
              </a:schemeClr>
            </a:gs>
            <a:gs pos="100000">
              <a:schemeClr val="accent1">
                <a:hueOff val="0"/>
                <a:satOff val="0"/>
                <a:lumOff val="0"/>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DA61577-B5EE-478F-9E59-B4F29D8FCCBE}">
      <dsp:nvSpPr>
        <dsp:cNvPr id="0" name=""/>
        <dsp:cNvSpPr/>
      </dsp:nvSpPr>
      <dsp:spPr>
        <a:xfrm>
          <a:off x="341996" y="890702"/>
          <a:ext cx="455660" cy="19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ct val="35000"/>
            </a:spcAft>
          </a:pPr>
          <a:endParaRPr lang="en-US" sz="1600" b="1" kern="1200" dirty="0"/>
        </a:p>
      </dsp:txBody>
      <dsp:txXfrm>
        <a:off x="341996" y="890702"/>
        <a:ext cx="455660" cy="195823"/>
      </dsp:txXfrm>
    </dsp:sp>
    <dsp:sp modelId="{F794339A-7ABF-4439-A3BD-47C1AAA43677}">
      <dsp:nvSpPr>
        <dsp:cNvPr id="0" name=""/>
        <dsp:cNvSpPr/>
      </dsp:nvSpPr>
      <dsp:spPr>
        <a:xfrm>
          <a:off x="457537" y="1098973"/>
          <a:ext cx="605681" cy="605923"/>
        </a:xfrm>
        <a:prstGeom prst="blockArc">
          <a:avLst>
            <a:gd name="adj1" fmla="val 13500000"/>
            <a:gd name="adj2" fmla="val 10800000"/>
            <a:gd name="adj3" fmla="val 12740"/>
          </a:avLst>
        </a:prstGeom>
        <a:solidFill>
          <a:srgbClr val="00B0F0"/>
        </a:solidFill>
        <a:ln>
          <a:noFill/>
        </a:ln>
        <a:effectLst>
          <a:outerShdw blurRad="38100" dist="25400" dir="6600000" sx="101000" sy="101000" rotWithShape="0">
            <a:srgbClr val="000000">
              <a:alpha val="7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1443120-A363-4044-92D2-2670B1FDE9F0}">
      <dsp:nvSpPr>
        <dsp:cNvPr id="0" name=""/>
        <dsp:cNvSpPr/>
      </dsp:nvSpPr>
      <dsp:spPr>
        <a:xfrm>
          <a:off x="502531" y="1310322"/>
          <a:ext cx="514899" cy="19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b="1" kern="1200" dirty="0"/>
        </a:p>
      </dsp:txBody>
      <dsp:txXfrm>
        <a:off x="502531" y="1310322"/>
        <a:ext cx="514899" cy="1958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21C295-64CC-4A5B-9DBE-B5F45AE91BEB}">
      <dsp:nvSpPr>
        <dsp:cNvPr id="0" name=""/>
        <dsp:cNvSpPr/>
      </dsp:nvSpPr>
      <dsp:spPr>
        <a:xfrm>
          <a:off x="1390" y="483636"/>
          <a:ext cx="1556825" cy="600934"/>
        </a:xfrm>
        <a:prstGeom prst="chevron">
          <a:avLst>
            <a:gd name="adj" fmla="val 40000"/>
          </a:avLst>
        </a:prstGeom>
        <a:gradFill rotWithShape="0">
          <a:gsLst>
            <a:gs pos="0">
              <a:schemeClr val="accent1">
                <a:hueOff val="0"/>
                <a:satOff val="0"/>
                <a:lumOff val="0"/>
                <a:alphaOff val="0"/>
                <a:tint val="95000"/>
                <a:shade val="70000"/>
                <a:satMod val="150000"/>
              </a:schemeClr>
            </a:gs>
            <a:gs pos="100000">
              <a:schemeClr val="accent1">
                <a:hueOff val="0"/>
                <a:satOff val="0"/>
                <a:lumOff val="0"/>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875D3EF-4D4A-463E-A063-8A3E48D0BD24}">
      <dsp:nvSpPr>
        <dsp:cNvPr id="0" name=""/>
        <dsp:cNvSpPr/>
      </dsp:nvSpPr>
      <dsp:spPr>
        <a:xfrm>
          <a:off x="416544" y="633870"/>
          <a:ext cx="1314652" cy="6009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6600000" sx="101000" sy="101000" rotWithShape="0">
            <a:srgbClr val="000000">
              <a:alpha val="7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t>Specific Steps</a:t>
          </a:r>
          <a:endParaRPr lang="en-US" sz="1400" b="1" kern="1200" dirty="0"/>
        </a:p>
      </dsp:txBody>
      <dsp:txXfrm>
        <a:off x="434145" y="651471"/>
        <a:ext cx="1279450" cy="565732"/>
      </dsp:txXfrm>
    </dsp:sp>
    <dsp:sp modelId="{EC067FC5-5FA2-475F-80B7-69832BF04FCB}">
      <dsp:nvSpPr>
        <dsp:cNvPr id="0" name=""/>
        <dsp:cNvSpPr/>
      </dsp:nvSpPr>
      <dsp:spPr>
        <a:xfrm>
          <a:off x="1779631" y="483636"/>
          <a:ext cx="1556825" cy="600934"/>
        </a:xfrm>
        <a:prstGeom prst="chevron">
          <a:avLst>
            <a:gd name="adj" fmla="val 40000"/>
          </a:avLst>
        </a:prstGeom>
        <a:gradFill rotWithShape="0">
          <a:gsLst>
            <a:gs pos="0">
              <a:schemeClr val="accent1">
                <a:hueOff val="0"/>
                <a:satOff val="0"/>
                <a:lumOff val="0"/>
                <a:alphaOff val="0"/>
                <a:tint val="95000"/>
                <a:shade val="70000"/>
                <a:satMod val="150000"/>
              </a:schemeClr>
            </a:gs>
            <a:gs pos="100000">
              <a:schemeClr val="accent1">
                <a:hueOff val="0"/>
                <a:satOff val="0"/>
                <a:lumOff val="0"/>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AE2EDCB-8220-4CD4-83F1-DC46C32D0CD9}">
      <dsp:nvSpPr>
        <dsp:cNvPr id="0" name=""/>
        <dsp:cNvSpPr/>
      </dsp:nvSpPr>
      <dsp:spPr>
        <a:xfrm>
          <a:off x="2194784" y="633870"/>
          <a:ext cx="1314652" cy="6009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6600000" sx="101000" sy="101000" rotWithShape="0">
            <a:srgbClr val="000000">
              <a:alpha val="7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t>Person(s) Responsible</a:t>
          </a:r>
          <a:endParaRPr lang="en-US" sz="1400" b="1" kern="1200" dirty="0"/>
        </a:p>
      </dsp:txBody>
      <dsp:txXfrm>
        <a:off x="2212385" y="651471"/>
        <a:ext cx="1279450" cy="565732"/>
      </dsp:txXfrm>
    </dsp:sp>
    <dsp:sp modelId="{53F5DB13-FF7F-45A2-8A3F-F9A3FF89DC34}">
      <dsp:nvSpPr>
        <dsp:cNvPr id="0" name=""/>
        <dsp:cNvSpPr/>
      </dsp:nvSpPr>
      <dsp:spPr>
        <a:xfrm>
          <a:off x="3557871" y="483636"/>
          <a:ext cx="1556825" cy="600934"/>
        </a:xfrm>
        <a:prstGeom prst="chevron">
          <a:avLst>
            <a:gd name="adj" fmla="val 40000"/>
          </a:avLst>
        </a:prstGeom>
        <a:gradFill rotWithShape="0">
          <a:gsLst>
            <a:gs pos="0">
              <a:schemeClr val="accent1">
                <a:hueOff val="0"/>
                <a:satOff val="0"/>
                <a:lumOff val="0"/>
                <a:alphaOff val="0"/>
                <a:tint val="95000"/>
                <a:shade val="70000"/>
                <a:satMod val="150000"/>
              </a:schemeClr>
            </a:gs>
            <a:gs pos="100000">
              <a:schemeClr val="accent1">
                <a:hueOff val="0"/>
                <a:satOff val="0"/>
                <a:lumOff val="0"/>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3806015-2B25-493C-8B02-2AC47D7CB198}">
      <dsp:nvSpPr>
        <dsp:cNvPr id="0" name=""/>
        <dsp:cNvSpPr/>
      </dsp:nvSpPr>
      <dsp:spPr>
        <a:xfrm>
          <a:off x="3973025" y="633870"/>
          <a:ext cx="1314652" cy="6009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6600000" sx="101000" sy="101000" rotWithShape="0">
            <a:srgbClr val="000000">
              <a:alpha val="7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t>Other Partners</a:t>
          </a:r>
          <a:endParaRPr lang="en-US" sz="1400" b="1" kern="1200" dirty="0"/>
        </a:p>
      </dsp:txBody>
      <dsp:txXfrm>
        <a:off x="3990626" y="651471"/>
        <a:ext cx="1279450" cy="565732"/>
      </dsp:txXfrm>
    </dsp:sp>
    <dsp:sp modelId="{00CB48DB-8CEE-4E4D-8C92-B22A97B9A2EA}">
      <dsp:nvSpPr>
        <dsp:cNvPr id="0" name=""/>
        <dsp:cNvSpPr/>
      </dsp:nvSpPr>
      <dsp:spPr>
        <a:xfrm>
          <a:off x="5336112" y="483636"/>
          <a:ext cx="1556825" cy="600934"/>
        </a:xfrm>
        <a:prstGeom prst="chevron">
          <a:avLst>
            <a:gd name="adj" fmla="val 40000"/>
          </a:avLst>
        </a:prstGeom>
        <a:gradFill rotWithShape="0">
          <a:gsLst>
            <a:gs pos="0">
              <a:schemeClr val="accent1">
                <a:hueOff val="0"/>
                <a:satOff val="0"/>
                <a:lumOff val="0"/>
                <a:alphaOff val="0"/>
                <a:tint val="95000"/>
                <a:shade val="70000"/>
                <a:satMod val="150000"/>
              </a:schemeClr>
            </a:gs>
            <a:gs pos="100000">
              <a:schemeClr val="accent1">
                <a:hueOff val="0"/>
                <a:satOff val="0"/>
                <a:lumOff val="0"/>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B7FA641-51F4-40CC-931F-27A67A0E4441}">
      <dsp:nvSpPr>
        <dsp:cNvPr id="0" name=""/>
        <dsp:cNvSpPr/>
      </dsp:nvSpPr>
      <dsp:spPr>
        <a:xfrm>
          <a:off x="5751266" y="633870"/>
          <a:ext cx="1314652" cy="6009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6600000" sx="101000" sy="101000" rotWithShape="0">
            <a:srgbClr val="000000">
              <a:alpha val="7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t>Other </a:t>
          </a:r>
        </a:p>
        <a:p>
          <a:pPr lvl="0" algn="ctr" defTabSz="622300">
            <a:lnSpc>
              <a:spcPct val="90000"/>
            </a:lnSpc>
            <a:spcBef>
              <a:spcPct val="0"/>
            </a:spcBef>
            <a:spcAft>
              <a:spcPct val="35000"/>
            </a:spcAft>
          </a:pPr>
          <a:r>
            <a:rPr lang="en-US" sz="1400" b="1" kern="1200" dirty="0" smtClean="0"/>
            <a:t>Assets</a:t>
          </a:r>
          <a:endParaRPr lang="en-US" sz="1400" b="1" kern="1200" dirty="0"/>
        </a:p>
      </dsp:txBody>
      <dsp:txXfrm>
        <a:off x="5768867" y="651471"/>
        <a:ext cx="1279450" cy="565732"/>
      </dsp:txXfrm>
    </dsp:sp>
    <dsp:sp modelId="{C2EFC6CF-AFA5-4405-BB91-CA4792C17FD5}">
      <dsp:nvSpPr>
        <dsp:cNvPr id="0" name=""/>
        <dsp:cNvSpPr/>
      </dsp:nvSpPr>
      <dsp:spPr>
        <a:xfrm>
          <a:off x="7114353" y="483636"/>
          <a:ext cx="1556825" cy="600934"/>
        </a:xfrm>
        <a:prstGeom prst="chevron">
          <a:avLst>
            <a:gd name="adj" fmla="val 40000"/>
          </a:avLst>
        </a:prstGeom>
        <a:gradFill rotWithShape="0">
          <a:gsLst>
            <a:gs pos="0">
              <a:schemeClr val="accent1">
                <a:hueOff val="0"/>
                <a:satOff val="0"/>
                <a:lumOff val="0"/>
                <a:alphaOff val="0"/>
                <a:tint val="95000"/>
                <a:shade val="70000"/>
                <a:satMod val="150000"/>
              </a:schemeClr>
            </a:gs>
            <a:gs pos="100000">
              <a:schemeClr val="accent1">
                <a:hueOff val="0"/>
                <a:satOff val="0"/>
                <a:lumOff val="0"/>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469DB29-4B48-46E9-9778-AA6E62F5BE7E}">
      <dsp:nvSpPr>
        <dsp:cNvPr id="0" name=""/>
        <dsp:cNvSpPr/>
      </dsp:nvSpPr>
      <dsp:spPr>
        <a:xfrm>
          <a:off x="7529506" y="633870"/>
          <a:ext cx="1314652" cy="6009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6600000" sx="101000" sy="101000" rotWithShape="0">
            <a:srgbClr val="000000">
              <a:alpha val="7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t>Timeline</a:t>
          </a:r>
          <a:endParaRPr lang="en-US" sz="1400" b="1" kern="1200" dirty="0"/>
        </a:p>
      </dsp:txBody>
      <dsp:txXfrm>
        <a:off x="7547107" y="651471"/>
        <a:ext cx="1279450" cy="56573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2446" tIns="46223" rIns="92446" bIns="46223" rtlCol="0"/>
          <a:lstStyle>
            <a:lvl1pPr algn="l" fontAlgn="auto">
              <a:spcBef>
                <a:spcPts val="0"/>
              </a:spcBef>
              <a:spcAft>
                <a:spcPts val="0"/>
              </a:spcAft>
              <a:defRPr sz="1200" dirty="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97313" y="0"/>
            <a:ext cx="2982912" cy="465138"/>
          </a:xfrm>
          <a:prstGeom prst="rect">
            <a:avLst/>
          </a:prstGeom>
        </p:spPr>
        <p:txBody>
          <a:bodyPr vert="horz" lIns="92446" tIns="46223" rIns="92446" bIns="46223" rtlCol="0"/>
          <a:lstStyle>
            <a:lvl1pPr algn="r" fontAlgn="auto">
              <a:spcBef>
                <a:spcPts val="0"/>
              </a:spcBef>
              <a:spcAft>
                <a:spcPts val="0"/>
              </a:spcAft>
              <a:defRPr sz="1200">
                <a:latin typeface="+mn-lt"/>
                <a:ea typeface="+mn-ea"/>
                <a:cs typeface="+mn-cs"/>
              </a:defRPr>
            </a:lvl1pPr>
          </a:lstStyle>
          <a:p>
            <a:pPr>
              <a:defRPr/>
            </a:pPr>
            <a:fld id="{593C94E4-9749-4194-8A68-10C717929461}" type="datetime1">
              <a:rPr lang="en-US"/>
              <a:pPr>
                <a:defRPr/>
              </a:pPr>
              <a:t>10/18/2013</a:t>
            </a:fld>
            <a:endParaRPr lang="en-US" dirty="0"/>
          </a:p>
        </p:txBody>
      </p:sp>
      <p:sp>
        <p:nvSpPr>
          <p:cNvPr id="4" name="Footer Placeholder 3"/>
          <p:cNvSpPr>
            <a:spLocks noGrp="1"/>
          </p:cNvSpPr>
          <p:nvPr>
            <p:ph type="ftr" sz="quarter" idx="2"/>
          </p:nvPr>
        </p:nvSpPr>
        <p:spPr>
          <a:xfrm>
            <a:off x="0" y="8829675"/>
            <a:ext cx="2982913" cy="465138"/>
          </a:xfrm>
          <a:prstGeom prst="rect">
            <a:avLst/>
          </a:prstGeom>
        </p:spPr>
        <p:txBody>
          <a:bodyPr vert="horz" lIns="92446" tIns="46223" rIns="92446" bIns="46223" rtlCol="0" anchor="b"/>
          <a:lstStyle>
            <a:lvl1pPr algn="l" fontAlgn="auto">
              <a:spcBef>
                <a:spcPts val="0"/>
              </a:spcBef>
              <a:spcAft>
                <a:spcPts val="0"/>
              </a:spcAft>
              <a:defRPr sz="1200" dirty="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2446" tIns="46223" rIns="92446" bIns="46223" rtlCol="0" anchor="b"/>
          <a:lstStyle>
            <a:lvl1pPr algn="r" fontAlgn="auto">
              <a:spcBef>
                <a:spcPts val="0"/>
              </a:spcBef>
              <a:spcAft>
                <a:spcPts val="0"/>
              </a:spcAft>
              <a:defRPr sz="1200">
                <a:latin typeface="+mn-lt"/>
                <a:ea typeface="+mn-ea"/>
                <a:cs typeface="+mn-cs"/>
              </a:defRPr>
            </a:lvl1pPr>
          </a:lstStyle>
          <a:p>
            <a:pPr>
              <a:defRPr/>
            </a:pPr>
            <a:fld id="{6CD0C374-5542-4EE4-BBF5-49E59BA25968}" type="slidenum">
              <a:rPr lang="en-US"/>
              <a:pPr>
                <a:defRPr/>
              </a:pPr>
              <a:t>‹#›</a:t>
            </a:fld>
            <a:endParaRPr lang="en-US" dirty="0"/>
          </a:p>
        </p:txBody>
      </p:sp>
    </p:spTree>
    <p:extLst>
      <p:ext uri="{BB962C8B-B14F-4D97-AF65-F5344CB8AC3E}">
        <p14:creationId xmlns:p14="http://schemas.microsoft.com/office/powerpoint/2010/main" val="41069157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eaLnBrk="0" hangingPunct="0">
              <a:defRPr sz="1200" dirty="0">
                <a:ea typeface="ＭＳ Ｐゴシック" charset="-128"/>
                <a:cs typeface="ＭＳ Ｐゴシック" charset="-128"/>
              </a:defRPr>
            </a:lvl1pPr>
          </a:lstStyle>
          <a:p>
            <a:pPr>
              <a:defRPr/>
            </a:pPr>
            <a:endParaRPr lang="en-US" dirty="0"/>
          </a:p>
        </p:txBody>
      </p:sp>
      <p:sp>
        <p:nvSpPr>
          <p:cNvPr id="53251" name="Rectangle 3"/>
          <p:cNvSpPr>
            <a:spLocks noGrp="1" noChangeArrowheads="1"/>
          </p:cNvSpPr>
          <p:nvPr>
            <p:ph type="dt" idx="1"/>
          </p:nvPr>
        </p:nvSpPr>
        <p:spPr bwMode="auto">
          <a:xfrm>
            <a:off x="3897313" y="0"/>
            <a:ext cx="2982912"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eaLnBrk="0" hangingPunct="0">
              <a:defRPr sz="1200">
                <a:ea typeface="ＭＳ Ｐゴシック" charset="-128"/>
                <a:cs typeface="ＭＳ Ｐゴシック" charset="-128"/>
              </a:defRPr>
            </a:lvl1pPr>
          </a:lstStyle>
          <a:p>
            <a:pPr>
              <a:defRPr/>
            </a:pPr>
            <a:fld id="{209AFC9C-8FB2-4FD2-AFAA-F7308C6ACD03}" type="datetime1">
              <a:rPr lang="en-US"/>
              <a:pPr>
                <a:defRPr/>
              </a:pPr>
              <a:t>10/18/2013</a:t>
            </a:fld>
            <a:endParaRPr lang="en-US" dirty="0"/>
          </a:p>
        </p:txBody>
      </p:sp>
      <p:sp>
        <p:nvSpPr>
          <p:cNvPr id="28676"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p:spPr>
      </p:sp>
      <p:sp>
        <p:nvSpPr>
          <p:cNvPr id="53253" name="Rectangle 5"/>
          <p:cNvSpPr>
            <a:spLocks noGrp="1" noChangeArrowheads="1"/>
          </p:cNvSpPr>
          <p:nvPr>
            <p:ph type="body" sz="quarter" idx="3"/>
          </p:nvPr>
        </p:nvSpPr>
        <p:spPr bwMode="auto">
          <a:xfrm>
            <a:off x="688975" y="4416425"/>
            <a:ext cx="5505450" cy="418306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3254" name="Rectangle 6"/>
          <p:cNvSpPr>
            <a:spLocks noGrp="1" noChangeArrowheads="1"/>
          </p:cNvSpPr>
          <p:nvPr>
            <p:ph type="ftr" sz="quarter" idx="4"/>
          </p:nvPr>
        </p:nvSpPr>
        <p:spPr bwMode="auto">
          <a:xfrm>
            <a:off x="0" y="8829675"/>
            <a:ext cx="2982913"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eaLnBrk="0" hangingPunct="0">
              <a:defRPr sz="1200" dirty="0">
                <a:ea typeface="ＭＳ Ｐゴシック" charset="-128"/>
                <a:cs typeface="ＭＳ Ｐゴシック" charset="-128"/>
              </a:defRPr>
            </a:lvl1pPr>
          </a:lstStyle>
          <a:p>
            <a:pPr>
              <a:defRPr/>
            </a:pPr>
            <a:endParaRPr lang="en-US" dirty="0"/>
          </a:p>
        </p:txBody>
      </p:sp>
      <p:sp>
        <p:nvSpPr>
          <p:cNvPr id="53255" name="Rectangle 7"/>
          <p:cNvSpPr>
            <a:spLocks noGrp="1" noChangeArrowheads="1"/>
          </p:cNvSpPr>
          <p:nvPr>
            <p:ph type="sldNum" sz="quarter" idx="5"/>
          </p:nvPr>
        </p:nvSpPr>
        <p:spPr bwMode="auto">
          <a:xfrm>
            <a:off x="3897313" y="8829675"/>
            <a:ext cx="2982912"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eaLnBrk="0" hangingPunct="0">
              <a:defRPr sz="1200">
                <a:ea typeface="ＭＳ Ｐゴシック" charset="-128"/>
                <a:cs typeface="ＭＳ Ｐゴシック" charset="-128"/>
              </a:defRPr>
            </a:lvl1pPr>
          </a:lstStyle>
          <a:p>
            <a:pPr>
              <a:defRPr/>
            </a:pPr>
            <a:fld id="{286A675A-650D-43C7-BDAF-F93B43BBF291}" type="slidenum">
              <a:rPr lang="en-US"/>
              <a:pPr>
                <a:defRPr/>
              </a:pPr>
              <a:t>‹#›</a:t>
            </a:fld>
            <a:endParaRPr lang="en-US" dirty="0"/>
          </a:p>
        </p:txBody>
      </p:sp>
    </p:spTree>
    <p:extLst>
      <p:ext uri="{BB962C8B-B14F-4D97-AF65-F5344CB8AC3E}">
        <p14:creationId xmlns:p14="http://schemas.microsoft.com/office/powerpoint/2010/main" val="187445340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
        <p:nvSpPr>
          <p:cNvPr id="839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1122" indent="-288893" eaLnBrk="0" hangingPunct="0">
              <a:defRPr sz="2400">
                <a:solidFill>
                  <a:schemeClr val="tx1"/>
                </a:solidFill>
                <a:latin typeface="Arial" charset="0"/>
                <a:ea typeface="ＭＳ Ｐゴシック" charset="0"/>
              </a:defRPr>
            </a:lvl2pPr>
            <a:lvl3pPr marL="1155573" indent="-231115" eaLnBrk="0" hangingPunct="0">
              <a:defRPr sz="2400">
                <a:solidFill>
                  <a:schemeClr val="tx1"/>
                </a:solidFill>
                <a:latin typeface="Arial" charset="0"/>
                <a:ea typeface="ＭＳ Ｐゴシック" charset="0"/>
              </a:defRPr>
            </a:lvl3pPr>
            <a:lvl4pPr marL="1617802" indent="-231115" eaLnBrk="0" hangingPunct="0">
              <a:defRPr sz="2400">
                <a:solidFill>
                  <a:schemeClr val="tx1"/>
                </a:solidFill>
                <a:latin typeface="Arial" charset="0"/>
                <a:ea typeface="ＭＳ Ｐゴシック" charset="0"/>
              </a:defRPr>
            </a:lvl4pPr>
            <a:lvl5pPr marL="2080031" indent="-231115" eaLnBrk="0" hangingPunct="0">
              <a:defRPr sz="2400">
                <a:solidFill>
                  <a:schemeClr val="tx1"/>
                </a:solidFill>
                <a:latin typeface="Arial" charset="0"/>
                <a:ea typeface="ＭＳ Ｐゴシック" charset="0"/>
              </a:defRPr>
            </a:lvl5pPr>
            <a:lvl6pPr marL="2542261" indent="-231115" eaLnBrk="0" fontAlgn="base" hangingPunct="0">
              <a:spcBef>
                <a:spcPct val="0"/>
              </a:spcBef>
              <a:spcAft>
                <a:spcPct val="0"/>
              </a:spcAft>
              <a:defRPr sz="2400">
                <a:solidFill>
                  <a:schemeClr val="tx1"/>
                </a:solidFill>
                <a:latin typeface="Arial" charset="0"/>
                <a:ea typeface="ＭＳ Ｐゴシック" charset="0"/>
              </a:defRPr>
            </a:lvl6pPr>
            <a:lvl7pPr marL="3004490" indent="-231115" eaLnBrk="0" fontAlgn="base" hangingPunct="0">
              <a:spcBef>
                <a:spcPct val="0"/>
              </a:spcBef>
              <a:spcAft>
                <a:spcPct val="0"/>
              </a:spcAft>
              <a:defRPr sz="2400">
                <a:solidFill>
                  <a:schemeClr val="tx1"/>
                </a:solidFill>
                <a:latin typeface="Arial" charset="0"/>
                <a:ea typeface="ＭＳ Ｐゴシック" charset="0"/>
              </a:defRPr>
            </a:lvl7pPr>
            <a:lvl8pPr marL="3466719" indent="-231115" eaLnBrk="0" fontAlgn="base" hangingPunct="0">
              <a:spcBef>
                <a:spcPct val="0"/>
              </a:spcBef>
              <a:spcAft>
                <a:spcPct val="0"/>
              </a:spcAft>
              <a:defRPr sz="2400">
                <a:solidFill>
                  <a:schemeClr val="tx1"/>
                </a:solidFill>
                <a:latin typeface="Arial" charset="0"/>
                <a:ea typeface="ＭＳ Ｐゴシック" charset="0"/>
              </a:defRPr>
            </a:lvl8pPr>
            <a:lvl9pPr marL="3928948" indent="-23111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07475F2-0278-014A-B64D-0E6EC705EE1B}" type="slidenum">
              <a:rPr lang="en-US" sz="1200"/>
              <a:pPr eaLnBrk="1" hangingPunct="1"/>
              <a:t>1</a:t>
            </a:fld>
            <a:endParaRPr 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r>
              <a:rPr lang="en-US" dirty="0" smtClean="0">
                <a:latin typeface="Calibri" pitchFamily="34" charset="0"/>
                <a:ea typeface="ＭＳ Ｐゴシック" pitchFamily="34" charset="-128"/>
              </a:rPr>
              <a:t>This</a:t>
            </a:r>
            <a:r>
              <a:rPr lang="en-US" baseline="0" dirty="0" smtClean="0">
                <a:latin typeface="Calibri" pitchFamily="34" charset="0"/>
                <a:ea typeface="ＭＳ Ｐゴシック" pitchFamily="34" charset="-128"/>
              </a:rPr>
              <a:t> slide provides more detailed information on the four major categories of assets.  </a:t>
            </a:r>
            <a:r>
              <a:rPr lang="en-US" dirty="0" smtClean="0">
                <a:latin typeface="Calibri" pitchFamily="34" charset="0"/>
                <a:ea typeface="ＭＳ Ｐゴシック" pitchFamily="34" charset="-128"/>
              </a:rPr>
              <a:t>Go over the details of this </a:t>
            </a:r>
            <a:r>
              <a:rPr lang="en-US" baseline="0" dirty="0" smtClean="0">
                <a:latin typeface="Calibri" pitchFamily="34" charset="0"/>
                <a:ea typeface="ＭＳ Ｐゴシック" pitchFamily="34" charset="-128"/>
              </a:rPr>
              <a:t>chart so that the planning committee members can get a better feel for the variety of local assets that could be mobilized to prepare for or respond to a disaster.</a:t>
            </a:r>
            <a:endParaRPr lang="en-US" dirty="0" smtClean="0">
              <a:latin typeface="Calibri"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p:spPr>
        <p:txBody>
          <a:bodyPr/>
          <a:lstStyle/>
          <a:p>
            <a:pPr eaLnBrk="1" hangingPunct="1"/>
            <a:r>
              <a:rPr lang="en-US" dirty="0" smtClean="0">
                <a:latin typeface="Calibri" pitchFamily="34" charset="0"/>
                <a:ea typeface="ＭＳ Ｐゴシック" pitchFamily="34" charset="-128"/>
              </a:rPr>
              <a:t>Identifying individuals</a:t>
            </a:r>
            <a:r>
              <a:rPr lang="en-US" baseline="0" dirty="0" smtClean="0">
                <a:latin typeface="Calibri" pitchFamily="34" charset="0"/>
                <a:ea typeface="ＭＳ Ｐゴシック" pitchFamily="34" charset="-128"/>
              </a:rPr>
              <a:t> and organizations that have the skill sets, experience and resources needed could be a bit challenging.  But, there is good news.  Two tools, which can be modified to fit your community, have been developed to help make the job of uncovering local assets a bit easier.  </a:t>
            </a:r>
          </a:p>
          <a:p>
            <a:pPr eaLnBrk="1" hangingPunct="1"/>
            <a:endParaRPr lang="en-US" baseline="0" dirty="0" smtClean="0">
              <a:latin typeface="Calibri" pitchFamily="34" charset="0"/>
              <a:ea typeface="ＭＳ Ｐゴシック" pitchFamily="34" charset="-128"/>
            </a:endParaRPr>
          </a:p>
          <a:p>
            <a:pPr eaLnBrk="1" hangingPunct="1"/>
            <a:r>
              <a:rPr lang="en-US" baseline="0" dirty="0" smtClean="0">
                <a:latin typeface="Calibri" pitchFamily="34" charset="0"/>
                <a:ea typeface="ＭＳ Ｐゴシック" pitchFamily="34" charset="-128"/>
              </a:rPr>
              <a:t>Two inventory worksheets, </a:t>
            </a:r>
            <a:r>
              <a:rPr lang="en-US" b="1" baseline="0" dirty="0" smtClean="0">
                <a:latin typeface="Calibri" pitchFamily="34" charset="0"/>
                <a:ea typeface="ＭＳ Ｐゴシック" pitchFamily="34" charset="-128"/>
              </a:rPr>
              <a:t>individuals and organizations</a:t>
            </a:r>
            <a:r>
              <a:rPr lang="en-US" baseline="0" dirty="0" smtClean="0">
                <a:latin typeface="Calibri" pitchFamily="34" charset="0"/>
                <a:ea typeface="ＭＳ Ｐゴシック" pitchFamily="34" charset="-128"/>
              </a:rPr>
              <a:t>, might be used to identify assets that would strengthen the disaster response and readiness initiative in your community.  Particularly in rural areas, tapping these local individual and organizational assets will be invaluable in a disaster.  But you do not want to wait until a disaster hits to begin searching for these resources.  The Open House that will be described in a later slide may provide an ideal opportunity for beginning or expanding this important “asset identification” work.</a:t>
            </a:r>
            <a:endParaRPr lang="en-US" dirty="0" smtClean="0">
              <a:latin typeface="Calibri"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key question that must be considered</a:t>
            </a:r>
            <a:r>
              <a:rPr lang="en-US" baseline="0" dirty="0" smtClean="0"/>
              <a:t> when it comes to “</a:t>
            </a:r>
            <a:r>
              <a:rPr lang="en-US" dirty="0" smtClean="0"/>
              <a:t>assets” is how accessible</a:t>
            </a:r>
            <a:r>
              <a:rPr lang="en-US" baseline="0" dirty="0" smtClean="0"/>
              <a:t> are they during a disaster?  That is, how can you be sure that you have local access to needed assets when a disaster strikes?  Likewise, what procedures are in place to obtain outside help if the disaster is beyond the ability of the local community to tackle?  </a:t>
            </a:r>
          </a:p>
          <a:p>
            <a:endParaRPr lang="en-US" baseline="0" dirty="0" smtClean="0"/>
          </a:p>
          <a:p>
            <a:r>
              <a:rPr lang="en-US" baseline="0" dirty="0" smtClean="0"/>
              <a:t>Planning committee members should think through the assets they need for each of the steps they have identified.  What do they have locally?  What do they need to do to gain outside support, if needed?  Who is the contact for those resources, both inside and outside the community?  Are MOUs in place to facilitate the use of outside assistance?</a:t>
            </a:r>
          </a:p>
          <a:p>
            <a:endParaRPr lang="en-US" baseline="0" dirty="0" smtClean="0"/>
          </a:p>
          <a:p>
            <a:r>
              <a:rPr lang="en-US" baseline="0" dirty="0" smtClean="0"/>
              <a:t>Begin this work on flipcharts so that each team can report back to the whole group.</a:t>
            </a:r>
          </a:p>
          <a:p>
            <a:endParaRPr lang="en-US" baseline="0" dirty="0" smtClean="0"/>
          </a:p>
          <a:p>
            <a:r>
              <a:rPr lang="en-US" baseline="0" dirty="0" smtClean="0"/>
              <a:t>During the report back time, be sure to look for:</a:t>
            </a:r>
          </a:p>
          <a:p>
            <a:endParaRPr lang="en-US" baseline="0" dirty="0" smtClean="0"/>
          </a:p>
          <a:p>
            <a:pPr>
              <a:buFont typeface="Arial" pitchFamily="34" charset="0"/>
              <a:buChar char="•"/>
            </a:pPr>
            <a:r>
              <a:rPr lang="en-US" baseline="0" dirty="0" smtClean="0"/>
              <a:t> </a:t>
            </a:r>
            <a:r>
              <a:rPr lang="en-US" u="sng" baseline="0" dirty="0" smtClean="0"/>
              <a:t>Overlaps in resource use</a:t>
            </a:r>
            <a:r>
              <a:rPr lang="en-US" baseline="0" dirty="0" smtClean="0"/>
              <a:t>.  For instance, are there two support teams (ESFs) that are planning to use the same resource at the same time?  How will competing needs be addressed?</a:t>
            </a:r>
          </a:p>
          <a:p>
            <a:pPr>
              <a:buFont typeface="Arial" pitchFamily="34" charset="0"/>
              <a:buChar char="•"/>
            </a:pPr>
            <a:endParaRPr lang="en-US" baseline="0" dirty="0" smtClean="0"/>
          </a:p>
          <a:p>
            <a:pPr>
              <a:buFont typeface="Arial" pitchFamily="34" charset="0"/>
              <a:buChar char="•"/>
            </a:pPr>
            <a:r>
              <a:rPr lang="en-US" baseline="0" dirty="0" smtClean="0"/>
              <a:t> </a:t>
            </a:r>
            <a:r>
              <a:rPr lang="en-US" u="sng" baseline="0" dirty="0" smtClean="0"/>
              <a:t>Gaps in resources</a:t>
            </a:r>
            <a:r>
              <a:rPr lang="en-US" baseline="0" dirty="0" smtClean="0"/>
              <a:t>.  Are teams overlooking assets that may be vital?  Are access procedures clear so that the people that need to use specific resources can gain access to them quickly, without untimely delays?</a:t>
            </a:r>
            <a:endParaRPr lang="en-US" dirty="0"/>
          </a:p>
        </p:txBody>
      </p:sp>
      <p:sp>
        <p:nvSpPr>
          <p:cNvPr id="4" name="Slide Number Placeholder 3"/>
          <p:cNvSpPr>
            <a:spLocks noGrp="1"/>
          </p:cNvSpPr>
          <p:nvPr>
            <p:ph type="sldNum" sz="quarter" idx="10"/>
          </p:nvPr>
        </p:nvSpPr>
        <p:spPr/>
        <p:txBody>
          <a:bodyPr/>
          <a:lstStyle/>
          <a:p>
            <a:pPr>
              <a:defRPr/>
            </a:pPr>
            <a:fld id="{286A675A-650D-43C7-BDAF-F93B43BBF291}"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r>
              <a:rPr lang="en-US" sz="2300" dirty="0" smtClean="0">
                <a:solidFill>
                  <a:schemeClr val="tx1"/>
                </a:solidFill>
                <a:ea typeface="ＭＳ Ｐゴシック" pitchFamily="34" charset="-128"/>
              </a:rPr>
              <a:t>The final step in the planning process involves taking the information you compiled</a:t>
            </a:r>
            <a:r>
              <a:rPr lang="en-US" sz="2300" baseline="0" dirty="0" smtClean="0">
                <a:solidFill>
                  <a:schemeClr val="tx1"/>
                </a:solidFill>
                <a:ea typeface="ＭＳ Ｐゴシック" pitchFamily="34" charset="-128"/>
              </a:rPr>
              <a:t> and laying it out in a </a:t>
            </a:r>
            <a:r>
              <a:rPr lang="en-US" sz="2300" dirty="0" smtClean="0">
                <a:solidFill>
                  <a:schemeClr val="tx1"/>
                </a:solidFill>
                <a:ea typeface="ＭＳ Ｐゴシック" pitchFamily="34" charset="-128"/>
              </a:rPr>
              <a:t>logical sequence.</a:t>
            </a:r>
          </a:p>
          <a:p>
            <a:endParaRPr lang="en-US" sz="2300" dirty="0" smtClean="0">
              <a:solidFill>
                <a:schemeClr val="tx1"/>
              </a:solidFill>
              <a:ea typeface="ＭＳ Ｐゴシック" pitchFamily="34" charset="-128"/>
            </a:endParaRPr>
          </a:p>
          <a:p>
            <a:r>
              <a:rPr lang="en-US" sz="2300" dirty="0" smtClean="0">
                <a:solidFill>
                  <a:schemeClr val="tx1"/>
                </a:solidFill>
                <a:ea typeface="ＭＳ Ｐゴシック" pitchFamily="34" charset="-128"/>
              </a:rPr>
              <a:t>The sticky note chart helps you to visually see your implementation plan for each</a:t>
            </a:r>
            <a:r>
              <a:rPr lang="en-US" sz="2300" baseline="0" dirty="0" smtClean="0">
                <a:solidFill>
                  <a:schemeClr val="tx1"/>
                </a:solidFill>
                <a:ea typeface="ＭＳ Ｐゴシック" pitchFamily="34" charset="-128"/>
              </a:rPr>
              <a:t> of the </a:t>
            </a:r>
            <a:r>
              <a:rPr lang="en-US" sz="2300" dirty="0" smtClean="0">
                <a:solidFill>
                  <a:schemeClr val="tx1"/>
                </a:solidFill>
                <a:ea typeface="ＭＳ Ｐゴシック" pitchFamily="34" charset="-128"/>
              </a:rPr>
              <a:t>ESF-related SMART</a:t>
            </a:r>
            <a:r>
              <a:rPr lang="en-US" sz="2300" baseline="0" dirty="0" smtClean="0">
                <a:solidFill>
                  <a:schemeClr val="tx1"/>
                </a:solidFill>
                <a:ea typeface="ＭＳ Ｐゴシック" pitchFamily="34" charset="-128"/>
              </a:rPr>
              <a:t> g</a:t>
            </a:r>
            <a:r>
              <a:rPr lang="en-US" sz="2300" dirty="0" smtClean="0">
                <a:solidFill>
                  <a:schemeClr val="tx1"/>
                </a:solidFill>
                <a:ea typeface="ＭＳ Ｐゴシック" pitchFamily="34" charset="-128"/>
              </a:rPr>
              <a:t>oals that you have developed.</a:t>
            </a:r>
          </a:p>
          <a:p>
            <a:r>
              <a:rPr lang="en-US" sz="2300" dirty="0" smtClean="0">
                <a:ea typeface="ＭＳ Ｐゴシック" pitchFamily="34" charset="-128"/>
              </a:rPr>
              <a:t>	</a:t>
            </a:r>
          </a:p>
          <a:p>
            <a:r>
              <a:rPr lang="en-US" sz="2300" dirty="0" smtClean="0">
                <a:ea typeface="ＭＳ Ｐゴシック" pitchFamily="34" charset="-128"/>
              </a:rPr>
              <a:t>For each </a:t>
            </a:r>
            <a:r>
              <a:rPr lang="en-US" sz="2300" b="1" dirty="0" smtClean="0">
                <a:ea typeface="ＭＳ Ｐゴシック" pitchFamily="34" charset="-128"/>
              </a:rPr>
              <a:t>action/strategy</a:t>
            </a:r>
            <a:r>
              <a:rPr lang="en-US" sz="2300" baseline="0" dirty="0" smtClean="0">
                <a:ea typeface="ＭＳ Ｐゴシック" pitchFamily="34" charset="-128"/>
              </a:rPr>
              <a:t> </a:t>
            </a:r>
            <a:r>
              <a:rPr lang="en-US" sz="2300" dirty="0" smtClean="0">
                <a:ea typeface="ＭＳ Ｐゴシック" pitchFamily="34" charset="-128"/>
              </a:rPr>
              <a:t>being proposed, specify the following: </a:t>
            </a:r>
          </a:p>
          <a:p>
            <a:endParaRPr lang="en-US" b="1" dirty="0" smtClean="0">
              <a:ea typeface="ＭＳ Ｐゴシック" pitchFamily="34" charset="-128"/>
            </a:endParaRPr>
          </a:p>
          <a:p>
            <a:pPr marL="171450" indent="-171450">
              <a:buFont typeface="Arial" pitchFamily="34" charset="0"/>
              <a:buChar char="•"/>
            </a:pPr>
            <a:r>
              <a:rPr lang="en-US" b="1" dirty="0" smtClean="0">
                <a:ea typeface="ＭＳ Ｐゴシック" pitchFamily="34" charset="-128"/>
              </a:rPr>
              <a:t>Specific</a:t>
            </a:r>
            <a:r>
              <a:rPr lang="en-US" b="1" baseline="0" dirty="0" smtClean="0">
                <a:ea typeface="ＭＳ Ｐゴシック" pitchFamily="34" charset="-128"/>
              </a:rPr>
              <a:t> Steps </a:t>
            </a:r>
            <a:r>
              <a:rPr lang="en-US" dirty="0" smtClean="0">
                <a:ea typeface="ＭＳ Ｐゴシック" pitchFamily="34" charset="-128"/>
              </a:rPr>
              <a:t>needed to carry out each</a:t>
            </a:r>
            <a:r>
              <a:rPr lang="en-US" baseline="0" dirty="0" smtClean="0">
                <a:ea typeface="ＭＳ Ｐゴシック" pitchFamily="34" charset="-128"/>
              </a:rPr>
              <a:t> action/strategy</a:t>
            </a:r>
            <a:endParaRPr lang="en-US" b="1" dirty="0" smtClean="0">
              <a:ea typeface="ＭＳ Ｐゴシック" pitchFamily="34" charset="-128"/>
            </a:endParaRPr>
          </a:p>
          <a:p>
            <a:pPr marL="171450" indent="-171450">
              <a:buFont typeface="Arial" pitchFamily="34" charset="0"/>
              <a:buChar char="•"/>
            </a:pPr>
            <a:r>
              <a:rPr lang="en-US" b="1" dirty="0" smtClean="0">
                <a:ea typeface="ＭＳ Ｐゴシック" pitchFamily="34" charset="-128"/>
              </a:rPr>
              <a:t>Person(s)</a:t>
            </a:r>
            <a:r>
              <a:rPr lang="en-US" dirty="0" smtClean="0">
                <a:ea typeface="ＭＳ Ｐゴシック" pitchFamily="34" charset="-128"/>
              </a:rPr>
              <a:t> responsible for each step</a:t>
            </a:r>
          </a:p>
          <a:p>
            <a:pPr marL="171450" indent="-171450">
              <a:buFont typeface="Arial" pitchFamily="34" charset="0"/>
              <a:buChar char="•"/>
            </a:pPr>
            <a:r>
              <a:rPr lang="en-US" b="1" dirty="0" smtClean="0">
                <a:ea typeface="ＭＳ Ｐゴシック" pitchFamily="34" charset="-128"/>
              </a:rPr>
              <a:t>Other partners</a:t>
            </a:r>
            <a:r>
              <a:rPr lang="en-US" b="1" baseline="0" dirty="0" smtClean="0">
                <a:ea typeface="ＭＳ Ｐゴシック" pitchFamily="34" charset="-128"/>
              </a:rPr>
              <a:t> </a:t>
            </a:r>
            <a:r>
              <a:rPr lang="en-US" baseline="0" dirty="0" smtClean="0">
                <a:ea typeface="ＭＳ Ｐゴシック" pitchFamily="34" charset="-128"/>
              </a:rPr>
              <a:t>that will be able to assist with each step (such as people, agencies and organizations)</a:t>
            </a:r>
          </a:p>
          <a:p>
            <a:pPr marL="171450" indent="-171450">
              <a:buFont typeface="Arial" pitchFamily="34" charset="0"/>
              <a:buChar char="•"/>
            </a:pPr>
            <a:r>
              <a:rPr lang="en-US" b="1" dirty="0" smtClean="0">
                <a:ea typeface="ＭＳ Ｐゴシック" pitchFamily="34" charset="-128"/>
              </a:rPr>
              <a:t>Other</a:t>
            </a:r>
            <a:r>
              <a:rPr lang="en-US" dirty="0" smtClean="0">
                <a:ea typeface="ＭＳ Ｐゴシック" pitchFamily="34" charset="-128"/>
              </a:rPr>
              <a:t> </a:t>
            </a:r>
            <a:r>
              <a:rPr lang="en-US" b="1" dirty="0" smtClean="0">
                <a:ea typeface="ＭＳ Ｐゴシック" pitchFamily="34" charset="-128"/>
              </a:rPr>
              <a:t>assets</a:t>
            </a:r>
            <a:r>
              <a:rPr lang="en-US" dirty="0" smtClean="0">
                <a:ea typeface="ＭＳ Ｐゴシック" pitchFamily="34" charset="-128"/>
              </a:rPr>
              <a:t> (</a:t>
            </a:r>
            <a:r>
              <a:rPr lang="en-US" baseline="0" dirty="0" smtClean="0">
                <a:ea typeface="ＭＳ Ｐゴシック" pitchFamily="34" charset="-128"/>
              </a:rPr>
              <a:t>physical resources) </a:t>
            </a:r>
            <a:r>
              <a:rPr lang="en-US" dirty="0" smtClean="0">
                <a:ea typeface="ＭＳ Ｐゴシック" pitchFamily="34" charset="-128"/>
              </a:rPr>
              <a:t>available to support the work associated with this step </a:t>
            </a:r>
          </a:p>
          <a:p>
            <a:pPr marL="171450" indent="-171450">
              <a:buFont typeface="Arial" pitchFamily="34" charset="0"/>
              <a:buChar char="•"/>
            </a:pPr>
            <a:r>
              <a:rPr lang="en-US" b="1" dirty="0" smtClean="0">
                <a:ea typeface="ＭＳ Ｐゴシック" pitchFamily="34" charset="-128"/>
              </a:rPr>
              <a:t>Timeline</a:t>
            </a:r>
            <a:r>
              <a:rPr lang="en-US" dirty="0" smtClean="0">
                <a:ea typeface="ＭＳ Ｐゴシック" pitchFamily="34" charset="-128"/>
              </a:rPr>
              <a:t> for completion of each</a:t>
            </a:r>
            <a:r>
              <a:rPr lang="en-US" baseline="0" dirty="0" smtClean="0">
                <a:ea typeface="ＭＳ Ｐゴシック" pitchFamily="34" charset="-128"/>
              </a:rPr>
              <a:t> </a:t>
            </a:r>
            <a:r>
              <a:rPr lang="en-US" dirty="0" smtClean="0">
                <a:ea typeface="ＭＳ Ｐゴシック" pitchFamily="34" charset="-128"/>
              </a:rPr>
              <a:t>step</a:t>
            </a:r>
            <a:endParaRPr lang="en-US" dirty="0" smtClean="0">
              <a:latin typeface="Calibri" pitchFamily="34" charset="0"/>
              <a:ea typeface="ＭＳ Ｐゴシック" pitchFamily="34" charset="-128"/>
            </a:endParaRPr>
          </a:p>
          <a:p>
            <a:endParaRPr lang="en-US" dirty="0" smtClean="0">
              <a:latin typeface="Calibri" pitchFamily="34" charset="0"/>
              <a:ea typeface="ＭＳ Ｐゴシック" pitchFamily="34" charset="-128"/>
            </a:endParaRPr>
          </a:p>
          <a:p>
            <a:r>
              <a:rPr lang="en-US" dirty="0" smtClean="0">
                <a:latin typeface="Calibri" pitchFamily="34" charset="0"/>
                <a:ea typeface="ＭＳ Ｐゴシック" pitchFamily="34" charset="-128"/>
              </a:rPr>
              <a:t>Use Worksheet</a:t>
            </a:r>
            <a:r>
              <a:rPr lang="en-US" baseline="0" dirty="0" smtClean="0">
                <a:latin typeface="Calibri" pitchFamily="34" charset="0"/>
                <a:ea typeface="ＭＳ Ｐゴシック" pitchFamily="34" charset="-128"/>
              </a:rPr>
              <a:t> #7 (Emergency Plan Worksheet)</a:t>
            </a:r>
            <a:endParaRPr lang="en-US" dirty="0" smtClean="0">
              <a:latin typeface="Calibri"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a:ln/>
        </p:spPr>
      </p:sp>
      <p:sp>
        <p:nvSpPr>
          <p:cNvPr id="62466" name="Rectangle 3"/>
          <p:cNvSpPr>
            <a:spLocks noGrp="1" noChangeArrowheads="1"/>
          </p:cNvSpPr>
          <p:nvPr>
            <p:ph type="body" idx="1"/>
          </p:nvPr>
        </p:nvSpPr>
        <p:spPr>
          <a:noFill/>
          <a:ln/>
        </p:spPr>
        <p:txBody>
          <a:bodyPr/>
          <a:lstStyle/>
          <a:p>
            <a:pPr eaLnBrk="1" hangingPunct="1"/>
            <a:r>
              <a:rPr lang="en-US" dirty="0" smtClean="0">
                <a:latin typeface="Calibri" pitchFamily="34" charset="0"/>
                <a:ea typeface="ＭＳ Ｐゴシック" pitchFamily="34" charset="-128"/>
              </a:rPr>
              <a:t>Once a</a:t>
            </a:r>
            <a:r>
              <a:rPr lang="en-US" baseline="0" dirty="0" smtClean="0">
                <a:latin typeface="Calibri" pitchFamily="34" charset="0"/>
                <a:ea typeface="ＭＳ Ｐゴシック" pitchFamily="34" charset="-128"/>
              </a:rPr>
              <a:t> draft of the plan is complete, it is time to share the working plan with residents of your </a:t>
            </a:r>
            <a:r>
              <a:rPr lang="en-US" dirty="0" smtClean="0">
                <a:latin typeface="Calibri" pitchFamily="34" charset="0"/>
                <a:ea typeface="ＭＳ Ｐゴシック" pitchFamily="34" charset="-128"/>
              </a:rPr>
              <a:t>community.  One of the best avenues</a:t>
            </a:r>
            <a:r>
              <a:rPr lang="en-US" baseline="0" dirty="0" smtClean="0">
                <a:latin typeface="Calibri" pitchFamily="34" charset="0"/>
                <a:ea typeface="ＭＳ Ｐゴシック" pitchFamily="34" charset="-128"/>
              </a:rPr>
              <a:t> for doing so is to organize </a:t>
            </a:r>
            <a:r>
              <a:rPr lang="en-US" dirty="0" smtClean="0">
                <a:latin typeface="Calibri" pitchFamily="34" charset="0"/>
                <a:ea typeface="ＭＳ Ｐゴシック" pitchFamily="34" charset="-128"/>
              </a:rPr>
              <a:t>an open house.  Handout 4 details the process for designing and hosting such an event.  This community touch-point will accomplish two</a:t>
            </a:r>
            <a:r>
              <a:rPr lang="en-US" baseline="0" dirty="0" smtClean="0">
                <a:latin typeface="Calibri" pitchFamily="34" charset="0"/>
                <a:ea typeface="ＭＳ Ｐゴシック" pitchFamily="34" charset="-128"/>
              </a:rPr>
              <a:t> major goals:</a:t>
            </a:r>
          </a:p>
          <a:p>
            <a:pPr eaLnBrk="1" hangingPunct="1"/>
            <a:r>
              <a:rPr lang="en-US" baseline="0" dirty="0" smtClean="0">
                <a:latin typeface="Calibri" pitchFamily="34" charset="0"/>
                <a:ea typeface="ＭＳ Ｐゴシック" pitchFamily="34" charset="-128"/>
              </a:rPr>
              <a:t>  </a:t>
            </a:r>
          </a:p>
          <a:p>
            <a:pPr marL="228600" indent="-228600" eaLnBrk="1" hangingPunct="1">
              <a:buAutoNum type="arabicPeriod"/>
            </a:pPr>
            <a:r>
              <a:rPr lang="en-US" baseline="0" dirty="0" smtClean="0">
                <a:latin typeface="Calibri" pitchFamily="34" charset="0"/>
                <a:ea typeface="ＭＳ Ｐゴシック" pitchFamily="34" charset="-128"/>
              </a:rPr>
              <a:t>Help you identify additional assets and resources available locally that can be used in an emergency.  (Remember the individual and organizational inventory sheets discussed earlier.)</a:t>
            </a:r>
          </a:p>
          <a:p>
            <a:pPr marL="228600" indent="-228600" eaLnBrk="1" hangingPunct="1">
              <a:buAutoNum type="arabicPeriod"/>
            </a:pPr>
            <a:endParaRPr lang="en-US" baseline="0" dirty="0" smtClean="0">
              <a:latin typeface="Calibri" pitchFamily="34" charset="0"/>
              <a:ea typeface="ＭＳ Ｐゴシック" pitchFamily="34" charset="-128"/>
            </a:endParaRPr>
          </a:p>
          <a:p>
            <a:pPr marL="228600" indent="-228600" eaLnBrk="1" hangingPunct="1">
              <a:buAutoNum type="arabicPeriod"/>
            </a:pPr>
            <a:r>
              <a:rPr lang="en-US" baseline="0" dirty="0" smtClean="0">
                <a:latin typeface="Calibri" pitchFamily="34" charset="0"/>
                <a:ea typeface="ＭＳ Ｐゴシック" pitchFamily="34" charset="-128"/>
              </a:rPr>
              <a:t>Gain the insights of local residents who can weigh in on how well the plan addresses community needs and concerns.  Often local people who are at greatest risk of being impacted by disasters can offer valuable insights that might have been overlooked by the planning committee.  </a:t>
            </a:r>
          </a:p>
          <a:p>
            <a:pPr marL="228600" indent="-228600" eaLnBrk="1" hangingPunct="1">
              <a:buAutoNum type="arabicPeriod"/>
            </a:pPr>
            <a:endParaRPr lang="en-US" baseline="0" dirty="0" smtClean="0">
              <a:latin typeface="Calibri" pitchFamily="34" charset="0"/>
              <a:ea typeface="ＭＳ Ｐゴシック" pitchFamily="34" charset="-128"/>
            </a:endParaRPr>
          </a:p>
          <a:p>
            <a:pPr marL="228600" indent="-228600" eaLnBrk="1" hangingPunct="1">
              <a:buNone/>
            </a:pPr>
            <a:r>
              <a:rPr lang="en-US" baseline="0" dirty="0" smtClean="0">
                <a:latin typeface="Calibri" pitchFamily="34" charset="0"/>
                <a:ea typeface="ＭＳ Ｐゴシック" pitchFamily="34" charset="-128"/>
              </a:rPr>
              <a:t>Stop at this point and review the handout and discuss a timeline for organizing and holding the community open house event.</a:t>
            </a:r>
            <a:endParaRPr lang="en-US" dirty="0" smtClean="0">
              <a:latin typeface="Calibri"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the Open House is complete, the planning</a:t>
            </a:r>
            <a:r>
              <a:rPr lang="en-US" baseline="0" dirty="0" smtClean="0"/>
              <a:t> team should take t</a:t>
            </a:r>
            <a:r>
              <a:rPr lang="en-US" dirty="0" smtClean="0"/>
              <a:t>ime as a group</a:t>
            </a:r>
            <a:r>
              <a:rPr lang="en-US" baseline="0" dirty="0" smtClean="0"/>
              <a:t> to review the input provided by residents and make appropriate modifications to the plan.  These adjustments should be made and approved by the planning committee for moving to Step Five.</a:t>
            </a:r>
            <a:endParaRPr lang="en-US" dirty="0"/>
          </a:p>
        </p:txBody>
      </p:sp>
      <p:sp>
        <p:nvSpPr>
          <p:cNvPr id="4" name="Slide Number Placeholder 3"/>
          <p:cNvSpPr>
            <a:spLocks noGrp="1"/>
          </p:cNvSpPr>
          <p:nvPr>
            <p:ph type="sldNum" sz="quarter" idx="10"/>
          </p:nvPr>
        </p:nvSpPr>
        <p:spPr/>
        <p:txBody>
          <a:bodyPr/>
          <a:lstStyle/>
          <a:p>
            <a:pPr>
              <a:defRPr/>
            </a:pPr>
            <a:fld id="{286A675A-650D-43C7-BDAF-F93B43BBF291}" type="slidenum">
              <a:rPr lang="en-US" smtClean="0"/>
              <a:pPr>
                <a:defRPr/>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r>
              <a:rPr lang="en-US" dirty="0" smtClean="0">
                <a:latin typeface="Calibri" pitchFamily="34" charset="0"/>
                <a:ea typeface="ＭＳ Ｐゴシック" pitchFamily="34" charset="-128"/>
              </a:rPr>
              <a:t>Take time at this point</a:t>
            </a:r>
            <a:r>
              <a:rPr lang="en-US" baseline="0" dirty="0" smtClean="0">
                <a:latin typeface="Calibri" pitchFamily="34" charset="0"/>
                <a:ea typeface="ＭＳ Ｐゴシック" pitchFamily="34" charset="-128"/>
              </a:rPr>
              <a:t> to do some debriefing about the content and activities associated with Session 4.  Clarify or revisit topics that may remain unclear to the planning committee.  Next, remind the group of what activities need to be completed prior to the next session.  This includes making sure everyone knows their assigned responsibilities in terms of planning and hosting the Community Open House.  </a:t>
            </a:r>
            <a:endParaRPr lang="en-US" dirty="0" smtClean="0">
              <a:latin typeface="Calibri"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a:noFill/>
          <a:ln/>
        </p:spPr>
        <p:txBody>
          <a:bodyPr/>
          <a:lstStyle/>
          <a:p>
            <a:pPr eaLnBrk="1" hangingPunct="1"/>
            <a:r>
              <a:rPr lang="en-US" dirty="0" smtClean="0">
                <a:latin typeface="Calibri" pitchFamily="34" charset="0"/>
                <a:ea typeface="ＭＳ Ｐゴシック" pitchFamily="34" charset="-128"/>
              </a:rPr>
              <a:t>Step Four</a:t>
            </a:r>
            <a:r>
              <a:rPr lang="en-US" baseline="0" dirty="0" smtClean="0">
                <a:latin typeface="Calibri" pitchFamily="34" charset="0"/>
                <a:ea typeface="ＭＳ Ｐゴシック" pitchFamily="34" charset="-128"/>
              </a:rPr>
              <a:t> builds on the goals and actions identified in Step Three, setting the stage for the completion of the final plan in Step Five.</a:t>
            </a:r>
            <a:endParaRPr lang="en-US" dirty="0" smtClean="0">
              <a:latin typeface="Calibri" pitchFamily="34" charset="0"/>
              <a:ea typeface="ＭＳ Ｐゴシック" pitchFamily="34" charset="-128"/>
            </a:endParaRPr>
          </a:p>
        </p:txBody>
      </p:sp>
      <p:sp>
        <p:nvSpPr>
          <p:cNvPr id="35843" name="Slide Number Placeholder 3"/>
          <p:cNvSpPr>
            <a:spLocks noGrp="1"/>
          </p:cNvSpPr>
          <p:nvPr>
            <p:ph type="sldNum" sz="quarter" idx="5"/>
          </p:nvPr>
        </p:nvSpPr>
        <p:spPr>
          <a:noFill/>
        </p:spPr>
        <p:txBody>
          <a:bodyPr/>
          <a:lstStyle/>
          <a:p>
            <a:fld id="{10FBA92D-DA81-4F77-9B67-4B5CC6B19F93}" type="slidenum">
              <a:rPr lang="en-US" smtClean="0">
                <a:ea typeface="ＭＳ Ｐゴシック" pitchFamily="34" charset="-128"/>
              </a:rPr>
              <a:pPr/>
              <a:t>2</a:t>
            </a:fld>
            <a:endParaRPr lang="en-US" dirty="0"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a:noFill/>
          <a:ln/>
        </p:spPr>
        <p:txBody>
          <a:bodyPr/>
          <a:lstStyle/>
          <a:p>
            <a:pPr eaLnBrk="1" hangingPunct="1"/>
            <a:r>
              <a:rPr lang="en-US" dirty="0" smtClean="0">
                <a:latin typeface="Calibri" pitchFamily="34" charset="0"/>
                <a:ea typeface="ＭＳ Ｐゴシック" pitchFamily="34" charset="-128"/>
              </a:rPr>
              <a:t>This slide provides an overview of Step Four.  </a:t>
            </a:r>
          </a:p>
        </p:txBody>
      </p:sp>
      <p:sp>
        <p:nvSpPr>
          <p:cNvPr id="37891" name="Slide Number Placeholder 3"/>
          <p:cNvSpPr>
            <a:spLocks noGrp="1"/>
          </p:cNvSpPr>
          <p:nvPr>
            <p:ph type="sldNum" sz="quarter" idx="5"/>
          </p:nvPr>
        </p:nvSpPr>
        <p:spPr>
          <a:noFill/>
        </p:spPr>
        <p:txBody>
          <a:bodyPr/>
          <a:lstStyle/>
          <a:p>
            <a:fld id="{C9B7E822-D63F-40D0-8172-B973EFD3708A}" type="slidenum">
              <a:rPr lang="en-US" smtClean="0">
                <a:ea typeface="ＭＳ Ｐゴシック" pitchFamily="34" charset="-128"/>
              </a:rPr>
              <a:pPr/>
              <a:t>3</a:t>
            </a:fld>
            <a:endParaRPr lang="en-US" dirty="0"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r>
              <a:rPr lang="en-US" dirty="0" smtClean="0">
                <a:latin typeface="Calibri" pitchFamily="34" charset="0"/>
                <a:ea typeface="ＭＳ Ｐゴシック" pitchFamily="34" charset="-128"/>
              </a:rPr>
              <a:t>As homework</a:t>
            </a:r>
            <a:r>
              <a:rPr lang="en-US" baseline="0" dirty="0" smtClean="0">
                <a:latin typeface="Calibri" pitchFamily="34" charset="0"/>
                <a:ea typeface="ＭＳ Ｐゴシック" pitchFamily="34" charset="-128"/>
              </a:rPr>
              <a:t> from Step Three, each team working on an ESF was to refine the goals and actions that were selected.  Allow time for each team to quickly go over their final revisions.</a:t>
            </a:r>
          </a:p>
          <a:p>
            <a:endParaRPr lang="en-US" baseline="0" dirty="0" smtClean="0">
              <a:latin typeface="Calibri" pitchFamily="34" charset="0"/>
              <a:ea typeface="ＭＳ Ｐゴシック" pitchFamily="34" charset="-128"/>
            </a:endParaRPr>
          </a:p>
          <a:p>
            <a:r>
              <a:rPr lang="en-US" baseline="0" dirty="0" smtClean="0">
                <a:latin typeface="Calibri" pitchFamily="34" charset="0"/>
                <a:ea typeface="ＭＳ Ｐゴシック" pitchFamily="34" charset="-128"/>
              </a:rPr>
              <a:t>Please be sure the group has enough time to provide additional feedback or to seek clarification on items presented by the ESF working teams.  Step 4 depends heavily on having the Step 3 work in good shape. So if needed, give the group the time it needs to fine-tune all of the pertinent ESF goals and actions/strategies.  </a:t>
            </a:r>
            <a:endParaRPr lang="en-US" dirty="0" smtClean="0">
              <a:latin typeface="Calibri"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a:noFill/>
          <a:ln/>
        </p:spPr>
        <p:txBody>
          <a:bodyPr/>
          <a:lstStyle/>
          <a:p>
            <a:pPr eaLnBrk="1" hangingPunct="1"/>
            <a:r>
              <a:rPr lang="en-US" dirty="0" smtClean="0">
                <a:latin typeface="Calibri" pitchFamily="34" charset="0"/>
                <a:ea typeface="ＭＳ Ｐゴシック" pitchFamily="34" charset="-128"/>
              </a:rPr>
              <a:t>We all recognize that launching</a:t>
            </a:r>
            <a:r>
              <a:rPr lang="en-US" baseline="0" dirty="0" smtClean="0">
                <a:latin typeface="Calibri" pitchFamily="34" charset="0"/>
                <a:ea typeface="ＭＳ Ｐゴシック" pitchFamily="34" charset="-128"/>
              </a:rPr>
              <a:t> specific a</a:t>
            </a:r>
            <a:r>
              <a:rPr lang="en-US" dirty="0" smtClean="0">
                <a:latin typeface="Calibri" pitchFamily="34" charset="0"/>
                <a:ea typeface="ＭＳ Ｐゴシック" pitchFamily="34" charset="-128"/>
              </a:rPr>
              <a:t>ction</a:t>
            </a:r>
            <a:r>
              <a:rPr lang="en-US" baseline="0" dirty="0" smtClean="0">
                <a:latin typeface="Calibri" pitchFamily="34" charset="0"/>
                <a:ea typeface="ＭＳ Ｐゴシック" pitchFamily="34" charset="-128"/>
              </a:rPr>
              <a:t>s/strategies does not happen magically.  They need hands and feet to help get things moving in the right direction.  Over the next few minutes, planning team members will be asked to develop the detailed steps that are critical to successfully pursuing the actions/strategies embraced by the team in Step 3. </a:t>
            </a:r>
            <a:endParaRPr lang="en-US" dirty="0" smtClean="0">
              <a:latin typeface="Calibri" pitchFamily="34" charset="0"/>
              <a:ea typeface="ＭＳ Ｐゴシック" pitchFamily="34" charset="-128"/>
            </a:endParaRPr>
          </a:p>
        </p:txBody>
      </p:sp>
      <p:sp>
        <p:nvSpPr>
          <p:cNvPr id="41987" name="Slide Number Placeholder 3"/>
          <p:cNvSpPr>
            <a:spLocks noGrp="1"/>
          </p:cNvSpPr>
          <p:nvPr>
            <p:ph type="sldNum" sz="quarter" idx="5"/>
          </p:nvPr>
        </p:nvSpPr>
        <p:spPr>
          <a:noFill/>
        </p:spPr>
        <p:txBody>
          <a:bodyPr/>
          <a:lstStyle/>
          <a:p>
            <a:fld id="{17B2C477-B5F6-4C91-A06A-CD3308DF23DB}" type="slidenum">
              <a:rPr lang="en-US" smtClean="0">
                <a:ea typeface="ＭＳ Ｐゴシック" pitchFamily="34" charset="-128"/>
              </a:rPr>
              <a:pPr/>
              <a:t>5</a:t>
            </a:fld>
            <a:endParaRPr lang="en-US" dirty="0"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was used in Step Three, but serves simply as a </a:t>
            </a:r>
            <a:r>
              <a:rPr lang="en-US" baseline="0" dirty="0" smtClean="0"/>
              <a:t>reminder of the work the planning team completed in Step 3.  We want to build on this example in the next slide. (Note: Due to space limits, an abbreviated version of the SMART goal and actions are highlighted on the next slide).    </a:t>
            </a:r>
            <a:endParaRPr lang="en-US" dirty="0"/>
          </a:p>
        </p:txBody>
      </p:sp>
      <p:sp>
        <p:nvSpPr>
          <p:cNvPr id="4" name="Slide Number Placeholder 3"/>
          <p:cNvSpPr>
            <a:spLocks noGrp="1"/>
          </p:cNvSpPr>
          <p:nvPr>
            <p:ph type="sldNum" sz="quarter" idx="10"/>
          </p:nvPr>
        </p:nvSpPr>
        <p:spPr/>
        <p:txBody>
          <a:bodyPr/>
          <a:lstStyle/>
          <a:p>
            <a:pPr>
              <a:defRPr/>
            </a:pPr>
            <a:fld id="{24600AB3-D929-4431-8DA9-50A013BDCF26}"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begins</a:t>
            </a:r>
            <a:r>
              <a:rPr lang="en-US" baseline="0" dirty="0" smtClean="0"/>
              <a:t> with a listing of </a:t>
            </a:r>
            <a:r>
              <a:rPr lang="en-US" dirty="0" smtClean="0"/>
              <a:t>the </a:t>
            </a:r>
            <a:r>
              <a:rPr lang="en-US" b="1" dirty="0" smtClean="0"/>
              <a:t>SMART Goal</a:t>
            </a:r>
            <a:r>
              <a:rPr lang="en-US" dirty="0" smtClean="0"/>
              <a:t> and the</a:t>
            </a:r>
            <a:r>
              <a:rPr lang="en-US" b="0" dirty="0" smtClean="0"/>
              <a:t> first </a:t>
            </a:r>
            <a:r>
              <a:rPr lang="en-US" b="1" dirty="0" smtClean="0"/>
              <a:t>ACTION</a:t>
            </a:r>
            <a:r>
              <a:rPr lang="en-US" b="1" baseline="0" dirty="0" smtClean="0"/>
              <a:t> </a:t>
            </a:r>
            <a:r>
              <a:rPr lang="en-US" b="0" dirty="0" smtClean="0"/>
              <a:t>outlined in </a:t>
            </a:r>
            <a:r>
              <a:rPr lang="en-US" b="0" baseline="0" dirty="0" smtClean="0"/>
              <a:t>the </a:t>
            </a:r>
            <a:r>
              <a:rPr lang="en-US" dirty="0" smtClean="0"/>
              <a:t>previous</a:t>
            </a:r>
            <a:r>
              <a:rPr lang="en-US" baseline="0" dirty="0" smtClean="0"/>
              <a:t> slide.  Now the key question to be addressed is this: “How do we go about pursuing this action?”</a:t>
            </a:r>
          </a:p>
          <a:p>
            <a:endParaRPr lang="en-US" baseline="0" dirty="0" smtClean="0"/>
          </a:p>
          <a:p>
            <a:r>
              <a:rPr lang="en-US" baseline="0" dirty="0" smtClean="0"/>
              <a:t>We provide an example of the </a:t>
            </a:r>
            <a:r>
              <a:rPr lang="en-US" b="1" baseline="0" dirty="0" smtClean="0"/>
              <a:t>STEPS </a:t>
            </a:r>
            <a:r>
              <a:rPr lang="en-US" baseline="0" dirty="0" smtClean="0"/>
              <a:t>that might make sense (organized in logical order) to achieve this </a:t>
            </a:r>
            <a:r>
              <a:rPr lang="en-US" b="1" baseline="0" dirty="0" smtClean="0"/>
              <a:t>ACTION</a:t>
            </a:r>
            <a:r>
              <a:rPr lang="en-US" baseline="0" dirty="0" smtClean="0"/>
              <a:t>:  </a:t>
            </a:r>
          </a:p>
          <a:p>
            <a:endParaRPr lang="en-US" baseline="0" dirty="0" smtClean="0"/>
          </a:p>
          <a:p>
            <a:pPr marL="228600" indent="-228600">
              <a:buFont typeface="+mj-lt"/>
              <a:buAutoNum type="arabicPeriod"/>
            </a:pPr>
            <a:r>
              <a:rPr lang="en-US" baseline="0" dirty="0" smtClean="0"/>
              <a:t>Obtain an accurate flood zone map</a:t>
            </a:r>
          </a:p>
          <a:p>
            <a:pPr marL="228600" indent="-228600">
              <a:buFont typeface="+mj-lt"/>
              <a:buAutoNum type="arabicPeriod"/>
            </a:pPr>
            <a:r>
              <a:rPr lang="en-US" baseline="0" dirty="0" smtClean="0"/>
              <a:t>Divide into some type of logical sub-sections (such as neighborhoods or other geographic sections of the community; but some communities may have other logical ways to sub-divide the community, such as social connections or key organizations.  The key is to sub-divide the community is a way that make sense to your group).  </a:t>
            </a:r>
          </a:p>
          <a:p>
            <a:pPr marL="228600" indent="-228600">
              <a:buFont typeface="+mj-lt"/>
              <a:buAutoNum type="arabicPeriod"/>
            </a:pPr>
            <a:r>
              <a:rPr lang="en-US" baseline="0" dirty="0" smtClean="0"/>
              <a:t>Identify individuals or organizations willing to serve as “captains” in each sub-section.</a:t>
            </a:r>
          </a:p>
          <a:p>
            <a:pPr marL="228600" indent="-228600">
              <a:buFont typeface="+mj-lt"/>
              <a:buAutoNum type="arabicPeriod"/>
            </a:pPr>
            <a:r>
              <a:rPr lang="en-US" baseline="0" dirty="0" smtClean="0"/>
              <a:t>Develop a communication system to reach each captain quickly.</a:t>
            </a:r>
          </a:p>
          <a:p>
            <a:pPr marL="228600" indent="-228600">
              <a:buFont typeface="+mj-lt"/>
              <a:buAutoNum type="arabicPeriod"/>
            </a:pPr>
            <a:r>
              <a:rPr lang="en-US" baseline="0" dirty="0" smtClean="0"/>
              <a:t>Design a protocol for ensuring that everyone in the sub-section is notified of the evacuation order.</a:t>
            </a:r>
          </a:p>
          <a:p>
            <a:pPr marL="228600" indent="-228600">
              <a:buFont typeface="+mj-lt"/>
              <a:buAutoNum type="arabicPeriod"/>
            </a:pPr>
            <a:r>
              <a:rPr lang="en-US" baseline="0" dirty="0" smtClean="0"/>
              <a:t>Assemble a list of people and/or organizations that are willing to assist in evacuating people with special needs.</a:t>
            </a:r>
          </a:p>
          <a:p>
            <a:pPr marL="0" indent="0">
              <a:buFont typeface="+mj-lt"/>
              <a:buNone/>
            </a:pPr>
            <a:endParaRPr lang="en-US" baseline="0" dirty="0" smtClean="0"/>
          </a:p>
          <a:p>
            <a:pPr marL="0" indent="0">
              <a:buFont typeface="+mj-lt"/>
              <a:buNone/>
            </a:pPr>
            <a:r>
              <a:rPr lang="en-US" baseline="0" dirty="0" smtClean="0"/>
              <a:t>As you can see, the STEPS are straightforward, clear and achievable.  </a:t>
            </a:r>
          </a:p>
          <a:p>
            <a:pPr marL="0"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pPr>
              <a:defRPr/>
            </a:pPr>
            <a:fld id="{24600AB3-D929-4431-8DA9-50A013BDCF26}"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r>
              <a:rPr lang="en-US" dirty="0" smtClean="0"/>
              <a:t>As a planning</a:t>
            </a:r>
            <a:r>
              <a:rPr lang="en-US" baseline="0" dirty="0" smtClean="0"/>
              <a:t> committee, begin detailing the steps that could be taken for each action/strategy that the team chose in Step 3.</a:t>
            </a:r>
          </a:p>
          <a:p>
            <a:endParaRPr lang="en-US" baseline="0" dirty="0" smtClean="0"/>
          </a:p>
          <a:p>
            <a:r>
              <a:rPr lang="en-US" baseline="0" dirty="0" smtClean="0"/>
              <a:t>Here is one way to get this done:</a:t>
            </a:r>
          </a:p>
          <a:p>
            <a:endParaRPr lang="en-US" baseline="0" dirty="0" smtClean="0"/>
          </a:p>
          <a:p>
            <a:pPr marL="228600" indent="-228600">
              <a:buAutoNum type="arabicPeriod"/>
            </a:pPr>
            <a:r>
              <a:rPr lang="en-US" baseline="0" dirty="0" smtClean="0"/>
              <a:t>Start with </a:t>
            </a:r>
            <a:r>
              <a:rPr lang="en-US" b="1" baseline="0" dirty="0" smtClean="0"/>
              <a:t>one</a:t>
            </a:r>
            <a:r>
              <a:rPr lang="en-US" baseline="0" dirty="0" smtClean="0"/>
              <a:t> of the ESF-related SMART goals and its associated actions/strategies.</a:t>
            </a:r>
          </a:p>
          <a:p>
            <a:pPr marL="228600" indent="-228600">
              <a:buAutoNum type="arabicPeriod"/>
            </a:pPr>
            <a:r>
              <a:rPr lang="en-US" baseline="0" dirty="0" smtClean="0"/>
              <a:t>Get the group to identify specific steps that should be pursued for each action/strategy.  </a:t>
            </a:r>
          </a:p>
          <a:p>
            <a:pPr marL="228600" indent="-228600">
              <a:buAutoNum type="arabicPeriod"/>
            </a:pPr>
            <a:r>
              <a:rPr lang="en-US" baseline="0" dirty="0" smtClean="0"/>
              <a:t>Next, organize the steps into a logical order.   That is, think about what needs to happen first, then second, the third, and so on? </a:t>
            </a:r>
          </a:p>
          <a:p>
            <a:pPr marL="228600" indent="-228600">
              <a:buAutoNum type="arabicPeriod"/>
            </a:pPr>
            <a:endParaRPr lang="en-US" baseline="0" dirty="0" smtClean="0"/>
          </a:p>
          <a:p>
            <a:pPr marL="228600" indent="-228600">
              <a:buNone/>
            </a:pPr>
            <a:r>
              <a:rPr lang="en-US" baseline="0" dirty="0" smtClean="0"/>
              <a:t>Make sure everyone understands the directions, then allow teams to work on the ESFs from Step Three.  The group may find that working on large flip chart paper works best to rough out ideas and get them sequenced.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pPr eaLnBrk="1" hangingPunct="1"/>
            <a:r>
              <a:rPr lang="en-US" dirty="0" smtClean="0">
                <a:latin typeface="Calibri" pitchFamily="34" charset="0"/>
                <a:ea typeface="ＭＳ Ｐゴシック" pitchFamily="34" charset="-128"/>
              </a:rPr>
              <a:t>Now</a:t>
            </a:r>
            <a:r>
              <a:rPr lang="en-US" baseline="0" dirty="0" smtClean="0">
                <a:latin typeface="Calibri" pitchFamily="34" charset="0"/>
                <a:ea typeface="ＭＳ Ｐゴシック" pitchFamily="34" charset="-128"/>
              </a:rPr>
              <a:t> that the steps are planned for each action, we need to determine what assets are needed to carry out each of these steps.  The planning committee should think about FOUR major categories of assets:  </a:t>
            </a:r>
          </a:p>
          <a:p>
            <a:pPr eaLnBrk="1" hangingPunct="1"/>
            <a:endParaRPr lang="en-US" baseline="0" dirty="0" smtClean="0">
              <a:latin typeface="Calibri" pitchFamily="34" charset="0"/>
              <a:ea typeface="ＭＳ Ｐゴシック" pitchFamily="34" charset="-128"/>
            </a:endParaRPr>
          </a:p>
          <a:p>
            <a:pPr marL="228600" indent="-228600" eaLnBrk="1" hangingPunct="1">
              <a:buAutoNum type="arabicPeriod"/>
            </a:pPr>
            <a:r>
              <a:rPr lang="en-US" b="1" baseline="0" dirty="0" smtClean="0">
                <a:latin typeface="Calibri" pitchFamily="34" charset="0"/>
                <a:ea typeface="ＭＳ Ｐゴシック" pitchFamily="34" charset="-128"/>
              </a:rPr>
              <a:t>People</a:t>
            </a:r>
            <a:r>
              <a:rPr lang="en-US" baseline="0" dirty="0" smtClean="0">
                <a:latin typeface="Calibri" pitchFamily="34" charset="0"/>
                <a:ea typeface="ＭＳ Ｐゴシック" pitchFamily="34" charset="-128"/>
              </a:rPr>
              <a:t> who have specific knowledge, skills and experiences that relate to specific action steps the planning team has identified;</a:t>
            </a:r>
          </a:p>
          <a:p>
            <a:pPr marL="228600" indent="-228600" eaLnBrk="1" hangingPunct="1">
              <a:buAutoNum type="arabicPeriod"/>
            </a:pPr>
            <a:r>
              <a:rPr lang="en-US" b="1" baseline="0" dirty="0" smtClean="0">
                <a:latin typeface="Calibri" pitchFamily="34" charset="0"/>
                <a:ea typeface="ＭＳ Ｐゴシック" pitchFamily="34" charset="-128"/>
              </a:rPr>
              <a:t>Formal Institutions</a:t>
            </a:r>
            <a:r>
              <a:rPr lang="en-US" b="0" baseline="0" dirty="0" smtClean="0">
                <a:latin typeface="Calibri" pitchFamily="34" charset="0"/>
                <a:ea typeface="ＭＳ Ｐゴシック" pitchFamily="34" charset="-128"/>
              </a:rPr>
              <a:t>, such as local businesses, banks, educational institutions, local governments, and churches, that have important resources that might be available to lend a </a:t>
            </a:r>
            <a:r>
              <a:rPr lang="en-US" baseline="0" dirty="0" smtClean="0">
                <a:latin typeface="Calibri" pitchFamily="34" charset="0"/>
                <a:ea typeface="ＭＳ Ｐゴシック" pitchFamily="34" charset="-128"/>
              </a:rPr>
              <a:t>helping hand;</a:t>
            </a:r>
          </a:p>
          <a:p>
            <a:pPr marL="228600" indent="-228600" eaLnBrk="1" hangingPunct="1">
              <a:buAutoNum type="arabicPeriod"/>
            </a:pPr>
            <a:r>
              <a:rPr lang="en-US" b="1" baseline="0" dirty="0" smtClean="0">
                <a:latin typeface="Calibri" pitchFamily="34" charset="0"/>
                <a:ea typeface="ＭＳ Ｐゴシック" pitchFamily="34" charset="-128"/>
              </a:rPr>
              <a:t>Volunteer Associations</a:t>
            </a:r>
            <a:r>
              <a:rPr lang="en-US" baseline="0" dirty="0" smtClean="0">
                <a:latin typeface="Calibri" pitchFamily="34" charset="0"/>
                <a:ea typeface="ＭＳ Ｐゴシック" pitchFamily="34" charset="-128"/>
              </a:rPr>
              <a:t>, such as civic and fraternal organizations, interested in helping with specific action steps; </a:t>
            </a:r>
          </a:p>
          <a:p>
            <a:pPr marL="228600" indent="-228600" eaLnBrk="1" hangingPunct="1">
              <a:buAutoNum type="arabicPeriod"/>
            </a:pPr>
            <a:r>
              <a:rPr lang="en-US" b="1" baseline="0" dirty="0" smtClean="0">
                <a:latin typeface="Calibri" pitchFamily="34" charset="0"/>
                <a:ea typeface="ＭＳ Ｐゴシック" pitchFamily="34" charset="-128"/>
              </a:rPr>
              <a:t>Physical Resources </a:t>
            </a:r>
            <a:r>
              <a:rPr lang="en-US" baseline="0" dirty="0" smtClean="0">
                <a:latin typeface="Calibri" pitchFamily="34" charset="0"/>
                <a:ea typeface="ＭＳ Ｐゴシック" pitchFamily="34" charset="-128"/>
              </a:rPr>
              <a:t>crucial for carrying out certain steps, such as tractors, buses, commercial kitchens, shelters, and so on. </a:t>
            </a:r>
            <a:endParaRPr lang="en-US" dirty="0" smtClean="0">
              <a:latin typeface="Calibri"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84163" y="444500"/>
            <a:ext cx="8574087" cy="1468438"/>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dirty="0">
              <a:solidFill>
                <a:schemeClr val="bg1"/>
              </a:solidFill>
              <a:latin typeface="+mj-lt"/>
              <a:ea typeface="+mj-ea"/>
              <a:cs typeface="+mj-cs"/>
            </a:endParaRPr>
          </a:p>
        </p:txBody>
      </p:sp>
      <p:grpSp>
        <p:nvGrpSpPr>
          <p:cNvPr id="5" name="Group 16"/>
          <p:cNvGrpSpPr>
            <a:grpSpLocks/>
          </p:cNvGrpSpPr>
          <p:nvPr/>
        </p:nvGrpSpPr>
        <p:grpSpPr bwMode="auto">
          <a:xfrm>
            <a:off x="284163" y="1906588"/>
            <a:ext cx="8575675" cy="138112"/>
            <a:chOff x="284163" y="1759424"/>
            <a:chExt cx="8576373" cy="137411"/>
          </a:xfrm>
        </p:grpSpPr>
        <p:sp>
          <p:nvSpPr>
            <p:cNvPr id="6" name="Rectangle 5"/>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7" name="Rectangle 6"/>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8" name="Rectangle 7"/>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sp>
        <p:nvSpPr>
          <p:cNvPr id="9" name="Rectangle 8"/>
          <p:cNvSpPr/>
          <p:nvPr/>
        </p:nvSpPr>
        <p:spPr>
          <a:xfrm>
            <a:off x="284163" y="6227763"/>
            <a:ext cx="8574087" cy="173037"/>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2" name="Title 1"/>
          <p:cNvSpPr>
            <a:spLocks noGrp="1"/>
          </p:cNvSpPr>
          <p:nvPr>
            <p:ph type="ctrTitle"/>
          </p:nvPr>
        </p:nvSpPr>
        <p:spPr>
          <a:xfrm>
            <a:off x="421341" y="449005"/>
            <a:ext cx="7808976" cy="1088136"/>
          </a:xfrm>
          <a:noFill/>
        </p:spPr>
        <p:txBody>
          <a:bodyPr anchor="b" anchorCtr="0"/>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76205" y="1532427"/>
            <a:ext cx="7754112" cy="484632"/>
          </a:xfrm>
        </p:spPr>
        <p:txBody>
          <a:bodyPr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0" name="Date Placeholder 3"/>
          <p:cNvSpPr>
            <a:spLocks noGrp="1"/>
          </p:cNvSpPr>
          <p:nvPr>
            <p:ph type="dt" sz="half" idx="10"/>
          </p:nvPr>
        </p:nvSpPr>
        <p:spPr/>
        <p:txBody>
          <a:bodyPr/>
          <a:lstStyle>
            <a:lvl1pPr>
              <a:defRPr smtClean="0"/>
            </a:lvl1pPr>
          </a:lstStyle>
          <a:p>
            <a:pPr>
              <a:defRPr/>
            </a:pPr>
            <a:fld id="{3B503D00-2F28-4415-AA7D-CE2B26C9A5B8}" type="datetime1">
              <a:rPr lang="en-US"/>
              <a:pPr>
                <a:defRPr/>
              </a:pPr>
              <a:t>10/18/2013</a:t>
            </a:fld>
            <a:endParaRPr lang="en-US" dirty="0"/>
          </a:p>
        </p:txBody>
      </p:sp>
      <p:sp>
        <p:nvSpPr>
          <p:cNvPr id="11" name="Footer Placeholder 4"/>
          <p:cNvSpPr>
            <a:spLocks noGrp="1"/>
          </p:cNvSpPr>
          <p:nvPr>
            <p:ph type="ftr" sz="quarter" idx="11"/>
          </p:nvPr>
        </p:nvSpPr>
        <p:spPr/>
        <p:txBody>
          <a:bodyPr/>
          <a:lstStyle>
            <a:lvl1pPr>
              <a:defRPr dirty="0"/>
            </a:lvl1pPr>
          </a:lstStyle>
          <a:p>
            <a:pPr>
              <a:defRPr/>
            </a:pPr>
            <a:endParaRPr lang="en-US" dirty="0"/>
          </a:p>
        </p:txBody>
      </p:sp>
      <p:sp>
        <p:nvSpPr>
          <p:cNvPr id="12" name="Slide Number Placeholder 5"/>
          <p:cNvSpPr>
            <a:spLocks noGrp="1"/>
          </p:cNvSpPr>
          <p:nvPr>
            <p:ph type="sldNum" sz="quarter" idx="12"/>
          </p:nvPr>
        </p:nvSpPr>
        <p:spPr/>
        <p:txBody>
          <a:bodyPr/>
          <a:lstStyle>
            <a:lvl1pPr>
              <a:defRPr/>
            </a:lvl1pPr>
          </a:lstStyle>
          <a:p>
            <a:pPr>
              <a:defRPr/>
            </a:pPr>
            <a:fld id="{BC173F54-43A2-4C8E-A9F9-E2FEBE2649C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284163" y="4802188"/>
            <a:ext cx="8574087" cy="1468437"/>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dirty="0">
              <a:solidFill>
                <a:schemeClr val="bg1"/>
              </a:solidFill>
              <a:latin typeface="+mj-lt"/>
              <a:ea typeface="+mj-ea"/>
              <a:cs typeface="+mj-cs"/>
            </a:endParaRPr>
          </a:p>
        </p:txBody>
      </p:sp>
      <p:grpSp>
        <p:nvGrpSpPr>
          <p:cNvPr id="6" name="Group 7"/>
          <p:cNvGrpSpPr>
            <a:grpSpLocks/>
          </p:cNvGrpSpPr>
          <p:nvPr/>
        </p:nvGrpSpPr>
        <p:grpSpPr bwMode="auto">
          <a:xfrm>
            <a:off x="284163" y="6262688"/>
            <a:ext cx="8575675" cy="138112"/>
            <a:chOff x="284163" y="1759424"/>
            <a:chExt cx="8576373" cy="137411"/>
          </a:xfrm>
        </p:grpSpPr>
        <p:sp>
          <p:nvSpPr>
            <p:cNvPr id="7" name="Rectangle 6"/>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8" name="Rectangle 7"/>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9" name="Rectangle 8"/>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sp>
        <p:nvSpPr>
          <p:cNvPr id="2" name="Title 1"/>
          <p:cNvSpPr>
            <a:spLocks noGrp="1"/>
          </p:cNvSpPr>
          <p:nvPr>
            <p:ph type="title"/>
          </p:nvPr>
        </p:nvSpPr>
        <p:spPr>
          <a:xfrm>
            <a:off x="363071" y="4800600"/>
            <a:ext cx="8360242" cy="566738"/>
          </a:xfrm>
          <a:noFill/>
        </p:spPr>
        <p:txBody>
          <a:bodyPr anchor="b" anchorCtr="0"/>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Date Placeholder 4"/>
          <p:cNvSpPr>
            <a:spLocks noGrp="1"/>
          </p:cNvSpPr>
          <p:nvPr>
            <p:ph type="dt" sz="half" idx="10"/>
          </p:nvPr>
        </p:nvSpPr>
        <p:spPr/>
        <p:txBody>
          <a:bodyPr/>
          <a:lstStyle>
            <a:lvl1pPr>
              <a:defRPr smtClean="0"/>
            </a:lvl1pPr>
          </a:lstStyle>
          <a:p>
            <a:pPr>
              <a:defRPr/>
            </a:pPr>
            <a:fld id="{1BDFD07C-A311-4F09-8720-32E479279E76}" type="datetime1">
              <a:rPr lang="en-US"/>
              <a:pPr>
                <a:defRPr/>
              </a:pPr>
              <a:t>10/18/2013</a:t>
            </a:fld>
            <a:endParaRPr lang="en-US" dirty="0"/>
          </a:p>
        </p:txBody>
      </p:sp>
      <p:sp>
        <p:nvSpPr>
          <p:cNvPr id="11" name="Footer Placeholder 5"/>
          <p:cNvSpPr>
            <a:spLocks noGrp="1"/>
          </p:cNvSpPr>
          <p:nvPr>
            <p:ph type="ftr" sz="quarter" idx="11"/>
          </p:nvPr>
        </p:nvSpPr>
        <p:spPr/>
        <p:txBody>
          <a:bodyPr/>
          <a:lstStyle>
            <a:lvl1pPr>
              <a:defRPr dirty="0"/>
            </a:lvl1pPr>
          </a:lstStyle>
          <a:p>
            <a:pPr>
              <a:defRPr/>
            </a:pPr>
            <a:endParaRPr lang="en-US" dirty="0"/>
          </a:p>
        </p:txBody>
      </p:sp>
      <p:sp>
        <p:nvSpPr>
          <p:cNvPr id="12" name="Slide Number Placeholder 6"/>
          <p:cNvSpPr>
            <a:spLocks noGrp="1"/>
          </p:cNvSpPr>
          <p:nvPr>
            <p:ph type="sldNum" sz="quarter" idx="12"/>
          </p:nvPr>
        </p:nvSpPr>
        <p:spPr/>
        <p:txBody>
          <a:bodyPr/>
          <a:lstStyle>
            <a:lvl1pPr>
              <a:defRPr/>
            </a:lvl1pPr>
          </a:lstStyle>
          <a:p>
            <a:pPr>
              <a:defRPr/>
            </a:pPr>
            <a:fld id="{F5F39775-9996-4903-A887-F6239A81CD1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5" name="Group 8"/>
          <p:cNvGrpSpPr>
            <a:grpSpLocks/>
          </p:cNvGrpSpPr>
          <p:nvPr/>
        </p:nvGrpSpPr>
        <p:grpSpPr bwMode="auto">
          <a:xfrm>
            <a:off x="284163" y="4279900"/>
            <a:ext cx="8575675" cy="138113"/>
            <a:chOff x="284163" y="1759424"/>
            <a:chExt cx="8576373" cy="137411"/>
          </a:xfrm>
        </p:grpSpPr>
        <p:sp>
          <p:nvSpPr>
            <p:cNvPr id="6" name="Rectangle 5"/>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7" name="Rectangle 6"/>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8" name="Rectangle 7"/>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sp>
        <p:nvSpPr>
          <p:cNvPr id="2" name="Title 1"/>
          <p:cNvSpPr>
            <a:spLocks noGrp="1"/>
          </p:cNvSpPr>
          <p:nvPr>
            <p:ph type="title"/>
          </p:nvPr>
        </p:nvSpPr>
        <p:spPr>
          <a:xfrm>
            <a:off x="363071" y="4778189"/>
            <a:ext cx="8360242" cy="566738"/>
          </a:xfrm>
          <a:noFill/>
        </p:spPr>
        <p:txBody>
          <a:bodyPr anchor="b"/>
          <a:lstStyle>
            <a:lvl1pPr algn="l">
              <a:defRPr sz="2800" b="0">
                <a:solidFill>
                  <a:schemeClr val="accent2"/>
                </a:solidFill>
              </a:defRPr>
            </a:lvl1pPr>
          </a:lstStyle>
          <a:p>
            <a:r>
              <a:rPr lang="en-US"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smtClean="0"/>
            </a:lvl1pPr>
          </a:lstStyle>
          <a:p>
            <a:pPr>
              <a:defRPr/>
            </a:pPr>
            <a:fld id="{684C9BEF-AA36-4B93-9FEC-4E3DF301990B}" type="datetime1">
              <a:rPr lang="en-US"/>
              <a:pPr>
                <a:defRPr/>
              </a:pPr>
              <a:t>10/18/2013</a:t>
            </a:fld>
            <a:endParaRPr lang="en-US" dirty="0"/>
          </a:p>
        </p:txBody>
      </p:sp>
      <p:sp>
        <p:nvSpPr>
          <p:cNvPr id="10" name="Footer Placeholder 5"/>
          <p:cNvSpPr>
            <a:spLocks noGrp="1"/>
          </p:cNvSpPr>
          <p:nvPr>
            <p:ph type="ftr" sz="quarter" idx="11"/>
          </p:nvPr>
        </p:nvSpPr>
        <p:spPr/>
        <p:txBody>
          <a:bodyPr/>
          <a:lstStyle>
            <a:lvl1pPr>
              <a:defRPr dirty="0"/>
            </a:lvl1pPr>
          </a:lstStyle>
          <a:p>
            <a:pPr>
              <a:defRPr/>
            </a:pP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EA9E9815-0EBC-4680-A829-6FA26CEE978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7" name="Rectangle 6"/>
          <p:cNvSpPr/>
          <p:nvPr/>
        </p:nvSpPr>
        <p:spPr>
          <a:xfrm>
            <a:off x="3021013" y="4802188"/>
            <a:ext cx="5837237" cy="1468437"/>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dirty="0">
              <a:solidFill>
                <a:schemeClr val="bg1"/>
              </a:solidFill>
              <a:latin typeface="+mj-lt"/>
              <a:ea typeface="+mj-ea"/>
              <a:cs typeface="+mj-cs"/>
            </a:endParaRPr>
          </a:p>
        </p:txBody>
      </p:sp>
      <p:grpSp>
        <p:nvGrpSpPr>
          <p:cNvPr id="8" name="Group 7"/>
          <p:cNvGrpSpPr>
            <a:grpSpLocks/>
          </p:cNvGrpSpPr>
          <p:nvPr/>
        </p:nvGrpSpPr>
        <p:grpSpPr bwMode="auto">
          <a:xfrm>
            <a:off x="284163" y="6262688"/>
            <a:ext cx="8575675" cy="138112"/>
            <a:chOff x="284163" y="1759424"/>
            <a:chExt cx="8576373" cy="137411"/>
          </a:xfrm>
        </p:grpSpPr>
        <p:sp>
          <p:nvSpPr>
            <p:cNvPr id="9" name="Rectangle 8"/>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10" name="Rectangle 9"/>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11" name="Rectangle 10"/>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sp>
        <p:nvSpPr>
          <p:cNvPr id="2" name="Title 1"/>
          <p:cNvSpPr>
            <a:spLocks noGrp="1"/>
          </p:cNvSpPr>
          <p:nvPr>
            <p:ph type="title"/>
          </p:nvPr>
        </p:nvSpPr>
        <p:spPr>
          <a:xfrm>
            <a:off x="3031661" y="4800600"/>
            <a:ext cx="5691651" cy="566738"/>
          </a:xfrm>
          <a:noFill/>
        </p:spPr>
        <p:txBody>
          <a:bodyPr anchor="b" anchorCtr="0"/>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2"/>
          <p:cNvSpPr>
            <a:spLocks noGrp="1"/>
          </p:cNvSpPr>
          <p:nvPr>
            <p:ph type="pic" idx="13"/>
          </p:nvPr>
        </p:nvSpPr>
        <p:spPr>
          <a:xfrm>
            <a:off x="284164" y="457200"/>
            <a:ext cx="2736850" cy="2907792"/>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14" name="Picture Placeholder 2"/>
          <p:cNvSpPr>
            <a:spLocks noGrp="1"/>
          </p:cNvSpPr>
          <p:nvPr>
            <p:ph type="pic" idx="14"/>
          </p:nvPr>
        </p:nvSpPr>
        <p:spPr>
          <a:xfrm>
            <a:off x="284164" y="3364992"/>
            <a:ext cx="2736850" cy="2898648"/>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12" name="Date Placeholder 4"/>
          <p:cNvSpPr>
            <a:spLocks noGrp="1"/>
          </p:cNvSpPr>
          <p:nvPr>
            <p:ph type="dt" sz="half" idx="15"/>
          </p:nvPr>
        </p:nvSpPr>
        <p:spPr/>
        <p:txBody>
          <a:bodyPr/>
          <a:lstStyle>
            <a:lvl1pPr>
              <a:defRPr smtClean="0"/>
            </a:lvl1pPr>
          </a:lstStyle>
          <a:p>
            <a:pPr>
              <a:defRPr/>
            </a:pPr>
            <a:fld id="{4860165A-B525-4514-9EE2-668C09B72593}" type="datetime1">
              <a:rPr lang="en-US"/>
              <a:pPr>
                <a:defRPr/>
              </a:pPr>
              <a:t>10/18/2013</a:t>
            </a:fld>
            <a:endParaRPr lang="en-US" dirty="0"/>
          </a:p>
        </p:txBody>
      </p:sp>
      <p:sp>
        <p:nvSpPr>
          <p:cNvPr id="15" name="Footer Placeholder 5"/>
          <p:cNvSpPr>
            <a:spLocks noGrp="1"/>
          </p:cNvSpPr>
          <p:nvPr>
            <p:ph type="ftr" sz="quarter" idx="16"/>
          </p:nvPr>
        </p:nvSpPr>
        <p:spPr/>
        <p:txBody>
          <a:bodyPr/>
          <a:lstStyle>
            <a:lvl1pPr>
              <a:defRPr dirty="0"/>
            </a:lvl1pPr>
          </a:lstStyle>
          <a:p>
            <a:pPr>
              <a:defRPr/>
            </a:pPr>
            <a:endParaRPr lang="en-US" dirty="0"/>
          </a:p>
        </p:txBody>
      </p:sp>
      <p:sp>
        <p:nvSpPr>
          <p:cNvPr id="16" name="Slide Number Placeholder 6"/>
          <p:cNvSpPr>
            <a:spLocks noGrp="1"/>
          </p:cNvSpPr>
          <p:nvPr>
            <p:ph type="sldNum" sz="quarter" idx="17"/>
          </p:nvPr>
        </p:nvSpPr>
        <p:spPr/>
        <p:txBody>
          <a:bodyPr/>
          <a:lstStyle>
            <a:lvl1pPr>
              <a:defRPr/>
            </a:lvl1pPr>
          </a:lstStyle>
          <a:p>
            <a:pPr>
              <a:defRPr/>
            </a:pPr>
            <a:fld id="{B693074A-3581-4203-9765-EAE1A8B78D65}"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p:nvSpPr>
        <p:spPr>
          <a:xfrm>
            <a:off x="284163" y="455613"/>
            <a:ext cx="8574087" cy="1133475"/>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nvGrpSpPr>
          <p:cNvPr id="5" name="Group 7"/>
          <p:cNvGrpSpPr>
            <a:grpSpLocks/>
          </p:cNvGrpSpPr>
          <p:nvPr/>
        </p:nvGrpSpPr>
        <p:grpSpPr bwMode="auto">
          <a:xfrm>
            <a:off x="284163" y="1577975"/>
            <a:ext cx="8575675" cy="136525"/>
            <a:chOff x="284163" y="1577847"/>
            <a:chExt cx="8576373" cy="137411"/>
          </a:xfrm>
        </p:grpSpPr>
        <p:sp>
          <p:nvSpPr>
            <p:cNvPr id="6" name="Rectangle 5"/>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7" name="Rectangle 6"/>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8" name="Rectangle 7"/>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9" name="Date Placeholder 3"/>
          <p:cNvSpPr>
            <a:spLocks noGrp="1"/>
          </p:cNvSpPr>
          <p:nvPr>
            <p:ph type="dt" sz="half" idx="10"/>
          </p:nvPr>
        </p:nvSpPr>
        <p:spPr/>
        <p:txBody>
          <a:bodyPr/>
          <a:lstStyle>
            <a:lvl1pPr>
              <a:defRPr smtClean="0"/>
            </a:lvl1pPr>
          </a:lstStyle>
          <a:p>
            <a:pPr>
              <a:defRPr/>
            </a:pPr>
            <a:fld id="{6113F686-64BE-4BB9-9BBA-BF9098354951}" type="datetime1">
              <a:rPr lang="en-US"/>
              <a:pPr>
                <a:defRPr/>
              </a:pPr>
              <a:t>10/18/2013</a:t>
            </a:fld>
            <a:endParaRPr lang="en-US" dirty="0"/>
          </a:p>
        </p:txBody>
      </p:sp>
      <p:sp>
        <p:nvSpPr>
          <p:cNvPr id="10" name="Footer Placeholder 4"/>
          <p:cNvSpPr>
            <a:spLocks noGrp="1"/>
          </p:cNvSpPr>
          <p:nvPr>
            <p:ph type="ftr" sz="quarter" idx="11"/>
          </p:nvPr>
        </p:nvSpPr>
        <p:spPr/>
        <p:txBody>
          <a:bodyPr/>
          <a:lstStyle>
            <a:lvl1pPr>
              <a:defRPr dirty="0"/>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B04CA9E2-696D-47DC-867F-B4A95F364BB3}"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rot="5400000">
            <a:off x="5314156" y="2856707"/>
            <a:ext cx="5934075" cy="1135062"/>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nvGrpSpPr>
          <p:cNvPr id="5" name="Group 7"/>
          <p:cNvGrpSpPr>
            <a:grpSpLocks/>
          </p:cNvGrpSpPr>
          <p:nvPr/>
        </p:nvGrpSpPr>
        <p:grpSpPr bwMode="auto">
          <a:xfrm rot="5400000">
            <a:off x="4658519" y="3355181"/>
            <a:ext cx="5934075" cy="138113"/>
            <a:chOff x="284163" y="1577847"/>
            <a:chExt cx="8576373" cy="137411"/>
          </a:xfrm>
        </p:grpSpPr>
        <p:sp>
          <p:nvSpPr>
            <p:cNvPr id="6" name="Rectangle 5"/>
            <p:cNvSpPr/>
            <p:nvPr/>
          </p:nvSpPr>
          <p:spPr>
            <a:xfrm>
              <a:off x="279574" y="1581005"/>
              <a:ext cx="159918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7" name="Rectangle 6"/>
            <p:cNvSpPr/>
            <p:nvPr/>
          </p:nvSpPr>
          <p:spPr>
            <a:xfrm>
              <a:off x="1881048" y="1581006"/>
              <a:ext cx="2741779"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8" name="Rectangle 7"/>
            <p:cNvSpPr/>
            <p:nvPr/>
          </p:nvSpPr>
          <p:spPr>
            <a:xfrm>
              <a:off x="4622826" y="1581006"/>
              <a:ext cx="4233121"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n-US"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Date Placeholder 3"/>
          <p:cNvSpPr>
            <a:spLocks noGrp="1"/>
          </p:cNvSpPr>
          <p:nvPr>
            <p:ph type="dt" sz="half" idx="10"/>
          </p:nvPr>
        </p:nvSpPr>
        <p:spPr/>
        <p:txBody>
          <a:bodyPr/>
          <a:lstStyle>
            <a:lvl1pPr>
              <a:defRPr smtClean="0"/>
            </a:lvl1pPr>
          </a:lstStyle>
          <a:p>
            <a:pPr>
              <a:defRPr/>
            </a:pPr>
            <a:fld id="{E35CB575-5A98-4340-B60C-C7518F3141FD}" type="datetime1">
              <a:rPr lang="en-US"/>
              <a:pPr>
                <a:defRPr/>
              </a:pPr>
              <a:t>10/18/2013</a:t>
            </a:fld>
            <a:endParaRPr lang="en-US" dirty="0"/>
          </a:p>
        </p:txBody>
      </p:sp>
      <p:sp>
        <p:nvSpPr>
          <p:cNvPr id="10" name="Footer Placeholder 4"/>
          <p:cNvSpPr>
            <a:spLocks noGrp="1"/>
          </p:cNvSpPr>
          <p:nvPr>
            <p:ph type="ftr" sz="quarter" idx="11"/>
          </p:nvPr>
        </p:nvSpPr>
        <p:spPr/>
        <p:txBody>
          <a:bodyPr/>
          <a:lstStyle>
            <a:lvl1pPr>
              <a:defRPr dirty="0"/>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83A6428D-264E-4A57-B381-F7632C1C12AB}"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ontent, Picture, and Caption">
    <p:spTree>
      <p:nvGrpSpPr>
        <p:cNvPr id="1" name=""/>
        <p:cNvGrpSpPr/>
        <p:nvPr/>
      </p:nvGrpSpPr>
      <p:grpSpPr>
        <a:xfrm>
          <a:off x="0" y="0"/>
          <a:ext cx="0" cy="0"/>
          <a:chOff x="0" y="0"/>
          <a:chExt cx="0" cy="0"/>
        </a:xfrm>
      </p:grpSpPr>
      <p:sp>
        <p:nvSpPr>
          <p:cNvPr id="6" name="Rectangle 5"/>
          <p:cNvSpPr/>
          <p:nvPr/>
        </p:nvSpPr>
        <p:spPr>
          <a:xfrm>
            <a:off x="284163" y="4267200"/>
            <a:ext cx="2743200" cy="2120900"/>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a:solidFill>
                <a:schemeClr val="bg1"/>
              </a:solidFill>
              <a:latin typeface="+mj-lt"/>
              <a:ea typeface="+mj-ea"/>
              <a:cs typeface="+mj-cs"/>
            </a:endParaRPr>
          </a:p>
        </p:txBody>
      </p:sp>
      <p:grpSp>
        <p:nvGrpSpPr>
          <p:cNvPr id="7" name="Group 14"/>
          <p:cNvGrpSpPr>
            <a:grpSpLocks/>
          </p:cNvGrpSpPr>
          <p:nvPr/>
        </p:nvGrpSpPr>
        <p:grpSpPr bwMode="auto">
          <a:xfrm>
            <a:off x="284163" y="461963"/>
            <a:ext cx="8575675" cy="136525"/>
            <a:chOff x="284163" y="1759424"/>
            <a:chExt cx="8576373" cy="137411"/>
          </a:xfrm>
        </p:grpSpPr>
        <p:sp>
          <p:nvSpPr>
            <p:cNvPr id="8" name="Rectangle 7"/>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9" name="Rectangle 8"/>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10" name="Rectangle 9"/>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410764" y="4419600"/>
            <a:ext cx="2475395" cy="510988"/>
          </a:xfrm>
          <a:noFill/>
        </p:spPr>
        <p:txBody>
          <a:bodyPr anchor="b"/>
          <a:lstStyle>
            <a:lvl1pPr algn="l">
              <a:defRPr sz="2000" b="1">
                <a:solidFill>
                  <a:schemeClr val="bg1"/>
                </a:solidFill>
              </a:defRPr>
            </a:lvl1pPr>
          </a:lstStyle>
          <a:p>
            <a:r>
              <a:rPr lang="en-US"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rtlCol="0">
            <a:normAutofit/>
          </a:bodyPr>
          <a:lstStyle>
            <a:lvl1pPr>
              <a:buNone/>
              <a:defRPr/>
            </a:lvl1pPr>
          </a:lstStyle>
          <a:p>
            <a:pPr lvl="0"/>
            <a:r>
              <a:rPr lang="en-US" noProof="0" dirty="0" smtClean="0"/>
              <a:t>Click icon to add picture</a:t>
            </a:r>
            <a:endParaRPr noProof="0" dirty="0"/>
          </a:p>
        </p:txBody>
      </p:sp>
      <p:sp>
        <p:nvSpPr>
          <p:cNvPr id="11" name="Date Placeholder 4"/>
          <p:cNvSpPr>
            <a:spLocks noGrp="1"/>
          </p:cNvSpPr>
          <p:nvPr>
            <p:ph type="dt" sz="half" idx="14"/>
          </p:nvPr>
        </p:nvSpPr>
        <p:spPr/>
        <p:txBody>
          <a:bodyPr/>
          <a:lstStyle>
            <a:lvl1pPr>
              <a:defRPr/>
            </a:lvl1pPr>
          </a:lstStyle>
          <a:p>
            <a:pPr>
              <a:defRPr/>
            </a:pPr>
            <a:fld id="{00DE5508-1753-4922-ABF5-197A7382CD8C}" type="datetime1">
              <a:rPr lang="en-US"/>
              <a:pPr>
                <a:defRPr/>
              </a:pPr>
              <a:t>10/18/2013</a:t>
            </a:fld>
            <a:endParaRPr lang="en-US" dirty="0"/>
          </a:p>
        </p:txBody>
      </p:sp>
      <p:sp>
        <p:nvSpPr>
          <p:cNvPr id="12" name="Footer Placeholder 5"/>
          <p:cNvSpPr>
            <a:spLocks noGrp="1"/>
          </p:cNvSpPr>
          <p:nvPr>
            <p:ph type="ftr" sz="quarter" idx="15"/>
          </p:nvPr>
        </p:nvSpPr>
        <p:spPr/>
        <p:txBody>
          <a:bodyPr/>
          <a:lstStyle>
            <a:lvl1pPr>
              <a:defRPr/>
            </a:lvl1pPr>
          </a:lstStyle>
          <a:p>
            <a:pPr>
              <a:defRPr/>
            </a:pPr>
            <a:endParaRPr lang="en-US" dirty="0"/>
          </a:p>
        </p:txBody>
      </p:sp>
      <p:sp>
        <p:nvSpPr>
          <p:cNvPr id="13" name="Slide Number Placeholder 6"/>
          <p:cNvSpPr>
            <a:spLocks noGrp="1"/>
          </p:cNvSpPr>
          <p:nvPr>
            <p:ph type="sldNum" sz="quarter" idx="16"/>
          </p:nvPr>
        </p:nvSpPr>
        <p:spPr/>
        <p:txBody>
          <a:bodyPr/>
          <a:lstStyle>
            <a:lvl1pPr>
              <a:defRPr/>
            </a:lvl1pPr>
          </a:lstStyle>
          <a:p>
            <a:pPr>
              <a:defRPr/>
            </a:pPr>
            <a:fld id="{FE7A48A1-5BAA-487C-AC4A-6055B6F92020}" type="slidenum">
              <a:rPr lang="en-US"/>
              <a:pPr>
                <a:defRPr/>
              </a:pPr>
              <a:t>‹#›</a:t>
            </a:fld>
            <a:endParaRPr lang="en-US" dirty="0"/>
          </a:p>
        </p:txBody>
      </p:sp>
    </p:spTree>
    <p:extLst>
      <p:ext uri="{BB962C8B-B14F-4D97-AF65-F5344CB8AC3E}">
        <p14:creationId xmlns:p14="http://schemas.microsoft.com/office/powerpoint/2010/main" val="1618124612"/>
      </p:ext>
    </p:extLst>
  </p:cSld>
  <p:clrMapOvr>
    <a:masterClrMapping/>
  </p:clrMapOvr>
  <p:transition advClick="0">
    <p:sndAc>
      <p:stSnd>
        <p:snd r:embed="rId1" name="arrow.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99B7B6B-FC4D-4BC2-AFC0-5367AAE92C1E}" type="datetime1">
              <a:rPr lang="en-US"/>
              <a:pPr>
                <a:defRPr/>
              </a:pPr>
              <a:t>10/18/2013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4C48B9C-ABC1-4375-8771-6E67617B50CB}"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4A115A2-8E4C-4409-9CA0-F0EFDD74092C}" type="datetime1">
              <a:rPr lang="en-US"/>
              <a:pPr>
                <a:defRPr/>
              </a:pPr>
              <a:t>10/18/2013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C8FA27F-E91B-4AB6-81F6-6E26E5F091CC}"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622980A-270E-4D26-AF80-E0DAEA55EA8B}" type="datetime1">
              <a:rPr lang="en-US"/>
              <a:pPr>
                <a:defRPr/>
              </a:pPr>
              <a:t>10/18/2013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CC064D6-4D6D-4939-8C88-F00A58DB4F05}"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F176670-BB37-49A6-AD1B-965922B8C8FC}" type="datetime1">
              <a:rPr lang="en-US"/>
              <a:pPr>
                <a:defRPr/>
              </a:pPr>
              <a:t>10/18/2013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8FD0672-D727-4D1B-B70C-9C2B6DF08E6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284163" y="455613"/>
            <a:ext cx="8574087" cy="1133475"/>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nvGrpSpPr>
          <p:cNvPr id="5" name="Group 7"/>
          <p:cNvGrpSpPr>
            <a:grpSpLocks/>
          </p:cNvGrpSpPr>
          <p:nvPr/>
        </p:nvGrpSpPr>
        <p:grpSpPr bwMode="auto">
          <a:xfrm>
            <a:off x="284163" y="1577975"/>
            <a:ext cx="8575675" cy="136525"/>
            <a:chOff x="284163" y="1577847"/>
            <a:chExt cx="8576373" cy="137411"/>
          </a:xfrm>
        </p:grpSpPr>
        <p:sp>
          <p:nvSpPr>
            <p:cNvPr id="6" name="Rectangle 5"/>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7" name="Rectangle 6"/>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8" name="Rectangle 7"/>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Date Placeholder 3"/>
          <p:cNvSpPr>
            <a:spLocks noGrp="1"/>
          </p:cNvSpPr>
          <p:nvPr>
            <p:ph type="dt" sz="half" idx="10"/>
          </p:nvPr>
        </p:nvSpPr>
        <p:spPr/>
        <p:txBody>
          <a:bodyPr/>
          <a:lstStyle>
            <a:lvl1pPr>
              <a:defRPr smtClean="0"/>
            </a:lvl1pPr>
          </a:lstStyle>
          <a:p>
            <a:pPr>
              <a:defRPr/>
            </a:pPr>
            <a:fld id="{AEAF0D0C-A9C5-4D4D-9760-6F9DC7D2AA6A}" type="datetime1">
              <a:rPr lang="en-US"/>
              <a:pPr>
                <a:defRPr/>
              </a:pPr>
              <a:t>10/18/2013</a:t>
            </a:fld>
            <a:endParaRPr lang="en-US" dirty="0"/>
          </a:p>
        </p:txBody>
      </p:sp>
      <p:sp>
        <p:nvSpPr>
          <p:cNvPr id="10" name="Footer Placeholder 4"/>
          <p:cNvSpPr>
            <a:spLocks noGrp="1"/>
          </p:cNvSpPr>
          <p:nvPr>
            <p:ph type="ftr" sz="quarter" idx="11"/>
          </p:nvPr>
        </p:nvSpPr>
        <p:spPr/>
        <p:txBody>
          <a:bodyPr/>
          <a:lstStyle>
            <a:lvl1pPr>
              <a:defRPr dirty="0"/>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BF74082A-A4AB-45E7-8BE2-082F1A60390F}"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F49A862-A9BC-4F3F-9F8F-80885BE0348C}" type="datetime1">
              <a:rPr lang="en-US"/>
              <a:pPr>
                <a:defRPr/>
              </a:pPr>
              <a:t>10/18/2013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AF7AF2E-B64F-427E-9B9B-D60628A6C535}"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4E8EDA2-7361-460A-9545-55BE3C23EC2D}" type="datetime1">
              <a:rPr lang="en-US"/>
              <a:pPr>
                <a:defRPr/>
              </a:pPr>
              <a:t>10/18/2013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F768B6A5-00A7-4639-9252-9CFCBF6CC8B7}"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1B18AA4-B095-48DF-A31D-79B15E9AD94B}" type="datetime1">
              <a:rPr lang="en-US"/>
              <a:pPr>
                <a:defRPr/>
              </a:pPr>
              <a:t>10/18/2013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E10318C-EF99-470E-B690-C5C5038ACE54}"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14D1C4C-6875-4844-93EE-37B53FE4CDBF}" type="datetime1">
              <a:rPr lang="en-US"/>
              <a:pPr>
                <a:defRPr/>
              </a:pPr>
              <a:t>10/18/2013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30FA5B2-AE6D-499C-B71C-446957F6DFFE}"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BB0E7B7-5CAC-4849-890C-605015BE719E}" type="datetime1">
              <a:rPr lang="en-US"/>
              <a:pPr>
                <a:defRPr/>
              </a:pPr>
              <a:t>10/18/2013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A75AA0E-AEA5-465F-9850-19144DC23B25}"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26E9E1D-750B-467F-ADDC-B9B8B0FD0F16}" type="datetime1">
              <a:rPr lang="en-US"/>
              <a:pPr>
                <a:defRPr/>
              </a:pPr>
              <a:t>10/18/2013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2604158-C449-46FC-AAF1-62EBBF229A0C}"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9C7B9B1-9147-47BA-8A01-8E05AA6106A7}" type="datetime1">
              <a:rPr lang="en-US"/>
              <a:pPr>
                <a:defRPr/>
              </a:pPr>
              <a:t>10/18/2013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71EA157-5904-4DF0-9D4E-59320864876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ectangle 4"/>
          <p:cNvSpPr/>
          <p:nvPr/>
        </p:nvSpPr>
        <p:spPr>
          <a:xfrm>
            <a:off x="284163" y="444500"/>
            <a:ext cx="8574087" cy="1468438"/>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dirty="0">
              <a:solidFill>
                <a:schemeClr val="bg1"/>
              </a:solidFill>
              <a:latin typeface="+mj-lt"/>
              <a:ea typeface="+mj-ea"/>
              <a:cs typeface="+mj-cs"/>
            </a:endParaRPr>
          </a:p>
        </p:txBody>
      </p:sp>
      <p:grpSp>
        <p:nvGrpSpPr>
          <p:cNvPr id="6" name="Group 16"/>
          <p:cNvGrpSpPr>
            <a:grpSpLocks/>
          </p:cNvGrpSpPr>
          <p:nvPr/>
        </p:nvGrpSpPr>
        <p:grpSpPr bwMode="auto">
          <a:xfrm>
            <a:off x="284163" y="1906588"/>
            <a:ext cx="8575675" cy="138112"/>
            <a:chOff x="284163" y="1759424"/>
            <a:chExt cx="8576373" cy="137411"/>
          </a:xfrm>
        </p:grpSpPr>
        <p:sp>
          <p:nvSpPr>
            <p:cNvPr id="7" name="Rectangle 6"/>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9" name="Rectangle 8"/>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10" name="Rectangle 9"/>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sp>
        <p:nvSpPr>
          <p:cNvPr id="8" name="Picture Placeholder 7"/>
          <p:cNvSpPr>
            <a:spLocks noGrp="1"/>
          </p:cNvSpPr>
          <p:nvPr>
            <p:ph type="pic" sz="quarter" idx="13"/>
          </p:nvPr>
        </p:nvSpPr>
        <p:spPr>
          <a:xfrm>
            <a:off x="284162" y="2017058"/>
            <a:ext cx="8574087" cy="4377391"/>
          </a:xfrm>
        </p:spPr>
        <p:txBody>
          <a:bodyPr rtlCol="0">
            <a:normAutofit/>
          </a:bodyPr>
          <a:lstStyle>
            <a:lvl1pPr>
              <a:buNone/>
              <a:defRPr/>
            </a:lvl1pPr>
          </a:lstStyle>
          <a:p>
            <a:pPr lvl="0"/>
            <a:r>
              <a:rPr lang="en-US" noProof="0" dirty="0" smtClean="0"/>
              <a:t>Click icon to add picture</a:t>
            </a:r>
            <a:endParaRPr noProof="0" dirty="0"/>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418633" y="444728"/>
            <a:ext cx="7810967" cy="1088237"/>
          </a:xfrm>
          <a:noFill/>
        </p:spPr>
        <p:txBody>
          <a:bodyPr anchor="b" anchorCtr="0"/>
          <a:lstStyle>
            <a:lvl1pPr algn="l">
              <a:lnSpc>
                <a:spcPts val="4600"/>
              </a:lnSpc>
              <a:defRPr/>
            </a:lvl1pPr>
          </a:lstStyle>
          <a:p>
            <a:r>
              <a:rPr lang="en-US" smtClean="0"/>
              <a:t>Click to edit Master title style</a:t>
            </a:r>
            <a:endParaRPr/>
          </a:p>
        </p:txBody>
      </p:sp>
      <p:sp>
        <p:nvSpPr>
          <p:cNvPr id="11" name="Date Placeholder 3"/>
          <p:cNvSpPr>
            <a:spLocks noGrp="1"/>
          </p:cNvSpPr>
          <p:nvPr>
            <p:ph type="dt" sz="half" idx="14"/>
          </p:nvPr>
        </p:nvSpPr>
        <p:spPr/>
        <p:txBody>
          <a:bodyPr/>
          <a:lstStyle>
            <a:lvl1pPr>
              <a:defRPr smtClean="0"/>
            </a:lvl1pPr>
          </a:lstStyle>
          <a:p>
            <a:pPr>
              <a:defRPr/>
            </a:pPr>
            <a:fld id="{51BF1A51-3E34-49D8-8CA4-4A033C89DC2C}" type="datetime1">
              <a:rPr lang="en-US"/>
              <a:pPr>
                <a:defRPr/>
              </a:pPr>
              <a:t>10/18/2013</a:t>
            </a:fld>
            <a:endParaRPr lang="en-US" dirty="0"/>
          </a:p>
        </p:txBody>
      </p:sp>
      <p:sp>
        <p:nvSpPr>
          <p:cNvPr id="12" name="Footer Placeholder 4"/>
          <p:cNvSpPr>
            <a:spLocks noGrp="1"/>
          </p:cNvSpPr>
          <p:nvPr>
            <p:ph type="ftr" sz="quarter" idx="15"/>
          </p:nvPr>
        </p:nvSpPr>
        <p:spPr/>
        <p:txBody>
          <a:bodyPr/>
          <a:lstStyle>
            <a:lvl1pPr>
              <a:defRPr dirty="0"/>
            </a:lvl1pPr>
          </a:lstStyle>
          <a:p>
            <a:pPr>
              <a:defRPr/>
            </a:pPr>
            <a:endParaRPr lang="en-US" dirty="0"/>
          </a:p>
        </p:txBody>
      </p:sp>
      <p:sp>
        <p:nvSpPr>
          <p:cNvPr id="13" name="Slide Number Placeholder 5"/>
          <p:cNvSpPr>
            <a:spLocks noGrp="1"/>
          </p:cNvSpPr>
          <p:nvPr>
            <p:ph type="sldNum" sz="quarter" idx="16"/>
          </p:nvPr>
        </p:nvSpPr>
        <p:spPr/>
        <p:txBody>
          <a:bodyPr/>
          <a:lstStyle>
            <a:lvl1pPr>
              <a:defRPr/>
            </a:lvl1pPr>
          </a:lstStyle>
          <a:p>
            <a:pPr>
              <a:defRPr/>
            </a:pPr>
            <a:fld id="{D9ACB37D-0319-4140-B125-CAF2BE083BE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284163" y="4814888"/>
            <a:ext cx="8574087" cy="1455737"/>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dirty="0">
              <a:solidFill>
                <a:schemeClr val="bg1"/>
              </a:solidFill>
              <a:latin typeface="+mj-lt"/>
              <a:ea typeface="+mj-ea"/>
              <a:cs typeface="+mj-cs"/>
            </a:endParaRPr>
          </a:p>
        </p:txBody>
      </p:sp>
      <p:grpSp>
        <p:nvGrpSpPr>
          <p:cNvPr id="5" name="Group 8"/>
          <p:cNvGrpSpPr>
            <a:grpSpLocks/>
          </p:cNvGrpSpPr>
          <p:nvPr/>
        </p:nvGrpSpPr>
        <p:grpSpPr bwMode="auto">
          <a:xfrm>
            <a:off x="284163" y="6262688"/>
            <a:ext cx="8575675" cy="138112"/>
            <a:chOff x="284163" y="1759424"/>
            <a:chExt cx="8576373" cy="137411"/>
          </a:xfrm>
        </p:grpSpPr>
        <p:sp>
          <p:nvSpPr>
            <p:cNvPr id="6" name="Rectangle 5"/>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7" name="Rectangle 6"/>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8" name="Rectangle 7"/>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sp>
        <p:nvSpPr>
          <p:cNvPr id="2" name="Title 1"/>
          <p:cNvSpPr>
            <a:spLocks noGrp="1"/>
          </p:cNvSpPr>
          <p:nvPr>
            <p:ph type="title"/>
          </p:nvPr>
        </p:nvSpPr>
        <p:spPr>
          <a:xfrm>
            <a:off x="429768" y="4814125"/>
            <a:ext cx="7772400" cy="1051560"/>
          </a:xfrm>
          <a:noFill/>
        </p:spPr>
        <p:txBody>
          <a:bodyPr anchor="b" anchorCtr="0"/>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rtlCol="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smtClean="0"/>
            </a:lvl1pPr>
          </a:lstStyle>
          <a:p>
            <a:pPr>
              <a:defRPr/>
            </a:pPr>
            <a:fld id="{7F6AA50F-4F66-42DF-A2B8-B3E4D8A13F6B}" type="datetime1">
              <a:rPr lang="en-US"/>
              <a:pPr>
                <a:defRPr/>
              </a:pPr>
              <a:t>10/18/2013</a:t>
            </a:fld>
            <a:endParaRPr lang="en-US" dirty="0"/>
          </a:p>
        </p:txBody>
      </p:sp>
      <p:sp>
        <p:nvSpPr>
          <p:cNvPr id="10" name="Footer Placeholder 4"/>
          <p:cNvSpPr>
            <a:spLocks noGrp="1"/>
          </p:cNvSpPr>
          <p:nvPr>
            <p:ph type="ftr" sz="quarter" idx="11"/>
          </p:nvPr>
        </p:nvSpPr>
        <p:spPr/>
        <p:txBody>
          <a:bodyPr/>
          <a:lstStyle>
            <a:lvl1pPr>
              <a:defRPr dirty="0"/>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23A2594A-927A-4B70-9763-34716A5580B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5" name="Rectangle 4"/>
          <p:cNvSpPr/>
          <p:nvPr/>
        </p:nvSpPr>
        <p:spPr>
          <a:xfrm>
            <a:off x="284163" y="4957763"/>
            <a:ext cx="8574087" cy="1312862"/>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dirty="0">
              <a:solidFill>
                <a:schemeClr val="bg1"/>
              </a:solidFill>
              <a:latin typeface="+mj-lt"/>
              <a:ea typeface="+mj-ea"/>
              <a:cs typeface="+mj-cs"/>
            </a:endParaRPr>
          </a:p>
        </p:txBody>
      </p:sp>
      <p:grpSp>
        <p:nvGrpSpPr>
          <p:cNvPr id="6" name="Group 7"/>
          <p:cNvGrpSpPr>
            <a:grpSpLocks/>
          </p:cNvGrpSpPr>
          <p:nvPr/>
        </p:nvGrpSpPr>
        <p:grpSpPr bwMode="auto">
          <a:xfrm>
            <a:off x="284163" y="6262688"/>
            <a:ext cx="8575675" cy="138112"/>
            <a:chOff x="284163" y="1759424"/>
            <a:chExt cx="8576373" cy="137411"/>
          </a:xfrm>
        </p:grpSpPr>
        <p:sp>
          <p:nvSpPr>
            <p:cNvPr id="7" name="Rectangle 6"/>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8" name="Rectangle 7"/>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9" name="Rectangle 8"/>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sp>
        <p:nvSpPr>
          <p:cNvPr id="13" name="Picture Placeholder 7"/>
          <p:cNvSpPr>
            <a:spLocks noGrp="1"/>
          </p:cNvSpPr>
          <p:nvPr>
            <p:ph type="pic" sz="quarter" idx="13"/>
          </p:nvPr>
        </p:nvSpPr>
        <p:spPr>
          <a:xfrm>
            <a:off x="284162" y="443754"/>
            <a:ext cx="8574087" cy="4370293"/>
          </a:xfrm>
        </p:spPr>
        <p:txBody>
          <a:bodyPr rtlCol="0">
            <a:normAutofit/>
          </a:bodyPr>
          <a:lstStyle>
            <a:lvl1pPr>
              <a:buNone/>
              <a:defRPr/>
            </a:lvl1pPr>
          </a:lstStyle>
          <a:p>
            <a:pPr lvl="0"/>
            <a:r>
              <a:rPr lang="en-US" noProof="0" dirty="0" smtClean="0"/>
              <a:t>Click icon to add picture</a:t>
            </a:r>
            <a:endParaRPr noProof="0" dirty="0"/>
          </a:p>
        </p:txBody>
      </p:sp>
      <p:sp>
        <p:nvSpPr>
          <p:cNvPr id="2" name="Title 1"/>
          <p:cNvSpPr>
            <a:spLocks noGrp="1"/>
          </p:cNvSpPr>
          <p:nvPr>
            <p:ph type="title"/>
          </p:nvPr>
        </p:nvSpPr>
        <p:spPr>
          <a:xfrm>
            <a:off x="430306" y="4814047"/>
            <a:ext cx="7772400" cy="1048871"/>
          </a:xfrm>
          <a:noFill/>
        </p:spPr>
        <p:txBody>
          <a:bodyPr anchor="b" anchorCtr="0"/>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4"/>
          </p:nvPr>
        </p:nvSpPr>
        <p:spPr/>
        <p:txBody>
          <a:bodyPr/>
          <a:lstStyle>
            <a:lvl1pPr>
              <a:defRPr smtClean="0"/>
            </a:lvl1pPr>
          </a:lstStyle>
          <a:p>
            <a:pPr>
              <a:defRPr/>
            </a:pPr>
            <a:fld id="{F7057B08-CBA3-458E-AD6B-E78A228CEC92}" type="datetime1">
              <a:rPr lang="en-US"/>
              <a:pPr>
                <a:defRPr/>
              </a:pPr>
              <a:t>10/18/2013</a:t>
            </a:fld>
            <a:endParaRPr lang="en-US" dirty="0"/>
          </a:p>
        </p:txBody>
      </p:sp>
      <p:sp>
        <p:nvSpPr>
          <p:cNvPr id="11" name="Footer Placeholder 4"/>
          <p:cNvSpPr>
            <a:spLocks noGrp="1"/>
          </p:cNvSpPr>
          <p:nvPr>
            <p:ph type="ftr" sz="quarter" idx="15"/>
          </p:nvPr>
        </p:nvSpPr>
        <p:spPr/>
        <p:txBody>
          <a:bodyPr/>
          <a:lstStyle>
            <a:lvl1pPr>
              <a:defRPr dirty="0"/>
            </a:lvl1pPr>
          </a:lstStyle>
          <a:p>
            <a:pPr>
              <a:defRPr/>
            </a:pPr>
            <a:endParaRPr lang="en-US" dirty="0"/>
          </a:p>
        </p:txBody>
      </p:sp>
      <p:sp>
        <p:nvSpPr>
          <p:cNvPr id="12" name="Slide Number Placeholder 5"/>
          <p:cNvSpPr>
            <a:spLocks noGrp="1"/>
          </p:cNvSpPr>
          <p:nvPr>
            <p:ph type="sldNum" sz="quarter" idx="16"/>
          </p:nvPr>
        </p:nvSpPr>
        <p:spPr/>
        <p:txBody>
          <a:bodyPr/>
          <a:lstStyle>
            <a:lvl1pPr>
              <a:defRPr/>
            </a:lvl1pPr>
          </a:lstStyle>
          <a:p>
            <a:pPr>
              <a:defRPr/>
            </a:pPr>
            <a:fld id="{8ABE87B7-8970-446E-A79F-326CE8808DC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284163" y="455613"/>
            <a:ext cx="8574087" cy="1133475"/>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nvGrpSpPr>
          <p:cNvPr id="6" name="Group 7"/>
          <p:cNvGrpSpPr>
            <a:grpSpLocks/>
          </p:cNvGrpSpPr>
          <p:nvPr/>
        </p:nvGrpSpPr>
        <p:grpSpPr bwMode="auto">
          <a:xfrm>
            <a:off x="284163" y="1577975"/>
            <a:ext cx="8575675" cy="136525"/>
            <a:chOff x="284163" y="1577847"/>
            <a:chExt cx="8576373" cy="137411"/>
          </a:xfrm>
        </p:grpSpPr>
        <p:sp>
          <p:nvSpPr>
            <p:cNvPr id="7" name="Rectangle 6"/>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8" name="Rectangle 7"/>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9" name="Rectangle 8"/>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Date Placeholder 4"/>
          <p:cNvSpPr>
            <a:spLocks noGrp="1"/>
          </p:cNvSpPr>
          <p:nvPr>
            <p:ph type="dt" sz="half" idx="10"/>
          </p:nvPr>
        </p:nvSpPr>
        <p:spPr/>
        <p:txBody>
          <a:bodyPr/>
          <a:lstStyle>
            <a:lvl1pPr>
              <a:defRPr smtClean="0"/>
            </a:lvl1pPr>
          </a:lstStyle>
          <a:p>
            <a:pPr>
              <a:defRPr/>
            </a:pPr>
            <a:fld id="{FE303FEE-A2E1-4E83-9ED6-AF427FA68B46}" type="datetime1">
              <a:rPr lang="en-US"/>
              <a:pPr>
                <a:defRPr/>
              </a:pPr>
              <a:t>10/18/2013</a:t>
            </a:fld>
            <a:endParaRPr lang="en-US" dirty="0"/>
          </a:p>
        </p:txBody>
      </p:sp>
      <p:sp>
        <p:nvSpPr>
          <p:cNvPr id="11" name="Footer Placeholder 5"/>
          <p:cNvSpPr>
            <a:spLocks noGrp="1"/>
          </p:cNvSpPr>
          <p:nvPr>
            <p:ph type="ftr" sz="quarter" idx="11"/>
          </p:nvPr>
        </p:nvSpPr>
        <p:spPr/>
        <p:txBody>
          <a:bodyPr/>
          <a:lstStyle>
            <a:lvl1pPr>
              <a:defRPr dirty="0"/>
            </a:lvl1pPr>
          </a:lstStyle>
          <a:p>
            <a:pPr>
              <a:defRPr/>
            </a:pPr>
            <a:endParaRPr lang="en-US" dirty="0"/>
          </a:p>
        </p:txBody>
      </p:sp>
      <p:sp>
        <p:nvSpPr>
          <p:cNvPr id="12" name="Slide Number Placeholder 6"/>
          <p:cNvSpPr>
            <a:spLocks noGrp="1"/>
          </p:cNvSpPr>
          <p:nvPr>
            <p:ph type="sldNum" sz="quarter" idx="12"/>
          </p:nvPr>
        </p:nvSpPr>
        <p:spPr/>
        <p:txBody>
          <a:bodyPr/>
          <a:lstStyle>
            <a:lvl1pPr>
              <a:defRPr/>
            </a:lvl1pPr>
          </a:lstStyle>
          <a:p>
            <a:pPr>
              <a:defRPr/>
            </a:pPr>
            <a:fld id="{46263258-2531-4327-8F28-4BDA18F6A60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284163" y="455613"/>
            <a:ext cx="8574087" cy="1133475"/>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nvGrpSpPr>
          <p:cNvPr id="4" name="Group 7"/>
          <p:cNvGrpSpPr>
            <a:grpSpLocks/>
          </p:cNvGrpSpPr>
          <p:nvPr/>
        </p:nvGrpSpPr>
        <p:grpSpPr bwMode="auto">
          <a:xfrm>
            <a:off x="284163" y="1577975"/>
            <a:ext cx="8575675" cy="136525"/>
            <a:chOff x="284163" y="1577847"/>
            <a:chExt cx="8576373" cy="137411"/>
          </a:xfrm>
        </p:grpSpPr>
        <p:sp>
          <p:nvSpPr>
            <p:cNvPr id="5" name="Rectangle 4"/>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6" name="Rectangle 5"/>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7" name="Rectangle 6"/>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sp>
        <p:nvSpPr>
          <p:cNvPr id="2" name="Title 1"/>
          <p:cNvSpPr>
            <a:spLocks noGrp="1"/>
          </p:cNvSpPr>
          <p:nvPr>
            <p:ph type="title"/>
          </p:nvPr>
        </p:nvSpPr>
        <p:spPr/>
        <p:txBody>
          <a:bodyPr/>
          <a:lstStyle/>
          <a:p>
            <a:r>
              <a:rPr lang="en-US" smtClean="0"/>
              <a:t>Click to edit Master title style</a:t>
            </a:r>
            <a:endParaRPr/>
          </a:p>
        </p:txBody>
      </p:sp>
      <p:sp>
        <p:nvSpPr>
          <p:cNvPr id="8" name="Date Placeholder 2"/>
          <p:cNvSpPr>
            <a:spLocks noGrp="1"/>
          </p:cNvSpPr>
          <p:nvPr>
            <p:ph type="dt" sz="half" idx="10"/>
          </p:nvPr>
        </p:nvSpPr>
        <p:spPr/>
        <p:txBody>
          <a:bodyPr/>
          <a:lstStyle>
            <a:lvl1pPr>
              <a:defRPr smtClean="0"/>
            </a:lvl1pPr>
          </a:lstStyle>
          <a:p>
            <a:pPr>
              <a:defRPr/>
            </a:pPr>
            <a:fld id="{4E4DBA47-C54B-4B05-84C6-25B1A0E04496}" type="datetime1">
              <a:rPr lang="en-US"/>
              <a:pPr>
                <a:defRPr/>
              </a:pPr>
              <a:t>10/18/2013</a:t>
            </a:fld>
            <a:endParaRPr lang="en-US" dirty="0"/>
          </a:p>
        </p:txBody>
      </p:sp>
      <p:sp>
        <p:nvSpPr>
          <p:cNvPr id="9" name="Footer Placeholder 3"/>
          <p:cNvSpPr>
            <a:spLocks noGrp="1"/>
          </p:cNvSpPr>
          <p:nvPr>
            <p:ph type="ftr" sz="quarter" idx="11"/>
          </p:nvPr>
        </p:nvSpPr>
        <p:spPr/>
        <p:txBody>
          <a:bodyPr/>
          <a:lstStyle>
            <a:lvl1pPr>
              <a:defRPr dirty="0"/>
            </a:lvl1pPr>
          </a:lstStyle>
          <a:p>
            <a:pPr>
              <a:defRPr/>
            </a:pPr>
            <a:endParaRPr lang="en-US" dirty="0"/>
          </a:p>
        </p:txBody>
      </p:sp>
      <p:sp>
        <p:nvSpPr>
          <p:cNvPr id="10" name="Slide Number Placeholder 4"/>
          <p:cNvSpPr>
            <a:spLocks noGrp="1"/>
          </p:cNvSpPr>
          <p:nvPr>
            <p:ph type="sldNum" sz="quarter" idx="12"/>
          </p:nvPr>
        </p:nvSpPr>
        <p:spPr/>
        <p:txBody>
          <a:bodyPr/>
          <a:lstStyle>
            <a:lvl1pPr>
              <a:defRPr/>
            </a:lvl1pPr>
          </a:lstStyle>
          <a:p>
            <a:pPr>
              <a:defRPr/>
            </a:pPr>
            <a:fld id="{C266C1B7-D9EF-496D-A7A3-C4E4B239594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6"/>
          <p:cNvGrpSpPr>
            <a:grpSpLocks/>
          </p:cNvGrpSpPr>
          <p:nvPr/>
        </p:nvGrpSpPr>
        <p:grpSpPr bwMode="auto">
          <a:xfrm>
            <a:off x="284163" y="452438"/>
            <a:ext cx="8575675" cy="138112"/>
            <a:chOff x="284163" y="1577847"/>
            <a:chExt cx="8576373" cy="137411"/>
          </a:xfrm>
        </p:grpSpPr>
        <p:sp>
          <p:nvSpPr>
            <p:cNvPr id="3" name="Rectangle 2"/>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4" name="Rectangle 3"/>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5" name="Rectangle 4"/>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sp>
        <p:nvSpPr>
          <p:cNvPr id="6" name="Date Placeholder 1"/>
          <p:cNvSpPr>
            <a:spLocks noGrp="1"/>
          </p:cNvSpPr>
          <p:nvPr>
            <p:ph type="dt" sz="half" idx="10"/>
          </p:nvPr>
        </p:nvSpPr>
        <p:spPr/>
        <p:txBody>
          <a:bodyPr/>
          <a:lstStyle>
            <a:lvl1pPr>
              <a:defRPr smtClean="0"/>
            </a:lvl1pPr>
          </a:lstStyle>
          <a:p>
            <a:pPr>
              <a:defRPr/>
            </a:pPr>
            <a:fld id="{7F888DE0-8BF6-4517-BFF2-DB293EAA9603}" type="datetime1">
              <a:rPr lang="en-US"/>
              <a:pPr>
                <a:defRPr/>
              </a:pPr>
              <a:t>10/18/2013</a:t>
            </a:fld>
            <a:endParaRPr lang="en-US" dirty="0"/>
          </a:p>
        </p:txBody>
      </p:sp>
      <p:sp>
        <p:nvSpPr>
          <p:cNvPr id="7" name="Footer Placeholder 2"/>
          <p:cNvSpPr>
            <a:spLocks noGrp="1"/>
          </p:cNvSpPr>
          <p:nvPr>
            <p:ph type="ftr" sz="quarter" idx="11"/>
          </p:nvPr>
        </p:nvSpPr>
        <p:spPr/>
        <p:txBody>
          <a:bodyPr/>
          <a:lstStyle>
            <a:lvl1pPr>
              <a:defRPr dirty="0"/>
            </a:lvl1pPr>
          </a:lstStyle>
          <a:p>
            <a:pPr>
              <a:defRPr/>
            </a:pPr>
            <a:endParaRPr lang="en-US" dirty="0"/>
          </a:p>
        </p:txBody>
      </p:sp>
      <p:sp>
        <p:nvSpPr>
          <p:cNvPr id="8" name="Slide Number Placeholder 3"/>
          <p:cNvSpPr>
            <a:spLocks noGrp="1"/>
          </p:cNvSpPr>
          <p:nvPr>
            <p:ph type="sldNum" sz="quarter" idx="12"/>
          </p:nvPr>
        </p:nvSpPr>
        <p:spPr/>
        <p:txBody>
          <a:bodyPr/>
          <a:lstStyle>
            <a:lvl1pPr>
              <a:defRPr/>
            </a:lvl1pPr>
          </a:lstStyle>
          <a:p>
            <a:pPr>
              <a:defRPr/>
            </a:pPr>
            <a:fld id="{8E568710-BA04-4A35-BFAB-2DE0C8E5056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6"/>
          <p:cNvGrpSpPr>
            <a:grpSpLocks/>
          </p:cNvGrpSpPr>
          <p:nvPr/>
        </p:nvGrpSpPr>
        <p:grpSpPr bwMode="auto">
          <a:xfrm>
            <a:off x="284163" y="452438"/>
            <a:ext cx="8575675" cy="138112"/>
            <a:chOff x="284163" y="1577847"/>
            <a:chExt cx="8576373" cy="137411"/>
          </a:xfrm>
        </p:grpSpPr>
        <p:sp>
          <p:nvSpPr>
            <p:cNvPr id="6" name="Rectangle 5"/>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7" name="Rectangle 6"/>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8" name="Rectangle 7"/>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1"/>
                </a:solidFill>
              </a:defRPr>
            </a:lvl1pPr>
          </a:lstStyle>
          <a:p>
            <a:r>
              <a:rPr lang="en-US" dirty="0" smtClean="0"/>
              <a:t>Click to edit Master title style</a:t>
            </a:r>
            <a:endParaRPr dirty="0"/>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Date Placeholder 4"/>
          <p:cNvSpPr>
            <a:spLocks noGrp="1"/>
          </p:cNvSpPr>
          <p:nvPr>
            <p:ph type="dt" sz="half" idx="10"/>
          </p:nvPr>
        </p:nvSpPr>
        <p:spPr/>
        <p:txBody>
          <a:bodyPr/>
          <a:lstStyle>
            <a:lvl1pPr>
              <a:defRPr smtClean="0"/>
            </a:lvl1pPr>
          </a:lstStyle>
          <a:p>
            <a:pPr>
              <a:defRPr/>
            </a:pPr>
            <a:fld id="{7E23CE37-52E4-4FF6-A082-D5751E4F9A96}" type="datetime1">
              <a:rPr lang="en-US"/>
              <a:pPr>
                <a:defRPr/>
              </a:pPr>
              <a:t>10/18/2013</a:t>
            </a:fld>
            <a:endParaRPr lang="en-US" dirty="0"/>
          </a:p>
        </p:txBody>
      </p:sp>
      <p:sp>
        <p:nvSpPr>
          <p:cNvPr id="10" name="Footer Placeholder 5"/>
          <p:cNvSpPr>
            <a:spLocks noGrp="1"/>
          </p:cNvSpPr>
          <p:nvPr>
            <p:ph type="ftr" sz="quarter" idx="11"/>
          </p:nvPr>
        </p:nvSpPr>
        <p:spPr/>
        <p:txBody>
          <a:bodyPr/>
          <a:lstStyle>
            <a:lvl1pPr>
              <a:defRPr dirty="0"/>
            </a:lvl1pPr>
          </a:lstStyle>
          <a:p>
            <a:pPr>
              <a:defRPr/>
            </a:pP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E8686304-9705-45CF-A60D-445DA8B9A5F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1781175" y="2133600"/>
            <a:ext cx="7077075" cy="3992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794500" y="6437313"/>
            <a:ext cx="2133600" cy="365125"/>
          </a:xfrm>
          <a:prstGeom prst="rect">
            <a:avLst/>
          </a:prstGeom>
        </p:spPr>
        <p:txBody>
          <a:bodyPr vert="horz" lIns="91440" tIns="45720" rIns="91440" bIns="45720" rtlCol="0" anchor="ctr"/>
          <a:lstStyle>
            <a:lvl1pPr algn="r" fontAlgn="auto">
              <a:spcBef>
                <a:spcPts val="0"/>
              </a:spcBef>
              <a:spcAft>
                <a:spcPts val="0"/>
              </a:spcAft>
              <a:defRPr sz="1100" b="1" smtClean="0">
                <a:solidFill>
                  <a:schemeClr val="bg1">
                    <a:lumMod val="65000"/>
                  </a:schemeClr>
                </a:solidFill>
                <a:latin typeface="+mn-lt"/>
                <a:ea typeface="+mn-ea"/>
                <a:cs typeface="+mn-cs"/>
              </a:defRPr>
            </a:lvl1pPr>
          </a:lstStyle>
          <a:p>
            <a:pPr>
              <a:defRPr/>
            </a:pPr>
            <a:fld id="{0D3D37E2-4980-41DA-8B64-E08924EA2063}" type="datetime1">
              <a:rPr lang="en-US"/>
              <a:pPr>
                <a:defRPr/>
              </a:pPr>
              <a:t>10/18/2013</a:t>
            </a:fld>
            <a:endParaRPr lang="en-US" dirty="0"/>
          </a:p>
        </p:txBody>
      </p:sp>
      <p:sp>
        <p:nvSpPr>
          <p:cNvPr id="5" name="Footer Placeholder 4"/>
          <p:cNvSpPr>
            <a:spLocks noGrp="1"/>
          </p:cNvSpPr>
          <p:nvPr>
            <p:ph type="ftr" sz="quarter" idx="3"/>
          </p:nvPr>
        </p:nvSpPr>
        <p:spPr>
          <a:xfrm>
            <a:off x="200025" y="6437313"/>
            <a:ext cx="6124575" cy="365125"/>
          </a:xfrm>
          <a:prstGeom prst="rect">
            <a:avLst/>
          </a:prstGeom>
        </p:spPr>
        <p:txBody>
          <a:bodyPr vert="horz" lIns="91440" tIns="45720" rIns="91440" bIns="45720" rtlCol="0" anchor="ctr"/>
          <a:lstStyle>
            <a:lvl1pPr algn="l" fontAlgn="auto">
              <a:spcBef>
                <a:spcPts val="0"/>
              </a:spcBef>
              <a:spcAft>
                <a:spcPts val="0"/>
              </a:spcAft>
              <a:defRPr sz="1100" b="1" dirty="0">
                <a:solidFill>
                  <a:schemeClr val="bg1">
                    <a:lumMod val="6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305800" y="166688"/>
            <a:ext cx="631825" cy="360362"/>
          </a:xfrm>
          <a:prstGeom prst="rect">
            <a:avLst/>
          </a:prstGeom>
        </p:spPr>
        <p:txBody>
          <a:bodyPr vert="horz" lIns="91440" tIns="45720" rIns="91440" bIns="45720" rtlCol="0" anchor="ctr"/>
          <a:lstStyle>
            <a:lvl1pPr algn="r" fontAlgn="auto">
              <a:spcBef>
                <a:spcPts val="0"/>
              </a:spcBef>
              <a:spcAft>
                <a:spcPts val="0"/>
              </a:spcAft>
              <a:defRPr sz="1400" b="1">
                <a:solidFill>
                  <a:schemeClr val="tx1">
                    <a:lumMod val="85000"/>
                    <a:lumOff val="15000"/>
                  </a:schemeClr>
                </a:solidFill>
                <a:latin typeface="+mn-lt"/>
                <a:ea typeface="+mn-ea"/>
                <a:cs typeface="+mn-cs"/>
              </a:defRPr>
            </a:lvl1pPr>
          </a:lstStyle>
          <a:p>
            <a:pPr>
              <a:defRPr/>
            </a:pPr>
            <a:fld id="{0D8A1EF5-CD91-48F4-8221-795B232C9102}" type="slidenum">
              <a:rPr lang="en-US"/>
              <a:pPr>
                <a:defRPr/>
              </a:pPr>
              <a:t>‹#›</a:t>
            </a:fld>
            <a:endParaRPr lang="en-US" dirty="0"/>
          </a:p>
        </p:txBody>
      </p:sp>
      <p:sp>
        <p:nvSpPr>
          <p:cNvPr id="2" name="Title Placeholder 1"/>
          <p:cNvSpPr>
            <a:spLocks noGrp="1"/>
          </p:cNvSpPr>
          <p:nvPr>
            <p:ph type="title"/>
          </p:nvPr>
        </p:nvSpPr>
        <p:spPr>
          <a:xfrm>
            <a:off x="284163" y="630238"/>
            <a:ext cx="8574087" cy="968375"/>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smtClean="0"/>
              <a:t>Click to edit Master title style</a:t>
            </a:r>
            <a:endParaRPr/>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Lst>
  <p:hf hdr="0" ftr="0" dt="0"/>
  <p:txStyles>
    <p:titleStyle>
      <a:lvl1pPr algn="r" rtl="0" eaLnBrk="0" fontAlgn="base" hangingPunct="0">
        <a:spcBef>
          <a:spcPct val="0"/>
        </a:spcBef>
        <a:spcAft>
          <a:spcPct val="0"/>
        </a:spcAft>
        <a:defRPr sz="4200" kern="1200">
          <a:solidFill>
            <a:schemeClr val="bg1"/>
          </a:solidFill>
          <a:latin typeface="+mj-lt"/>
          <a:ea typeface="ＭＳ Ｐゴシック" pitchFamily="-109" charset="-128"/>
          <a:cs typeface="ＭＳ Ｐゴシック" pitchFamily="-109" charset="-128"/>
        </a:defRPr>
      </a:lvl1pPr>
      <a:lvl2pPr algn="r" rtl="0" eaLnBrk="0" fontAlgn="base" hangingPunct="0">
        <a:spcBef>
          <a:spcPct val="0"/>
        </a:spcBef>
        <a:spcAft>
          <a:spcPct val="0"/>
        </a:spcAft>
        <a:defRPr sz="4200">
          <a:solidFill>
            <a:schemeClr val="bg1"/>
          </a:solidFill>
          <a:latin typeface="Corbel" pitchFamily="-109" charset="0"/>
          <a:ea typeface="ＭＳ Ｐゴシック" pitchFamily="-109" charset="-128"/>
          <a:cs typeface="ＭＳ Ｐゴシック" pitchFamily="-109" charset="-128"/>
        </a:defRPr>
      </a:lvl2pPr>
      <a:lvl3pPr algn="r" rtl="0" eaLnBrk="0" fontAlgn="base" hangingPunct="0">
        <a:spcBef>
          <a:spcPct val="0"/>
        </a:spcBef>
        <a:spcAft>
          <a:spcPct val="0"/>
        </a:spcAft>
        <a:defRPr sz="4200">
          <a:solidFill>
            <a:schemeClr val="bg1"/>
          </a:solidFill>
          <a:latin typeface="Corbel" pitchFamily="-109" charset="0"/>
          <a:ea typeface="ＭＳ Ｐゴシック" pitchFamily="-109" charset="-128"/>
          <a:cs typeface="ＭＳ Ｐゴシック" pitchFamily="-109" charset="-128"/>
        </a:defRPr>
      </a:lvl3pPr>
      <a:lvl4pPr algn="r" rtl="0" eaLnBrk="0" fontAlgn="base" hangingPunct="0">
        <a:spcBef>
          <a:spcPct val="0"/>
        </a:spcBef>
        <a:spcAft>
          <a:spcPct val="0"/>
        </a:spcAft>
        <a:defRPr sz="4200">
          <a:solidFill>
            <a:schemeClr val="bg1"/>
          </a:solidFill>
          <a:latin typeface="Corbel" pitchFamily="-109" charset="0"/>
          <a:ea typeface="ＭＳ Ｐゴシック" pitchFamily="-109" charset="-128"/>
          <a:cs typeface="ＭＳ Ｐゴシック" pitchFamily="-109" charset="-128"/>
        </a:defRPr>
      </a:lvl4pPr>
      <a:lvl5pPr algn="r" rtl="0" eaLnBrk="0" fontAlgn="base" hangingPunct="0">
        <a:spcBef>
          <a:spcPct val="0"/>
        </a:spcBef>
        <a:spcAft>
          <a:spcPct val="0"/>
        </a:spcAft>
        <a:defRPr sz="4200">
          <a:solidFill>
            <a:schemeClr val="bg1"/>
          </a:solidFill>
          <a:latin typeface="Corbel" pitchFamily="-109" charset="0"/>
          <a:ea typeface="ＭＳ Ｐゴシック" pitchFamily="-109" charset="-128"/>
          <a:cs typeface="ＭＳ Ｐゴシック" pitchFamily="-109" charset="-128"/>
        </a:defRPr>
      </a:lvl5pPr>
      <a:lvl6pPr marL="457200" algn="r" rtl="0" fontAlgn="base">
        <a:spcBef>
          <a:spcPct val="0"/>
        </a:spcBef>
        <a:spcAft>
          <a:spcPct val="0"/>
        </a:spcAft>
        <a:defRPr sz="4200">
          <a:solidFill>
            <a:schemeClr val="bg1"/>
          </a:solidFill>
          <a:latin typeface="Corbel" pitchFamily="-109" charset="0"/>
          <a:ea typeface="ＭＳ Ｐゴシック" pitchFamily="-109" charset="-128"/>
          <a:cs typeface="ＭＳ Ｐゴシック" pitchFamily="-109" charset="-128"/>
        </a:defRPr>
      </a:lvl6pPr>
      <a:lvl7pPr marL="914400" algn="r" rtl="0" fontAlgn="base">
        <a:spcBef>
          <a:spcPct val="0"/>
        </a:spcBef>
        <a:spcAft>
          <a:spcPct val="0"/>
        </a:spcAft>
        <a:defRPr sz="4200">
          <a:solidFill>
            <a:schemeClr val="bg1"/>
          </a:solidFill>
          <a:latin typeface="Corbel" pitchFamily="-109" charset="0"/>
          <a:ea typeface="ＭＳ Ｐゴシック" pitchFamily="-109" charset="-128"/>
          <a:cs typeface="ＭＳ Ｐゴシック" pitchFamily="-109" charset="-128"/>
        </a:defRPr>
      </a:lvl7pPr>
      <a:lvl8pPr marL="1371600" algn="r" rtl="0" fontAlgn="base">
        <a:spcBef>
          <a:spcPct val="0"/>
        </a:spcBef>
        <a:spcAft>
          <a:spcPct val="0"/>
        </a:spcAft>
        <a:defRPr sz="4200">
          <a:solidFill>
            <a:schemeClr val="bg1"/>
          </a:solidFill>
          <a:latin typeface="Corbel" pitchFamily="-109" charset="0"/>
          <a:ea typeface="ＭＳ Ｐゴシック" pitchFamily="-109" charset="-128"/>
          <a:cs typeface="ＭＳ Ｐゴシック" pitchFamily="-109" charset="-128"/>
        </a:defRPr>
      </a:lvl8pPr>
      <a:lvl9pPr marL="1828800" algn="r" rtl="0" fontAlgn="base">
        <a:spcBef>
          <a:spcPct val="0"/>
        </a:spcBef>
        <a:spcAft>
          <a:spcPct val="0"/>
        </a:spcAft>
        <a:defRPr sz="4200">
          <a:solidFill>
            <a:schemeClr val="bg1"/>
          </a:solidFill>
          <a:latin typeface="Corbel" pitchFamily="-109" charset="0"/>
          <a:ea typeface="ＭＳ Ｐゴシック" pitchFamily="-109" charset="-128"/>
          <a:cs typeface="ＭＳ Ｐゴシック" pitchFamily="-109" charset="-128"/>
        </a:defRPr>
      </a:lvl9pPr>
    </p:titleStyle>
    <p:bodyStyle>
      <a:lvl1pPr marL="454025" indent="-454025" algn="l" rtl="0" eaLnBrk="0" fontAlgn="base" hangingPunct="0">
        <a:spcBef>
          <a:spcPts val="2000"/>
        </a:spcBef>
        <a:spcAft>
          <a:spcPct val="0"/>
        </a:spcAft>
        <a:buClr>
          <a:srgbClr val="A6A6A6"/>
        </a:buClr>
        <a:buSzPct val="90000"/>
        <a:buFont typeface="Wingdings" pitchFamily="2" charset="2"/>
        <a:buChar char="§"/>
        <a:defRPr sz="2400" kern="1200">
          <a:solidFill>
            <a:srgbClr val="262626"/>
          </a:solidFill>
          <a:latin typeface="+mn-lt"/>
          <a:ea typeface="ＭＳ Ｐゴシック" pitchFamily="-109" charset="-128"/>
          <a:cs typeface="ＭＳ Ｐゴシック" pitchFamily="-109" charset="-128"/>
        </a:defRPr>
      </a:lvl1pPr>
      <a:lvl2pPr marL="914400" indent="-457200" algn="l" rtl="0" eaLnBrk="0" fontAlgn="base" hangingPunct="0">
        <a:spcBef>
          <a:spcPts val="600"/>
        </a:spcBef>
        <a:spcAft>
          <a:spcPct val="0"/>
        </a:spcAft>
        <a:buClr>
          <a:srgbClr val="404040"/>
        </a:buClr>
        <a:buSzPct val="90000"/>
        <a:buFont typeface="Wingdings" pitchFamily="2" charset="2"/>
        <a:buChar char="§"/>
        <a:defRPr sz="2200" kern="1200">
          <a:solidFill>
            <a:srgbClr val="262626"/>
          </a:solidFill>
          <a:latin typeface="+mn-lt"/>
          <a:ea typeface="ＭＳ Ｐゴシック" pitchFamily="-109" charset="-128"/>
          <a:cs typeface="+mn-cs"/>
        </a:defRPr>
      </a:lvl2pPr>
      <a:lvl3pPr marL="1260475" indent="-346075" algn="l" rtl="0" eaLnBrk="0" fontAlgn="base" hangingPunct="0">
        <a:spcBef>
          <a:spcPts val="600"/>
        </a:spcBef>
        <a:spcAft>
          <a:spcPct val="0"/>
        </a:spcAft>
        <a:buClr>
          <a:srgbClr val="A6A6A6"/>
        </a:buClr>
        <a:buSzPct val="90000"/>
        <a:buFont typeface="Wingdings" pitchFamily="2" charset="2"/>
        <a:buChar char="§"/>
        <a:defRPr sz="2000" kern="1200">
          <a:solidFill>
            <a:srgbClr val="262626"/>
          </a:solidFill>
          <a:latin typeface="+mn-lt"/>
          <a:ea typeface="ＭＳ Ｐゴシック" pitchFamily="-109" charset="-128"/>
          <a:cs typeface="+mn-cs"/>
        </a:defRPr>
      </a:lvl3pPr>
      <a:lvl4pPr marL="1600200" indent="-339725" algn="l" rtl="0" eaLnBrk="0" fontAlgn="base" hangingPunct="0">
        <a:spcBef>
          <a:spcPts val="600"/>
        </a:spcBef>
        <a:spcAft>
          <a:spcPct val="0"/>
        </a:spcAft>
        <a:buClr>
          <a:srgbClr val="404040"/>
        </a:buClr>
        <a:buSzPct val="90000"/>
        <a:buFont typeface="Wingdings" pitchFamily="2" charset="2"/>
        <a:buChar char="§"/>
        <a:defRPr sz="2000" kern="1200">
          <a:solidFill>
            <a:srgbClr val="262626"/>
          </a:solidFill>
          <a:latin typeface="+mn-lt"/>
          <a:ea typeface="ＭＳ Ｐゴシック" pitchFamily="-109" charset="-128"/>
          <a:cs typeface="+mn-cs"/>
        </a:defRPr>
      </a:lvl4pPr>
      <a:lvl5pPr marL="1939925" indent="-331788" algn="l" rtl="0" eaLnBrk="0" fontAlgn="base" hangingPunct="0">
        <a:spcBef>
          <a:spcPts val="600"/>
        </a:spcBef>
        <a:spcAft>
          <a:spcPct val="0"/>
        </a:spcAft>
        <a:buClr>
          <a:srgbClr val="A6A6A6"/>
        </a:buClr>
        <a:buSzPct val="90000"/>
        <a:buFont typeface="Wingdings" pitchFamily="2" charset="2"/>
        <a:buChar char="§"/>
        <a:defRPr sz="2000" kern="1200">
          <a:solidFill>
            <a:srgbClr val="262626"/>
          </a:solidFill>
          <a:latin typeface="+mn-lt"/>
          <a:ea typeface="ＭＳ Ｐゴシック" pitchFamily="-109"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latin typeface="Arial" pitchFamily="-109" charset="0"/>
                <a:ea typeface="ＭＳ Ｐゴシック" pitchFamily="-109" charset="-128"/>
                <a:cs typeface="ＭＳ Ｐゴシック" pitchFamily="-109" charset="-128"/>
              </a:defRPr>
            </a:lvl1pPr>
          </a:lstStyle>
          <a:p>
            <a:pPr>
              <a:defRPr/>
            </a:pPr>
            <a:fld id="{85D4B442-6210-4A9A-88E8-9944FBE9BF85}" type="datetime1">
              <a:rPr lang="en-US"/>
              <a:pPr>
                <a:defRPr/>
              </a:pPr>
              <a:t>10/18/2013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a:solidFill>
                  <a:schemeClr val="tx1">
                    <a:tint val="75000"/>
                  </a:schemeClr>
                </a:solidFill>
                <a:latin typeface="Arial" pitchFamily="-109" charset="0"/>
                <a:ea typeface="ＭＳ Ｐゴシック" pitchFamily="-109" charset="-128"/>
                <a:cs typeface="ＭＳ Ｐゴシック" pitchFamily="-109" charset="-128"/>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109" charset="0"/>
                <a:ea typeface="ＭＳ Ｐゴシック" pitchFamily="-109" charset="-128"/>
                <a:cs typeface="ＭＳ Ｐゴシック" pitchFamily="-109" charset="-128"/>
              </a:defRPr>
            </a:lvl1pPr>
          </a:lstStyle>
          <a:p>
            <a:pPr>
              <a:defRPr/>
            </a:pPr>
            <a:fld id="{648C589B-995E-4EA2-A592-F544A272A85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0306" y="4814047"/>
            <a:ext cx="8192326" cy="640269"/>
          </a:xfrm>
        </p:spPr>
        <p:txBody>
          <a:bodyPr>
            <a:normAutofit/>
          </a:bodyPr>
          <a:lstStyle/>
          <a:p>
            <a:pPr algn="ctr"/>
            <a:r>
              <a:rPr lang="en-US" sz="1800" i="1" dirty="0" smtClean="0"/>
              <a:t>Building Disaster-Resilient Places</a:t>
            </a:r>
            <a:endParaRPr lang="en-US" sz="1800" i="1" dirty="0"/>
          </a:p>
        </p:txBody>
      </p:sp>
      <p:sp>
        <p:nvSpPr>
          <p:cNvPr id="5" name="Text Placeholder 4"/>
          <p:cNvSpPr>
            <a:spLocks noGrp="1"/>
          </p:cNvSpPr>
          <p:nvPr>
            <p:ph type="body" idx="1"/>
          </p:nvPr>
        </p:nvSpPr>
        <p:spPr>
          <a:xfrm>
            <a:off x="470647" y="5547895"/>
            <a:ext cx="8151985" cy="718435"/>
          </a:xfrm>
        </p:spPr>
        <p:txBody>
          <a:bodyPr>
            <a:noAutofit/>
          </a:bodyPr>
          <a:lstStyle/>
          <a:p>
            <a:pPr algn="ctr"/>
            <a:r>
              <a:rPr lang="en-US" sz="3200" dirty="0" smtClean="0"/>
              <a:t>STEP FOUR – Develop the Plan</a:t>
            </a:r>
            <a:endParaRPr lang="en-US" sz="3200" dirty="0"/>
          </a:p>
        </p:txBody>
      </p:sp>
      <p:sp>
        <p:nvSpPr>
          <p:cNvPr id="2" name="Picture Placeholder 1"/>
          <p:cNvSpPr>
            <a:spLocks noGrp="1"/>
          </p:cNvSpPr>
          <p:nvPr>
            <p:ph type="pic" sz="quarter" idx="13"/>
          </p:nvPr>
        </p:nvSpPr>
        <p:spPr>
          <a:xfrm>
            <a:off x="284162" y="1330137"/>
            <a:ext cx="8574087" cy="2743200"/>
          </a:xfrm>
        </p:spPr>
      </p:sp>
      <p:pic>
        <p:nvPicPr>
          <p:cNvPr id="1026" name="Picture 2" descr="C:\Users\Work\Desktop\ReadyCommunityLOGO2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162" y="1330136"/>
            <a:ext cx="8621488"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134407"/>
      </p:ext>
    </p:extLst>
  </p:cSld>
  <p:clrMapOvr>
    <a:masterClrMapping/>
  </p:clrMapOvr>
  <p:transition spd="slow"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bwMode="auto"/>
        <p:txBody>
          <a:bodyPr wrap="square" numCol="1" anchorCtr="0" compatLnSpc="1">
            <a:prstTxWarp prst="textNoShape">
              <a:avLst/>
            </a:prstTxWarp>
            <a:normAutofit/>
          </a:bodyPr>
          <a:lstStyle/>
          <a:p>
            <a:r>
              <a:rPr lang="en-US" dirty="0" smtClean="0">
                <a:ea typeface="ＭＳ Ｐゴシック" pitchFamily="34" charset="-128"/>
              </a:rPr>
              <a:t>Examples of Local Assets</a:t>
            </a:r>
          </a:p>
        </p:txBody>
      </p:sp>
      <p:graphicFrame>
        <p:nvGraphicFramePr>
          <p:cNvPr id="5" name="Table 4"/>
          <p:cNvGraphicFramePr>
            <a:graphicFrameLocks noGrp="1"/>
          </p:cNvGraphicFramePr>
          <p:nvPr>
            <p:extLst>
              <p:ext uri="{D42A27DB-BD31-4B8C-83A1-F6EECF244321}">
                <p14:modId xmlns:p14="http://schemas.microsoft.com/office/powerpoint/2010/main" val="2705240861"/>
              </p:ext>
            </p:extLst>
          </p:nvPr>
        </p:nvGraphicFramePr>
        <p:xfrm>
          <a:off x="284163" y="1598614"/>
          <a:ext cx="8653463" cy="5143899"/>
        </p:xfrm>
        <a:graphic>
          <a:graphicData uri="http://schemas.openxmlformats.org/drawingml/2006/table">
            <a:tbl>
              <a:tblPr firstRow="1" bandRow="1">
                <a:tableStyleId>{00A15C55-8517-42AA-B614-E9B94910E393}</a:tableStyleId>
              </a:tblPr>
              <a:tblGrid>
                <a:gridCol w="1574849"/>
                <a:gridCol w="3532345"/>
                <a:gridCol w="3546269"/>
              </a:tblGrid>
              <a:tr h="380180">
                <a:tc>
                  <a:txBody>
                    <a:bodyPr/>
                    <a:lstStyle/>
                    <a:p>
                      <a:r>
                        <a:rPr lang="en-US" dirty="0" smtClean="0"/>
                        <a:t>Category</a:t>
                      </a:r>
                      <a:endParaRPr lang="en-US" dirty="0"/>
                    </a:p>
                  </a:txBody>
                  <a:tcPr/>
                </a:tc>
                <a:tc>
                  <a:txBody>
                    <a:bodyPr/>
                    <a:lstStyle/>
                    <a:p>
                      <a:pPr algn="ctr"/>
                      <a:r>
                        <a:rPr lang="en-US" dirty="0" smtClean="0"/>
                        <a:t>Description</a:t>
                      </a:r>
                      <a:r>
                        <a:rPr lang="en-US" baseline="0" dirty="0" smtClean="0"/>
                        <a:t> </a:t>
                      </a:r>
                      <a:endParaRPr lang="en-US" dirty="0"/>
                    </a:p>
                  </a:txBody>
                  <a:tcPr/>
                </a:tc>
                <a:tc>
                  <a:txBody>
                    <a:bodyPr/>
                    <a:lstStyle/>
                    <a:p>
                      <a:pPr algn="ctr"/>
                      <a:r>
                        <a:rPr lang="en-US" dirty="0" smtClean="0"/>
                        <a:t>Examples</a:t>
                      </a:r>
                      <a:endParaRPr lang="en-US" dirty="0"/>
                    </a:p>
                  </a:txBody>
                  <a:tcPr/>
                </a:tc>
              </a:tr>
              <a:tr h="1661120">
                <a:tc>
                  <a:txBody>
                    <a:bodyPr/>
                    <a:lstStyle/>
                    <a:p>
                      <a:r>
                        <a:rPr lang="en-US" dirty="0" smtClean="0"/>
                        <a:t>People</a:t>
                      </a:r>
                      <a:endParaRPr lang="en-US" b="1" dirty="0"/>
                    </a:p>
                  </a:txBody>
                  <a:tcPr/>
                </a:tc>
                <a:tc>
                  <a:txBody>
                    <a:bodyPr/>
                    <a:lstStyle/>
                    <a:p>
                      <a:pPr marL="236538" indent="-236538">
                        <a:buFont typeface="Arial" pitchFamily="34" charset="0"/>
                        <a:buChar char="•"/>
                      </a:pPr>
                      <a:r>
                        <a:rPr lang="en-US" sz="1500" dirty="0" smtClean="0"/>
                        <a:t>Individuals with</a:t>
                      </a:r>
                      <a:r>
                        <a:rPr lang="en-US" sz="1500" baseline="0" dirty="0" smtClean="0"/>
                        <a:t> the knowledge and  skills to help guide, support the plan</a:t>
                      </a:r>
                    </a:p>
                    <a:p>
                      <a:pPr marL="236538" indent="-236538">
                        <a:buFont typeface="Arial" pitchFamily="34" charset="0"/>
                        <a:buChar char="•"/>
                      </a:pPr>
                      <a:r>
                        <a:rPr lang="en-US" sz="1500" baseline="0" dirty="0" smtClean="0"/>
                        <a:t>Individuals with access to needed resources</a:t>
                      </a:r>
                    </a:p>
                    <a:p>
                      <a:pPr marL="236538" indent="-236538">
                        <a:buFont typeface="Arial" pitchFamily="34" charset="0"/>
                        <a:buChar char="•"/>
                      </a:pPr>
                      <a:r>
                        <a:rPr lang="en-US" sz="1500" baseline="0" dirty="0" smtClean="0"/>
                        <a:t>Persons who can speak to the needs of vulnerable people &amp; neighborhoods</a:t>
                      </a:r>
                      <a:endParaRPr lang="en-US" sz="1500" dirty="0"/>
                    </a:p>
                  </a:txBody>
                  <a:tcPr/>
                </a:tc>
                <a:tc>
                  <a:txBody>
                    <a:bodyPr/>
                    <a:lstStyle/>
                    <a:p>
                      <a:r>
                        <a:rPr lang="en-US" sz="1500" dirty="0" smtClean="0"/>
                        <a:t>Emergency management director; city/county government leaders;</a:t>
                      </a:r>
                      <a:r>
                        <a:rPr lang="en-US" sz="1500" baseline="0" dirty="0" smtClean="0"/>
                        <a:t> public safety leaders/staff;  civic leaders; social services representative</a:t>
                      </a:r>
                      <a:endParaRPr lang="en-US" sz="1500" dirty="0"/>
                    </a:p>
                  </a:txBody>
                  <a:tcPr/>
                </a:tc>
              </a:tr>
              <a:tr h="1154737">
                <a:tc>
                  <a:txBody>
                    <a:bodyPr/>
                    <a:lstStyle/>
                    <a:p>
                      <a:r>
                        <a:rPr lang="en-US" dirty="0" smtClean="0"/>
                        <a:t>Volunteer</a:t>
                      </a:r>
                      <a:r>
                        <a:rPr lang="en-US" baseline="0" dirty="0" smtClean="0"/>
                        <a:t> Organizations</a:t>
                      </a:r>
                      <a:endParaRPr lang="en-US" b="1" dirty="0"/>
                    </a:p>
                  </a:txBody>
                  <a:tcPr/>
                </a:tc>
                <a:tc>
                  <a:txBody>
                    <a:bodyPr/>
                    <a:lstStyle/>
                    <a:p>
                      <a:pPr marL="285750" indent="-285750">
                        <a:buFont typeface="Arial" pitchFamily="34" charset="0"/>
                        <a:buChar char="•"/>
                      </a:pPr>
                      <a:r>
                        <a:rPr lang="en-US" sz="1500" dirty="0" smtClean="0"/>
                        <a:t>Usually</a:t>
                      </a:r>
                      <a:r>
                        <a:rPr lang="en-US" sz="1500" baseline="0" dirty="0" smtClean="0"/>
                        <a:t> nonprofit entities that provide benefits/services to non-members</a:t>
                      </a:r>
                    </a:p>
                    <a:p>
                      <a:pPr marL="285750" indent="-285750">
                        <a:buFont typeface="Arial" pitchFamily="34" charset="0"/>
                        <a:buChar char="•"/>
                      </a:pPr>
                      <a:r>
                        <a:rPr lang="en-US" sz="1500" baseline="0" dirty="0" smtClean="0"/>
                        <a:t>Tend to rely on volunteers to carry out their activities</a:t>
                      </a:r>
                      <a:endParaRPr lang="en-US" sz="1500" dirty="0"/>
                    </a:p>
                  </a:txBody>
                  <a:tcPr/>
                </a:tc>
                <a:tc>
                  <a:txBody>
                    <a:bodyPr/>
                    <a:lstStyle/>
                    <a:p>
                      <a:r>
                        <a:rPr lang="en-US" sz="1500" dirty="0" smtClean="0"/>
                        <a:t>Volunteer Organizations Active in Disaster (VOADs), such as CERTs, Salvation</a:t>
                      </a:r>
                      <a:r>
                        <a:rPr lang="en-US" sz="1500" baseline="0" dirty="0" smtClean="0"/>
                        <a:t> Army, American Red Cross, Catholic Charities</a:t>
                      </a:r>
                      <a:r>
                        <a:rPr lang="en-US" sz="1500" dirty="0" smtClean="0"/>
                        <a:t>;</a:t>
                      </a:r>
                      <a:r>
                        <a:rPr lang="en-US" sz="1500" baseline="0" dirty="0" smtClean="0"/>
                        <a:t>  homeless shelters; civic groups </a:t>
                      </a:r>
                      <a:endParaRPr lang="en-US" sz="1500" dirty="0"/>
                    </a:p>
                  </a:txBody>
                  <a:tcPr/>
                </a:tc>
              </a:tr>
              <a:tr h="942022">
                <a:tc>
                  <a:txBody>
                    <a:bodyPr/>
                    <a:lstStyle/>
                    <a:p>
                      <a:r>
                        <a:rPr lang="en-US" dirty="0" smtClean="0">
                          <a:solidFill>
                            <a:schemeClr val="tx1"/>
                          </a:solidFill>
                        </a:rPr>
                        <a:t>Formal Institutions</a:t>
                      </a:r>
                      <a:endParaRPr lang="en-US" b="1" dirty="0">
                        <a:solidFill>
                          <a:schemeClr val="tx1"/>
                        </a:solidFill>
                      </a:endParaRPr>
                    </a:p>
                  </a:txBody>
                  <a:tcPr/>
                </a:tc>
                <a:tc>
                  <a:txBody>
                    <a:bodyPr/>
                    <a:lstStyle/>
                    <a:p>
                      <a:pPr marL="236538" indent="-236538">
                        <a:buFont typeface="Arial" pitchFamily="34" charset="0"/>
                        <a:buChar char="•"/>
                      </a:pPr>
                      <a:r>
                        <a:rPr lang="en-US" sz="1500" dirty="0" smtClean="0"/>
                        <a:t>Local institutions that</a:t>
                      </a:r>
                      <a:r>
                        <a:rPr lang="en-US" sz="1500" baseline="0" dirty="0" smtClean="0"/>
                        <a:t> provide important services/programs  to local residents</a:t>
                      </a:r>
                      <a:endParaRPr lang="en-US" sz="1500" dirty="0"/>
                    </a:p>
                  </a:txBody>
                  <a:tcPr/>
                </a:tc>
                <a:tc>
                  <a:txBody>
                    <a:bodyPr/>
                    <a:lstStyle/>
                    <a:p>
                      <a:r>
                        <a:rPr lang="en-US" sz="1500" dirty="0" smtClean="0"/>
                        <a:t>Local government; health care; business/industry,</a:t>
                      </a:r>
                      <a:r>
                        <a:rPr lang="en-US" sz="1500" baseline="0" dirty="0" smtClean="0"/>
                        <a:t> education, faith-based organizations;  social services agencies</a:t>
                      </a:r>
                      <a:endParaRPr lang="en-US" sz="1500" dirty="0"/>
                    </a:p>
                  </a:txBody>
                  <a:tcPr/>
                </a:tc>
              </a:tr>
              <a:tr h="900610">
                <a:tc>
                  <a:txBody>
                    <a:bodyPr/>
                    <a:lstStyle/>
                    <a:p>
                      <a:r>
                        <a:rPr lang="en-US" b="0" dirty="0" smtClean="0"/>
                        <a:t>Physical Resources</a:t>
                      </a:r>
                      <a:endParaRPr lang="en-US" b="0" dirty="0"/>
                    </a:p>
                  </a:txBody>
                  <a:tcPr/>
                </a:tc>
                <a:tc>
                  <a:txBody>
                    <a:bodyPr/>
                    <a:lstStyle/>
                    <a:p>
                      <a:pPr marL="236538" indent="-236538">
                        <a:buFont typeface="Arial" pitchFamily="34" charset="0"/>
                        <a:buChar char="•"/>
                      </a:pPr>
                      <a:r>
                        <a:rPr lang="en-US" sz="1500" b="0" dirty="0" smtClean="0"/>
                        <a:t>The variety of physical assets – both natural and human-made – that exist</a:t>
                      </a:r>
                      <a:r>
                        <a:rPr lang="en-US" sz="1500" b="0" baseline="0" dirty="0" smtClean="0"/>
                        <a:t> </a:t>
                      </a:r>
                      <a:r>
                        <a:rPr lang="en-US" sz="1500" b="0" dirty="0" smtClean="0"/>
                        <a:t>in a community</a:t>
                      </a:r>
                      <a:endParaRPr lang="en-US" sz="1500" b="0" dirty="0"/>
                    </a:p>
                  </a:txBody>
                  <a:tcPr/>
                </a:tc>
                <a:tc>
                  <a:txBody>
                    <a:bodyPr/>
                    <a:lstStyle/>
                    <a:p>
                      <a:r>
                        <a:rPr lang="en-US" sz="1500" dirty="0" smtClean="0"/>
                        <a:t>Housing</a:t>
                      </a:r>
                      <a:r>
                        <a:rPr lang="en-US" sz="1500" baseline="0" dirty="0" smtClean="0"/>
                        <a:t> stock, equipment, shelters, commercial food kitchens, meeting facilities , transportation systems, communication systems. </a:t>
                      </a:r>
                      <a:endParaRPr lang="en-US" sz="1500" dirty="0"/>
                    </a:p>
                  </a:txBody>
                  <a:tcPr/>
                </a:tc>
              </a:tr>
            </a:tbl>
          </a:graphicData>
        </a:graphic>
      </p:graphicFrame>
      <p:graphicFrame>
        <p:nvGraphicFramePr>
          <p:cNvPr id="4" name="Content Placeholder 3"/>
          <p:cNvGraphicFramePr>
            <a:graphicFrameLocks noGrp="1"/>
          </p:cNvGraphicFramePr>
          <p:nvPr>
            <p:ph idx="1"/>
          </p:nvPr>
        </p:nvGraphicFramePr>
        <p:xfrm>
          <a:off x="505112" y="-94980"/>
          <a:ext cx="1323893" cy="1945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pPr>
              <a:defRPr/>
            </a:pPr>
            <a:fld id="{7CDE9642-8B9B-4595-9021-8542CFF4FAE6}"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p:cNvSpPr>
          <p:nvPr>
            <p:ph type="title" idx="4294967295"/>
          </p:nvPr>
        </p:nvSpPr>
        <p:spPr bwMode="auto">
          <a:xfrm>
            <a:off x="284163" y="614472"/>
            <a:ext cx="8574087" cy="968375"/>
          </a:xfrm>
          <a:solidFill>
            <a:srgbClr val="262626">
              <a:alpha val="70195"/>
            </a:srgbClr>
          </a:solidFill>
          <a:extLst/>
        </p:spPr>
        <p:txBody>
          <a:bodyPr wrap="square" numCol="1" anchorCtr="0" compatLnSpc="1">
            <a:prstTxWarp prst="textNoShape">
              <a:avLst/>
            </a:prstTxWarp>
            <a:noAutofit/>
          </a:bodyPr>
          <a:lstStyle/>
          <a:p>
            <a:pPr>
              <a:defRPr/>
            </a:pPr>
            <a:r>
              <a:rPr lang="en-US" sz="3600" dirty="0" smtClean="0">
                <a:ea typeface="ＭＳ Ｐゴシック" pitchFamily="34" charset="-128"/>
              </a:rPr>
              <a:t>Assess </a:t>
            </a:r>
            <a:r>
              <a:rPr lang="en-US" sz="3600" dirty="0">
                <a:ea typeface="ＭＳ Ｐゴシック" pitchFamily="34" charset="-128"/>
              </a:rPr>
              <a:t>L</a:t>
            </a:r>
            <a:r>
              <a:rPr lang="en-US" sz="3600" dirty="0" smtClean="0">
                <a:ea typeface="ＭＳ Ｐゴシック" pitchFamily="34" charset="-128"/>
              </a:rPr>
              <a:t>ocal Assets: People &amp; Organizations </a:t>
            </a:r>
          </a:p>
        </p:txBody>
      </p:sp>
      <p:sp>
        <p:nvSpPr>
          <p:cNvPr id="48130" name="Rectangle 3"/>
          <p:cNvSpPr>
            <a:spLocks noGrp="1"/>
          </p:cNvSpPr>
          <p:nvPr>
            <p:ph type="body" idx="4294967295"/>
          </p:nvPr>
        </p:nvSpPr>
        <p:spPr>
          <a:xfrm>
            <a:off x="284163" y="2043113"/>
            <a:ext cx="6245225" cy="3992562"/>
          </a:xfrm>
        </p:spPr>
        <p:txBody>
          <a:bodyPr/>
          <a:lstStyle/>
          <a:p>
            <a:pPr>
              <a:buClr>
                <a:srgbClr val="666666"/>
              </a:buClr>
              <a:buNone/>
            </a:pPr>
            <a:r>
              <a:rPr lang="en-US" sz="2800" b="1" dirty="0" smtClean="0">
                <a:solidFill>
                  <a:srgbClr val="990000"/>
                </a:solidFill>
                <a:ea typeface="ＭＳ Ｐゴシック" pitchFamily="34" charset="-128"/>
              </a:rPr>
              <a:t>Develop an inventory of local: </a:t>
            </a:r>
          </a:p>
          <a:p>
            <a:pPr indent="-274320">
              <a:buClr>
                <a:schemeClr val="accent4">
                  <a:lumMod val="75000"/>
                </a:schemeClr>
              </a:buClr>
            </a:pPr>
            <a:r>
              <a:rPr lang="en-US" sz="2800" b="1" dirty="0" smtClean="0">
                <a:solidFill>
                  <a:schemeClr val="accent5">
                    <a:lumMod val="75000"/>
                  </a:schemeClr>
                </a:solidFill>
                <a:ea typeface="ＭＳ Ｐゴシック" pitchFamily="34" charset="-128"/>
              </a:rPr>
              <a:t>Individuals</a:t>
            </a:r>
            <a:r>
              <a:rPr lang="en-US" sz="2800" dirty="0" smtClean="0">
                <a:solidFill>
                  <a:schemeClr val="accent1"/>
                </a:solidFill>
                <a:ea typeface="ＭＳ Ｐゴシック" pitchFamily="34" charset="-128"/>
              </a:rPr>
              <a:t> </a:t>
            </a:r>
            <a:r>
              <a:rPr lang="en-US" sz="2800" dirty="0" smtClean="0">
                <a:ea typeface="ＭＳ Ｐゴシック" pitchFamily="34" charset="-128"/>
              </a:rPr>
              <a:t>who have relevant knowledge, skills, experiences, and interests</a:t>
            </a:r>
          </a:p>
          <a:p>
            <a:pPr indent="-274320">
              <a:buClr>
                <a:schemeClr val="accent4">
                  <a:lumMod val="75000"/>
                </a:schemeClr>
              </a:buClr>
            </a:pPr>
            <a:r>
              <a:rPr lang="en-US" sz="2800" b="1" dirty="0" smtClean="0">
                <a:solidFill>
                  <a:schemeClr val="accent5">
                    <a:lumMod val="75000"/>
                  </a:schemeClr>
                </a:solidFill>
                <a:ea typeface="ＭＳ Ｐゴシック" pitchFamily="34" charset="-128"/>
              </a:rPr>
              <a:t>Organizations </a:t>
            </a:r>
            <a:r>
              <a:rPr lang="en-US" sz="2800" dirty="0" smtClean="0">
                <a:ea typeface="ＭＳ Ｐゴシック" pitchFamily="34" charset="-128"/>
              </a:rPr>
              <a:t>(formal and informal) that have assets or resources that may be available to assist with key steps  </a:t>
            </a:r>
            <a:endParaRPr lang="en-US" dirty="0" smtClean="0">
              <a:ea typeface="ＭＳ Ｐゴシック" pitchFamily="34" charset="-128"/>
            </a:endParaRPr>
          </a:p>
        </p:txBody>
      </p:sp>
      <p:pic>
        <p:nvPicPr>
          <p:cNvPr id="6146" name="Picture 2" descr="C:\Users\work\AppData\Local\Microsoft\Windows\Temporary Internet Files\Content.IE5\GFY0Z673\MP900442211[1].jpg"/>
          <p:cNvPicPr>
            <a:picLocks noChangeAspect="1" noChangeArrowheads="1"/>
          </p:cNvPicPr>
          <p:nvPr/>
        </p:nvPicPr>
        <p:blipFill>
          <a:blip r:embed="rId3">
            <a:extLst/>
          </a:blip>
          <a:srcRect/>
          <a:stretch>
            <a:fillRect/>
          </a:stretch>
        </p:blipFill>
        <p:spPr bwMode="auto">
          <a:xfrm>
            <a:off x="6655839" y="2043113"/>
            <a:ext cx="2151611" cy="37679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At Your Fingertips</a:t>
            </a:r>
            <a:endParaRPr lang="en-US" dirty="0"/>
          </a:p>
        </p:txBody>
      </p:sp>
      <p:sp>
        <p:nvSpPr>
          <p:cNvPr id="3" name="Content Placeholder 2"/>
          <p:cNvSpPr>
            <a:spLocks noGrp="1"/>
          </p:cNvSpPr>
          <p:nvPr>
            <p:ph idx="1"/>
          </p:nvPr>
        </p:nvSpPr>
        <p:spPr>
          <a:xfrm>
            <a:off x="2380950" y="2095500"/>
            <a:ext cx="6477300" cy="4155527"/>
          </a:xfrm>
        </p:spPr>
        <p:txBody>
          <a:bodyPr/>
          <a:lstStyle/>
          <a:p>
            <a:pPr lvl="1" indent="-274320">
              <a:spcBef>
                <a:spcPts val="800"/>
              </a:spcBef>
              <a:buClr>
                <a:schemeClr val="accent2">
                  <a:lumMod val="75000"/>
                </a:schemeClr>
              </a:buClr>
              <a:defRPr/>
            </a:pPr>
            <a:r>
              <a:rPr lang="en-US" sz="2800" dirty="0" smtClean="0">
                <a:latin typeface="Calibri" pitchFamily="34" charset="0"/>
              </a:rPr>
              <a:t>How can we be sure that assets can be accessed when needed?</a:t>
            </a:r>
          </a:p>
          <a:p>
            <a:pPr lvl="1" indent="-274320">
              <a:spcBef>
                <a:spcPts val="800"/>
              </a:spcBef>
              <a:buClr>
                <a:schemeClr val="accent2">
                  <a:lumMod val="75000"/>
                </a:schemeClr>
              </a:buClr>
              <a:defRPr/>
            </a:pPr>
            <a:endParaRPr lang="en-US" sz="2800" dirty="0" smtClean="0">
              <a:latin typeface="Calibri" pitchFamily="34" charset="0"/>
            </a:endParaRPr>
          </a:p>
          <a:p>
            <a:pPr lvl="1" indent="-274320">
              <a:spcBef>
                <a:spcPts val="800"/>
              </a:spcBef>
              <a:buClr>
                <a:schemeClr val="accent2">
                  <a:lumMod val="75000"/>
                </a:schemeClr>
              </a:buClr>
              <a:defRPr/>
            </a:pPr>
            <a:r>
              <a:rPr lang="en-US" sz="2800" dirty="0" smtClean="0">
                <a:latin typeface="Calibri" pitchFamily="34" charset="0"/>
              </a:rPr>
              <a:t>How will outside support be activated if the disaster is greater than what can be tackled locally?</a:t>
            </a:r>
          </a:p>
          <a:p>
            <a:endParaRPr lang="en-US" dirty="0"/>
          </a:p>
        </p:txBody>
      </p:sp>
      <p:sp>
        <p:nvSpPr>
          <p:cNvPr id="4" name="Slide Number Placeholder 3"/>
          <p:cNvSpPr>
            <a:spLocks noGrp="1"/>
          </p:cNvSpPr>
          <p:nvPr>
            <p:ph type="sldNum" sz="quarter" idx="12"/>
          </p:nvPr>
        </p:nvSpPr>
        <p:spPr/>
        <p:txBody>
          <a:bodyPr/>
          <a:lstStyle/>
          <a:p>
            <a:pPr>
              <a:defRPr/>
            </a:pPr>
            <a:fld id="{BF74082A-A4AB-45E7-8BE2-082F1A60390F}" type="slidenum">
              <a:rPr lang="en-US" smtClean="0"/>
              <a:pPr>
                <a:defRPr/>
              </a:pPr>
              <a:t>12</a:t>
            </a:fld>
            <a:endParaRPr lang="en-US" dirty="0"/>
          </a:p>
        </p:txBody>
      </p:sp>
      <p:pic>
        <p:nvPicPr>
          <p:cNvPr id="1027" name="Picture 3" descr="C:\Documents and Settings\rachelw\Local Settings\Temporary Internet Files\Content.IE5\3MOEFZC8\MP900408991[1].jpg"/>
          <p:cNvPicPr>
            <a:picLocks noChangeAspect="1" noChangeArrowheads="1"/>
          </p:cNvPicPr>
          <p:nvPr/>
        </p:nvPicPr>
        <p:blipFill>
          <a:blip r:embed="rId3"/>
          <a:srcRect/>
          <a:stretch>
            <a:fillRect/>
          </a:stretch>
        </p:blipFill>
        <p:spPr bwMode="auto">
          <a:xfrm>
            <a:off x="373063" y="2095500"/>
            <a:ext cx="2007887" cy="3005959"/>
          </a:xfrm>
          <a:prstGeom prst="rect">
            <a:avLst/>
          </a:prstGeom>
          <a:ln>
            <a:noFill/>
          </a:ln>
          <a:effectLst>
            <a:reflection blurRad="12700" stA="78000" endPos="25000" dist="5000" dir="5400000" sy="-100000" algn="bl" rotWithShape="0"/>
          </a:effectLst>
          <a:scene3d>
            <a:camera prst="perspectiveContrastingLeftFacing">
              <a:rot lat="300000" lon="0" rev="0"/>
            </a:camera>
            <a:lightRig rig="threePt" dir="t">
              <a:rot lat="0" lon="0" rev="2700000"/>
            </a:lightRig>
          </a:scene3d>
          <a:sp3d/>
        </p:spPr>
      </p:pic>
      <p:pic>
        <p:nvPicPr>
          <p:cNvPr id="1028" name="Picture 4" descr="C:\Documents and Settings\rachelw\Local Settings\Temporary Internet Files\Content.IE5\KW5NK5QT\MP900411792[1].jpg"/>
          <p:cNvPicPr>
            <a:picLocks noChangeAspect="1" noChangeArrowheads="1"/>
          </p:cNvPicPr>
          <p:nvPr/>
        </p:nvPicPr>
        <p:blipFill>
          <a:blip r:embed="rId4">
            <a:clrChange>
              <a:clrFrom>
                <a:srgbClr val="F9F9F9"/>
              </a:clrFrom>
              <a:clrTo>
                <a:srgbClr val="F9F9F9">
                  <a:alpha val="0"/>
                </a:srgbClr>
              </a:clrTo>
            </a:clrChange>
          </a:blip>
          <a:srcRect/>
          <a:stretch>
            <a:fillRect/>
          </a:stretch>
        </p:blipFill>
        <p:spPr bwMode="auto">
          <a:xfrm>
            <a:off x="6022428" y="4777765"/>
            <a:ext cx="3121571" cy="208023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Memorandums of Understanding </a:t>
            </a:r>
            <a:endParaRPr lang="en-US" dirty="0"/>
          </a:p>
        </p:txBody>
      </p:sp>
      <p:sp>
        <p:nvSpPr>
          <p:cNvPr id="3" name="Content Placeholder 2"/>
          <p:cNvSpPr>
            <a:spLocks noGrp="1"/>
          </p:cNvSpPr>
          <p:nvPr>
            <p:ph idx="1"/>
          </p:nvPr>
        </p:nvSpPr>
        <p:spPr/>
        <p:txBody>
          <a:bodyPr/>
          <a:lstStyle/>
          <a:p>
            <a:pPr marL="457200" lvl="0" indent="-457200">
              <a:buFont typeface="+mj-lt"/>
              <a:buAutoNum type="arabicPeriod"/>
            </a:pPr>
            <a:r>
              <a:rPr lang="en-US" dirty="0"/>
              <a:t>What do they have locally?  </a:t>
            </a:r>
          </a:p>
          <a:p>
            <a:pPr marL="457200" lvl="0" indent="-457200">
              <a:buFont typeface="+mj-lt"/>
              <a:buAutoNum type="arabicPeriod"/>
            </a:pPr>
            <a:r>
              <a:rPr lang="en-US" dirty="0"/>
              <a:t>What do they need to do to gain outside support, if needed?  </a:t>
            </a:r>
          </a:p>
          <a:p>
            <a:pPr marL="457200" lvl="0" indent="-457200">
              <a:buFont typeface="+mj-lt"/>
              <a:buAutoNum type="arabicPeriod"/>
            </a:pPr>
            <a:r>
              <a:rPr lang="en-US" dirty="0"/>
              <a:t>Who is the contact for those resources, both inside and outside the community?  </a:t>
            </a:r>
          </a:p>
          <a:p>
            <a:pPr marL="457200" lvl="0" indent="-457200">
              <a:buFont typeface="+mj-lt"/>
              <a:buAutoNum type="arabicPeriod"/>
            </a:pPr>
            <a:r>
              <a:rPr lang="en-US" dirty="0"/>
              <a:t>Are </a:t>
            </a:r>
            <a:r>
              <a:rPr lang="en-US" dirty="0" smtClean="0"/>
              <a:t>Memorandums of Understanding(MOUs) </a:t>
            </a:r>
            <a:r>
              <a:rPr lang="en-US" dirty="0"/>
              <a:t>in place to facilitate the use of outside assistance?</a:t>
            </a:r>
          </a:p>
          <a:p>
            <a:endParaRPr lang="en-US" dirty="0"/>
          </a:p>
        </p:txBody>
      </p:sp>
      <p:sp>
        <p:nvSpPr>
          <p:cNvPr id="4" name="Slide Number Placeholder 3"/>
          <p:cNvSpPr>
            <a:spLocks noGrp="1"/>
          </p:cNvSpPr>
          <p:nvPr>
            <p:ph type="sldNum" sz="quarter" idx="12"/>
          </p:nvPr>
        </p:nvSpPr>
        <p:spPr/>
        <p:txBody>
          <a:bodyPr/>
          <a:lstStyle/>
          <a:p>
            <a:pPr>
              <a:defRPr/>
            </a:pPr>
            <a:fld id="{BF74082A-A4AB-45E7-8BE2-082F1A60390F}" type="slidenum">
              <a:rPr lang="en-US" smtClean="0"/>
              <a:pPr>
                <a:defRPr/>
              </a:pPr>
              <a:t>13</a:t>
            </a:fld>
            <a:endParaRPr lang="en-US" dirty="0"/>
          </a:p>
        </p:txBody>
      </p:sp>
    </p:spTree>
    <p:extLst>
      <p:ext uri="{BB962C8B-B14F-4D97-AF65-F5344CB8AC3E}">
        <p14:creationId xmlns:p14="http://schemas.microsoft.com/office/powerpoint/2010/main" val="2063598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bwMode="auto"/>
        <p:txBody>
          <a:bodyPr wrap="square" numCol="1" anchorCtr="0" compatLnSpc="1">
            <a:prstTxWarp prst="textNoShape">
              <a:avLst/>
            </a:prstTxWarp>
            <a:normAutofit/>
          </a:bodyPr>
          <a:lstStyle/>
          <a:p>
            <a:r>
              <a:rPr lang="en-US" dirty="0" smtClean="0">
                <a:ea typeface="ＭＳ Ｐゴシック" pitchFamily="34" charset="-128"/>
              </a:rPr>
              <a:t>Your Plan: Connecting the Dots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88945205"/>
              </p:ext>
            </p:extLst>
          </p:nvPr>
        </p:nvGraphicFramePr>
        <p:xfrm>
          <a:off x="126128" y="2227731"/>
          <a:ext cx="8845550" cy="17184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0419" name="Picture 2"/>
          <p:cNvPicPr>
            <a:picLocks noChangeAspect="1" noChangeArrowheads="1"/>
          </p:cNvPicPr>
          <p:nvPr/>
        </p:nvPicPr>
        <p:blipFill>
          <a:blip r:embed="rId8"/>
          <a:srcRect/>
          <a:stretch>
            <a:fillRect/>
          </a:stretch>
        </p:blipFill>
        <p:spPr bwMode="auto">
          <a:xfrm>
            <a:off x="536575" y="3718421"/>
            <a:ext cx="1204913" cy="1157288"/>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A28669C0-6914-43D8-89CC-029B5B7BA461}" type="slidenum">
              <a:rPr lang="en-US" smtClean="0"/>
              <a:pPr>
                <a:defRPr/>
              </a:pPr>
              <a:t>14</a:t>
            </a:fld>
            <a:endParaRPr lang="en-US" dirty="0"/>
          </a:p>
        </p:txBody>
      </p:sp>
      <p:pic>
        <p:nvPicPr>
          <p:cNvPr id="60422" name="Picture 2"/>
          <p:cNvPicPr>
            <a:picLocks noChangeAspect="1" noChangeArrowheads="1"/>
          </p:cNvPicPr>
          <p:nvPr/>
        </p:nvPicPr>
        <p:blipFill>
          <a:blip r:embed="rId8"/>
          <a:srcRect/>
          <a:stretch>
            <a:fillRect/>
          </a:stretch>
        </p:blipFill>
        <p:spPr bwMode="auto">
          <a:xfrm>
            <a:off x="2528888" y="5026819"/>
            <a:ext cx="1204912" cy="1158875"/>
          </a:xfrm>
          <a:prstGeom prst="rect">
            <a:avLst/>
          </a:prstGeom>
          <a:noFill/>
          <a:ln w="9525">
            <a:noFill/>
            <a:miter lim="800000"/>
            <a:headEnd/>
            <a:tailEnd/>
          </a:ln>
        </p:spPr>
      </p:pic>
      <p:pic>
        <p:nvPicPr>
          <p:cNvPr id="60423" name="Picture 2"/>
          <p:cNvPicPr>
            <a:picLocks noChangeAspect="1" noChangeArrowheads="1"/>
          </p:cNvPicPr>
          <p:nvPr/>
        </p:nvPicPr>
        <p:blipFill>
          <a:blip r:embed="rId8"/>
          <a:srcRect/>
          <a:stretch>
            <a:fillRect/>
          </a:stretch>
        </p:blipFill>
        <p:spPr bwMode="auto">
          <a:xfrm>
            <a:off x="2460625" y="3721894"/>
            <a:ext cx="1204913" cy="1158875"/>
          </a:xfrm>
          <a:prstGeom prst="rect">
            <a:avLst/>
          </a:prstGeom>
          <a:noFill/>
          <a:ln w="9525">
            <a:noFill/>
            <a:miter lim="800000"/>
            <a:headEnd/>
            <a:tailEnd/>
          </a:ln>
        </p:spPr>
      </p:pic>
      <p:pic>
        <p:nvPicPr>
          <p:cNvPr id="60424" name="Picture 2"/>
          <p:cNvPicPr>
            <a:picLocks noChangeAspect="1" noChangeArrowheads="1"/>
          </p:cNvPicPr>
          <p:nvPr/>
        </p:nvPicPr>
        <p:blipFill>
          <a:blip r:embed="rId8"/>
          <a:srcRect/>
          <a:stretch>
            <a:fillRect/>
          </a:stretch>
        </p:blipFill>
        <p:spPr bwMode="auto">
          <a:xfrm>
            <a:off x="4291013" y="5053806"/>
            <a:ext cx="1203325" cy="1158875"/>
          </a:xfrm>
          <a:prstGeom prst="rect">
            <a:avLst/>
          </a:prstGeom>
          <a:noFill/>
          <a:ln w="9525">
            <a:noFill/>
            <a:miter lim="800000"/>
            <a:headEnd/>
            <a:tailEnd/>
          </a:ln>
        </p:spPr>
      </p:pic>
      <p:pic>
        <p:nvPicPr>
          <p:cNvPr id="60425" name="Picture 2"/>
          <p:cNvPicPr>
            <a:picLocks noChangeAspect="1" noChangeArrowheads="1"/>
          </p:cNvPicPr>
          <p:nvPr/>
        </p:nvPicPr>
        <p:blipFill>
          <a:blip r:embed="rId8"/>
          <a:srcRect/>
          <a:stretch>
            <a:fillRect/>
          </a:stretch>
        </p:blipFill>
        <p:spPr bwMode="auto">
          <a:xfrm>
            <a:off x="4257675" y="3744119"/>
            <a:ext cx="1204913" cy="1158875"/>
          </a:xfrm>
          <a:prstGeom prst="rect">
            <a:avLst/>
          </a:prstGeom>
          <a:noFill/>
          <a:ln w="9525">
            <a:noFill/>
            <a:miter lim="800000"/>
            <a:headEnd/>
            <a:tailEnd/>
          </a:ln>
        </p:spPr>
      </p:pic>
      <p:pic>
        <p:nvPicPr>
          <p:cNvPr id="60426" name="Picture 2"/>
          <p:cNvPicPr>
            <a:picLocks noChangeAspect="1" noChangeArrowheads="1"/>
          </p:cNvPicPr>
          <p:nvPr/>
        </p:nvPicPr>
        <p:blipFill>
          <a:blip r:embed="rId8"/>
          <a:srcRect/>
          <a:stretch>
            <a:fillRect/>
          </a:stretch>
        </p:blipFill>
        <p:spPr bwMode="auto">
          <a:xfrm>
            <a:off x="7550150" y="5053806"/>
            <a:ext cx="1204913" cy="1158875"/>
          </a:xfrm>
          <a:prstGeom prst="rect">
            <a:avLst/>
          </a:prstGeom>
          <a:noFill/>
          <a:ln w="9525">
            <a:noFill/>
            <a:miter lim="800000"/>
            <a:headEnd/>
            <a:tailEnd/>
          </a:ln>
        </p:spPr>
      </p:pic>
      <p:pic>
        <p:nvPicPr>
          <p:cNvPr id="60427" name="Picture 2"/>
          <p:cNvPicPr>
            <a:picLocks noChangeAspect="1" noChangeArrowheads="1"/>
          </p:cNvPicPr>
          <p:nvPr/>
        </p:nvPicPr>
        <p:blipFill>
          <a:blip r:embed="rId8"/>
          <a:srcRect/>
          <a:stretch>
            <a:fillRect/>
          </a:stretch>
        </p:blipFill>
        <p:spPr bwMode="auto">
          <a:xfrm>
            <a:off x="7550150" y="3666331"/>
            <a:ext cx="1204913" cy="1157288"/>
          </a:xfrm>
          <a:prstGeom prst="rect">
            <a:avLst/>
          </a:prstGeom>
          <a:noFill/>
          <a:ln w="9525">
            <a:noFill/>
            <a:miter lim="800000"/>
            <a:headEnd/>
            <a:tailEnd/>
          </a:ln>
        </p:spPr>
      </p:pic>
      <p:pic>
        <p:nvPicPr>
          <p:cNvPr id="60428" name="Picture 2"/>
          <p:cNvPicPr>
            <a:picLocks noChangeAspect="1" noChangeArrowheads="1"/>
          </p:cNvPicPr>
          <p:nvPr/>
        </p:nvPicPr>
        <p:blipFill>
          <a:blip r:embed="rId8"/>
          <a:srcRect/>
          <a:stretch>
            <a:fillRect/>
          </a:stretch>
        </p:blipFill>
        <p:spPr bwMode="auto">
          <a:xfrm>
            <a:off x="5972175" y="5053806"/>
            <a:ext cx="1204913" cy="1158875"/>
          </a:xfrm>
          <a:prstGeom prst="rect">
            <a:avLst/>
          </a:prstGeom>
          <a:noFill/>
          <a:ln w="9525">
            <a:noFill/>
            <a:miter lim="800000"/>
            <a:headEnd/>
            <a:tailEnd/>
          </a:ln>
        </p:spPr>
      </p:pic>
      <p:pic>
        <p:nvPicPr>
          <p:cNvPr id="60429" name="Picture 2"/>
          <p:cNvPicPr>
            <a:picLocks noChangeAspect="1" noChangeArrowheads="1"/>
          </p:cNvPicPr>
          <p:nvPr/>
        </p:nvPicPr>
        <p:blipFill>
          <a:blip r:embed="rId8"/>
          <a:srcRect/>
          <a:stretch>
            <a:fillRect/>
          </a:stretch>
        </p:blipFill>
        <p:spPr bwMode="auto">
          <a:xfrm>
            <a:off x="5972175" y="3721894"/>
            <a:ext cx="1204913" cy="1158875"/>
          </a:xfrm>
          <a:prstGeom prst="rect">
            <a:avLst/>
          </a:prstGeom>
          <a:noFill/>
          <a:ln w="9525">
            <a:noFill/>
            <a:miter lim="800000"/>
            <a:headEnd/>
            <a:tailEnd/>
          </a:ln>
        </p:spPr>
      </p:pic>
      <p:sp>
        <p:nvSpPr>
          <p:cNvPr id="16" name="TextBox 15"/>
          <p:cNvSpPr txBox="1"/>
          <p:nvPr/>
        </p:nvSpPr>
        <p:spPr>
          <a:xfrm>
            <a:off x="536575" y="1828800"/>
            <a:ext cx="8218488"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b="1" dirty="0" smtClean="0"/>
              <a:t>Your  SMART Goal: ESF#</a:t>
            </a:r>
            <a:endParaRPr lang="en-US" b="1" dirty="0"/>
          </a:p>
        </p:txBody>
      </p:sp>
      <p:sp>
        <p:nvSpPr>
          <p:cNvPr id="17" name="TextBox 16"/>
          <p:cNvSpPr txBox="1"/>
          <p:nvPr/>
        </p:nvSpPr>
        <p:spPr>
          <a:xfrm>
            <a:off x="536575" y="2227731"/>
            <a:ext cx="8218488"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b="1" dirty="0" smtClean="0"/>
              <a:t>Your Action/Strategy:</a:t>
            </a:r>
            <a:endParaRPr lang="en-US" b="1" dirty="0"/>
          </a:p>
        </p:txBody>
      </p:sp>
      <p:pic>
        <p:nvPicPr>
          <p:cNvPr id="18" name="Picture 2"/>
          <p:cNvPicPr>
            <a:picLocks noChangeAspect="1" noChangeArrowheads="1"/>
          </p:cNvPicPr>
          <p:nvPr/>
        </p:nvPicPr>
        <p:blipFill>
          <a:blip r:embed="rId8"/>
          <a:srcRect/>
          <a:stretch>
            <a:fillRect/>
          </a:stretch>
        </p:blipFill>
        <p:spPr bwMode="auto">
          <a:xfrm>
            <a:off x="625911" y="4981357"/>
            <a:ext cx="1204913" cy="1157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at the Big Picture</a:t>
            </a:r>
            <a:endParaRPr lang="en-US" dirty="0"/>
          </a:p>
        </p:txBody>
      </p:sp>
      <p:sp>
        <p:nvSpPr>
          <p:cNvPr id="3" name="Content Placeholder 2"/>
          <p:cNvSpPr>
            <a:spLocks noGrp="1"/>
          </p:cNvSpPr>
          <p:nvPr>
            <p:ph idx="1"/>
          </p:nvPr>
        </p:nvSpPr>
        <p:spPr>
          <a:xfrm>
            <a:off x="590551" y="2133600"/>
            <a:ext cx="8267700" cy="4286250"/>
          </a:xfrm>
        </p:spPr>
        <p:txBody>
          <a:bodyPr/>
          <a:lstStyle/>
          <a:p>
            <a:r>
              <a:rPr lang="en-US" dirty="0" smtClean="0"/>
              <a:t>Introduction</a:t>
            </a:r>
          </a:p>
          <a:p>
            <a:r>
              <a:rPr lang="en-US" dirty="0" smtClean="0"/>
              <a:t>Situation Overview</a:t>
            </a:r>
          </a:p>
          <a:p>
            <a:r>
              <a:rPr lang="en-US" dirty="0" smtClean="0"/>
              <a:t>Activating the Plan</a:t>
            </a:r>
          </a:p>
          <a:p>
            <a:r>
              <a:rPr lang="en-US" dirty="0" smtClean="0"/>
              <a:t>The Emergency Operation Plan</a:t>
            </a:r>
          </a:p>
          <a:p>
            <a:r>
              <a:rPr lang="en-US" dirty="0" smtClean="0"/>
              <a:t>Damage Assessment </a:t>
            </a:r>
          </a:p>
          <a:p>
            <a:r>
              <a:rPr lang="en-US" dirty="0" smtClean="0"/>
              <a:t>Administration, Finance, and Logistics</a:t>
            </a:r>
          </a:p>
          <a:p>
            <a:r>
              <a:rPr lang="en-US" dirty="0" smtClean="0"/>
              <a:t>Plan Development </a:t>
            </a:r>
            <a:endParaRPr lang="en-US" dirty="0"/>
          </a:p>
        </p:txBody>
      </p:sp>
      <p:sp>
        <p:nvSpPr>
          <p:cNvPr id="4" name="Slide Number Placeholder 3"/>
          <p:cNvSpPr>
            <a:spLocks noGrp="1"/>
          </p:cNvSpPr>
          <p:nvPr>
            <p:ph type="sldNum" sz="quarter" idx="12"/>
          </p:nvPr>
        </p:nvSpPr>
        <p:spPr/>
        <p:txBody>
          <a:bodyPr/>
          <a:lstStyle/>
          <a:p>
            <a:pPr>
              <a:defRPr/>
            </a:pPr>
            <a:fld id="{BF74082A-A4AB-45E7-8BE2-082F1A60390F}" type="slidenum">
              <a:rPr lang="en-US" smtClean="0"/>
              <a:pPr>
                <a:defRPr/>
              </a:pPr>
              <a:t>15</a:t>
            </a:fld>
            <a:endParaRPr lang="en-US" dirty="0"/>
          </a:p>
        </p:txBody>
      </p:sp>
    </p:spTree>
    <p:extLst>
      <p:ext uri="{BB962C8B-B14F-4D97-AF65-F5344CB8AC3E}">
        <p14:creationId xmlns:p14="http://schemas.microsoft.com/office/powerpoint/2010/main" val="1126234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p:cNvSpPr>
          <p:nvPr>
            <p:ph type="title" idx="4294967295"/>
          </p:nvPr>
        </p:nvSpPr>
        <p:spPr bwMode="auto">
          <a:solidFill>
            <a:srgbClr val="262626">
              <a:alpha val="70195"/>
            </a:srgbClr>
          </a:solidFill>
        </p:spPr>
        <p:txBody>
          <a:bodyPr wrap="square" numCol="1" anchorCtr="0" compatLnSpc="1">
            <a:prstTxWarp prst="textNoShape">
              <a:avLst/>
            </a:prstTxWarp>
            <a:normAutofit/>
          </a:bodyPr>
          <a:lstStyle/>
          <a:p>
            <a:r>
              <a:rPr lang="en-US" dirty="0" smtClean="0">
                <a:ea typeface="ＭＳ Ｐゴシック" pitchFamily="34" charset="-128"/>
              </a:rPr>
              <a:t>Get Community Input</a:t>
            </a:r>
          </a:p>
        </p:txBody>
      </p:sp>
      <p:sp>
        <p:nvSpPr>
          <p:cNvPr id="61442" name="Rectangle 3"/>
          <p:cNvSpPr>
            <a:spLocks noGrp="1"/>
          </p:cNvSpPr>
          <p:nvPr>
            <p:ph type="body" idx="4294967295"/>
          </p:nvPr>
        </p:nvSpPr>
        <p:spPr>
          <a:xfrm>
            <a:off x="3270092" y="2054772"/>
            <a:ext cx="5351621" cy="3414658"/>
          </a:xfrm>
        </p:spPr>
        <p:txBody>
          <a:bodyPr/>
          <a:lstStyle/>
          <a:p>
            <a:pPr>
              <a:buNone/>
            </a:pPr>
            <a:r>
              <a:rPr lang="en-US" sz="2800" b="1" dirty="0" smtClean="0">
                <a:solidFill>
                  <a:srgbClr val="800000"/>
                </a:solidFill>
                <a:ea typeface="ＭＳ Ｐゴシック" pitchFamily="34" charset="-128"/>
              </a:rPr>
              <a:t>Plan a Community Open House to</a:t>
            </a:r>
            <a:r>
              <a:rPr lang="en-US" sz="2800" b="1" dirty="0" smtClean="0">
                <a:solidFill>
                  <a:srgbClr val="990000"/>
                </a:solidFill>
                <a:ea typeface="ＭＳ Ｐゴシック" pitchFamily="34" charset="-128"/>
              </a:rPr>
              <a:t>:</a:t>
            </a:r>
            <a:r>
              <a:rPr lang="en-US" sz="2800" dirty="0" smtClean="0">
                <a:solidFill>
                  <a:schemeClr val="tx1"/>
                </a:solidFill>
                <a:ea typeface="ＭＳ Ｐゴシック" pitchFamily="34" charset="-128"/>
              </a:rPr>
              <a:t> </a:t>
            </a:r>
          </a:p>
          <a:p>
            <a:pPr indent="-274320">
              <a:buClr>
                <a:schemeClr val="accent2">
                  <a:lumMod val="75000"/>
                </a:schemeClr>
              </a:buClr>
            </a:pPr>
            <a:r>
              <a:rPr lang="en-US" sz="2800" dirty="0" smtClean="0">
                <a:solidFill>
                  <a:schemeClr val="tx1"/>
                </a:solidFill>
                <a:ea typeface="ＭＳ Ｐゴシック" pitchFamily="34" charset="-128"/>
              </a:rPr>
              <a:t>Collect information on local assets and resources</a:t>
            </a:r>
          </a:p>
          <a:p>
            <a:pPr indent="-274320">
              <a:buClr>
                <a:schemeClr val="accent2">
                  <a:lumMod val="75000"/>
                </a:schemeClr>
              </a:buClr>
            </a:pPr>
            <a:r>
              <a:rPr lang="en-US" sz="2800" dirty="0" smtClean="0">
                <a:solidFill>
                  <a:schemeClr val="tx1"/>
                </a:solidFill>
                <a:ea typeface="ＭＳ Ｐゴシック" pitchFamily="34" charset="-128"/>
              </a:rPr>
              <a:t>Gain insight from residents on the </a:t>
            </a:r>
            <a:r>
              <a:rPr lang="en-US" sz="2800" dirty="0" smtClean="0">
                <a:solidFill>
                  <a:schemeClr val="tx1"/>
                </a:solidFill>
                <a:ea typeface="ＭＳ Ｐゴシック" pitchFamily="34" charset="-128"/>
              </a:rPr>
              <a:t>elements </a:t>
            </a:r>
            <a:r>
              <a:rPr lang="en-US" sz="2800" dirty="0" smtClean="0">
                <a:solidFill>
                  <a:schemeClr val="tx1"/>
                </a:solidFill>
                <a:ea typeface="ＭＳ Ｐゴシック" pitchFamily="34" charset="-128"/>
              </a:rPr>
              <a:t>you have drafted </a:t>
            </a:r>
          </a:p>
        </p:txBody>
      </p:sp>
      <p:pic>
        <p:nvPicPr>
          <p:cNvPr id="2052" name="Picture 4" descr="C:\Documents and Settings\rachelw\Local Settings\Temporary Internet Files\Content.IE5\B5NE92YC\MP900386497[1].jpg"/>
          <p:cNvPicPr>
            <a:picLocks noChangeAspect="1" noChangeArrowheads="1"/>
          </p:cNvPicPr>
          <p:nvPr/>
        </p:nvPicPr>
        <p:blipFill>
          <a:blip r:embed="rId3"/>
          <a:srcRect/>
          <a:stretch>
            <a:fillRect/>
          </a:stretch>
        </p:blipFill>
        <p:spPr bwMode="auto">
          <a:xfrm>
            <a:off x="436165" y="2207172"/>
            <a:ext cx="2318170" cy="1653628"/>
          </a:xfrm>
          <a:prstGeom prst="rect">
            <a:avLst/>
          </a:prstGeom>
          <a:ln>
            <a:noFill/>
          </a:ln>
          <a:effectLst>
            <a:reflection blurRad="12700" stA="30000" endPos="30000" dist="5000" dir="5400000" sy="-100000" algn="bl" rotWithShape="0"/>
          </a:effectLst>
          <a:scene3d>
            <a:camera prst="perspectiveContrastingLeftFacing">
              <a:rot lat="300000" lon="0" rev="0"/>
            </a:camera>
            <a:lightRig rig="threePt" dir="t">
              <a:rot lat="0" lon="0" rev="2700000"/>
            </a:lightRig>
          </a:scene3d>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Responding to Feedback</a:t>
            </a:r>
            <a:endParaRPr lang="en-US" dirty="0"/>
          </a:p>
        </p:txBody>
      </p:sp>
      <p:sp>
        <p:nvSpPr>
          <p:cNvPr id="3" name="Content Placeholder 2"/>
          <p:cNvSpPr>
            <a:spLocks noGrp="1"/>
          </p:cNvSpPr>
          <p:nvPr>
            <p:ph idx="1"/>
          </p:nvPr>
        </p:nvSpPr>
        <p:spPr>
          <a:xfrm>
            <a:off x="3137338" y="2133600"/>
            <a:ext cx="5720912" cy="3992563"/>
          </a:xfrm>
        </p:spPr>
        <p:txBody>
          <a:bodyPr/>
          <a:lstStyle/>
          <a:p>
            <a:pPr indent="-274320">
              <a:lnSpc>
                <a:spcPct val="110000"/>
              </a:lnSpc>
              <a:buClr>
                <a:schemeClr val="accent2">
                  <a:lumMod val="75000"/>
                </a:schemeClr>
              </a:buClr>
            </a:pPr>
            <a:r>
              <a:rPr lang="en-US" sz="2800" dirty="0" smtClean="0"/>
              <a:t>Carefully study the feedback provided by local residents</a:t>
            </a:r>
          </a:p>
          <a:p>
            <a:pPr indent="-274320">
              <a:lnSpc>
                <a:spcPct val="110000"/>
              </a:lnSpc>
              <a:buClr>
                <a:schemeClr val="accent2">
                  <a:lumMod val="75000"/>
                </a:schemeClr>
              </a:buClr>
            </a:pPr>
            <a:r>
              <a:rPr lang="en-US" sz="2800" dirty="0" smtClean="0"/>
              <a:t>Determine what modifications are needed in the plan</a:t>
            </a:r>
          </a:p>
          <a:p>
            <a:pPr indent="-274320">
              <a:lnSpc>
                <a:spcPct val="110000"/>
              </a:lnSpc>
              <a:buClr>
                <a:schemeClr val="accent2">
                  <a:lumMod val="75000"/>
                </a:schemeClr>
              </a:buClr>
            </a:pPr>
            <a:r>
              <a:rPr lang="en-US" sz="2800" dirty="0" smtClean="0"/>
              <a:t>Complete refinements to the plan</a:t>
            </a:r>
            <a:endParaRPr lang="en-US" sz="2800" dirty="0"/>
          </a:p>
        </p:txBody>
      </p:sp>
      <p:sp>
        <p:nvSpPr>
          <p:cNvPr id="4" name="Slide Number Placeholder 3"/>
          <p:cNvSpPr>
            <a:spLocks noGrp="1"/>
          </p:cNvSpPr>
          <p:nvPr>
            <p:ph type="sldNum" sz="quarter" idx="12"/>
          </p:nvPr>
        </p:nvSpPr>
        <p:spPr/>
        <p:txBody>
          <a:bodyPr/>
          <a:lstStyle/>
          <a:p>
            <a:pPr>
              <a:defRPr/>
            </a:pPr>
            <a:fld id="{BF74082A-A4AB-45E7-8BE2-082F1A60390F}" type="slidenum">
              <a:rPr lang="en-US" smtClean="0"/>
              <a:pPr>
                <a:defRPr/>
              </a:pPr>
              <a:t>17</a:t>
            </a:fld>
            <a:endParaRPr lang="en-US" dirty="0"/>
          </a:p>
        </p:txBody>
      </p:sp>
      <p:pic>
        <p:nvPicPr>
          <p:cNvPr id="1026" name="Picture 2" descr="C:\Users\work\AppData\Local\Microsoft\Windows\Temporary Internet Files\Content.IE5\GFY0Z673\MC90044142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463" y="2133600"/>
            <a:ext cx="2141537" cy="2141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1412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bwMode="auto"/>
        <p:txBody>
          <a:bodyPr wrap="square" numCol="1" anchorCtr="0" compatLnSpc="1">
            <a:prstTxWarp prst="textNoShape">
              <a:avLst/>
            </a:prstTxWarp>
            <a:normAutofit/>
          </a:bodyPr>
          <a:lstStyle/>
          <a:p>
            <a:r>
              <a:rPr lang="en-US" dirty="0" smtClean="0">
                <a:ea typeface="ＭＳ Ｐゴシック" pitchFamily="34" charset="-128"/>
              </a:rPr>
              <a:t>Questions &amp; Next Steps</a:t>
            </a:r>
          </a:p>
        </p:txBody>
      </p:sp>
      <p:sp>
        <p:nvSpPr>
          <p:cNvPr id="3" name="Content Placeholder 2"/>
          <p:cNvSpPr>
            <a:spLocks noGrp="1"/>
          </p:cNvSpPr>
          <p:nvPr>
            <p:ph idx="1"/>
          </p:nvPr>
        </p:nvSpPr>
        <p:spPr>
          <a:xfrm>
            <a:off x="2617077" y="2126480"/>
            <a:ext cx="6083518" cy="4528320"/>
          </a:xfrm>
        </p:spPr>
        <p:txBody>
          <a:bodyPr/>
          <a:lstStyle/>
          <a:p>
            <a:pPr indent="-274320">
              <a:buClr>
                <a:schemeClr val="accent2">
                  <a:lumMod val="75000"/>
                </a:schemeClr>
              </a:buClr>
              <a:buFont typeface="Wingdings" charset="2"/>
              <a:buChar char="§"/>
              <a:defRPr/>
            </a:pPr>
            <a:r>
              <a:rPr lang="en-US" sz="2600" dirty="0" smtClean="0"/>
              <a:t>Topics needing clarification  </a:t>
            </a:r>
          </a:p>
          <a:p>
            <a:pPr indent="-274320">
              <a:buClr>
                <a:schemeClr val="accent2">
                  <a:lumMod val="75000"/>
                </a:schemeClr>
              </a:buClr>
              <a:buFont typeface="Wingdings" charset="2"/>
              <a:buChar char="§"/>
              <a:defRPr/>
            </a:pPr>
            <a:r>
              <a:rPr lang="en-US" sz="2600" dirty="0" smtClean="0"/>
              <a:t>Things to do before the next meeting:</a:t>
            </a:r>
          </a:p>
          <a:p>
            <a:pPr lvl="1" indent="-274320">
              <a:buClr>
                <a:schemeClr val="accent2">
                  <a:lumMod val="60000"/>
                  <a:lumOff val="40000"/>
                </a:schemeClr>
              </a:buClr>
              <a:buFont typeface="Wingdings" charset="2"/>
              <a:buChar char="§"/>
              <a:defRPr/>
            </a:pPr>
            <a:r>
              <a:rPr lang="en-US" sz="2400" dirty="0" smtClean="0"/>
              <a:t>Host the Open House</a:t>
            </a:r>
          </a:p>
          <a:p>
            <a:pPr lvl="1" indent="-274320">
              <a:buClr>
                <a:schemeClr val="accent2">
                  <a:lumMod val="60000"/>
                  <a:lumOff val="40000"/>
                </a:schemeClr>
              </a:buClr>
              <a:buFont typeface="Wingdings" charset="2"/>
              <a:buChar char="§"/>
              <a:defRPr/>
            </a:pPr>
            <a:r>
              <a:rPr lang="en-US" sz="2400" dirty="0" smtClean="0"/>
              <a:t>Gather missing information on assets</a:t>
            </a:r>
          </a:p>
          <a:p>
            <a:pPr lvl="1" indent="-274320">
              <a:buClr>
                <a:schemeClr val="accent2">
                  <a:lumMod val="60000"/>
                  <a:lumOff val="40000"/>
                </a:schemeClr>
              </a:buClr>
              <a:buFont typeface="Wingdings" charset="2"/>
              <a:buChar char="§"/>
              <a:defRPr/>
            </a:pPr>
            <a:r>
              <a:rPr lang="en-US" sz="2400" dirty="0" smtClean="0"/>
              <a:t>Gather other feedback from Open </a:t>
            </a:r>
            <a:r>
              <a:rPr lang="en-US" sz="2400" dirty="0" smtClean="0"/>
              <a:t>House</a:t>
            </a:r>
          </a:p>
          <a:p>
            <a:pPr lvl="1" indent="-274320">
              <a:buClr>
                <a:schemeClr val="accent2">
                  <a:lumMod val="60000"/>
                  <a:lumOff val="40000"/>
                </a:schemeClr>
              </a:buClr>
              <a:buFont typeface="Wingdings" charset="2"/>
              <a:buChar char="§"/>
              <a:defRPr/>
            </a:pPr>
            <a:r>
              <a:rPr lang="en-US" sz="2400" dirty="0" smtClean="0"/>
              <a:t>Draft Emergency Operations Plan(Outline)</a:t>
            </a:r>
            <a:endParaRPr lang="en-US" sz="2400" dirty="0" smtClean="0"/>
          </a:p>
          <a:p>
            <a:pPr indent="-274320">
              <a:buClr>
                <a:schemeClr val="accent2">
                  <a:lumMod val="75000"/>
                </a:schemeClr>
              </a:buClr>
              <a:buFont typeface="Wingdings" charset="2"/>
              <a:buChar char="§"/>
              <a:defRPr/>
            </a:pPr>
            <a:r>
              <a:rPr lang="en-US" sz="2600" dirty="0" smtClean="0">
                <a:solidFill>
                  <a:srgbClr val="800000"/>
                </a:solidFill>
              </a:rPr>
              <a:t>Next Meeting:</a:t>
            </a:r>
            <a:r>
              <a:rPr lang="en-US" sz="2600" dirty="0" smtClean="0"/>
              <a:t> Date, time, and location</a:t>
            </a:r>
            <a:endParaRPr lang="en-US" sz="2600" dirty="0"/>
          </a:p>
        </p:txBody>
      </p:sp>
      <p:pic>
        <p:nvPicPr>
          <p:cNvPr id="65539" name="Picture 5" descr="C:\Users\work\AppData\Local\Microsoft\Windows\Temporary Internet Files\Content.IE5\R54WRB7J\MC900441498[1].png"/>
          <p:cNvPicPr>
            <a:picLocks noChangeAspect="1" noChangeArrowheads="1"/>
          </p:cNvPicPr>
          <p:nvPr/>
        </p:nvPicPr>
        <p:blipFill>
          <a:blip r:embed="rId3"/>
          <a:srcRect/>
          <a:stretch>
            <a:fillRect/>
          </a:stretch>
        </p:blipFill>
        <p:spPr bwMode="auto">
          <a:xfrm>
            <a:off x="-19760" y="1898814"/>
            <a:ext cx="2687637" cy="268763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02A51805-8E1C-424B-BB6A-A74C78B4183C}"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 Placeholder 2"/>
          <p:cNvSpPr>
            <a:spLocks noGrp="1"/>
          </p:cNvSpPr>
          <p:nvPr>
            <p:ph type="body" sz="half" idx="2"/>
          </p:nvPr>
        </p:nvSpPr>
        <p:spPr>
          <a:xfrm>
            <a:off x="419100" y="4953000"/>
            <a:ext cx="2471738" cy="1246188"/>
          </a:xfrm>
        </p:spPr>
        <p:txBody>
          <a:bodyPr/>
          <a:lstStyle/>
          <a:p>
            <a:endParaRPr lang="en-US" dirty="0">
              <a:latin typeface="Calibri" charset="0"/>
              <a:ea typeface="ＭＳ Ｐゴシック" charset="0"/>
              <a:cs typeface="ＭＳ Ｐゴシック" charset="0"/>
            </a:endParaRPr>
          </a:p>
        </p:txBody>
      </p:sp>
      <p:sp>
        <p:nvSpPr>
          <p:cNvPr id="4" name="Title 3"/>
          <p:cNvSpPr>
            <a:spLocks noGrp="1"/>
          </p:cNvSpPr>
          <p:nvPr>
            <p:ph type="title"/>
          </p:nvPr>
        </p:nvSpPr>
        <p:spPr>
          <a:xfrm>
            <a:off x="411163" y="4394200"/>
            <a:ext cx="2474912" cy="511175"/>
          </a:xfrm>
        </p:spPr>
        <p:txBody>
          <a:bodyPr>
            <a:normAutofit fontScale="90000"/>
          </a:bodyPr>
          <a:lstStyle/>
          <a:p>
            <a:pPr>
              <a:defRPr/>
            </a:pPr>
            <a:r>
              <a:rPr lang="en-US" dirty="0" smtClean="0"/>
              <a:t>Contact Information	</a:t>
            </a:r>
            <a:endParaRPr lang="en-US" dirty="0"/>
          </a:p>
        </p:txBody>
      </p:sp>
      <p:sp>
        <p:nvSpPr>
          <p:cNvPr id="82947" name="Slide Number Placeholder 5"/>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4208B1A-8700-494C-A138-CA8DF424AF61}" type="slidenum">
              <a:rPr lang="en-US" sz="1400">
                <a:solidFill>
                  <a:srgbClr val="262626"/>
                </a:solidFill>
                <a:latin typeface="Calibri" charset="0"/>
              </a:rPr>
              <a:pPr eaLnBrk="1" hangingPunct="1"/>
              <a:t>19</a:t>
            </a:fld>
            <a:endParaRPr lang="en-US" sz="1400" dirty="0">
              <a:solidFill>
                <a:srgbClr val="262626"/>
              </a:solidFill>
              <a:latin typeface="Calibri" charset="0"/>
            </a:endParaRPr>
          </a:p>
        </p:txBody>
      </p:sp>
      <p:sp>
        <p:nvSpPr>
          <p:cNvPr id="8" name="TextBox 7"/>
          <p:cNvSpPr txBox="1"/>
          <p:nvPr/>
        </p:nvSpPr>
        <p:spPr>
          <a:xfrm>
            <a:off x="3270250" y="4351338"/>
            <a:ext cx="5592763" cy="400050"/>
          </a:xfrm>
          <a:prstGeom prst="rect">
            <a:avLst/>
          </a:prstGeom>
          <a:solidFill>
            <a:schemeClr val="tx1">
              <a:lumMod val="75000"/>
              <a:lumOff val="25000"/>
            </a:schemeClr>
          </a:solidFill>
        </p:spPr>
        <p:txBody>
          <a:bodyPr>
            <a:spAutoFit/>
          </a:bodyPr>
          <a:lstStyle/>
          <a:p>
            <a:pPr algn="r">
              <a:defRPr/>
            </a:pPr>
            <a:r>
              <a:rPr lang="en-US" sz="2000" i="1" dirty="0">
                <a:solidFill>
                  <a:schemeClr val="bg1"/>
                </a:solidFill>
                <a:latin typeface="+mn-lt"/>
              </a:rPr>
              <a:t>Building Disaster-Resilient Places</a:t>
            </a:r>
            <a:endParaRPr lang="en-US" sz="2000" dirty="0">
              <a:solidFill>
                <a:schemeClr val="bg1"/>
              </a:solidFill>
              <a:latin typeface="+mn-lt"/>
            </a:endParaRPr>
          </a:p>
        </p:txBody>
      </p:sp>
      <p:sp>
        <p:nvSpPr>
          <p:cNvPr id="9" name="Rectangle 8"/>
          <p:cNvSpPr/>
          <p:nvPr/>
        </p:nvSpPr>
        <p:spPr>
          <a:xfrm>
            <a:off x="298450" y="876300"/>
            <a:ext cx="2716213" cy="3306763"/>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050" name="Picture 2" descr="C:\Users\Work\Desktop\ReadyCommunityLOGO2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2175" y="1573717"/>
            <a:ext cx="6008912" cy="1911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484775"/>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bwMode="auto"/>
        <p:txBody>
          <a:bodyPr wrap="square" numCol="1" anchorCtr="0" compatLnSpc="1">
            <a:prstTxWarp prst="textNoShape">
              <a:avLst/>
            </a:prstTxWarp>
            <a:normAutofit/>
          </a:bodyPr>
          <a:lstStyle/>
          <a:p>
            <a:r>
              <a:rPr lang="en-US" dirty="0" smtClean="0">
                <a:ea typeface="ＭＳ Ｐゴシック" pitchFamily="34" charset="-128"/>
              </a:rPr>
              <a:t>A Review of What is Involved</a:t>
            </a:r>
          </a:p>
        </p:txBody>
      </p:sp>
      <p:graphicFrame>
        <p:nvGraphicFramePr>
          <p:cNvPr id="4" name="Diagram 3"/>
          <p:cNvGraphicFramePr/>
          <p:nvPr/>
        </p:nvGraphicFramePr>
        <p:xfrm>
          <a:off x="284163" y="1976582"/>
          <a:ext cx="8730364" cy="1505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941388" y="3481388"/>
            <a:ext cx="7593012" cy="2677656"/>
          </a:xfrm>
          <a:prstGeom prst="rect">
            <a:avLst/>
          </a:prstGeom>
          <a:noFill/>
        </p:spPr>
        <p:txBody>
          <a:bodyPr>
            <a:spAutoFit/>
          </a:bodyPr>
          <a:lstStyle/>
          <a:p>
            <a:pPr>
              <a:defRPr/>
            </a:pPr>
            <a:r>
              <a:rPr lang="en-US" sz="2800" dirty="0">
                <a:solidFill>
                  <a:schemeClr val="accent1"/>
                </a:solidFill>
                <a:latin typeface="+mn-lt"/>
                <a:ea typeface="ＭＳ Ｐゴシック" charset="-128"/>
                <a:cs typeface="ＭＳ Ｐゴシック" charset="-128"/>
              </a:rPr>
              <a:t>Step 1:  </a:t>
            </a:r>
            <a:r>
              <a:rPr lang="en-US" sz="2800" dirty="0">
                <a:latin typeface="+mn-lt"/>
                <a:ea typeface="ＭＳ Ｐゴシック" charset="-128"/>
                <a:cs typeface="ＭＳ Ｐゴシック" charset="-128"/>
              </a:rPr>
              <a:t>Form a Collaborative Planning Team</a:t>
            </a:r>
          </a:p>
          <a:p>
            <a:pPr>
              <a:defRPr/>
            </a:pPr>
            <a:r>
              <a:rPr lang="en-US" sz="2800" dirty="0">
                <a:solidFill>
                  <a:schemeClr val="accent1"/>
                </a:solidFill>
                <a:latin typeface="+mn-lt"/>
                <a:ea typeface="ＭＳ Ｐゴシック" charset="-128"/>
                <a:cs typeface="ＭＳ Ｐゴシック" charset="-128"/>
              </a:rPr>
              <a:t>Step 2:  </a:t>
            </a:r>
            <a:r>
              <a:rPr lang="en-US" sz="2800" dirty="0">
                <a:latin typeface="+mn-lt"/>
                <a:ea typeface="ＭＳ Ｐゴシック" charset="-128"/>
                <a:cs typeface="ＭＳ Ｐゴシック" charset="-128"/>
              </a:rPr>
              <a:t>Understand the Situation</a:t>
            </a:r>
          </a:p>
          <a:p>
            <a:pPr>
              <a:defRPr/>
            </a:pPr>
            <a:r>
              <a:rPr lang="en-US" sz="2800" dirty="0">
                <a:solidFill>
                  <a:schemeClr val="accent1"/>
                </a:solidFill>
                <a:latin typeface="+mn-lt"/>
                <a:ea typeface="ＭＳ Ｐゴシック" charset="-128"/>
                <a:cs typeface="ＭＳ Ｐゴシック" charset="-128"/>
              </a:rPr>
              <a:t>Step 3:</a:t>
            </a:r>
            <a:r>
              <a:rPr lang="en-US" sz="2800" dirty="0">
                <a:latin typeface="+mn-lt"/>
                <a:ea typeface="ＭＳ Ｐゴシック" charset="-128"/>
                <a:cs typeface="ＭＳ Ｐゴシック" charset="-128"/>
              </a:rPr>
              <a:t>  Determine Goals &amp; </a:t>
            </a:r>
            <a:r>
              <a:rPr lang="en-US" sz="2800" dirty="0" smtClean="0">
                <a:latin typeface="+mn-lt"/>
                <a:ea typeface="ＭＳ Ｐゴシック" charset="-128"/>
                <a:cs typeface="ＭＳ Ｐゴシック" charset="-128"/>
              </a:rPr>
              <a:t>Actions</a:t>
            </a:r>
            <a:endParaRPr lang="en-US" sz="2800" dirty="0">
              <a:latin typeface="+mn-lt"/>
              <a:ea typeface="ＭＳ Ｐゴシック" charset="-128"/>
              <a:cs typeface="ＭＳ Ｐゴシック" charset="-128"/>
            </a:endParaRPr>
          </a:p>
          <a:p>
            <a:pPr>
              <a:defRPr/>
            </a:pPr>
            <a:r>
              <a:rPr lang="en-US" sz="2800" b="1" dirty="0">
                <a:solidFill>
                  <a:schemeClr val="accent1"/>
                </a:solidFill>
                <a:latin typeface="+mn-lt"/>
                <a:ea typeface="ＭＳ Ｐゴシック" charset="-128"/>
                <a:cs typeface="ＭＳ Ｐゴシック" charset="-128"/>
              </a:rPr>
              <a:t>Step 4:  </a:t>
            </a:r>
            <a:r>
              <a:rPr lang="en-US" sz="2800" b="1" dirty="0">
                <a:latin typeface="+mn-lt"/>
                <a:ea typeface="ＭＳ Ｐゴシック" charset="-128"/>
                <a:cs typeface="ＭＳ Ｐゴシック" charset="-128"/>
              </a:rPr>
              <a:t>Develop the Plan</a:t>
            </a:r>
          </a:p>
          <a:p>
            <a:pPr>
              <a:defRPr/>
            </a:pPr>
            <a:r>
              <a:rPr lang="en-US" sz="2800" dirty="0">
                <a:solidFill>
                  <a:schemeClr val="accent1"/>
                </a:solidFill>
                <a:latin typeface="+mn-lt"/>
                <a:ea typeface="ＭＳ Ｐゴシック" charset="-128"/>
                <a:cs typeface="ＭＳ Ｐゴシック" charset="-128"/>
              </a:rPr>
              <a:t>Step 5:  </a:t>
            </a:r>
            <a:r>
              <a:rPr lang="en-US" sz="2800" dirty="0">
                <a:latin typeface="+mn-lt"/>
                <a:ea typeface="ＭＳ Ｐゴシック" charset="-128"/>
                <a:cs typeface="ＭＳ Ｐゴシック" charset="-128"/>
              </a:rPr>
              <a:t>Prepare, Review, &amp; Approve the Plan</a:t>
            </a:r>
          </a:p>
          <a:p>
            <a:pPr>
              <a:defRPr/>
            </a:pPr>
            <a:r>
              <a:rPr lang="en-US" sz="2800" dirty="0">
                <a:solidFill>
                  <a:schemeClr val="accent1"/>
                </a:solidFill>
                <a:latin typeface="+mn-lt"/>
                <a:ea typeface="ＭＳ Ｐゴシック" charset="-128"/>
                <a:cs typeface="ＭＳ Ｐゴシック" charset="-128"/>
              </a:rPr>
              <a:t>Step 6:  </a:t>
            </a:r>
            <a:r>
              <a:rPr lang="en-US" sz="2800" dirty="0">
                <a:latin typeface="+mn-lt"/>
                <a:ea typeface="ＭＳ Ｐゴシック" charset="-128"/>
                <a:cs typeface="ＭＳ Ｐゴシック" charset="-128"/>
              </a:rPr>
              <a:t>Implement &amp; Maintain the Plan</a:t>
            </a:r>
          </a:p>
        </p:txBody>
      </p:sp>
      <p:sp>
        <p:nvSpPr>
          <p:cNvPr id="3" name="Slide Number Placeholder 2"/>
          <p:cNvSpPr>
            <a:spLocks noGrp="1"/>
          </p:cNvSpPr>
          <p:nvPr>
            <p:ph type="sldNum" sz="quarter" idx="12"/>
          </p:nvPr>
        </p:nvSpPr>
        <p:spPr/>
        <p:txBody>
          <a:bodyPr/>
          <a:lstStyle/>
          <a:p>
            <a:pPr>
              <a:defRPr/>
            </a:pPr>
            <a:fld id="{31CB97C4-7B00-4D56-8131-22B15751D6FC}"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bwMode="auto"/>
        <p:txBody>
          <a:bodyPr wrap="square" numCol="1" anchorCtr="0" compatLnSpc="1">
            <a:prstTxWarp prst="textNoShape">
              <a:avLst/>
            </a:prstTxWarp>
            <a:normAutofit/>
          </a:bodyPr>
          <a:lstStyle/>
          <a:p>
            <a:r>
              <a:rPr lang="en-US" dirty="0" smtClean="0">
                <a:ea typeface="ＭＳ Ｐゴシック" pitchFamily="34" charset="-128"/>
              </a:rPr>
              <a:t>Overview</a:t>
            </a:r>
          </a:p>
        </p:txBody>
      </p:sp>
      <p:sp>
        <p:nvSpPr>
          <p:cNvPr id="6" name="Rectangle 6"/>
          <p:cNvSpPr txBox="1">
            <a:spLocks/>
          </p:cNvSpPr>
          <p:nvPr/>
        </p:nvSpPr>
        <p:spPr bwMode="auto">
          <a:xfrm>
            <a:off x="284163" y="1752600"/>
            <a:ext cx="5354638" cy="5105400"/>
          </a:xfrm>
          <a:prstGeom prst="rect">
            <a:avLst/>
          </a:prstGeom>
          <a:noFill/>
          <a:ln w="9525">
            <a:noFill/>
            <a:miter lim="800000"/>
            <a:headEnd/>
            <a:tailEnd/>
          </a:ln>
        </p:spPr>
        <p:txBody>
          <a:bodyPr/>
          <a:lstStyle/>
          <a:p>
            <a:pPr marL="240030" defTabSz="914400" eaLnBrk="0" hangingPunct="0">
              <a:spcBef>
                <a:spcPts val="2000"/>
              </a:spcBef>
              <a:buClr>
                <a:srgbClr val="A6A6A6"/>
              </a:buClr>
              <a:buSzPct val="90000"/>
              <a:defRPr/>
            </a:pPr>
            <a:r>
              <a:rPr lang="en-US" sz="2800" b="1" dirty="0">
                <a:solidFill>
                  <a:srgbClr val="800000"/>
                </a:solidFill>
                <a:latin typeface="+mn-lt"/>
                <a:ea typeface="ＭＳ Ｐゴシック" charset="-128"/>
                <a:cs typeface="ＭＳ Ｐゴシック" charset="-128"/>
              </a:rPr>
              <a:t>Participants will:</a:t>
            </a:r>
          </a:p>
          <a:p>
            <a:pPr marL="457200" indent="-274320" defTabSz="914400" eaLnBrk="0" hangingPunct="0">
              <a:spcBef>
                <a:spcPts val="1400"/>
              </a:spcBef>
              <a:spcAft>
                <a:spcPts val="600"/>
              </a:spcAft>
              <a:buClr>
                <a:schemeClr val="accent2">
                  <a:lumMod val="75000"/>
                </a:schemeClr>
              </a:buClr>
              <a:buSzPct val="90000"/>
              <a:buFont typeface="+mj-lt"/>
              <a:buAutoNum type="arabicPeriod"/>
              <a:defRPr/>
            </a:pPr>
            <a:r>
              <a:rPr lang="en-US" sz="2400" dirty="0" smtClean="0">
                <a:solidFill>
                  <a:srgbClr val="262626"/>
                </a:solidFill>
                <a:latin typeface="+mn-lt"/>
                <a:ea typeface="ＭＳ Ｐゴシック" charset="-128"/>
                <a:cs typeface="ＭＳ Ｐゴシック" charset="-128"/>
              </a:rPr>
              <a:t>Review refined goals and actions/strategies from the previous session</a:t>
            </a:r>
            <a:endParaRPr lang="en-US" sz="2400" dirty="0">
              <a:solidFill>
                <a:srgbClr val="262626"/>
              </a:solidFill>
              <a:latin typeface="+mn-lt"/>
              <a:ea typeface="ＭＳ Ｐゴシック" charset="-128"/>
              <a:cs typeface="ＭＳ Ｐゴシック" charset="-128"/>
            </a:endParaRPr>
          </a:p>
          <a:p>
            <a:pPr marL="457200" indent="-274320" defTabSz="914400" eaLnBrk="0" hangingPunct="0">
              <a:spcBef>
                <a:spcPts val="1400"/>
              </a:spcBef>
              <a:spcAft>
                <a:spcPts val="600"/>
              </a:spcAft>
              <a:buClr>
                <a:schemeClr val="accent2">
                  <a:lumMod val="75000"/>
                </a:schemeClr>
              </a:buClr>
              <a:buSzPct val="90000"/>
              <a:buFont typeface="+mj-lt"/>
              <a:buAutoNum type="arabicPeriod"/>
              <a:defRPr/>
            </a:pPr>
            <a:r>
              <a:rPr lang="en-US" sz="2400" dirty="0" smtClean="0">
                <a:solidFill>
                  <a:srgbClr val="262626"/>
                </a:solidFill>
                <a:latin typeface="+mn-lt"/>
                <a:ea typeface="ＭＳ Ｐゴシック" charset="-128"/>
                <a:cs typeface="ＭＳ Ｐゴシック" charset="-128"/>
              </a:rPr>
              <a:t>Identify specific steps needed to carry out the actions and to meet the key goals</a:t>
            </a:r>
          </a:p>
          <a:p>
            <a:pPr marL="457200" indent="-274320" defTabSz="914400" eaLnBrk="0" hangingPunct="0">
              <a:spcBef>
                <a:spcPts val="1400"/>
              </a:spcBef>
              <a:spcAft>
                <a:spcPts val="600"/>
              </a:spcAft>
              <a:buClr>
                <a:schemeClr val="accent2">
                  <a:lumMod val="75000"/>
                </a:schemeClr>
              </a:buClr>
              <a:buSzPct val="90000"/>
              <a:buFont typeface="+mj-lt"/>
              <a:buAutoNum type="arabicPeriod"/>
              <a:defRPr/>
            </a:pPr>
            <a:r>
              <a:rPr lang="en-US" sz="2400" dirty="0" smtClean="0">
                <a:solidFill>
                  <a:srgbClr val="262626"/>
                </a:solidFill>
                <a:latin typeface="+mn-lt"/>
                <a:ea typeface="ＭＳ Ｐゴシック" charset="-128"/>
                <a:cs typeface="ＭＳ Ｐゴシック" charset="-128"/>
              </a:rPr>
              <a:t>Identify assets available or needed to carry out the actions and </a:t>
            </a:r>
            <a:r>
              <a:rPr lang="en-US" sz="2400" dirty="0" smtClean="0">
                <a:solidFill>
                  <a:srgbClr val="262626"/>
                </a:solidFill>
                <a:latin typeface="+mn-lt"/>
                <a:ea typeface="ＭＳ Ｐゴシック" charset="-128"/>
                <a:cs typeface="ＭＳ Ｐゴシック" charset="-128"/>
              </a:rPr>
              <a:t>steps</a:t>
            </a:r>
          </a:p>
          <a:p>
            <a:pPr marL="457200" indent="-274320" defTabSz="914400" eaLnBrk="0" hangingPunct="0">
              <a:spcBef>
                <a:spcPts val="1400"/>
              </a:spcBef>
              <a:spcAft>
                <a:spcPts val="600"/>
              </a:spcAft>
              <a:buClr>
                <a:schemeClr val="accent2">
                  <a:lumMod val="75000"/>
                </a:schemeClr>
              </a:buClr>
              <a:buSzPct val="90000"/>
              <a:buFont typeface="+mj-lt"/>
              <a:buAutoNum type="arabicPeriod"/>
              <a:defRPr/>
            </a:pPr>
            <a:r>
              <a:rPr lang="en-US" sz="2400" dirty="0" smtClean="0">
                <a:solidFill>
                  <a:srgbClr val="262626"/>
                </a:solidFill>
                <a:latin typeface="+mn-lt"/>
                <a:ea typeface="ＭＳ Ｐゴシック" charset="-128"/>
                <a:cs typeface="ＭＳ Ｐゴシック" charset="-128"/>
              </a:rPr>
              <a:t>Examine a typical Outline for the Emergency Operation Plan</a:t>
            </a:r>
            <a:endParaRPr lang="en-US" sz="2400" dirty="0">
              <a:solidFill>
                <a:srgbClr val="262626"/>
              </a:solidFill>
              <a:latin typeface="+mn-lt"/>
              <a:ea typeface="ＭＳ Ｐゴシック" charset="-128"/>
              <a:cs typeface="ＭＳ Ｐゴシック" charset="-128"/>
            </a:endParaRPr>
          </a:p>
        </p:txBody>
      </p:sp>
      <p:sp>
        <p:nvSpPr>
          <p:cNvPr id="3" name="Slide Number Placeholder 2"/>
          <p:cNvSpPr>
            <a:spLocks noGrp="1"/>
          </p:cNvSpPr>
          <p:nvPr>
            <p:ph type="sldNum" sz="quarter" idx="12"/>
          </p:nvPr>
        </p:nvSpPr>
        <p:spPr/>
        <p:txBody>
          <a:bodyPr/>
          <a:lstStyle/>
          <a:p>
            <a:pPr>
              <a:defRPr/>
            </a:pPr>
            <a:fld id="{DEDA3913-67BC-4B69-A1FA-369C22A4E754}" type="slidenum">
              <a:rPr lang="en-US" smtClean="0"/>
              <a:pPr>
                <a:defRPr/>
              </a:pPr>
              <a:t>3</a:t>
            </a:fld>
            <a:endParaRPr lang="en-US" dirty="0"/>
          </a:p>
        </p:txBody>
      </p:sp>
      <p:pic>
        <p:nvPicPr>
          <p:cNvPr id="36872" name="Picture 8" descr="C:\Documents and Settings\rachelw\Local Settings\Temporary Internet Files\Content.IE5\3MOEFZC8\MP900401005[1].jpg"/>
          <p:cNvPicPr>
            <a:picLocks noChangeAspect="1" noChangeArrowheads="1"/>
          </p:cNvPicPr>
          <p:nvPr/>
        </p:nvPicPr>
        <p:blipFill>
          <a:blip r:embed="rId3"/>
          <a:srcRect/>
          <a:stretch>
            <a:fillRect/>
          </a:stretch>
        </p:blipFill>
        <p:spPr bwMode="auto">
          <a:xfrm>
            <a:off x="6757642" y="2731559"/>
            <a:ext cx="2032287" cy="3046942"/>
          </a:xfrm>
          <a:prstGeom prst="rect">
            <a:avLst/>
          </a:prstGeom>
          <a:noFill/>
          <a:effectLst>
            <a:reflection stA="50000" endPos="25000" dist="12700" dir="5400000" sy="-100000" algn="bl" rotWithShape="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Review Goals &amp; Actions from Step Three </a:t>
            </a:r>
            <a:endParaRPr lang="en-US" dirty="0"/>
          </a:p>
        </p:txBody>
      </p:sp>
      <p:sp>
        <p:nvSpPr>
          <p:cNvPr id="38914" name="Content Placeholder 2"/>
          <p:cNvSpPr>
            <a:spLocks noGrp="1"/>
          </p:cNvSpPr>
          <p:nvPr>
            <p:ph idx="1"/>
          </p:nvPr>
        </p:nvSpPr>
        <p:spPr>
          <a:xfrm>
            <a:off x="3109804" y="1991706"/>
            <a:ext cx="5764212" cy="3992563"/>
          </a:xfrm>
        </p:spPr>
        <p:txBody>
          <a:bodyPr/>
          <a:lstStyle/>
          <a:p>
            <a:pPr>
              <a:buNone/>
            </a:pPr>
            <a:r>
              <a:rPr lang="en-US" sz="3200" b="1" dirty="0" smtClean="0">
                <a:solidFill>
                  <a:srgbClr val="800000"/>
                </a:solidFill>
                <a:ea typeface="ＭＳ Ｐゴシック" pitchFamily="34" charset="-128"/>
              </a:rPr>
              <a:t>Take a moment to: </a:t>
            </a:r>
          </a:p>
          <a:p>
            <a:pPr indent="-274320">
              <a:buClr>
                <a:schemeClr val="accent2">
                  <a:lumMod val="75000"/>
                </a:schemeClr>
              </a:buClr>
            </a:pPr>
            <a:r>
              <a:rPr lang="en-US" sz="2800" dirty="0" smtClean="0">
                <a:ea typeface="ＭＳ Ｐゴシック" pitchFamily="34" charset="-128"/>
              </a:rPr>
              <a:t>Review the goals and proposed actions that team members fine-tuned after Step Three</a:t>
            </a:r>
          </a:p>
          <a:p>
            <a:pPr indent="-274320">
              <a:buClr>
                <a:schemeClr val="accent2">
                  <a:lumMod val="75000"/>
                </a:schemeClr>
              </a:buClr>
            </a:pPr>
            <a:r>
              <a:rPr lang="en-US" sz="2800" dirty="0" smtClean="0">
                <a:ea typeface="ＭＳ Ｐゴシック" pitchFamily="34" charset="-128"/>
              </a:rPr>
              <a:t>Invite comments or suggestions from the entire team </a:t>
            </a:r>
          </a:p>
          <a:p>
            <a:pPr indent="-274320">
              <a:buClr>
                <a:schemeClr val="accent2">
                  <a:lumMod val="75000"/>
                </a:schemeClr>
              </a:buClr>
            </a:pPr>
            <a:r>
              <a:rPr lang="en-US" sz="2800" dirty="0" smtClean="0">
                <a:ea typeface="ＭＳ Ｐゴシック" pitchFamily="34" charset="-128"/>
              </a:rPr>
              <a:t>Complete any additional refinements  that may be needed.  </a:t>
            </a:r>
          </a:p>
          <a:p>
            <a:endParaRPr lang="en-US" dirty="0" smtClean="0">
              <a:ea typeface="ＭＳ Ｐゴシック" pitchFamily="34" charset="-128"/>
            </a:endParaRPr>
          </a:p>
        </p:txBody>
      </p:sp>
      <p:sp>
        <p:nvSpPr>
          <p:cNvPr id="4" name="Slide Number Placeholder 3"/>
          <p:cNvSpPr>
            <a:spLocks noGrp="1"/>
          </p:cNvSpPr>
          <p:nvPr>
            <p:ph type="sldNum" sz="quarter" idx="12"/>
          </p:nvPr>
        </p:nvSpPr>
        <p:spPr/>
        <p:txBody>
          <a:bodyPr/>
          <a:lstStyle/>
          <a:p>
            <a:pPr>
              <a:defRPr/>
            </a:pPr>
            <a:fld id="{B9D8C250-14D9-411C-B266-DC81F7DCDCFD}" type="slidenum">
              <a:rPr lang="en-US" smtClean="0"/>
              <a:pPr>
                <a:defRPr/>
              </a:pPr>
              <a:t>4</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0913" y="2192867"/>
            <a:ext cx="2402604" cy="1604940"/>
          </a:xfrm>
          <a:prstGeom prst="rect">
            <a:avLst/>
          </a:prstGeom>
          <a:ln>
            <a:noFill/>
          </a:ln>
          <a:effectLst>
            <a:reflection stA="50000" endPos="25000" dist="12700" dir="5400000" sy="-100000" algn="bl" rotWithShape="0"/>
          </a:effectLs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bwMode="auto"/>
        <p:txBody>
          <a:bodyPr wrap="square" numCol="1" anchorCtr="0" compatLnSpc="1">
            <a:prstTxWarp prst="textNoShape">
              <a:avLst/>
            </a:prstTxWarp>
            <a:normAutofit/>
          </a:bodyPr>
          <a:lstStyle/>
          <a:p>
            <a:r>
              <a:rPr lang="en-US" dirty="0" smtClean="0">
                <a:ea typeface="ＭＳ Ｐゴシック" pitchFamily="34" charset="-128"/>
              </a:rPr>
              <a:t>Putting “Legs” on Your Plan</a:t>
            </a:r>
          </a:p>
        </p:txBody>
      </p:sp>
      <p:sp>
        <p:nvSpPr>
          <p:cNvPr id="4" name="Rectangle 3"/>
          <p:cNvSpPr txBox="1">
            <a:spLocks/>
          </p:cNvSpPr>
          <p:nvPr/>
        </p:nvSpPr>
        <p:spPr bwMode="auto">
          <a:xfrm>
            <a:off x="381000" y="3196192"/>
            <a:ext cx="8225002" cy="1667908"/>
          </a:xfrm>
          <a:prstGeom prst="rect">
            <a:avLst/>
          </a:prstGeom>
          <a:noFill/>
          <a:ln w="9525">
            <a:noFill/>
            <a:miter lim="800000"/>
            <a:headEnd/>
            <a:tailEnd/>
          </a:ln>
        </p:spPr>
        <p:txBody>
          <a:bodyPr/>
          <a:lstStyle/>
          <a:p>
            <a:pPr marL="454025" algn="ctr" defTabSz="914400" eaLnBrk="0" hangingPunct="0">
              <a:spcBef>
                <a:spcPts val="600"/>
              </a:spcBef>
              <a:spcAft>
                <a:spcPts val="600"/>
              </a:spcAft>
              <a:buClr>
                <a:schemeClr val="accent4"/>
              </a:buClr>
              <a:buSzPct val="90000"/>
              <a:defRPr/>
            </a:pPr>
            <a:r>
              <a:rPr lang="en-US" sz="3600" b="1" dirty="0" smtClean="0">
                <a:solidFill>
                  <a:srgbClr val="800000"/>
                </a:solidFill>
                <a:latin typeface="+mj-lt"/>
                <a:ea typeface="ＭＳ Ｐゴシック" charset="-128"/>
                <a:cs typeface="ＭＳ Ｐゴシック" charset="-128"/>
              </a:rPr>
              <a:t>Goals don’t happen without solid planning and commitment.</a:t>
            </a:r>
          </a:p>
          <a:p>
            <a:pPr marL="454025" indent="-274320" defTabSz="914400" eaLnBrk="0" hangingPunct="0">
              <a:spcBef>
                <a:spcPts val="600"/>
              </a:spcBef>
              <a:spcAft>
                <a:spcPts val="600"/>
              </a:spcAft>
              <a:buClr>
                <a:schemeClr val="accent4"/>
              </a:buClr>
              <a:buSzPct val="90000"/>
              <a:defRPr/>
            </a:pPr>
            <a:endParaRPr lang="en-US" sz="2150" dirty="0" smtClean="0">
              <a:latin typeface="+mn-lt"/>
              <a:ea typeface="ＭＳ Ｐゴシック" charset="-128"/>
              <a:cs typeface="ＭＳ Ｐゴシック" charset="-128"/>
            </a:endParaRPr>
          </a:p>
        </p:txBody>
      </p:sp>
      <p:sp>
        <p:nvSpPr>
          <p:cNvPr id="5" name="Slide Number Placeholder 4"/>
          <p:cNvSpPr>
            <a:spLocks noGrp="1"/>
          </p:cNvSpPr>
          <p:nvPr>
            <p:ph type="sldNum" sz="quarter" idx="12"/>
          </p:nvPr>
        </p:nvSpPr>
        <p:spPr/>
        <p:txBody>
          <a:bodyPr/>
          <a:lstStyle/>
          <a:p>
            <a:pPr>
              <a:defRPr/>
            </a:pPr>
            <a:fld id="{17313284-DA86-49E0-A5A7-0A3309165DEC}" type="slidenum">
              <a:rPr lang="en-US" smtClean="0"/>
              <a:pPr>
                <a:defRPr/>
              </a:pPr>
              <a:t>5</a:t>
            </a:fld>
            <a:endParaRPr lang="en-US" dirty="0"/>
          </a:p>
        </p:txBody>
      </p:sp>
      <p:sp>
        <p:nvSpPr>
          <p:cNvPr id="11" name="Rectangle 10"/>
          <p:cNvSpPr/>
          <p:nvPr/>
        </p:nvSpPr>
        <p:spPr>
          <a:xfrm>
            <a:off x="2019300" y="4680043"/>
            <a:ext cx="5346700" cy="1477328"/>
          </a:xfrm>
          <a:prstGeom prst="rect">
            <a:avLst/>
          </a:prstGeom>
        </p:spPr>
        <p:txBody>
          <a:bodyPr wrap="square">
            <a:spAutoFit/>
          </a:bodyPr>
          <a:lstStyle/>
          <a:p>
            <a:pPr algn="ctr" defTabSz="914400" eaLnBrk="0" hangingPunct="0">
              <a:spcBef>
                <a:spcPts val="600"/>
              </a:spcBef>
              <a:spcAft>
                <a:spcPts val="600"/>
              </a:spcAft>
              <a:buClr>
                <a:schemeClr val="accent4"/>
              </a:buClr>
              <a:buSzPct val="90000"/>
              <a:defRPr/>
            </a:pPr>
            <a:r>
              <a:rPr lang="en-US" sz="2800" dirty="0">
                <a:latin typeface="Calibri"/>
                <a:ea typeface="ＭＳ Ｐゴシック" charset="-128"/>
                <a:cs typeface="Calibri"/>
              </a:rPr>
              <a:t>What </a:t>
            </a:r>
            <a:r>
              <a:rPr lang="en-US" sz="2800" dirty="0" smtClean="0">
                <a:latin typeface="Calibri"/>
                <a:ea typeface="ＭＳ Ｐゴシック" charset="-128"/>
                <a:cs typeface="Calibri"/>
              </a:rPr>
              <a:t>steps </a:t>
            </a:r>
            <a:r>
              <a:rPr lang="en-US" sz="2800" dirty="0">
                <a:latin typeface="Calibri"/>
                <a:ea typeface="ＭＳ Ｐゴシック" charset="-128"/>
                <a:cs typeface="Calibri"/>
              </a:rPr>
              <a:t>are needed to </a:t>
            </a:r>
            <a:r>
              <a:rPr lang="en-US" sz="2800" dirty="0" smtClean="0">
                <a:latin typeface="Calibri"/>
                <a:ea typeface="ＭＳ Ｐゴシック" charset="-128"/>
                <a:cs typeface="Calibri"/>
              </a:rPr>
              <a:t>accomplish </a:t>
            </a:r>
            <a:r>
              <a:rPr lang="en-US" sz="2800" dirty="0">
                <a:latin typeface="Calibri"/>
                <a:ea typeface="ＭＳ Ｐゴシック" charset="-128"/>
                <a:cs typeface="Calibri"/>
              </a:rPr>
              <a:t>your goals and </a:t>
            </a:r>
            <a:r>
              <a:rPr lang="en-US" sz="2800" dirty="0" smtClean="0">
                <a:latin typeface="Calibri"/>
                <a:ea typeface="ＭＳ Ｐゴシック" charset="-128"/>
                <a:cs typeface="Calibri"/>
              </a:rPr>
              <a:t>actions?</a:t>
            </a:r>
          </a:p>
          <a:p>
            <a:pPr algn="ctr" defTabSz="914400" eaLnBrk="0" hangingPunct="0">
              <a:spcBef>
                <a:spcPts val="600"/>
              </a:spcBef>
              <a:spcAft>
                <a:spcPts val="600"/>
              </a:spcAft>
              <a:buClr>
                <a:schemeClr val="accent4"/>
              </a:buClr>
              <a:buSzPct val="90000"/>
              <a:defRPr/>
            </a:pPr>
            <a:endParaRPr lang="en-US" sz="2400" dirty="0">
              <a:ea typeface="ＭＳ Ｐゴシック" charset="-128"/>
              <a:cs typeface="ＭＳ Ｐゴシック" charset="-128"/>
            </a:endParaRPr>
          </a:p>
        </p:txBody>
      </p:sp>
      <p:pic>
        <p:nvPicPr>
          <p:cNvPr id="2" name="Picture 1" descr="line_o_people.jpg"/>
          <p:cNvPicPr>
            <a:picLocks noChangeAspect="1"/>
          </p:cNvPicPr>
          <p:nvPr/>
        </p:nvPicPr>
        <p:blipFill rotWithShape="1">
          <a:blip r:embed="rId3">
            <a:extLst>
              <a:ext uri="{28A0092B-C50C-407E-A947-70E740481C1C}">
                <a14:useLocalDpi xmlns:a14="http://schemas.microsoft.com/office/drawing/2010/main" val="0"/>
              </a:ext>
            </a:extLst>
          </a:blip>
          <a:srcRect t="43436" b="23584"/>
          <a:stretch/>
        </p:blipFill>
        <p:spPr>
          <a:xfrm>
            <a:off x="284163" y="1701800"/>
            <a:ext cx="8747425" cy="16129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Thinking through  Goals &amp; Actions: An Example</a:t>
            </a:r>
            <a:endParaRPr lang="en-US" sz="3200" dirty="0"/>
          </a:p>
        </p:txBody>
      </p:sp>
      <p:sp>
        <p:nvSpPr>
          <p:cNvPr id="3" name="Content Placeholder 2"/>
          <p:cNvSpPr>
            <a:spLocks noGrp="1"/>
          </p:cNvSpPr>
          <p:nvPr>
            <p:ph idx="1"/>
          </p:nvPr>
        </p:nvSpPr>
        <p:spPr>
          <a:xfrm>
            <a:off x="284163" y="2019299"/>
            <a:ext cx="8574088" cy="4627231"/>
          </a:xfrm>
        </p:spPr>
        <p:txBody>
          <a:bodyPr/>
          <a:lstStyle/>
          <a:p>
            <a:pPr marL="0" indent="0">
              <a:buNone/>
            </a:pPr>
            <a:r>
              <a:rPr lang="en-US" sz="2200" b="1" dirty="0" smtClean="0">
                <a:solidFill>
                  <a:srgbClr val="800000"/>
                </a:solidFill>
              </a:rPr>
              <a:t>ESF #15: </a:t>
            </a:r>
            <a:r>
              <a:rPr lang="en-US" altLang="ja-JP" sz="2200" b="1" dirty="0" smtClean="0">
                <a:solidFill>
                  <a:schemeClr val="tx1"/>
                </a:solidFill>
              </a:rPr>
              <a:t>Emergency Public Information</a:t>
            </a:r>
          </a:p>
          <a:p>
            <a:pPr marL="0" indent="0">
              <a:buNone/>
            </a:pPr>
            <a:r>
              <a:rPr lang="en-US" sz="2200" b="1" dirty="0" smtClean="0">
                <a:solidFill>
                  <a:srgbClr val="800000"/>
                </a:solidFill>
              </a:rPr>
              <a:t>SMART</a:t>
            </a:r>
            <a:r>
              <a:rPr lang="en-US" sz="2200" dirty="0" smtClean="0">
                <a:solidFill>
                  <a:srgbClr val="800000"/>
                </a:solidFill>
              </a:rPr>
              <a:t> </a:t>
            </a:r>
            <a:r>
              <a:rPr lang="en-US" sz="2200" b="1" dirty="0" smtClean="0">
                <a:solidFill>
                  <a:srgbClr val="800000"/>
                </a:solidFill>
              </a:rPr>
              <a:t>GOAL:</a:t>
            </a:r>
            <a:r>
              <a:rPr lang="en-US" sz="2200" dirty="0" smtClean="0">
                <a:solidFill>
                  <a:schemeClr val="tx1"/>
                </a:solidFill>
              </a:rPr>
              <a:t> </a:t>
            </a:r>
            <a:r>
              <a:rPr lang="en-US" sz="1800" dirty="0" smtClean="0">
                <a:solidFill>
                  <a:schemeClr val="tx1"/>
                </a:solidFill>
              </a:rPr>
              <a:t>100% of persons in the county’</a:t>
            </a:r>
            <a:r>
              <a:rPr lang="en-US" altLang="ja-JP" sz="1800" dirty="0" smtClean="0">
                <a:solidFill>
                  <a:schemeClr val="tx1"/>
                </a:solidFill>
              </a:rPr>
              <a:t>s flood-prone area will be notified within four hours of  an evacuation order being issued by state or county/local emergency management personnel.</a:t>
            </a:r>
            <a:endParaRPr lang="en-US" sz="1800" dirty="0" smtClean="0">
              <a:solidFill>
                <a:schemeClr val="tx1"/>
              </a:solidFill>
            </a:endParaRPr>
          </a:p>
          <a:p>
            <a:pPr marL="0" indent="0">
              <a:buNone/>
            </a:pPr>
            <a:r>
              <a:rPr lang="en-US" altLang="ja-JP" sz="2200" b="1" dirty="0" smtClean="0">
                <a:solidFill>
                  <a:srgbClr val="800000"/>
                </a:solidFill>
              </a:rPr>
              <a:t>ACTIONS to be Performed:  </a:t>
            </a:r>
          </a:p>
          <a:p>
            <a:pPr indent="-274320">
              <a:spcBef>
                <a:spcPts val="800"/>
              </a:spcBef>
              <a:buClr>
                <a:schemeClr val="accent2">
                  <a:lumMod val="75000"/>
                </a:schemeClr>
              </a:buClr>
            </a:pPr>
            <a:r>
              <a:rPr lang="en-US" sz="1800" dirty="0" smtClean="0">
                <a:solidFill>
                  <a:schemeClr val="tx1"/>
                </a:solidFill>
              </a:rPr>
              <a:t>Within six months, devise a neighborhood communication plan using both established local organizations and trained volunteers to communicate warnings.</a:t>
            </a:r>
          </a:p>
          <a:p>
            <a:pPr indent="-274320">
              <a:spcBef>
                <a:spcPts val="800"/>
              </a:spcBef>
              <a:buClr>
                <a:schemeClr val="accent2">
                  <a:lumMod val="75000"/>
                </a:schemeClr>
              </a:buClr>
            </a:pPr>
            <a:r>
              <a:rPr lang="en-US" sz="1800" dirty="0" smtClean="0">
                <a:solidFill>
                  <a:schemeClr val="tx1"/>
                </a:solidFill>
              </a:rPr>
              <a:t>Within three months, develop a plan to broadcast emergency information using all available media outlets serving the local area, giving particular attention to hearing impaired resources as well as non-English speaking outlets.</a:t>
            </a:r>
          </a:p>
        </p:txBody>
      </p:sp>
      <p:sp>
        <p:nvSpPr>
          <p:cNvPr id="4" name="Slide Number Placeholder 3"/>
          <p:cNvSpPr>
            <a:spLocks noGrp="1"/>
          </p:cNvSpPr>
          <p:nvPr>
            <p:ph type="sldNum" sz="quarter" idx="12"/>
          </p:nvPr>
        </p:nvSpPr>
        <p:spPr/>
        <p:txBody>
          <a:bodyPr/>
          <a:lstStyle/>
          <a:p>
            <a:pPr>
              <a:defRPr/>
            </a:pPr>
            <a:fld id="{33B00131-0B7E-4783-BD39-EB6CBB942EF8}" type="slidenum">
              <a:rPr lang="en-US" smtClean="0"/>
              <a:pPr>
                <a:defRPr/>
              </a:pPr>
              <a:t>6</a:t>
            </a:fld>
            <a:endParaRPr lang="en-US" dirty="0"/>
          </a:p>
        </p:txBody>
      </p:sp>
    </p:spTree>
  </p:cSld>
  <p:clrMapOvr>
    <a:masterClrMapping/>
  </p:clrMapOvr>
  <p:transition advClick="0" advTm="1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Moving from Goals to Action Strategies: An Example</a:t>
            </a:r>
            <a:endParaRPr lang="en-US" sz="3000" dirty="0"/>
          </a:p>
        </p:txBody>
      </p:sp>
      <p:sp>
        <p:nvSpPr>
          <p:cNvPr id="3" name="Content Placeholder 2"/>
          <p:cNvSpPr>
            <a:spLocks noGrp="1"/>
          </p:cNvSpPr>
          <p:nvPr>
            <p:ph idx="1"/>
          </p:nvPr>
        </p:nvSpPr>
        <p:spPr>
          <a:xfrm>
            <a:off x="284163" y="1981200"/>
            <a:ext cx="3503503" cy="4521200"/>
          </a:xfrm>
        </p:spPr>
        <p:txBody>
          <a:bodyPr/>
          <a:lstStyle/>
          <a:p>
            <a:pPr marL="0" indent="0">
              <a:buNone/>
            </a:pPr>
            <a:r>
              <a:rPr lang="en-US" b="1" dirty="0" smtClean="0">
                <a:solidFill>
                  <a:srgbClr val="800000"/>
                </a:solidFill>
              </a:rPr>
              <a:t>SMART</a:t>
            </a:r>
            <a:r>
              <a:rPr lang="en-US" dirty="0" smtClean="0">
                <a:solidFill>
                  <a:srgbClr val="800000"/>
                </a:solidFill>
              </a:rPr>
              <a:t> </a:t>
            </a:r>
            <a:r>
              <a:rPr lang="en-US" b="1" dirty="0" smtClean="0">
                <a:solidFill>
                  <a:srgbClr val="800000"/>
                </a:solidFill>
              </a:rPr>
              <a:t>GOAL: </a:t>
            </a:r>
            <a:r>
              <a:rPr lang="en-US" dirty="0" smtClean="0">
                <a:solidFill>
                  <a:schemeClr val="tx1"/>
                </a:solidFill>
              </a:rPr>
              <a:t>100% of persons in the county’</a:t>
            </a:r>
            <a:r>
              <a:rPr lang="en-US" altLang="ja-JP" dirty="0" smtClean="0">
                <a:solidFill>
                  <a:schemeClr val="tx1"/>
                </a:solidFill>
              </a:rPr>
              <a:t>s flood-prone area will be notified within four hours of  an evacuation order release.</a:t>
            </a:r>
          </a:p>
          <a:p>
            <a:pPr marL="0" indent="0">
              <a:spcBef>
                <a:spcPts val="0"/>
              </a:spcBef>
              <a:buNone/>
            </a:pPr>
            <a:endParaRPr lang="en-US" dirty="0" smtClean="0">
              <a:solidFill>
                <a:schemeClr val="tx1"/>
              </a:solidFill>
            </a:endParaRPr>
          </a:p>
          <a:p>
            <a:pPr marL="0" indent="0">
              <a:spcBef>
                <a:spcPts val="0"/>
              </a:spcBef>
              <a:buNone/>
            </a:pPr>
            <a:r>
              <a:rPr lang="en-US" b="1" dirty="0" smtClean="0">
                <a:solidFill>
                  <a:srgbClr val="800000"/>
                </a:solidFill>
              </a:rPr>
              <a:t>ACTION:</a:t>
            </a:r>
            <a:r>
              <a:rPr lang="en-US" b="1" dirty="0" smtClean="0">
                <a:solidFill>
                  <a:schemeClr val="tx1"/>
                </a:solidFill>
              </a:rPr>
              <a:t> </a:t>
            </a:r>
            <a:r>
              <a:rPr lang="en-US" dirty="0" smtClean="0">
                <a:solidFill>
                  <a:schemeClr val="tx1"/>
                </a:solidFill>
              </a:rPr>
              <a:t>Within six months, devise a neighborhood communication plan in flood-prone areas.</a:t>
            </a:r>
          </a:p>
          <a:p>
            <a:pPr marL="0" indent="0">
              <a:spcBef>
                <a:spcPts val="0"/>
              </a:spcBef>
              <a:buNone/>
            </a:pPr>
            <a:endParaRPr lang="en-US" dirty="0" smtClean="0">
              <a:solidFill>
                <a:schemeClr val="tx1"/>
              </a:solidFill>
            </a:endParaRPr>
          </a:p>
          <a:p>
            <a:pPr>
              <a:spcBef>
                <a:spcPts val="0"/>
              </a:spcBef>
            </a:pPr>
            <a:endParaRPr lang="en-US" dirty="0" smtClean="0"/>
          </a:p>
          <a:p>
            <a:endParaRPr lang="en-US" dirty="0" smtClean="0">
              <a:solidFill>
                <a:schemeClr val="tx1"/>
              </a:solidFill>
            </a:endParaRPr>
          </a:p>
        </p:txBody>
      </p:sp>
      <p:sp>
        <p:nvSpPr>
          <p:cNvPr id="4" name="Slide Number Placeholder 3"/>
          <p:cNvSpPr>
            <a:spLocks noGrp="1"/>
          </p:cNvSpPr>
          <p:nvPr>
            <p:ph type="sldNum" sz="quarter" idx="12"/>
          </p:nvPr>
        </p:nvSpPr>
        <p:spPr/>
        <p:txBody>
          <a:bodyPr/>
          <a:lstStyle/>
          <a:p>
            <a:pPr>
              <a:defRPr/>
            </a:pPr>
            <a:fld id="{33B00131-0B7E-4783-BD39-EB6CBB942EF8}" type="slidenum">
              <a:rPr lang="en-US" smtClean="0"/>
              <a:pPr>
                <a:defRPr/>
              </a:pPr>
              <a:t>7</a:t>
            </a:fld>
            <a:endParaRPr lang="en-US" dirty="0"/>
          </a:p>
        </p:txBody>
      </p:sp>
      <p:sp>
        <p:nvSpPr>
          <p:cNvPr id="5" name="TextBox 4"/>
          <p:cNvSpPr txBox="1"/>
          <p:nvPr/>
        </p:nvSpPr>
        <p:spPr>
          <a:xfrm>
            <a:off x="3884011" y="2048817"/>
            <a:ext cx="4885339" cy="4048801"/>
          </a:xfrm>
          <a:prstGeom prst="rect">
            <a:avLst/>
          </a:prstGeom>
          <a:solidFill>
            <a:schemeClr val="accent4">
              <a:lumMod val="20000"/>
              <a:lumOff val="80000"/>
            </a:schemeClr>
          </a:solidFill>
          <a:ln w="3175">
            <a:solidFill>
              <a:schemeClr val="tx1"/>
            </a:solidFill>
          </a:ln>
        </p:spPr>
        <p:txBody>
          <a:bodyPr wrap="square" rtlCol="0">
            <a:spAutoFit/>
          </a:bodyPr>
          <a:lstStyle/>
          <a:p>
            <a:pPr marL="274320" indent="-274320">
              <a:spcBef>
                <a:spcPts val="0"/>
              </a:spcBef>
            </a:pPr>
            <a:r>
              <a:rPr lang="en-US" sz="2400" b="1" dirty="0" smtClean="0">
                <a:solidFill>
                  <a:srgbClr val="800000"/>
                </a:solidFill>
                <a:latin typeface="Calibri"/>
                <a:cs typeface="Calibri"/>
              </a:rPr>
              <a:t>STEPS</a:t>
            </a:r>
          </a:p>
          <a:p>
            <a:pPr marL="466344" indent="-274320">
              <a:lnSpc>
                <a:spcPct val="130000"/>
              </a:lnSpc>
              <a:spcBef>
                <a:spcPts val="0"/>
              </a:spcBef>
              <a:buClr>
                <a:schemeClr val="accent2">
                  <a:lumMod val="75000"/>
                </a:schemeClr>
              </a:buClr>
              <a:buFont typeface="Wingdings" charset="2"/>
              <a:buChar char="§"/>
            </a:pPr>
            <a:r>
              <a:rPr lang="en-US" baseline="0" dirty="0" smtClean="0">
                <a:latin typeface="Calibri"/>
                <a:cs typeface="Calibri"/>
              </a:rPr>
              <a:t>Obtain an accurate flood zone map.</a:t>
            </a:r>
          </a:p>
          <a:p>
            <a:pPr marL="466344" indent="-274320">
              <a:lnSpc>
                <a:spcPct val="130000"/>
              </a:lnSpc>
              <a:spcBef>
                <a:spcPts val="0"/>
              </a:spcBef>
              <a:buClr>
                <a:schemeClr val="accent2">
                  <a:lumMod val="75000"/>
                </a:schemeClr>
              </a:buClr>
              <a:buFont typeface="Wingdings" charset="2"/>
              <a:buChar char="§"/>
            </a:pPr>
            <a:r>
              <a:rPr lang="en-US" baseline="0" dirty="0" smtClean="0">
                <a:latin typeface="Calibri"/>
                <a:cs typeface="Calibri"/>
              </a:rPr>
              <a:t>Divide the map into logical sub-sections.</a:t>
            </a:r>
          </a:p>
          <a:p>
            <a:pPr marL="466344" indent="-274320">
              <a:lnSpc>
                <a:spcPct val="130000"/>
              </a:lnSpc>
              <a:spcBef>
                <a:spcPts val="0"/>
              </a:spcBef>
              <a:buClr>
                <a:schemeClr val="accent2">
                  <a:lumMod val="75000"/>
                </a:schemeClr>
              </a:buClr>
              <a:buFont typeface="Wingdings" charset="2"/>
              <a:buChar char="§"/>
            </a:pPr>
            <a:r>
              <a:rPr lang="en-US" baseline="0" dirty="0" smtClean="0">
                <a:latin typeface="Calibri"/>
                <a:cs typeface="Calibri"/>
              </a:rPr>
              <a:t>Identify individuals willing to serve as captains.</a:t>
            </a:r>
          </a:p>
          <a:p>
            <a:pPr marL="466344" indent="-274320">
              <a:lnSpc>
                <a:spcPct val="130000"/>
              </a:lnSpc>
              <a:spcBef>
                <a:spcPts val="0"/>
              </a:spcBef>
              <a:buClr>
                <a:schemeClr val="accent2">
                  <a:lumMod val="75000"/>
                </a:schemeClr>
              </a:buClr>
              <a:buFont typeface="Wingdings" charset="2"/>
              <a:buChar char="§"/>
            </a:pPr>
            <a:r>
              <a:rPr lang="en-US" baseline="0" dirty="0" smtClean="0">
                <a:latin typeface="Calibri"/>
                <a:cs typeface="Calibri"/>
              </a:rPr>
              <a:t>Develop a communication system to reach each captain quickly.</a:t>
            </a:r>
          </a:p>
          <a:p>
            <a:pPr marL="466344" indent="-274320">
              <a:lnSpc>
                <a:spcPct val="130000"/>
              </a:lnSpc>
              <a:spcBef>
                <a:spcPts val="0"/>
              </a:spcBef>
              <a:buClr>
                <a:schemeClr val="accent2">
                  <a:lumMod val="75000"/>
                </a:schemeClr>
              </a:buClr>
              <a:buFont typeface="Wingdings" charset="2"/>
              <a:buChar char="§"/>
            </a:pPr>
            <a:r>
              <a:rPr lang="en-US" baseline="0" dirty="0" smtClean="0">
                <a:latin typeface="Calibri"/>
                <a:cs typeface="Calibri"/>
              </a:rPr>
              <a:t>Design a protocol for ensuring that everyone in the section is notified.</a:t>
            </a:r>
          </a:p>
          <a:p>
            <a:pPr marL="466344" indent="-274320">
              <a:lnSpc>
                <a:spcPct val="130000"/>
              </a:lnSpc>
              <a:spcBef>
                <a:spcPts val="0"/>
              </a:spcBef>
              <a:buClr>
                <a:schemeClr val="accent2">
                  <a:lumMod val="75000"/>
                </a:schemeClr>
              </a:buClr>
              <a:buFont typeface="Wingdings" charset="2"/>
              <a:buChar char="§"/>
            </a:pPr>
            <a:r>
              <a:rPr lang="en-US" dirty="0" smtClean="0">
                <a:latin typeface="Calibri"/>
                <a:cs typeface="Calibri"/>
              </a:rPr>
              <a:t>Identify </a:t>
            </a:r>
            <a:r>
              <a:rPr lang="en-US" baseline="0" dirty="0" smtClean="0">
                <a:latin typeface="Calibri"/>
                <a:cs typeface="Calibri"/>
              </a:rPr>
              <a:t>people and/or organizations willing to assist with special needs.</a:t>
            </a:r>
            <a:endParaRPr lang="en-US" dirty="0">
              <a:latin typeface="Calibri"/>
              <a:cs typeface="Calibri"/>
            </a:endParaRPr>
          </a:p>
        </p:txBody>
      </p:sp>
      <p:sp>
        <p:nvSpPr>
          <p:cNvPr id="9" name="Down Arrow 8"/>
          <p:cNvSpPr/>
          <p:nvPr/>
        </p:nvSpPr>
        <p:spPr>
          <a:xfrm>
            <a:off x="1395251" y="4051737"/>
            <a:ext cx="488731" cy="362606"/>
          </a:xfrm>
          <a:prstGeom prst="downArrow">
            <a:avLst/>
          </a:prstGeom>
          <a:ln>
            <a:solidFill>
              <a:schemeClr val="accent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10" name="Right Arrow 9"/>
          <p:cNvSpPr/>
          <p:nvPr/>
        </p:nvSpPr>
        <p:spPr>
          <a:xfrm>
            <a:off x="2963923" y="4496524"/>
            <a:ext cx="433552" cy="599090"/>
          </a:xfrm>
          <a:prstGeom prst="rightArrow">
            <a:avLst/>
          </a:prstGeom>
          <a:ln>
            <a:solidFill>
              <a:schemeClr val="accent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Tree>
  </p:cSld>
  <p:clrMapOvr>
    <a:masterClrMapping/>
  </p:clrMapOvr>
  <p:transition advClick="0" advTm="1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p:nvPr>
        </p:nvSpPr>
        <p:spPr bwMode="auto"/>
        <p:txBody>
          <a:bodyPr wrap="square" numCol="1" anchorCtr="0" compatLnSpc="1">
            <a:prstTxWarp prst="textNoShape">
              <a:avLst/>
            </a:prstTxWarp>
            <a:noAutofit/>
          </a:bodyPr>
          <a:lstStyle/>
          <a:p>
            <a:r>
              <a:rPr lang="en-US" sz="3800" dirty="0" smtClean="0"/>
              <a:t>Your Plan: Moving from Action to Steps</a:t>
            </a:r>
          </a:p>
        </p:txBody>
      </p:sp>
      <p:sp>
        <p:nvSpPr>
          <p:cNvPr id="2" name="Rectangle 3"/>
          <p:cNvSpPr txBox="1">
            <a:spLocks/>
          </p:cNvSpPr>
          <p:nvPr/>
        </p:nvSpPr>
        <p:spPr bwMode="auto">
          <a:xfrm>
            <a:off x="3061126" y="2051486"/>
            <a:ext cx="5771723"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9388" eaLnBrk="0" hangingPunct="0">
              <a:defRPr sz="2400">
                <a:solidFill>
                  <a:schemeClr val="tx1"/>
                </a:solidFill>
                <a:latin typeface="Arial" charset="0"/>
                <a:ea typeface="ＭＳ Ｐゴシック" pitchFamily="34" charset="-128"/>
              </a:defRPr>
            </a:lvl1pPr>
            <a:lvl2pPr marL="639763" indent="-2730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636588">
              <a:spcBef>
                <a:spcPts val="1400"/>
              </a:spcBef>
              <a:buClr>
                <a:srgbClr val="A6A6A6"/>
              </a:buClr>
              <a:buSzPct val="90000"/>
              <a:defRPr/>
            </a:pPr>
            <a:r>
              <a:rPr lang="en-US" sz="3000" b="1" dirty="0" smtClean="0">
                <a:solidFill>
                  <a:srgbClr val="800000"/>
                </a:solidFill>
                <a:latin typeface="Calibri" pitchFamily="34" charset="0"/>
              </a:rPr>
              <a:t>Develop the steps to get your actions “off the ground”</a:t>
            </a:r>
          </a:p>
          <a:p>
            <a:pPr lvl="2">
              <a:spcBef>
                <a:spcPts val="2600"/>
              </a:spcBef>
              <a:buClr>
                <a:schemeClr val="accent2">
                  <a:lumMod val="75000"/>
                </a:schemeClr>
              </a:buClr>
              <a:buSzPct val="90000"/>
              <a:buFont typeface="Wingdings" pitchFamily="2" charset="2"/>
              <a:buChar char="§"/>
              <a:defRPr/>
            </a:pPr>
            <a:r>
              <a:rPr lang="en-US" dirty="0" smtClean="0">
                <a:latin typeface="Calibri" pitchFamily="34" charset="0"/>
              </a:rPr>
              <a:t>Specify the steps needed to achieve each action</a:t>
            </a:r>
          </a:p>
          <a:p>
            <a:pPr lvl="2">
              <a:spcBef>
                <a:spcPts val="2600"/>
              </a:spcBef>
              <a:buClr>
                <a:schemeClr val="accent2">
                  <a:lumMod val="75000"/>
                </a:schemeClr>
              </a:buClr>
              <a:buSzPct val="90000"/>
              <a:buFont typeface="Wingdings" pitchFamily="2" charset="2"/>
              <a:buChar char="§"/>
              <a:defRPr/>
            </a:pPr>
            <a:r>
              <a:rPr lang="en-US" dirty="0">
                <a:latin typeface="Calibri" pitchFamily="34" charset="0"/>
              </a:rPr>
              <a:t>O</a:t>
            </a:r>
            <a:r>
              <a:rPr lang="en-US" dirty="0" smtClean="0">
                <a:latin typeface="Calibri" pitchFamily="34" charset="0"/>
              </a:rPr>
              <a:t>rganize these steps into a logical order</a:t>
            </a:r>
          </a:p>
          <a:p>
            <a:pPr lvl="2">
              <a:spcBef>
                <a:spcPts val="800"/>
              </a:spcBef>
              <a:buClr>
                <a:srgbClr val="99CC00"/>
              </a:buClr>
              <a:buSzPct val="90000"/>
              <a:defRPr/>
            </a:pPr>
            <a:endParaRPr lang="en-US" dirty="0" smtClean="0">
              <a:latin typeface="Calibri" pitchFamily="34" charset="0"/>
            </a:endParaRPr>
          </a:p>
          <a:p>
            <a:pPr lvl="1">
              <a:spcBef>
                <a:spcPts val="800"/>
              </a:spcBef>
              <a:buClr>
                <a:srgbClr val="99CC00"/>
              </a:buClr>
              <a:buSzPct val="90000"/>
              <a:defRPr/>
            </a:pPr>
            <a:endParaRPr lang="en-US" sz="2200" dirty="0" smtClean="0">
              <a:latin typeface="Calibri" pitchFamily="34" charset="0"/>
            </a:endParaRPr>
          </a:p>
        </p:txBody>
      </p:sp>
      <p:sp>
        <p:nvSpPr>
          <p:cNvPr id="30725" name="Slide Number Placeholder 1"/>
          <p:cNvSpPr>
            <a:spLocks noGrp="1"/>
          </p:cNvSpPr>
          <p:nvPr>
            <p:ph type="sldNum" sz="quarter" idx="12"/>
          </p:nvPr>
        </p:nvSpPr>
        <p:spPr bwMode="auto">
          <a:noFill/>
          <a:ln>
            <a:miter lim="800000"/>
            <a:headEnd/>
            <a:tailEnd/>
          </a:ln>
        </p:spPr>
        <p:txBody>
          <a:bodyPr/>
          <a:lstStyle/>
          <a:p>
            <a:fld id="{A7098155-E4DC-4B42-947A-121C88AF2CCD}" type="slidenum">
              <a:rPr lang="en-US" smtClean="0">
                <a:ea typeface="ＭＳ Ｐゴシック" pitchFamily="34" charset="-128"/>
              </a:rPr>
              <a:pPr/>
              <a:t>8</a:t>
            </a:fld>
            <a:endParaRPr lang="en-US" dirty="0" smtClean="0">
              <a:ea typeface="ＭＳ Ｐゴシック" pitchFamily="34" charset="-128"/>
            </a:endParaRPr>
          </a:p>
        </p:txBody>
      </p:sp>
      <p:pic>
        <p:nvPicPr>
          <p:cNvPr id="1028" name="Picture 4" descr="C:\Documents and Settings\rachelw\Local Settings\Temporary Internet Files\Content.IE5\SBVM56XJ\MP900448616[1].jpg"/>
          <p:cNvPicPr>
            <a:picLocks noChangeAspect="1" noChangeArrowheads="1"/>
          </p:cNvPicPr>
          <p:nvPr/>
        </p:nvPicPr>
        <p:blipFill>
          <a:blip r:embed="rId3"/>
          <a:srcRect/>
          <a:stretch>
            <a:fillRect/>
          </a:stretch>
        </p:blipFill>
        <p:spPr bwMode="auto">
          <a:xfrm>
            <a:off x="293425" y="2051486"/>
            <a:ext cx="2767702" cy="1946774"/>
          </a:xfrm>
          <a:prstGeom prst="ellipse">
            <a:avLst/>
          </a:prstGeom>
          <a:ln>
            <a:noFill/>
          </a:ln>
          <a:effectLst>
            <a:softEdge rad="112500"/>
          </a:effectLst>
        </p:spPr>
      </p:pic>
    </p:spTree>
  </p:cSld>
  <p:clrMapOvr>
    <a:masterClrMapping/>
  </p:clrMapOvr>
  <p:transition advClick="0" advTm="1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idx="4294967295"/>
          </p:nvPr>
        </p:nvSpPr>
        <p:spPr bwMode="auto">
          <a:solidFill>
            <a:srgbClr val="262626">
              <a:alpha val="70195"/>
            </a:srgbClr>
          </a:solidFill>
        </p:spPr>
        <p:txBody>
          <a:bodyPr wrap="square" numCol="1" anchorCtr="0" compatLnSpc="1">
            <a:prstTxWarp prst="textNoShape">
              <a:avLst/>
            </a:prstTxWarp>
            <a:noAutofit/>
          </a:bodyPr>
          <a:lstStyle/>
          <a:p>
            <a:r>
              <a:rPr lang="en-US" sz="3400" dirty="0" smtClean="0">
                <a:ea typeface="ＭＳ Ｐゴシック" pitchFamily="34" charset="-128"/>
              </a:rPr>
              <a:t>Finding Local Assets to Help with Action Steps</a:t>
            </a:r>
          </a:p>
        </p:txBody>
      </p:sp>
      <p:pic>
        <p:nvPicPr>
          <p:cNvPr id="1029" name="Picture 5" descr="C:\Users\work\AppData\Local\Microsoft\Windows\Temporary Internet Files\Content.IE5\T9NGMJDU\MP900387787[1].jpg"/>
          <p:cNvPicPr>
            <a:picLocks noChangeAspect="1" noChangeArrowheads="1"/>
          </p:cNvPicPr>
          <p:nvPr/>
        </p:nvPicPr>
        <p:blipFill>
          <a:blip r:embed="rId3"/>
          <a:srcRect/>
          <a:stretch>
            <a:fillRect/>
          </a:stretch>
        </p:blipFill>
        <p:spPr bwMode="auto">
          <a:xfrm>
            <a:off x="549988" y="2301975"/>
            <a:ext cx="2608262" cy="3657600"/>
          </a:xfrm>
          <a:prstGeom prst="rect">
            <a:avLst/>
          </a:prstGeom>
          <a:ln>
            <a:noFill/>
          </a:ln>
          <a:effectLst>
            <a:outerShdw blurRad="292100" dist="139700" dir="2700000" algn="tl" rotWithShape="0">
              <a:srgbClr val="333333">
                <a:alpha val="65000"/>
              </a:srgbClr>
            </a:outerShdw>
          </a:effectLst>
          <a:extLst/>
        </p:spPr>
      </p:pic>
      <p:sp>
        <p:nvSpPr>
          <p:cNvPr id="5" name="TextBox 4"/>
          <p:cNvSpPr txBox="1"/>
          <p:nvPr/>
        </p:nvSpPr>
        <p:spPr>
          <a:xfrm>
            <a:off x="3529505" y="2301975"/>
            <a:ext cx="5328745" cy="3637919"/>
          </a:xfrm>
          <a:prstGeom prst="rect">
            <a:avLst/>
          </a:prstGeom>
          <a:noFill/>
        </p:spPr>
        <p:txBody>
          <a:bodyPr wrap="square" rtlCol="0">
            <a:spAutoFit/>
          </a:bodyPr>
          <a:lstStyle/>
          <a:p>
            <a:pPr marL="0" lvl="2">
              <a:lnSpc>
                <a:spcPct val="90000"/>
              </a:lnSpc>
              <a:buClr>
                <a:srgbClr val="666666"/>
              </a:buClr>
            </a:pPr>
            <a:r>
              <a:rPr lang="en-US" sz="3200" b="1" dirty="0" smtClean="0">
                <a:solidFill>
                  <a:srgbClr val="800000"/>
                </a:solidFill>
                <a:latin typeface="Calibri"/>
                <a:cs typeface="Calibri"/>
              </a:rPr>
              <a:t>Four Key Categories:</a:t>
            </a:r>
          </a:p>
          <a:p>
            <a:pPr marL="0" lvl="2">
              <a:lnSpc>
                <a:spcPct val="90000"/>
              </a:lnSpc>
              <a:buClr>
                <a:srgbClr val="666666"/>
              </a:buClr>
            </a:pPr>
            <a:endParaRPr lang="en-US" sz="2800" b="1" dirty="0" smtClean="0">
              <a:solidFill>
                <a:srgbClr val="800000"/>
              </a:solidFill>
              <a:latin typeface="Calibri"/>
              <a:cs typeface="Calibri"/>
            </a:endParaRPr>
          </a:p>
          <a:p>
            <a:pPr marL="971550" lvl="3" indent="-365760">
              <a:lnSpc>
                <a:spcPct val="90000"/>
              </a:lnSpc>
              <a:buClr>
                <a:schemeClr val="accent2">
                  <a:lumMod val="75000"/>
                </a:schemeClr>
              </a:buClr>
              <a:buFont typeface="+mj-lt"/>
              <a:buAutoNum type="arabicPeriod"/>
            </a:pPr>
            <a:r>
              <a:rPr lang="en-US" sz="2800" dirty="0" smtClean="0">
                <a:latin typeface="Calibri"/>
                <a:cs typeface="Calibri"/>
              </a:rPr>
              <a:t>People</a:t>
            </a:r>
          </a:p>
          <a:p>
            <a:pPr marL="971550" lvl="3" indent="-365760">
              <a:lnSpc>
                <a:spcPct val="90000"/>
              </a:lnSpc>
              <a:buClr>
                <a:schemeClr val="accent2">
                  <a:lumMod val="75000"/>
                </a:schemeClr>
              </a:buClr>
              <a:buFont typeface="+mj-lt"/>
              <a:buAutoNum type="arabicPeriod"/>
            </a:pPr>
            <a:endParaRPr lang="en-US" sz="2800" dirty="0" smtClean="0">
              <a:latin typeface="Calibri"/>
              <a:cs typeface="Calibri"/>
            </a:endParaRPr>
          </a:p>
          <a:p>
            <a:pPr marL="971550" lvl="3" indent="-365760">
              <a:lnSpc>
                <a:spcPct val="90000"/>
              </a:lnSpc>
              <a:buClr>
                <a:schemeClr val="accent2">
                  <a:lumMod val="75000"/>
                </a:schemeClr>
              </a:buClr>
              <a:buFont typeface="+mj-lt"/>
              <a:buAutoNum type="arabicPeriod"/>
            </a:pPr>
            <a:r>
              <a:rPr lang="en-US" sz="2800" dirty="0" smtClean="0">
                <a:latin typeface="Calibri"/>
                <a:cs typeface="Calibri"/>
              </a:rPr>
              <a:t>Formal Institutions</a:t>
            </a:r>
          </a:p>
          <a:p>
            <a:pPr marL="971550" lvl="3" indent="-365760">
              <a:lnSpc>
                <a:spcPct val="90000"/>
              </a:lnSpc>
              <a:buClr>
                <a:schemeClr val="accent2">
                  <a:lumMod val="75000"/>
                </a:schemeClr>
              </a:buClr>
              <a:buFont typeface="+mj-lt"/>
              <a:buAutoNum type="arabicPeriod"/>
            </a:pPr>
            <a:endParaRPr lang="en-US" sz="2800" dirty="0" smtClean="0">
              <a:latin typeface="Calibri"/>
              <a:cs typeface="Calibri"/>
            </a:endParaRPr>
          </a:p>
          <a:p>
            <a:pPr marL="971550" lvl="3" indent="-365760">
              <a:lnSpc>
                <a:spcPct val="90000"/>
              </a:lnSpc>
              <a:buClr>
                <a:schemeClr val="accent2">
                  <a:lumMod val="75000"/>
                </a:schemeClr>
              </a:buClr>
              <a:buFont typeface="+mj-lt"/>
              <a:buAutoNum type="arabicPeriod"/>
            </a:pPr>
            <a:r>
              <a:rPr lang="en-US" sz="2800" dirty="0" smtClean="0">
                <a:latin typeface="Calibri"/>
                <a:cs typeface="Calibri"/>
              </a:rPr>
              <a:t>Volunteer  Associations</a:t>
            </a:r>
          </a:p>
          <a:p>
            <a:pPr marL="971550" lvl="3" indent="-365760">
              <a:lnSpc>
                <a:spcPct val="90000"/>
              </a:lnSpc>
              <a:buClr>
                <a:schemeClr val="accent2">
                  <a:lumMod val="75000"/>
                </a:schemeClr>
              </a:buClr>
              <a:buFont typeface="+mj-lt"/>
              <a:buAutoNum type="arabicPeriod"/>
            </a:pPr>
            <a:endParaRPr lang="en-US" sz="2800" dirty="0">
              <a:latin typeface="Calibri"/>
              <a:cs typeface="Calibri"/>
            </a:endParaRPr>
          </a:p>
          <a:p>
            <a:pPr marL="971550" lvl="3" indent="-365760">
              <a:lnSpc>
                <a:spcPct val="90000"/>
              </a:lnSpc>
              <a:buClr>
                <a:schemeClr val="accent2">
                  <a:lumMod val="75000"/>
                </a:schemeClr>
              </a:buClr>
              <a:buFont typeface="+mj-lt"/>
              <a:buAutoNum type="arabicPeriod"/>
            </a:pPr>
            <a:r>
              <a:rPr lang="en-US" sz="2800" dirty="0" smtClean="0">
                <a:latin typeface="Calibri"/>
                <a:cs typeface="Calibri"/>
              </a:rPr>
              <a:t>Physical Resources</a:t>
            </a:r>
            <a:endParaRPr lang="en-US" sz="2800" dirty="0">
              <a:latin typeface="Calibri"/>
              <a:cs typeface="Calibri"/>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adyCommunity">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majorFont>
      <a:minorFont>
        <a:latin typeface="Calibri"/>
        <a:ea typeface=""/>
        <a:cs typeface=""/>
        <a:font script="Jpan" typeface="ＭＳ ゴシック"/>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ReadyCommunity</Template>
  <TotalTime>5225</TotalTime>
  <Words>2445</Words>
  <Application>Microsoft Office PowerPoint</Application>
  <PresentationFormat>On-screen Show (4:3)</PresentationFormat>
  <Paragraphs>222</Paragraphs>
  <Slides>19</Slides>
  <Notes>16</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ReadyCommunity</vt:lpstr>
      <vt:lpstr>Office Theme</vt:lpstr>
      <vt:lpstr>Building Disaster-Resilient Places</vt:lpstr>
      <vt:lpstr>A Review of What is Involved</vt:lpstr>
      <vt:lpstr>Overview</vt:lpstr>
      <vt:lpstr>Review Goals &amp; Actions from Step Three </vt:lpstr>
      <vt:lpstr>Putting “Legs” on Your Plan</vt:lpstr>
      <vt:lpstr>Thinking through  Goals &amp; Actions: An Example</vt:lpstr>
      <vt:lpstr>Moving from Goals to Action Strategies: An Example</vt:lpstr>
      <vt:lpstr>Your Plan: Moving from Action to Steps</vt:lpstr>
      <vt:lpstr>Finding Local Assets to Help with Action Steps</vt:lpstr>
      <vt:lpstr>Examples of Local Assets</vt:lpstr>
      <vt:lpstr>Assess Local Assets: People &amp; Organizations </vt:lpstr>
      <vt:lpstr>At Your Fingertips</vt:lpstr>
      <vt:lpstr>Memorandums of Understanding </vt:lpstr>
      <vt:lpstr>Your Plan: Connecting the Dots</vt:lpstr>
      <vt:lpstr>Looking at the Big Picture</vt:lpstr>
      <vt:lpstr>Get Community Input</vt:lpstr>
      <vt:lpstr>Responding to Feedback</vt:lpstr>
      <vt:lpstr>Questions &amp; Next Steps</vt:lpstr>
      <vt:lpstr>Contact Information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ReadyCommunity</dc:title>
  <dc:creator>cld</dc:creator>
  <cp:lastModifiedBy>Extension Service</cp:lastModifiedBy>
  <cp:revision>382</cp:revision>
  <cp:lastPrinted>2012-02-02T15:28:51Z</cp:lastPrinted>
  <dcterms:created xsi:type="dcterms:W3CDTF">2011-11-01T19:03:23Z</dcterms:created>
  <dcterms:modified xsi:type="dcterms:W3CDTF">2013-10-18T16:50:09Z</dcterms:modified>
</cp:coreProperties>
</file>