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726" r:id="rId2"/>
  </p:sldMasterIdLst>
  <p:notesMasterIdLst>
    <p:notesMasterId r:id="rId28"/>
  </p:notesMasterIdLst>
  <p:handoutMasterIdLst>
    <p:handoutMasterId r:id="rId29"/>
  </p:handoutMasterIdLst>
  <p:sldIdLst>
    <p:sldId id="313" r:id="rId3"/>
    <p:sldId id="309" r:id="rId4"/>
    <p:sldId id="272" r:id="rId5"/>
    <p:sldId id="278" r:id="rId6"/>
    <p:sldId id="277" r:id="rId7"/>
    <p:sldId id="295" r:id="rId8"/>
    <p:sldId id="275" r:id="rId9"/>
    <p:sldId id="294" r:id="rId10"/>
    <p:sldId id="276" r:id="rId11"/>
    <p:sldId id="287" r:id="rId12"/>
    <p:sldId id="314" r:id="rId13"/>
    <p:sldId id="296" r:id="rId14"/>
    <p:sldId id="279" r:id="rId15"/>
    <p:sldId id="316" r:id="rId16"/>
    <p:sldId id="288" r:id="rId17"/>
    <p:sldId id="289" r:id="rId18"/>
    <p:sldId id="317" r:id="rId19"/>
    <p:sldId id="290" r:id="rId20"/>
    <p:sldId id="318" r:id="rId21"/>
    <p:sldId id="301" r:id="rId22"/>
    <p:sldId id="293" r:id="rId23"/>
    <p:sldId id="306" r:id="rId24"/>
    <p:sldId id="284" r:id="rId25"/>
    <p:sldId id="280" r:id="rId26"/>
    <p:sldId id="310" r:id="rId27"/>
  </p:sldIdLst>
  <p:sldSz cx="9144000" cy="6858000" type="screen4x3"/>
  <p:notesSz cx="9236075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5" autoAdjust="0"/>
    <p:restoredTop sz="87107" autoAdjust="0"/>
  </p:normalViewPr>
  <p:slideViewPr>
    <p:cSldViewPr snapToGrid="0" snapToObjects="1">
      <p:cViewPr>
        <p:scale>
          <a:sx n="75" d="100"/>
          <a:sy n="75" d="100"/>
        </p:scale>
        <p:origin x="-2664" y="-666"/>
      </p:cViewPr>
      <p:guideLst>
        <p:guide orient="horz" pos="55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AAD82-29E5-4B0F-98B6-6B327BD7BFE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AD97D-46CA-441F-8E9C-BB0790A0E7D4}">
      <dgm:prSet phldrT="[Text]"/>
      <dgm:spPr/>
      <dgm:t>
        <a:bodyPr/>
        <a:lstStyle/>
        <a:p>
          <a:r>
            <a:rPr lang="en-US" dirty="0" smtClean="0"/>
            <a:t>Harder to Plan</a:t>
          </a:r>
          <a:endParaRPr lang="en-US" dirty="0"/>
        </a:p>
      </dgm:t>
    </dgm:pt>
    <dgm:pt modelId="{4DBC4871-21DB-487E-A707-E5496A4BB59F}" type="parTrans" cxnId="{1C7DBC0A-9F35-4F58-BDB3-876F1DAED02B}">
      <dgm:prSet/>
      <dgm:spPr/>
      <dgm:t>
        <a:bodyPr/>
        <a:lstStyle/>
        <a:p>
          <a:endParaRPr lang="en-US"/>
        </a:p>
      </dgm:t>
    </dgm:pt>
    <dgm:pt modelId="{FCCC10DF-9B2D-4440-9246-46F353D522CD}" type="sibTrans" cxnId="{1C7DBC0A-9F35-4F58-BDB3-876F1DAED02B}">
      <dgm:prSet/>
      <dgm:spPr/>
      <dgm:t>
        <a:bodyPr/>
        <a:lstStyle/>
        <a:p>
          <a:endParaRPr lang="en-US"/>
        </a:p>
      </dgm:t>
    </dgm:pt>
    <dgm:pt modelId="{B148E778-FACC-4E33-9722-B0DCBEE5EE9A}">
      <dgm:prSet phldrT="[Text]"/>
      <dgm:spPr/>
      <dgm:t>
        <a:bodyPr/>
        <a:lstStyle/>
        <a:p>
          <a:r>
            <a:rPr lang="en-US" dirty="0" smtClean="0"/>
            <a:t>Longer to Receive Aid</a:t>
          </a:r>
          <a:endParaRPr lang="en-US" dirty="0"/>
        </a:p>
      </dgm:t>
    </dgm:pt>
    <dgm:pt modelId="{E863ED23-530D-417B-91C0-77E5386ABB9C}" type="parTrans" cxnId="{2BDE66D5-EFD8-40D6-B95F-D85643F925AC}">
      <dgm:prSet/>
      <dgm:spPr/>
      <dgm:t>
        <a:bodyPr/>
        <a:lstStyle/>
        <a:p>
          <a:endParaRPr lang="en-US"/>
        </a:p>
      </dgm:t>
    </dgm:pt>
    <dgm:pt modelId="{AC0B490F-6325-433C-9200-6B5E78A1AFA5}" type="sibTrans" cxnId="{2BDE66D5-EFD8-40D6-B95F-D85643F925AC}">
      <dgm:prSet/>
      <dgm:spPr/>
      <dgm:t>
        <a:bodyPr/>
        <a:lstStyle/>
        <a:p>
          <a:endParaRPr lang="en-US"/>
        </a:p>
      </dgm:t>
    </dgm:pt>
    <dgm:pt modelId="{84C21F98-6F96-458E-9848-00F07BF8A644}" type="pres">
      <dgm:prSet presAssocID="{8B9AAD82-29E5-4B0F-98B6-6B327BD7BF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ED0F7A-CD79-4931-8349-83B897360FD5}" type="pres">
      <dgm:prSet presAssocID="{1BCAD97D-46CA-441F-8E9C-BB0790A0E7D4}" presName="arrow" presStyleLbl="node1" presStyleIdx="0" presStyleCnt="2" custScaleX="86497" custScaleY="100280" custRadScaleRad="59290" custRadScaleInc="-2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180E3-1D93-4E05-A2D2-187D210CE31D}" type="pres">
      <dgm:prSet presAssocID="{B148E778-FACC-4E33-9722-B0DCBEE5EE9A}" presName="arrow" presStyleLbl="node1" presStyleIdx="1" presStyleCnt="2" custScaleX="91509" custScaleY="100280" custRadScaleRad="89554" custRadScaleInc="1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DF6904-EDE0-8242-862F-3945144640FF}" type="presOf" srcId="{1BCAD97D-46CA-441F-8E9C-BB0790A0E7D4}" destId="{1DED0F7A-CD79-4931-8349-83B897360FD5}" srcOrd="0" destOrd="0" presId="urn:microsoft.com/office/officeart/2005/8/layout/arrow5"/>
    <dgm:cxn modelId="{2BDE66D5-EFD8-40D6-B95F-D85643F925AC}" srcId="{8B9AAD82-29E5-4B0F-98B6-6B327BD7BFE0}" destId="{B148E778-FACC-4E33-9722-B0DCBEE5EE9A}" srcOrd="1" destOrd="0" parTransId="{E863ED23-530D-417B-91C0-77E5386ABB9C}" sibTransId="{AC0B490F-6325-433C-9200-6B5E78A1AFA5}"/>
    <dgm:cxn modelId="{FD924EEE-37BC-3E4A-9F4A-B96FC77CC4DD}" type="presOf" srcId="{8B9AAD82-29E5-4B0F-98B6-6B327BD7BFE0}" destId="{84C21F98-6F96-458E-9848-00F07BF8A644}" srcOrd="0" destOrd="0" presId="urn:microsoft.com/office/officeart/2005/8/layout/arrow5"/>
    <dgm:cxn modelId="{1C7DBC0A-9F35-4F58-BDB3-876F1DAED02B}" srcId="{8B9AAD82-29E5-4B0F-98B6-6B327BD7BFE0}" destId="{1BCAD97D-46CA-441F-8E9C-BB0790A0E7D4}" srcOrd="0" destOrd="0" parTransId="{4DBC4871-21DB-487E-A707-E5496A4BB59F}" sibTransId="{FCCC10DF-9B2D-4440-9246-46F353D522CD}"/>
    <dgm:cxn modelId="{E5010F87-F3D9-1045-8906-FD8594FD71A2}" type="presOf" srcId="{B148E778-FACC-4E33-9722-B0DCBEE5EE9A}" destId="{3E3180E3-1D93-4E05-A2D2-187D210CE31D}" srcOrd="0" destOrd="0" presId="urn:microsoft.com/office/officeart/2005/8/layout/arrow5"/>
    <dgm:cxn modelId="{FF82EF98-4CCD-FF40-8586-7C52CBD0E542}" type="presParOf" srcId="{84C21F98-6F96-458E-9848-00F07BF8A644}" destId="{1DED0F7A-CD79-4931-8349-83B897360FD5}" srcOrd="0" destOrd="0" presId="urn:microsoft.com/office/officeart/2005/8/layout/arrow5"/>
    <dgm:cxn modelId="{D8894AFC-10BD-8A4F-A2AA-7ECCD2E5EA17}" type="presParOf" srcId="{84C21F98-6F96-458E-9848-00F07BF8A644}" destId="{3E3180E3-1D93-4E05-A2D2-187D210CE31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12F45B-70E3-41EE-9B6E-F3751C79A41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74F715C-E483-4A13-9420-86F9B9AE7DEF}">
      <dgm:prSet phldrT="[Text]"/>
      <dgm:spPr/>
      <dgm:t>
        <a:bodyPr/>
        <a:lstStyle/>
        <a:p>
          <a:r>
            <a:rPr lang="en-US" dirty="0" smtClean="0"/>
            <a:t>Step 1: Form a Collaborative Planning Team  </a:t>
          </a:r>
          <a:endParaRPr lang="en-US" dirty="0"/>
        </a:p>
      </dgm:t>
    </dgm:pt>
    <dgm:pt modelId="{43EBB7CF-6F6A-4FAD-96F0-BB09C0AD5902}" type="parTrans" cxnId="{9895B31A-CC9C-4E29-ADC6-A5F273FCEF21}">
      <dgm:prSet/>
      <dgm:spPr/>
      <dgm:t>
        <a:bodyPr/>
        <a:lstStyle/>
        <a:p>
          <a:endParaRPr lang="en-US"/>
        </a:p>
      </dgm:t>
    </dgm:pt>
    <dgm:pt modelId="{D73EE9D0-C891-466D-A478-1775F9BABE5F}" type="sibTrans" cxnId="{9895B31A-CC9C-4E29-ADC6-A5F273FCEF21}">
      <dgm:prSet/>
      <dgm:spPr/>
      <dgm:t>
        <a:bodyPr/>
        <a:lstStyle/>
        <a:p>
          <a:endParaRPr lang="en-US"/>
        </a:p>
      </dgm:t>
    </dgm:pt>
    <dgm:pt modelId="{F648FC9F-F710-4BC0-8461-F07051D930E4}">
      <dgm:prSet phldrT="[Text]"/>
      <dgm:spPr/>
      <dgm:t>
        <a:bodyPr/>
        <a:lstStyle/>
        <a:p>
          <a:r>
            <a:rPr lang="en-US" dirty="0" smtClean="0"/>
            <a:t>Step 2:  Understand the Situation                              </a:t>
          </a:r>
          <a:endParaRPr lang="en-US" dirty="0"/>
        </a:p>
      </dgm:t>
    </dgm:pt>
    <dgm:pt modelId="{9C506C3F-E978-41DA-B603-31C5F6BBC878}" type="parTrans" cxnId="{F27A0526-7BDA-4162-920D-E421DFF7B147}">
      <dgm:prSet/>
      <dgm:spPr/>
      <dgm:t>
        <a:bodyPr/>
        <a:lstStyle/>
        <a:p>
          <a:endParaRPr lang="en-US"/>
        </a:p>
      </dgm:t>
    </dgm:pt>
    <dgm:pt modelId="{1DA1911D-4985-4BA6-97F0-1D2588ED0F0E}" type="sibTrans" cxnId="{F27A0526-7BDA-4162-920D-E421DFF7B147}">
      <dgm:prSet/>
      <dgm:spPr/>
      <dgm:t>
        <a:bodyPr/>
        <a:lstStyle/>
        <a:p>
          <a:endParaRPr lang="en-US"/>
        </a:p>
      </dgm:t>
    </dgm:pt>
    <dgm:pt modelId="{955BBC17-4A81-4ED6-89EC-B7567C2207E3}">
      <dgm:prSet phldrT="[Text]"/>
      <dgm:spPr/>
      <dgm:t>
        <a:bodyPr/>
        <a:lstStyle/>
        <a:p>
          <a:r>
            <a:rPr lang="en-US" dirty="0" smtClean="0"/>
            <a:t>Step 3: Determine Goals &amp; Actions</a:t>
          </a:r>
          <a:endParaRPr lang="en-US" dirty="0"/>
        </a:p>
      </dgm:t>
    </dgm:pt>
    <dgm:pt modelId="{2E3DFECD-B000-4A79-8385-DAD698BD22E3}" type="parTrans" cxnId="{D33460CC-C26E-46F8-8A8C-D9ED46F43DB3}">
      <dgm:prSet/>
      <dgm:spPr/>
      <dgm:t>
        <a:bodyPr/>
        <a:lstStyle/>
        <a:p>
          <a:endParaRPr lang="en-US"/>
        </a:p>
      </dgm:t>
    </dgm:pt>
    <dgm:pt modelId="{9FEB1A22-2BFD-4101-8290-13D191471C01}" type="sibTrans" cxnId="{D33460CC-C26E-46F8-8A8C-D9ED46F43DB3}">
      <dgm:prSet/>
      <dgm:spPr/>
      <dgm:t>
        <a:bodyPr/>
        <a:lstStyle/>
        <a:p>
          <a:endParaRPr lang="en-US"/>
        </a:p>
      </dgm:t>
    </dgm:pt>
    <dgm:pt modelId="{61A0F5FD-BC79-48CC-88C9-5596389EED5D}">
      <dgm:prSet/>
      <dgm:spPr/>
      <dgm:t>
        <a:bodyPr/>
        <a:lstStyle/>
        <a:p>
          <a:r>
            <a:rPr lang="en-US" dirty="0" smtClean="0"/>
            <a:t>Step 4:  Plan Development</a:t>
          </a:r>
          <a:endParaRPr lang="en-US" dirty="0"/>
        </a:p>
      </dgm:t>
    </dgm:pt>
    <dgm:pt modelId="{0053BB19-28F4-46C9-AB83-1DADE26781C4}" type="parTrans" cxnId="{CC167810-56E0-44FB-A714-38B75CB8C16D}">
      <dgm:prSet/>
      <dgm:spPr/>
      <dgm:t>
        <a:bodyPr/>
        <a:lstStyle/>
        <a:p>
          <a:endParaRPr lang="en-US"/>
        </a:p>
      </dgm:t>
    </dgm:pt>
    <dgm:pt modelId="{5A3A4432-1AC2-4867-86F6-C67B03B2DD84}" type="sibTrans" cxnId="{CC167810-56E0-44FB-A714-38B75CB8C16D}">
      <dgm:prSet/>
      <dgm:spPr/>
      <dgm:t>
        <a:bodyPr/>
        <a:lstStyle/>
        <a:p>
          <a:endParaRPr lang="en-US"/>
        </a:p>
      </dgm:t>
    </dgm:pt>
    <dgm:pt modelId="{50011194-B1A8-4174-A538-A0651591FDFA}">
      <dgm:prSet/>
      <dgm:spPr/>
      <dgm:t>
        <a:bodyPr/>
        <a:lstStyle/>
        <a:p>
          <a:r>
            <a:rPr lang="en-US" dirty="0" smtClean="0"/>
            <a:t>Step 5: Plan Preparation, Review, &amp; Approval</a:t>
          </a:r>
          <a:endParaRPr lang="en-US" dirty="0"/>
        </a:p>
      </dgm:t>
    </dgm:pt>
    <dgm:pt modelId="{22C039AD-0148-4D6A-9A25-87EEB92B8B01}" type="parTrans" cxnId="{340C9EF8-83B7-4AC9-B9BB-F4BF3C3FD7B9}">
      <dgm:prSet/>
      <dgm:spPr/>
      <dgm:t>
        <a:bodyPr/>
        <a:lstStyle/>
        <a:p>
          <a:endParaRPr lang="en-US"/>
        </a:p>
      </dgm:t>
    </dgm:pt>
    <dgm:pt modelId="{6FAAD3AC-B014-4B61-89EF-5C04299E5263}" type="sibTrans" cxnId="{340C9EF8-83B7-4AC9-B9BB-F4BF3C3FD7B9}">
      <dgm:prSet/>
      <dgm:spPr/>
      <dgm:t>
        <a:bodyPr/>
        <a:lstStyle/>
        <a:p>
          <a:endParaRPr lang="en-US"/>
        </a:p>
      </dgm:t>
    </dgm:pt>
    <dgm:pt modelId="{26AA3C8E-5D44-45BA-AF18-6A7C5AA4374B}">
      <dgm:prSet/>
      <dgm:spPr/>
      <dgm:t>
        <a:bodyPr/>
        <a:lstStyle/>
        <a:p>
          <a:r>
            <a:rPr lang="en-US" dirty="0" smtClean="0"/>
            <a:t>Step 6:  Plan Implementation &amp; Maintenance</a:t>
          </a:r>
          <a:endParaRPr lang="en-US" dirty="0"/>
        </a:p>
      </dgm:t>
    </dgm:pt>
    <dgm:pt modelId="{7581E1AC-DA49-46D4-A8E9-D22DD6A7B0DC}" type="parTrans" cxnId="{BF514992-D875-47E3-AECE-BEF31BEE5A2A}">
      <dgm:prSet/>
      <dgm:spPr/>
      <dgm:t>
        <a:bodyPr/>
        <a:lstStyle/>
        <a:p>
          <a:endParaRPr lang="en-US"/>
        </a:p>
      </dgm:t>
    </dgm:pt>
    <dgm:pt modelId="{843C0B07-45C1-48BD-B5F4-A68293E65A6E}" type="sibTrans" cxnId="{BF514992-D875-47E3-AECE-BEF31BEE5A2A}">
      <dgm:prSet/>
      <dgm:spPr/>
      <dgm:t>
        <a:bodyPr/>
        <a:lstStyle/>
        <a:p>
          <a:endParaRPr lang="en-US"/>
        </a:p>
      </dgm:t>
    </dgm:pt>
    <dgm:pt modelId="{E10991D6-4A75-4699-90A7-D93696155ADF}" type="pres">
      <dgm:prSet presAssocID="{EA12F45B-70E3-41EE-9B6E-F3751C79A411}" presName="Name0" presStyleCnt="0">
        <dgm:presLayoutVars>
          <dgm:dir/>
          <dgm:animLvl val="lvl"/>
          <dgm:resizeHandles val="exact"/>
        </dgm:presLayoutVars>
      </dgm:prSet>
      <dgm:spPr/>
    </dgm:pt>
    <dgm:pt modelId="{8EE97939-552D-4454-ABDB-149A76500EB4}" type="pres">
      <dgm:prSet presAssocID="{274F715C-E483-4A13-9420-86F9B9AE7DE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301FD-1114-4281-A897-BF844A450DD6}" type="pres">
      <dgm:prSet presAssocID="{D73EE9D0-C891-466D-A478-1775F9BABE5F}" presName="parTxOnlySpace" presStyleCnt="0"/>
      <dgm:spPr/>
    </dgm:pt>
    <dgm:pt modelId="{5F74F48F-077E-4711-BFA6-D20F68BAC635}" type="pres">
      <dgm:prSet presAssocID="{F648FC9F-F710-4BC0-8461-F07051D930E4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6DFA2-AF33-467A-A47F-2DF32D7E46FE}" type="pres">
      <dgm:prSet presAssocID="{1DA1911D-4985-4BA6-97F0-1D2588ED0F0E}" presName="parTxOnlySpace" presStyleCnt="0"/>
      <dgm:spPr/>
    </dgm:pt>
    <dgm:pt modelId="{2865979D-0148-4B84-A10B-7D80075E2248}" type="pres">
      <dgm:prSet presAssocID="{955BBC17-4A81-4ED6-89EC-B7567C2207E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1EECB-C185-478C-AA99-545EA1E52B37}" type="pres">
      <dgm:prSet presAssocID="{9FEB1A22-2BFD-4101-8290-13D191471C01}" presName="parTxOnlySpace" presStyleCnt="0"/>
      <dgm:spPr/>
    </dgm:pt>
    <dgm:pt modelId="{8E2CBBA0-D83F-4B7A-BFDA-78741764DE8B}" type="pres">
      <dgm:prSet presAssocID="{61A0F5FD-BC79-48CC-88C9-5596389EED5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8E712-63EA-4880-BFCD-D16A8E216388}" type="pres">
      <dgm:prSet presAssocID="{5A3A4432-1AC2-4867-86F6-C67B03B2DD84}" presName="parTxOnlySpace" presStyleCnt="0"/>
      <dgm:spPr/>
    </dgm:pt>
    <dgm:pt modelId="{1B2FC9D2-5B1C-43C8-81FF-52BCB715F5F8}" type="pres">
      <dgm:prSet presAssocID="{50011194-B1A8-4174-A538-A0651591FDFA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A62C3-5E19-4525-8831-130C76EB5E70}" type="pres">
      <dgm:prSet presAssocID="{6FAAD3AC-B014-4B61-89EF-5C04299E5263}" presName="parTxOnlySpace" presStyleCnt="0"/>
      <dgm:spPr/>
    </dgm:pt>
    <dgm:pt modelId="{DA0AE92D-0136-4374-929B-6A7A14E672D7}" type="pres">
      <dgm:prSet presAssocID="{26AA3C8E-5D44-45BA-AF18-6A7C5AA4374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514992-D875-47E3-AECE-BEF31BEE5A2A}" srcId="{EA12F45B-70E3-41EE-9B6E-F3751C79A411}" destId="{26AA3C8E-5D44-45BA-AF18-6A7C5AA4374B}" srcOrd="5" destOrd="0" parTransId="{7581E1AC-DA49-46D4-A8E9-D22DD6A7B0DC}" sibTransId="{843C0B07-45C1-48BD-B5F4-A68293E65A6E}"/>
    <dgm:cxn modelId="{5F42971F-FC70-D94E-8648-CE735D782EE0}" type="presOf" srcId="{274F715C-E483-4A13-9420-86F9B9AE7DEF}" destId="{8EE97939-552D-4454-ABDB-149A76500EB4}" srcOrd="0" destOrd="0" presId="urn:microsoft.com/office/officeart/2005/8/layout/chevron1"/>
    <dgm:cxn modelId="{A10789AE-48CE-7C4C-93C0-A957D423418C}" type="presOf" srcId="{EA12F45B-70E3-41EE-9B6E-F3751C79A411}" destId="{E10991D6-4A75-4699-90A7-D93696155ADF}" srcOrd="0" destOrd="0" presId="urn:microsoft.com/office/officeart/2005/8/layout/chevron1"/>
    <dgm:cxn modelId="{1AFF5243-65FB-4B40-B5BE-2A2A397AE910}" type="presOf" srcId="{50011194-B1A8-4174-A538-A0651591FDFA}" destId="{1B2FC9D2-5B1C-43C8-81FF-52BCB715F5F8}" srcOrd="0" destOrd="0" presId="urn:microsoft.com/office/officeart/2005/8/layout/chevron1"/>
    <dgm:cxn modelId="{CD0C564B-FFBD-0C49-B56E-03E6B57B0A7D}" type="presOf" srcId="{26AA3C8E-5D44-45BA-AF18-6A7C5AA4374B}" destId="{DA0AE92D-0136-4374-929B-6A7A14E672D7}" srcOrd="0" destOrd="0" presId="urn:microsoft.com/office/officeart/2005/8/layout/chevron1"/>
    <dgm:cxn modelId="{8617EAEA-40BA-2942-8973-D21153D4A4EB}" type="presOf" srcId="{955BBC17-4A81-4ED6-89EC-B7567C2207E3}" destId="{2865979D-0148-4B84-A10B-7D80075E2248}" srcOrd="0" destOrd="0" presId="urn:microsoft.com/office/officeart/2005/8/layout/chevron1"/>
    <dgm:cxn modelId="{9895B31A-CC9C-4E29-ADC6-A5F273FCEF21}" srcId="{EA12F45B-70E3-41EE-9B6E-F3751C79A411}" destId="{274F715C-E483-4A13-9420-86F9B9AE7DEF}" srcOrd="0" destOrd="0" parTransId="{43EBB7CF-6F6A-4FAD-96F0-BB09C0AD5902}" sibTransId="{D73EE9D0-C891-466D-A478-1775F9BABE5F}"/>
    <dgm:cxn modelId="{D33460CC-C26E-46F8-8A8C-D9ED46F43DB3}" srcId="{EA12F45B-70E3-41EE-9B6E-F3751C79A411}" destId="{955BBC17-4A81-4ED6-89EC-B7567C2207E3}" srcOrd="2" destOrd="0" parTransId="{2E3DFECD-B000-4A79-8385-DAD698BD22E3}" sibTransId="{9FEB1A22-2BFD-4101-8290-13D191471C01}"/>
    <dgm:cxn modelId="{340C9EF8-83B7-4AC9-B9BB-F4BF3C3FD7B9}" srcId="{EA12F45B-70E3-41EE-9B6E-F3751C79A411}" destId="{50011194-B1A8-4174-A538-A0651591FDFA}" srcOrd="4" destOrd="0" parTransId="{22C039AD-0148-4D6A-9A25-87EEB92B8B01}" sibTransId="{6FAAD3AC-B014-4B61-89EF-5C04299E5263}"/>
    <dgm:cxn modelId="{CC167810-56E0-44FB-A714-38B75CB8C16D}" srcId="{EA12F45B-70E3-41EE-9B6E-F3751C79A411}" destId="{61A0F5FD-BC79-48CC-88C9-5596389EED5D}" srcOrd="3" destOrd="0" parTransId="{0053BB19-28F4-46C9-AB83-1DADE26781C4}" sibTransId="{5A3A4432-1AC2-4867-86F6-C67B03B2DD84}"/>
    <dgm:cxn modelId="{98B6DD41-C56F-4F46-9449-DE3BE18A3FD9}" type="presOf" srcId="{F648FC9F-F710-4BC0-8461-F07051D930E4}" destId="{5F74F48F-077E-4711-BFA6-D20F68BAC635}" srcOrd="0" destOrd="0" presId="urn:microsoft.com/office/officeart/2005/8/layout/chevron1"/>
    <dgm:cxn modelId="{197198DD-B9EF-AA43-9411-3A4156440695}" type="presOf" srcId="{61A0F5FD-BC79-48CC-88C9-5596389EED5D}" destId="{8E2CBBA0-D83F-4B7A-BFDA-78741764DE8B}" srcOrd="0" destOrd="0" presId="urn:microsoft.com/office/officeart/2005/8/layout/chevron1"/>
    <dgm:cxn modelId="{F27A0526-7BDA-4162-920D-E421DFF7B147}" srcId="{EA12F45B-70E3-41EE-9B6E-F3751C79A411}" destId="{F648FC9F-F710-4BC0-8461-F07051D930E4}" srcOrd="1" destOrd="0" parTransId="{9C506C3F-E978-41DA-B603-31C5F6BBC878}" sibTransId="{1DA1911D-4985-4BA6-97F0-1D2588ED0F0E}"/>
    <dgm:cxn modelId="{DAEE47E7-A9EB-8149-B59A-BB10F9EDF2CF}" type="presParOf" srcId="{E10991D6-4A75-4699-90A7-D93696155ADF}" destId="{8EE97939-552D-4454-ABDB-149A76500EB4}" srcOrd="0" destOrd="0" presId="urn:microsoft.com/office/officeart/2005/8/layout/chevron1"/>
    <dgm:cxn modelId="{52FE30F8-FE28-4C43-AC11-0260EEB4CE40}" type="presParOf" srcId="{E10991D6-4A75-4699-90A7-D93696155ADF}" destId="{6D4301FD-1114-4281-A897-BF844A450DD6}" srcOrd="1" destOrd="0" presId="urn:microsoft.com/office/officeart/2005/8/layout/chevron1"/>
    <dgm:cxn modelId="{9B2CCC65-235D-3D47-A768-ECAF45611018}" type="presParOf" srcId="{E10991D6-4A75-4699-90A7-D93696155ADF}" destId="{5F74F48F-077E-4711-BFA6-D20F68BAC635}" srcOrd="2" destOrd="0" presId="urn:microsoft.com/office/officeart/2005/8/layout/chevron1"/>
    <dgm:cxn modelId="{ECF6F508-8572-604D-8D5D-922A55370FBF}" type="presParOf" srcId="{E10991D6-4A75-4699-90A7-D93696155ADF}" destId="{0D36DFA2-AF33-467A-A47F-2DF32D7E46FE}" srcOrd="3" destOrd="0" presId="urn:microsoft.com/office/officeart/2005/8/layout/chevron1"/>
    <dgm:cxn modelId="{1F99A57A-AE02-3C4B-8D16-AFCB30216041}" type="presParOf" srcId="{E10991D6-4A75-4699-90A7-D93696155ADF}" destId="{2865979D-0148-4B84-A10B-7D80075E2248}" srcOrd="4" destOrd="0" presId="urn:microsoft.com/office/officeart/2005/8/layout/chevron1"/>
    <dgm:cxn modelId="{D86F438C-144C-C848-873A-BF019CC9360B}" type="presParOf" srcId="{E10991D6-4A75-4699-90A7-D93696155ADF}" destId="{4701EECB-C185-478C-AA99-545EA1E52B37}" srcOrd="5" destOrd="0" presId="urn:microsoft.com/office/officeart/2005/8/layout/chevron1"/>
    <dgm:cxn modelId="{A7A2FFA0-9B89-A74C-8CAF-8E16E833742B}" type="presParOf" srcId="{E10991D6-4A75-4699-90A7-D93696155ADF}" destId="{8E2CBBA0-D83F-4B7A-BFDA-78741764DE8B}" srcOrd="6" destOrd="0" presId="urn:microsoft.com/office/officeart/2005/8/layout/chevron1"/>
    <dgm:cxn modelId="{58803012-EE7A-D640-BD3F-CCF4CAC5D241}" type="presParOf" srcId="{E10991D6-4A75-4699-90A7-D93696155ADF}" destId="{2548E712-63EA-4880-BFCD-D16A8E216388}" srcOrd="7" destOrd="0" presId="urn:microsoft.com/office/officeart/2005/8/layout/chevron1"/>
    <dgm:cxn modelId="{878B37FA-1489-FA41-AB86-1556E6345C70}" type="presParOf" srcId="{E10991D6-4A75-4699-90A7-D93696155ADF}" destId="{1B2FC9D2-5B1C-43C8-81FF-52BCB715F5F8}" srcOrd="8" destOrd="0" presId="urn:microsoft.com/office/officeart/2005/8/layout/chevron1"/>
    <dgm:cxn modelId="{1BDE8DC3-B194-954F-9783-C5610D2A5604}" type="presParOf" srcId="{E10991D6-4A75-4699-90A7-D93696155ADF}" destId="{4A9A62C3-5E19-4525-8831-130C76EB5E70}" srcOrd="9" destOrd="0" presId="urn:microsoft.com/office/officeart/2005/8/layout/chevron1"/>
    <dgm:cxn modelId="{AF9B8241-688C-4747-A336-4E9B12B99869}" type="presParOf" srcId="{E10991D6-4A75-4699-90A7-D93696155ADF}" destId="{DA0AE92D-0136-4374-929B-6A7A14E672D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A976E4-D4F7-46FC-91E4-198E35BD63FD}" type="doc">
      <dgm:prSet loTypeId="urn:microsoft.com/office/officeart/2005/8/layout/venn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544195-0C16-48D1-94C1-E6AEF27F342A}">
      <dgm:prSet phldrT="[Text]" custT="1"/>
      <dgm:spPr/>
      <dgm:t>
        <a:bodyPr/>
        <a:lstStyle/>
        <a:p>
          <a:r>
            <a:rPr lang="en-US" sz="2400" dirty="0" smtClean="0"/>
            <a:t>Community</a:t>
          </a:r>
          <a:endParaRPr lang="en-US" sz="2400" dirty="0"/>
        </a:p>
      </dgm:t>
    </dgm:pt>
    <dgm:pt modelId="{3D49B86A-7533-4D1F-AEB2-336774E0933D}" type="parTrans" cxnId="{957FDC68-0B7D-44EF-A862-7853F4927A7D}">
      <dgm:prSet/>
      <dgm:spPr/>
      <dgm:t>
        <a:bodyPr/>
        <a:lstStyle/>
        <a:p>
          <a:endParaRPr lang="en-US"/>
        </a:p>
      </dgm:t>
    </dgm:pt>
    <dgm:pt modelId="{969DD2F4-0B60-4D75-B8BC-01E1F1076243}" type="sibTrans" cxnId="{957FDC68-0B7D-44EF-A862-7853F4927A7D}">
      <dgm:prSet/>
      <dgm:spPr/>
      <dgm:t>
        <a:bodyPr/>
        <a:lstStyle/>
        <a:p>
          <a:endParaRPr lang="en-US"/>
        </a:p>
      </dgm:t>
    </dgm:pt>
    <dgm:pt modelId="{88AB7F86-9E08-4B62-800B-6AE76D6DE127}">
      <dgm:prSet phldrT="[Text]" custT="1"/>
      <dgm:spPr/>
      <dgm:t>
        <a:bodyPr/>
        <a:lstStyle/>
        <a:p>
          <a:r>
            <a:rPr lang="en-US" sz="2400" dirty="0" smtClean="0"/>
            <a:t>Planning Team</a:t>
          </a:r>
          <a:endParaRPr lang="en-US" sz="2400" dirty="0"/>
        </a:p>
      </dgm:t>
    </dgm:pt>
    <dgm:pt modelId="{20F0D66E-7FF6-4B00-B05E-75788B3FED85}" type="parTrans" cxnId="{8B5D7E57-42C5-42C3-80BF-2516161F2C15}">
      <dgm:prSet/>
      <dgm:spPr/>
      <dgm:t>
        <a:bodyPr/>
        <a:lstStyle/>
        <a:p>
          <a:endParaRPr lang="en-US"/>
        </a:p>
      </dgm:t>
    </dgm:pt>
    <dgm:pt modelId="{BE713BC6-D743-47B0-A66C-A7DA56A4B8C9}" type="sibTrans" cxnId="{8B5D7E57-42C5-42C3-80BF-2516161F2C15}">
      <dgm:prSet/>
      <dgm:spPr/>
      <dgm:t>
        <a:bodyPr/>
        <a:lstStyle/>
        <a:p>
          <a:endParaRPr lang="en-US"/>
        </a:p>
      </dgm:t>
    </dgm:pt>
    <dgm:pt modelId="{10F47806-40B6-44E0-8775-9F576CEF9F3C}">
      <dgm:prSet phldrT="[Text]" custT="1"/>
      <dgm:spPr/>
      <dgm:t>
        <a:bodyPr/>
        <a:lstStyle/>
        <a:p>
          <a:r>
            <a:rPr lang="en-US" sz="2400" dirty="0" smtClean="0"/>
            <a:t>Core Team </a:t>
          </a:r>
          <a:endParaRPr lang="en-US" sz="2400" dirty="0"/>
        </a:p>
      </dgm:t>
    </dgm:pt>
    <dgm:pt modelId="{58ED8BF5-A2AC-4ABF-AF3E-2E4CCC47B405}" type="parTrans" cxnId="{4EAB8576-A30B-4C6F-9996-FF0DB2B62676}">
      <dgm:prSet/>
      <dgm:spPr/>
      <dgm:t>
        <a:bodyPr/>
        <a:lstStyle/>
        <a:p>
          <a:endParaRPr lang="en-US"/>
        </a:p>
      </dgm:t>
    </dgm:pt>
    <dgm:pt modelId="{0F7B19C6-81F6-4CF3-8495-CAAA4457C7B5}" type="sibTrans" cxnId="{4EAB8576-A30B-4C6F-9996-FF0DB2B62676}">
      <dgm:prSet/>
      <dgm:spPr/>
      <dgm:t>
        <a:bodyPr/>
        <a:lstStyle/>
        <a:p>
          <a:endParaRPr lang="en-US"/>
        </a:p>
      </dgm:t>
    </dgm:pt>
    <dgm:pt modelId="{6511A1DB-E18F-41F7-BB40-8C595ACE99C7}" type="pres">
      <dgm:prSet presAssocID="{58A976E4-D4F7-46FC-91E4-198E35BD63F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3D10E0-FF0D-4DAD-BBFB-928DB031258B}" type="pres">
      <dgm:prSet presAssocID="{58A976E4-D4F7-46FC-91E4-198E35BD63FD}" presName="comp1" presStyleCnt="0"/>
      <dgm:spPr/>
      <dgm:t>
        <a:bodyPr/>
        <a:lstStyle/>
        <a:p>
          <a:endParaRPr lang="en-US"/>
        </a:p>
      </dgm:t>
    </dgm:pt>
    <dgm:pt modelId="{87066F07-EEC0-4410-9C5A-48C16FDADDC3}" type="pres">
      <dgm:prSet presAssocID="{58A976E4-D4F7-46FC-91E4-198E35BD63FD}" presName="circle1" presStyleLbl="node1" presStyleIdx="0" presStyleCnt="3" custScaleX="121792"/>
      <dgm:spPr/>
      <dgm:t>
        <a:bodyPr/>
        <a:lstStyle/>
        <a:p>
          <a:endParaRPr lang="en-US"/>
        </a:p>
      </dgm:t>
    </dgm:pt>
    <dgm:pt modelId="{6F33A295-1624-4A11-B7F0-E6E6B8F61648}" type="pres">
      <dgm:prSet presAssocID="{58A976E4-D4F7-46FC-91E4-198E35BD63F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F98BF-1308-48B8-A274-96C817873713}" type="pres">
      <dgm:prSet presAssocID="{58A976E4-D4F7-46FC-91E4-198E35BD63FD}" presName="comp2" presStyleCnt="0"/>
      <dgm:spPr/>
      <dgm:t>
        <a:bodyPr/>
        <a:lstStyle/>
        <a:p>
          <a:endParaRPr lang="en-US"/>
        </a:p>
      </dgm:t>
    </dgm:pt>
    <dgm:pt modelId="{7A165735-8904-468D-B2AC-05FF45EF3BDA}" type="pres">
      <dgm:prSet presAssocID="{58A976E4-D4F7-46FC-91E4-198E35BD63FD}" presName="circle2" presStyleLbl="node1" presStyleIdx="1" presStyleCnt="3"/>
      <dgm:spPr/>
      <dgm:t>
        <a:bodyPr/>
        <a:lstStyle/>
        <a:p>
          <a:endParaRPr lang="en-US"/>
        </a:p>
      </dgm:t>
    </dgm:pt>
    <dgm:pt modelId="{9E1425C2-7665-4390-98D3-DC479DC73028}" type="pres">
      <dgm:prSet presAssocID="{58A976E4-D4F7-46FC-91E4-198E35BD63F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73A9C-46C2-43BC-B199-419833D13F39}" type="pres">
      <dgm:prSet presAssocID="{58A976E4-D4F7-46FC-91E4-198E35BD63FD}" presName="comp3" presStyleCnt="0"/>
      <dgm:spPr/>
      <dgm:t>
        <a:bodyPr/>
        <a:lstStyle/>
        <a:p>
          <a:endParaRPr lang="en-US"/>
        </a:p>
      </dgm:t>
    </dgm:pt>
    <dgm:pt modelId="{1EDFF552-D68E-4D39-B037-661135B01853}" type="pres">
      <dgm:prSet presAssocID="{58A976E4-D4F7-46FC-91E4-198E35BD63FD}" presName="circle3" presStyleLbl="node1" presStyleIdx="2" presStyleCnt="3"/>
      <dgm:spPr/>
      <dgm:t>
        <a:bodyPr/>
        <a:lstStyle/>
        <a:p>
          <a:endParaRPr lang="en-US"/>
        </a:p>
      </dgm:t>
    </dgm:pt>
    <dgm:pt modelId="{8AF9512C-038C-4A44-A846-3C40D9357441}" type="pres">
      <dgm:prSet presAssocID="{58A976E4-D4F7-46FC-91E4-198E35BD63F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B4EC2E-D86D-9747-B635-C9160C4DA8BD}" type="presOf" srcId="{34544195-0C16-48D1-94C1-E6AEF27F342A}" destId="{6F33A295-1624-4A11-B7F0-E6E6B8F61648}" srcOrd="1" destOrd="0" presId="urn:microsoft.com/office/officeart/2005/8/layout/venn2"/>
    <dgm:cxn modelId="{20DCFAB8-D546-BA48-9ADF-59B2C517075D}" type="presOf" srcId="{10F47806-40B6-44E0-8775-9F576CEF9F3C}" destId="{1EDFF552-D68E-4D39-B037-661135B01853}" srcOrd="0" destOrd="0" presId="urn:microsoft.com/office/officeart/2005/8/layout/venn2"/>
    <dgm:cxn modelId="{B4675AB8-F6BD-0144-9A78-23A6041C9265}" type="presOf" srcId="{34544195-0C16-48D1-94C1-E6AEF27F342A}" destId="{87066F07-EEC0-4410-9C5A-48C16FDADDC3}" srcOrd="0" destOrd="0" presId="urn:microsoft.com/office/officeart/2005/8/layout/venn2"/>
    <dgm:cxn modelId="{957FDC68-0B7D-44EF-A862-7853F4927A7D}" srcId="{58A976E4-D4F7-46FC-91E4-198E35BD63FD}" destId="{34544195-0C16-48D1-94C1-E6AEF27F342A}" srcOrd="0" destOrd="0" parTransId="{3D49B86A-7533-4D1F-AEB2-336774E0933D}" sibTransId="{969DD2F4-0B60-4D75-B8BC-01E1F1076243}"/>
    <dgm:cxn modelId="{D32F7AA7-95F0-9345-93E1-12CDE2A38031}" type="presOf" srcId="{88AB7F86-9E08-4B62-800B-6AE76D6DE127}" destId="{9E1425C2-7665-4390-98D3-DC479DC73028}" srcOrd="1" destOrd="0" presId="urn:microsoft.com/office/officeart/2005/8/layout/venn2"/>
    <dgm:cxn modelId="{629FA6A1-C384-A342-BC4B-784962718CCC}" type="presOf" srcId="{58A976E4-D4F7-46FC-91E4-198E35BD63FD}" destId="{6511A1DB-E18F-41F7-BB40-8C595ACE99C7}" srcOrd="0" destOrd="0" presId="urn:microsoft.com/office/officeart/2005/8/layout/venn2"/>
    <dgm:cxn modelId="{6772B81E-E9F3-2E4F-8CA1-22B5A4E69EF2}" type="presOf" srcId="{10F47806-40B6-44E0-8775-9F576CEF9F3C}" destId="{8AF9512C-038C-4A44-A846-3C40D9357441}" srcOrd="1" destOrd="0" presId="urn:microsoft.com/office/officeart/2005/8/layout/venn2"/>
    <dgm:cxn modelId="{9A7032E0-BDFC-D444-AF04-DCEE3B11CD8D}" type="presOf" srcId="{88AB7F86-9E08-4B62-800B-6AE76D6DE127}" destId="{7A165735-8904-468D-B2AC-05FF45EF3BDA}" srcOrd="0" destOrd="0" presId="urn:microsoft.com/office/officeart/2005/8/layout/venn2"/>
    <dgm:cxn modelId="{8B5D7E57-42C5-42C3-80BF-2516161F2C15}" srcId="{58A976E4-D4F7-46FC-91E4-198E35BD63FD}" destId="{88AB7F86-9E08-4B62-800B-6AE76D6DE127}" srcOrd="1" destOrd="0" parTransId="{20F0D66E-7FF6-4B00-B05E-75788B3FED85}" sibTransId="{BE713BC6-D743-47B0-A66C-A7DA56A4B8C9}"/>
    <dgm:cxn modelId="{4EAB8576-A30B-4C6F-9996-FF0DB2B62676}" srcId="{58A976E4-D4F7-46FC-91E4-198E35BD63FD}" destId="{10F47806-40B6-44E0-8775-9F576CEF9F3C}" srcOrd="2" destOrd="0" parTransId="{58ED8BF5-A2AC-4ABF-AF3E-2E4CCC47B405}" sibTransId="{0F7B19C6-81F6-4CF3-8495-CAAA4457C7B5}"/>
    <dgm:cxn modelId="{497CD38B-E55B-EA4E-A7C9-3FD7EEDC6837}" type="presParOf" srcId="{6511A1DB-E18F-41F7-BB40-8C595ACE99C7}" destId="{2C3D10E0-FF0D-4DAD-BBFB-928DB031258B}" srcOrd="0" destOrd="0" presId="urn:microsoft.com/office/officeart/2005/8/layout/venn2"/>
    <dgm:cxn modelId="{51BEF722-4B85-2E4E-85E3-7285B6A8B207}" type="presParOf" srcId="{2C3D10E0-FF0D-4DAD-BBFB-928DB031258B}" destId="{87066F07-EEC0-4410-9C5A-48C16FDADDC3}" srcOrd="0" destOrd="0" presId="urn:microsoft.com/office/officeart/2005/8/layout/venn2"/>
    <dgm:cxn modelId="{A31B5270-AC4F-4043-8121-A7F8CD16BC25}" type="presParOf" srcId="{2C3D10E0-FF0D-4DAD-BBFB-928DB031258B}" destId="{6F33A295-1624-4A11-B7F0-E6E6B8F61648}" srcOrd="1" destOrd="0" presId="urn:microsoft.com/office/officeart/2005/8/layout/venn2"/>
    <dgm:cxn modelId="{CD23267F-1646-DD4C-974D-044C7FCA02A9}" type="presParOf" srcId="{6511A1DB-E18F-41F7-BB40-8C595ACE99C7}" destId="{DD3F98BF-1308-48B8-A274-96C817873713}" srcOrd="1" destOrd="0" presId="urn:microsoft.com/office/officeart/2005/8/layout/venn2"/>
    <dgm:cxn modelId="{16B2A026-5E87-ED40-A380-47CF4562886A}" type="presParOf" srcId="{DD3F98BF-1308-48B8-A274-96C817873713}" destId="{7A165735-8904-468D-B2AC-05FF45EF3BDA}" srcOrd="0" destOrd="0" presId="urn:microsoft.com/office/officeart/2005/8/layout/venn2"/>
    <dgm:cxn modelId="{CD2F71E9-73EF-654F-B2A0-995C34080419}" type="presParOf" srcId="{DD3F98BF-1308-48B8-A274-96C817873713}" destId="{9E1425C2-7665-4390-98D3-DC479DC73028}" srcOrd="1" destOrd="0" presId="urn:microsoft.com/office/officeart/2005/8/layout/venn2"/>
    <dgm:cxn modelId="{EC8A952D-077A-2446-AB2F-B0788ED0CDCE}" type="presParOf" srcId="{6511A1DB-E18F-41F7-BB40-8C595ACE99C7}" destId="{BD073A9C-46C2-43BC-B199-419833D13F39}" srcOrd="2" destOrd="0" presId="urn:microsoft.com/office/officeart/2005/8/layout/venn2"/>
    <dgm:cxn modelId="{0C9F2E8A-4D7C-7645-A135-7DFBABD26225}" type="presParOf" srcId="{BD073A9C-46C2-43BC-B199-419833D13F39}" destId="{1EDFF552-D68E-4D39-B037-661135B01853}" srcOrd="0" destOrd="0" presId="urn:microsoft.com/office/officeart/2005/8/layout/venn2"/>
    <dgm:cxn modelId="{7C600F27-FEC0-AC47-B43C-574867B3B2D6}" type="presParOf" srcId="{BD073A9C-46C2-43BC-B199-419833D13F39}" destId="{8AF9512C-038C-4A44-A846-3C40D935744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A976E4-D4F7-46FC-91E4-198E35BD63FD}" type="doc">
      <dgm:prSet loTypeId="urn:microsoft.com/office/officeart/2005/8/layout/venn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544195-0C16-48D1-94C1-E6AEF27F342A}">
      <dgm:prSet phldrT="[Text]" custT="1"/>
      <dgm:spPr/>
      <dgm:t>
        <a:bodyPr/>
        <a:lstStyle/>
        <a:p>
          <a:r>
            <a:rPr lang="en-US" sz="1200" dirty="0" smtClean="0"/>
            <a:t>Community</a:t>
          </a:r>
          <a:endParaRPr lang="en-US" sz="1200" dirty="0"/>
        </a:p>
      </dgm:t>
    </dgm:pt>
    <dgm:pt modelId="{3D49B86A-7533-4D1F-AEB2-336774E0933D}" type="parTrans" cxnId="{957FDC68-0B7D-44EF-A862-7853F4927A7D}">
      <dgm:prSet/>
      <dgm:spPr/>
      <dgm:t>
        <a:bodyPr/>
        <a:lstStyle/>
        <a:p>
          <a:endParaRPr lang="en-US" sz="1200"/>
        </a:p>
      </dgm:t>
    </dgm:pt>
    <dgm:pt modelId="{969DD2F4-0B60-4D75-B8BC-01E1F1076243}" type="sibTrans" cxnId="{957FDC68-0B7D-44EF-A862-7853F4927A7D}">
      <dgm:prSet/>
      <dgm:spPr/>
      <dgm:t>
        <a:bodyPr/>
        <a:lstStyle/>
        <a:p>
          <a:endParaRPr lang="en-US" sz="1200"/>
        </a:p>
      </dgm:t>
    </dgm:pt>
    <dgm:pt modelId="{88AB7F86-9E08-4B62-800B-6AE76D6DE127}">
      <dgm:prSet phldrT="[Text]" custT="1"/>
      <dgm:spPr/>
      <dgm:t>
        <a:bodyPr/>
        <a:lstStyle/>
        <a:p>
          <a:r>
            <a:rPr lang="en-US" sz="1200" dirty="0" smtClean="0"/>
            <a:t>Planning Team</a:t>
          </a:r>
          <a:endParaRPr lang="en-US" sz="1200" dirty="0"/>
        </a:p>
      </dgm:t>
    </dgm:pt>
    <dgm:pt modelId="{20F0D66E-7FF6-4B00-B05E-75788B3FED85}" type="parTrans" cxnId="{8B5D7E57-42C5-42C3-80BF-2516161F2C15}">
      <dgm:prSet/>
      <dgm:spPr/>
      <dgm:t>
        <a:bodyPr/>
        <a:lstStyle/>
        <a:p>
          <a:endParaRPr lang="en-US" sz="1200"/>
        </a:p>
      </dgm:t>
    </dgm:pt>
    <dgm:pt modelId="{BE713BC6-D743-47B0-A66C-A7DA56A4B8C9}" type="sibTrans" cxnId="{8B5D7E57-42C5-42C3-80BF-2516161F2C15}">
      <dgm:prSet/>
      <dgm:spPr/>
      <dgm:t>
        <a:bodyPr/>
        <a:lstStyle/>
        <a:p>
          <a:endParaRPr lang="en-US" sz="1200"/>
        </a:p>
      </dgm:t>
    </dgm:pt>
    <dgm:pt modelId="{10F47806-40B6-44E0-8775-9F576CEF9F3C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dirty="0" smtClean="0"/>
            <a:t>Core Team </a:t>
          </a:r>
          <a:endParaRPr lang="en-US" sz="1200" dirty="0"/>
        </a:p>
      </dgm:t>
    </dgm:pt>
    <dgm:pt modelId="{58ED8BF5-A2AC-4ABF-AF3E-2E4CCC47B405}" type="parTrans" cxnId="{4EAB8576-A30B-4C6F-9996-FF0DB2B62676}">
      <dgm:prSet/>
      <dgm:spPr/>
      <dgm:t>
        <a:bodyPr/>
        <a:lstStyle/>
        <a:p>
          <a:endParaRPr lang="en-US" sz="1200"/>
        </a:p>
      </dgm:t>
    </dgm:pt>
    <dgm:pt modelId="{0F7B19C6-81F6-4CF3-8495-CAAA4457C7B5}" type="sibTrans" cxnId="{4EAB8576-A30B-4C6F-9996-FF0DB2B62676}">
      <dgm:prSet/>
      <dgm:spPr/>
      <dgm:t>
        <a:bodyPr/>
        <a:lstStyle/>
        <a:p>
          <a:endParaRPr lang="en-US" sz="1200"/>
        </a:p>
      </dgm:t>
    </dgm:pt>
    <dgm:pt modelId="{6511A1DB-E18F-41F7-BB40-8C595ACE99C7}" type="pres">
      <dgm:prSet presAssocID="{58A976E4-D4F7-46FC-91E4-198E35BD63F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3D10E0-FF0D-4DAD-BBFB-928DB031258B}" type="pres">
      <dgm:prSet presAssocID="{58A976E4-D4F7-46FC-91E4-198E35BD63FD}" presName="comp1" presStyleCnt="0"/>
      <dgm:spPr/>
      <dgm:t>
        <a:bodyPr/>
        <a:lstStyle/>
        <a:p>
          <a:endParaRPr lang="en-US"/>
        </a:p>
      </dgm:t>
    </dgm:pt>
    <dgm:pt modelId="{87066F07-EEC0-4410-9C5A-48C16FDADDC3}" type="pres">
      <dgm:prSet presAssocID="{58A976E4-D4F7-46FC-91E4-198E35BD63FD}" presName="circle1" presStyleLbl="node1" presStyleIdx="0" presStyleCnt="3" custScaleX="112126" custLinFactNeighborY="800"/>
      <dgm:spPr/>
      <dgm:t>
        <a:bodyPr/>
        <a:lstStyle/>
        <a:p>
          <a:endParaRPr lang="en-US"/>
        </a:p>
      </dgm:t>
    </dgm:pt>
    <dgm:pt modelId="{6F33A295-1624-4A11-B7F0-E6E6B8F61648}" type="pres">
      <dgm:prSet presAssocID="{58A976E4-D4F7-46FC-91E4-198E35BD63F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F98BF-1308-48B8-A274-96C817873713}" type="pres">
      <dgm:prSet presAssocID="{58A976E4-D4F7-46FC-91E4-198E35BD63FD}" presName="comp2" presStyleCnt="0"/>
      <dgm:spPr/>
      <dgm:t>
        <a:bodyPr/>
        <a:lstStyle/>
        <a:p>
          <a:endParaRPr lang="en-US"/>
        </a:p>
      </dgm:t>
    </dgm:pt>
    <dgm:pt modelId="{7A165735-8904-468D-B2AC-05FF45EF3BDA}" type="pres">
      <dgm:prSet presAssocID="{58A976E4-D4F7-46FC-91E4-198E35BD63FD}" presName="circle2" presStyleLbl="node1" presStyleIdx="1" presStyleCnt="3"/>
      <dgm:spPr/>
      <dgm:t>
        <a:bodyPr/>
        <a:lstStyle/>
        <a:p>
          <a:endParaRPr lang="en-US"/>
        </a:p>
      </dgm:t>
    </dgm:pt>
    <dgm:pt modelId="{9E1425C2-7665-4390-98D3-DC479DC73028}" type="pres">
      <dgm:prSet presAssocID="{58A976E4-D4F7-46FC-91E4-198E35BD63F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73A9C-46C2-43BC-B199-419833D13F39}" type="pres">
      <dgm:prSet presAssocID="{58A976E4-D4F7-46FC-91E4-198E35BD63FD}" presName="comp3" presStyleCnt="0"/>
      <dgm:spPr/>
      <dgm:t>
        <a:bodyPr/>
        <a:lstStyle/>
        <a:p>
          <a:endParaRPr lang="en-US"/>
        </a:p>
      </dgm:t>
    </dgm:pt>
    <dgm:pt modelId="{1EDFF552-D68E-4D39-B037-661135B01853}" type="pres">
      <dgm:prSet presAssocID="{58A976E4-D4F7-46FC-91E4-198E35BD63FD}" presName="circle3" presStyleLbl="node1" presStyleIdx="2" presStyleCnt="3"/>
      <dgm:spPr/>
      <dgm:t>
        <a:bodyPr/>
        <a:lstStyle/>
        <a:p>
          <a:endParaRPr lang="en-US"/>
        </a:p>
      </dgm:t>
    </dgm:pt>
    <dgm:pt modelId="{8AF9512C-038C-4A44-A846-3C40D9357441}" type="pres">
      <dgm:prSet presAssocID="{58A976E4-D4F7-46FC-91E4-198E35BD63F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04E3F4-E274-F04B-B5B8-67335C74DBC9}" type="presOf" srcId="{10F47806-40B6-44E0-8775-9F576CEF9F3C}" destId="{1EDFF552-D68E-4D39-B037-661135B01853}" srcOrd="0" destOrd="0" presId="urn:microsoft.com/office/officeart/2005/8/layout/venn2"/>
    <dgm:cxn modelId="{8B5D7E57-42C5-42C3-80BF-2516161F2C15}" srcId="{58A976E4-D4F7-46FC-91E4-198E35BD63FD}" destId="{88AB7F86-9E08-4B62-800B-6AE76D6DE127}" srcOrd="1" destOrd="0" parTransId="{20F0D66E-7FF6-4B00-B05E-75788B3FED85}" sibTransId="{BE713BC6-D743-47B0-A66C-A7DA56A4B8C9}"/>
    <dgm:cxn modelId="{4EAB8576-A30B-4C6F-9996-FF0DB2B62676}" srcId="{58A976E4-D4F7-46FC-91E4-198E35BD63FD}" destId="{10F47806-40B6-44E0-8775-9F576CEF9F3C}" srcOrd="2" destOrd="0" parTransId="{58ED8BF5-A2AC-4ABF-AF3E-2E4CCC47B405}" sibTransId="{0F7B19C6-81F6-4CF3-8495-CAAA4457C7B5}"/>
    <dgm:cxn modelId="{C8641C3F-C2CD-234B-8D89-F081FC5BA28E}" type="presOf" srcId="{88AB7F86-9E08-4B62-800B-6AE76D6DE127}" destId="{9E1425C2-7665-4390-98D3-DC479DC73028}" srcOrd="1" destOrd="0" presId="urn:microsoft.com/office/officeart/2005/8/layout/venn2"/>
    <dgm:cxn modelId="{5E5916E4-FA52-364F-B091-4E5013CA7347}" type="presOf" srcId="{34544195-0C16-48D1-94C1-E6AEF27F342A}" destId="{6F33A295-1624-4A11-B7F0-E6E6B8F61648}" srcOrd="1" destOrd="0" presId="urn:microsoft.com/office/officeart/2005/8/layout/venn2"/>
    <dgm:cxn modelId="{0EB75EBA-BD9F-B04D-8B66-D3261A00C656}" type="presOf" srcId="{88AB7F86-9E08-4B62-800B-6AE76D6DE127}" destId="{7A165735-8904-468D-B2AC-05FF45EF3BDA}" srcOrd="0" destOrd="0" presId="urn:microsoft.com/office/officeart/2005/8/layout/venn2"/>
    <dgm:cxn modelId="{4A2FBF00-FEDC-8E49-AE8A-2FAE0BFA581F}" type="presOf" srcId="{34544195-0C16-48D1-94C1-E6AEF27F342A}" destId="{87066F07-EEC0-4410-9C5A-48C16FDADDC3}" srcOrd="0" destOrd="0" presId="urn:microsoft.com/office/officeart/2005/8/layout/venn2"/>
    <dgm:cxn modelId="{6E2DD551-6F33-EC42-9293-2D49C1ADF0B3}" type="presOf" srcId="{10F47806-40B6-44E0-8775-9F576CEF9F3C}" destId="{8AF9512C-038C-4A44-A846-3C40D9357441}" srcOrd="1" destOrd="0" presId="urn:microsoft.com/office/officeart/2005/8/layout/venn2"/>
    <dgm:cxn modelId="{957FDC68-0B7D-44EF-A862-7853F4927A7D}" srcId="{58A976E4-D4F7-46FC-91E4-198E35BD63FD}" destId="{34544195-0C16-48D1-94C1-E6AEF27F342A}" srcOrd="0" destOrd="0" parTransId="{3D49B86A-7533-4D1F-AEB2-336774E0933D}" sibTransId="{969DD2F4-0B60-4D75-B8BC-01E1F1076243}"/>
    <dgm:cxn modelId="{0D652CD8-4D14-1549-B568-630EB94033D5}" type="presOf" srcId="{58A976E4-D4F7-46FC-91E4-198E35BD63FD}" destId="{6511A1DB-E18F-41F7-BB40-8C595ACE99C7}" srcOrd="0" destOrd="0" presId="urn:microsoft.com/office/officeart/2005/8/layout/venn2"/>
    <dgm:cxn modelId="{7E8B479C-F976-1941-9FA4-50D2168BDBA7}" type="presParOf" srcId="{6511A1DB-E18F-41F7-BB40-8C595ACE99C7}" destId="{2C3D10E0-FF0D-4DAD-BBFB-928DB031258B}" srcOrd="0" destOrd="0" presId="urn:microsoft.com/office/officeart/2005/8/layout/venn2"/>
    <dgm:cxn modelId="{C90DC8C0-8ACD-764B-9AC1-68F8E0E6E1DB}" type="presParOf" srcId="{2C3D10E0-FF0D-4DAD-BBFB-928DB031258B}" destId="{87066F07-EEC0-4410-9C5A-48C16FDADDC3}" srcOrd="0" destOrd="0" presId="urn:microsoft.com/office/officeart/2005/8/layout/venn2"/>
    <dgm:cxn modelId="{C5A88B7B-4BB2-DF41-9810-5A44BD5708FF}" type="presParOf" srcId="{2C3D10E0-FF0D-4DAD-BBFB-928DB031258B}" destId="{6F33A295-1624-4A11-B7F0-E6E6B8F61648}" srcOrd="1" destOrd="0" presId="urn:microsoft.com/office/officeart/2005/8/layout/venn2"/>
    <dgm:cxn modelId="{CF11F48A-70E9-3946-B966-1E44514D21CF}" type="presParOf" srcId="{6511A1DB-E18F-41F7-BB40-8C595ACE99C7}" destId="{DD3F98BF-1308-48B8-A274-96C817873713}" srcOrd="1" destOrd="0" presId="urn:microsoft.com/office/officeart/2005/8/layout/venn2"/>
    <dgm:cxn modelId="{AFEE2082-3AB1-6D4A-BEF8-DAA9E47BD9EB}" type="presParOf" srcId="{DD3F98BF-1308-48B8-A274-96C817873713}" destId="{7A165735-8904-468D-B2AC-05FF45EF3BDA}" srcOrd="0" destOrd="0" presId="urn:microsoft.com/office/officeart/2005/8/layout/venn2"/>
    <dgm:cxn modelId="{7F189AB8-9BC9-5F4D-A22D-6E80D9F95CDF}" type="presParOf" srcId="{DD3F98BF-1308-48B8-A274-96C817873713}" destId="{9E1425C2-7665-4390-98D3-DC479DC73028}" srcOrd="1" destOrd="0" presId="urn:microsoft.com/office/officeart/2005/8/layout/venn2"/>
    <dgm:cxn modelId="{1F1B9564-5578-2D44-9FFC-2F7ADC81DEA7}" type="presParOf" srcId="{6511A1DB-E18F-41F7-BB40-8C595ACE99C7}" destId="{BD073A9C-46C2-43BC-B199-419833D13F39}" srcOrd="2" destOrd="0" presId="urn:microsoft.com/office/officeart/2005/8/layout/venn2"/>
    <dgm:cxn modelId="{1913BC3F-F2A6-9D47-9176-3CFB0BC76960}" type="presParOf" srcId="{BD073A9C-46C2-43BC-B199-419833D13F39}" destId="{1EDFF552-D68E-4D39-B037-661135B01853}" srcOrd="0" destOrd="0" presId="urn:microsoft.com/office/officeart/2005/8/layout/venn2"/>
    <dgm:cxn modelId="{17C0FD90-01B4-4644-9D18-27E3103AAC1C}" type="presParOf" srcId="{BD073A9C-46C2-43BC-B199-419833D13F39}" destId="{8AF9512C-038C-4A44-A846-3C40D935744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A976E4-D4F7-46FC-91E4-198E35BD63FD}" type="doc">
      <dgm:prSet loTypeId="urn:microsoft.com/office/officeart/2005/8/layout/venn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544195-0C16-48D1-94C1-E6AEF27F342A}">
      <dgm:prSet phldrT="[Text]" custT="1"/>
      <dgm:spPr/>
      <dgm:t>
        <a:bodyPr/>
        <a:lstStyle/>
        <a:p>
          <a:r>
            <a:rPr lang="en-US" sz="1200" dirty="0" smtClean="0"/>
            <a:t>Community</a:t>
          </a:r>
          <a:endParaRPr lang="en-US" sz="1200" dirty="0"/>
        </a:p>
      </dgm:t>
    </dgm:pt>
    <dgm:pt modelId="{3D49B86A-7533-4D1F-AEB2-336774E0933D}" type="parTrans" cxnId="{957FDC68-0B7D-44EF-A862-7853F4927A7D}">
      <dgm:prSet/>
      <dgm:spPr/>
      <dgm:t>
        <a:bodyPr/>
        <a:lstStyle/>
        <a:p>
          <a:endParaRPr lang="en-US" sz="1200"/>
        </a:p>
      </dgm:t>
    </dgm:pt>
    <dgm:pt modelId="{969DD2F4-0B60-4D75-B8BC-01E1F1076243}" type="sibTrans" cxnId="{957FDC68-0B7D-44EF-A862-7853F4927A7D}">
      <dgm:prSet/>
      <dgm:spPr/>
      <dgm:t>
        <a:bodyPr/>
        <a:lstStyle/>
        <a:p>
          <a:endParaRPr lang="en-US" sz="1200"/>
        </a:p>
      </dgm:t>
    </dgm:pt>
    <dgm:pt modelId="{88AB7F86-9E08-4B62-800B-6AE76D6DE127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dirty="0" smtClean="0"/>
            <a:t>Planning Team</a:t>
          </a:r>
          <a:endParaRPr lang="en-US" sz="1200" dirty="0"/>
        </a:p>
      </dgm:t>
    </dgm:pt>
    <dgm:pt modelId="{20F0D66E-7FF6-4B00-B05E-75788B3FED85}" type="parTrans" cxnId="{8B5D7E57-42C5-42C3-80BF-2516161F2C15}">
      <dgm:prSet/>
      <dgm:spPr/>
      <dgm:t>
        <a:bodyPr/>
        <a:lstStyle/>
        <a:p>
          <a:endParaRPr lang="en-US" sz="1200"/>
        </a:p>
      </dgm:t>
    </dgm:pt>
    <dgm:pt modelId="{BE713BC6-D743-47B0-A66C-A7DA56A4B8C9}" type="sibTrans" cxnId="{8B5D7E57-42C5-42C3-80BF-2516161F2C15}">
      <dgm:prSet/>
      <dgm:spPr/>
      <dgm:t>
        <a:bodyPr/>
        <a:lstStyle/>
        <a:p>
          <a:endParaRPr lang="en-US" sz="1200"/>
        </a:p>
      </dgm:t>
    </dgm:pt>
    <dgm:pt modelId="{10F47806-40B6-44E0-8775-9F576CEF9F3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dirty="0" smtClean="0"/>
            <a:t>Core Team </a:t>
          </a:r>
          <a:endParaRPr lang="en-US" sz="1200" dirty="0"/>
        </a:p>
      </dgm:t>
    </dgm:pt>
    <dgm:pt modelId="{58ED8BF5-A2AC-4ABF-AF3E-2E4CCC47B405}" type="parTrans" cxnId="{4EAB8576-A30B-4C6F-9996-FF0DB2B62676}">
      <dgm:prSet/>
      <dgm:spPr/>
      <dgm:t>
        <a:bodyPr/>
        <a:lstStyle/>
        <a:p>
          <a:endParaRPr lang="en-US" sz="1200"/>
        </a:p>
      </dgm:t>
    </dgm:pt>
    <dgm:pt modelId="{0F7B19C6-81F6-4CF3-8495-CAAA4457C7B5}" type="sibTrans" cxnId="{4EAB8576-A30B-4C6F-9996-FF0DB2B62676}">
      <dgm:prSet/>
      <dgm:spPr/>
      <dgm:t>
        <a:bodyPr/>
        <a:lstStyle/>
        <a:p>
          <a:endParaRPr lang="en-US" sz="1200"/>
        </a:p>
      </dgm:t>
    </dgm:pt>
    <dgm:pt modelId="{6511A1DB-E18F-41F7-BB40-8C595ACE99C7}" type="pres">
      <dgm:prSet presAssocID="{58A976E4-D4F7-46FC-91E4-198E35BD63F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3D10E0-FF0D-4DAD-BBFB-928DB031258B}" type="pres">
      <dgm:prSet presAssocID="{58A976E4-D4F7-46FC-91E4-198E35BD63FD}" presName="comp1" presStyleCnt="0"/>
      <dgm:spPr/>
      <dgm:t>
        <a:bodyPr/>
        <a:lstStyle/>
        <a:p>
          <a:endParaRPr lang="en-US"/>
        </a:p>
      </dgm:t>
    </dgm:pt>
    <dgm:pt modelId="{87066F07-EEC0-4410-9C5A-48C16FDADDC3}" type="pres">
      <dgm:prSet presAssocID="{58A976E4-D4F7-46FC-91E4-198E35BD63FD}" presName="circle1" presStyleLbl="node1" presStyleIdx="0" presStyleCnt="3" custScaleX="100000" custLinFactNeighborY="800"/>
      <dgm:spPr/>
      <dgm:t>
        <a:bodyPr/>
        <a:lstStyle/>
        <a:p>
          <a:endParaRPr lang="en-US"/>
        </a:p>
      </dgm:t>
    </dgm:pt>
    <dgm:pt modelId="{6F33A295-1624-4A11-B7F0-E6E6B8F61648}" type="pres">
      <dgm:prSet presAssocID="{58A976E4-D4F7-46FC-91E4-198E35BD63F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F98BF-1308-48B8-A274-96C817873713}" type="pres">
      <dgm:prSet presAssocID="{58A976E4-D4F7-46FC-91E4-198E35BD63FD}" presName="comp2" presStyleCnt="0"/>
      <dgm:spPr/>
      <dgm:t>
        <a:bodyPr/>
        <a:lstStyle/>
        <a:p>
          <a:endParaRPr lang="en-US"/>
        </a:p>
      </dgm:t>
    </dgm:pt>
    <dgm:pt modelId="{7A165735-8904-468D-B2AC-05FF45EF3BDA}" type="pres">
      <dgm:prSet presAssocID="{58A976E4-D4F7-46FC-91E4-198E35BD63FD}" presName="circle2" presStyleLbl="node1" presStyleIdx="1" presStyleCnt="3"/>
      <dgm:spPr/>
      <dgm:t>
        <a:bodyPr/>
        <a:lstStyle/>
        <a:p>
          <a:endParaRPr lang="en-US"/>
        </a:p>
      </dgm:t>
    </dgm:pt>
    <dgm:pt modelId="{9E1425C2-7665-4390-98D3-DC479DC73028}" type="pres">
      <dgm:prSet presAssocID="{58A976E4-D4F7-46FC-91E4-198E35BD63F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73A9C-46C2-43BC-B199-419833D13F39}" type="pres">
      <dgm:prSet presAssocID="{58A976E4-D4F7-46FC-91E4-198E35BD63FD}" presName="comp3" presStyleCnt="0"/>
      <dgm:spPr/>
      <dgm:t>
        <a:bodyPr/>
        <a:lstStyle/>
        <a:p>
          <a:endParaRPr lang="en-US"/>
        </a:p>
      </dgm:t>
    </dgm:pt>
    <dgm:pt modelId="{1EDFF552-D68E-4D39-B037-661135B01853}" type="pres">
      <dgm:prSet presAssocID="{58A976E4-D4F7-46FC-91E4-198E35BD63FD}" presName="circle3" presStyleLbl="node1" presStyleIdx="2" presStyleCnt="3"/>
      <dgm:spPr/>
      <dgm:t>
        <a:bodyPr/>
        <a:lstStyle/>
        <a:p>
          <a:endParaRPr lang="en-US"/>
        </a:p>
      </dgm:t>
    </dgm:pt>
    <dgm:pt modelId="{8AF9512C-038C-4A44-A846-3C40D9357441}" type="pres">
      <dgm:prSet presAssocID="{58A976E4-D4F7-46FC-91E4-198E35BD63F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9642AB-6287-D34C-82B1-ED7AC1E4A67B}" type="presOf" srcId="{34544195-0C16-48D1-94C1-E6AEF27F342A}" destId="{6F33A295-1624-4A11-B7F0-E6E6B8F61648}" srcOrd="1" destOrd="0" presId="urn:microsoft.com/office/officeart/2005/8/layout/venn2"/>
    <dgm:cxn modelId="{4EAB8576-A30B-4C6F-9996-FF0DB2B62676}" srcId="{58A976E4-D4F7-46FC-91E4-198E35BD63FD}" destId="{10F47806-40B6-44E0-8775-9F576CEF9F3C}" srcOrd="2" destOrd="0" parTransId="{58ED8BF5-A2AC-4ABF-AF3E-2E4CCC47B405}" sibTransId="{0F7B19C6-81F6-4CF3-8495-CAAA4457C7B5}"/>
    <dgm:cxn modelId="{957FDC68-0B7D-44EF-A862-7853F4927A7D}" srcId="{58A976E4-D4F7-46FC-91E4-198E35BD63FD}" destId="{34544195-0C16-48D1-94C1-E6AEF27F342A}" srcOrd="0" destOrd="0" parTransId="{3D49B86A-7533-4D1F-AEB2-336774E0933D}" sibTransId="{969DD2F4-0B60-4D75-B8BC-01E1F1076243}"/>
    <dgm:cxn modelId="{C20A1E57-5695-8D45-8C67-5E3D1AD86CEB}" type="presOf" srcId="{10F47806-40B6-44E0-8775-9F576CEF9F3C}" destId="{1EDFF552-D68E-4D39-B037-661135B01853}" srcOrd="0" destOrd="0" presId="urn:microsoft.com/office/officeart/2005/8/layout/venn2"/>
    <dgm:cxn modelId="{9EBFE19F-19BB-8248-A453-D06CC5680BA5}" type="presOf" srcId="{88AB7F86-9E08-4B62-800B-6AE76D6DE127}" destId="{7A165735-8904-468D-B2AC-05FF45EF3BDA}" srcOrd="0" destOrd="0" presId="urn:microsoft.com/office/officeart/2005/8/layout/venn2"/>
    <dgm:cxn modelId="{8B5D7E57-42C5-42C3-80BF-2516161F2C15}" srcId="{58A976E4-D4F7-46FC-91E4-198E35BD63FD}" destId="{88AB7F86-9E08-4B62-800B-6AE76D6DE127}" srcOrd="1" destOrd="0" parTransId="{20F0D66E-7FF6-4B00-B05E-75788B3FED85}" sibTransId="{BE713BC6-D743-47B0-A66C-A7DA56A4B8C9}"/>
    <dgm:cxn modelId="{B6FCB872-C51A-E046-B65A-C3438BDD9A87}" type="presOf" srcId="{10F47806-40B6-44E0-8775-9F576CEF9F3C}" destId="{8AF9512C-038C-4A44-A846-3C40D9357441}" srcOrd="1" destOrd="0" presId="urn:microsoft.com/office/officeart/2005/8/layout/venn2"/>
    <dgm:cxn modelId="{161A556C-AB88-0B4A-8F19-BC2941975569}" type="presOf" srcId="{34544195-0C16-48D1-94C1-E6AEF27F342A}" destId="{87066F07-EEC0-4410-9C5A-48C16FDADDC3}" srcOrd="0" destOrd="0" presId="urn:microsoft.com/office/officeart/2005/8/layout/venn2"/>
    <dgm:cxn modelId="{80490BFB-09C2-FE4B-949F-0B127D747AAA}" type="presOf" srcId="{88AB7F86-9E08-4B62-800B-6AE76D6DE127}" destId="{9E1425C2-7665-4390-98D3-DC479DC73028}" srcOrd="1" destOrd="0" presId="urn:microsoft.com/office/officeart/2005/8/layout/venn2"/>
    <dgm:cxn modelId="{25DE64ED-3F9E-2A47-ADAF-BFF660EF2096}" type="presOf" srcId="{58A976E4-D4F7-46FC-91E4-198E35BD63FD}" destId="{6511A1DB-E18F-41F7-BB40-8C595ACE99C7}" srcOrd="0" destOrd="0" presId="urn:microsoft.com/office/officeart/2005/8/layout/venn2"/>
    <dgm:cxn modelId="{FDFFA194-5220-5343-9988-7333487751D4}" type="presParOf" srcId="{6511A1DB-E18F-41F7-BB40-8C595ACE99C7}" destId="{2C3D10E0-FF0D-4DAD-BBFB-928DB031258B}" srcOrd="0" destOrd="0" presId="urn:microsoft.com/office/officeart/2005/8/layout/venn2"/>
    <dgm:cxn modelId="{7F706689-C77E-DC45-9E08-7F7061E7C7E5}" type="presParOf" srcId="{2C3D10E0-FF0D-4DAD-BBFB-928DB031258B}" destId="{87066F07-EEC0-4410-9C5A-48C16FDADDC3}" srcOrd="0" destOrd="0" presId="urn:microsoft.com/office/officeart/2005/8/layout/venn2"/>
    <dgm:cxn modelId="{E3621507-1377-2242-926A-5087F3B12FB4}" type="presParOf" srcId="{2C3D10E0-FF0D-4DAD-BBFB-928DB031258B}" destId="{6F33A295-1624-4A11-B7F0-E6E6B8F61648}" srcOrd="1" destOrd="0" presId="urn:microsoft.com/office/officeart/2005/8/layout/venn2"/>
    <dgm:cxn modelId="{84BC3C3F-D3C8-434C-BF1A-9D27D17D33CF}" type="presParOf" srcId="{6511A1DB-E18F-41F7-BB40-8C595ACE99C7}" destId="{DD3F98BF-1308-48B8-A274-96C817873713}" srcOrd="1" destOrd="0" presId="urn:microsoft.com/office/officeart/2005/8/layout/venn2"/>
    <dgm:cxn modelId="{A91CEE2B-8DB3-0048-BBF7-961A318A2733}" type="presParOf" srcId="{DD3F98BF-1308-48B8-A274-96C817873713}" destId="{7A165735-8904-468D-B2AC-05FF45EF3BDA}" srcOrd="0" destOrd="0" presId="urn:microsoft.com/office/officeart/2005/8/layout/venn2"/>
    <dgm:cxn modelId="{78A8D1A8-B852-8E4B-9462-8AE42A41FE3F}" type="presParOf" srcId="{DD3F98BF-1308-48B8-A274-96C817873713}" destId="{9E1425C2-7665-4390-98D3-DC479DC73028}" srcOrd="1" destOrd="0" presId="urn:microsoft.com/office/officeart/2005/8/layout/venn2"/>
    <dgm:cxn modelId="{130B7CC4-7BE0-7241-BE26-5570699FF90C}" type="presParOf" srcId="{6511A1DB-E18F-41F7-BB40-8C595ACE99C7}" destId="{BD073A9C-46C2-43BC-B199-419833D13F39}" srcOrd="2" destOrd="0" presId="urn:microsoft.com/office/officeart/2005/8/layout/venn2"/>
    <dgm:cxn modelId="{A6A2F57B-22DB-D74D-B5C3-E4627769559C}" type="presParOf" srcId="{BD073A9C-46C2-43BC-B199-419833D13F39}" destId="{1EDFF552-D68E-4D39-B037-661135B01853}" srcOrd="0" destOrd="0" presId="urn:microsoft.com/office/officeart/2005/8/layout/venn2"/>
    <dgm:cxn modelId="{1376EAD0-C0B9-4A4C-A9EC-5034FC1BD267}" type="presParOf" srcId="{BD073A9C-46C2-43BC-B199-419833D13F39}" destId="{8AF9512C-038C-4A44-A846-3C40D935744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764931-E2E3-4773-B9E3-B909B63ED8F2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F858A3-B329-4716-A5D2-FFED33A013E3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 smtClean="0"/>
            <a:t>Planning Team</a:t>
          </a:r>
          <a:endParaRPr lang="en-US" b="1" dirty="0"/>
        </a:p>
      </dgm:t>
    </dgm:pt>
    <dgm:pt modelId="{5CD08770-7861-488D-AFE8-F6E6958AA7B5}" type="parTrans" cxnId="{A9ECA531-244B-444F-B057-3440FBD3EACA}">
      <dgm:prSet/>
      <dgm:spPr/>
      <dgm:t>
        <a:bodyPr/>
        <a:lstStyle/>
        <a:p>
          <a:endParaRPr lang="en-US"/>
        </a:p>
      </dgm:t>
    </dgm:pt>
    <dgm:pt modelId="{940C9732-AFF0-43E2-8B9F-F35CB14EAC51}" type="sibTrans" cxnId="{A9ECA531-244B-444F-B057-3440FBD3EACA}">
      <dgm:prSet/>
      <dgm:spPr/>
      <dgm:t>
        <a:bodyPr/>
        <a:lstStyle/>
        <a:p>
          <a:endParaRPr lang="en-US"/>
        </a:p>
      </dgm:t>
    </dgm:pt>
    <dgm:pt modelId="{21F5F63D-2103-49DD-AAC5-B909CF779C29}">
      <dgm:prSet phldrT="[Text]"/>
      <dgm:spPr/>
      <dgm:t>
        <a:bodyPr/>
        <a:lstStyle/>
        <a:p>
          <a:r>
            <a:rPr lang="en-US" dirty="0" smtClean="0"/>
            <a:t>Fire Services </a:t>
          </a:r>
          <a:endParaRPr lang="en-US" dirty="0"/>
        </a:p>
      </dgm:t>
    </dgm:pt>
    <dgm:pt modelId="{73B2F999-5C41-4CD3-8B8C-A440DFD54FA5}" type="parTrans" cxnId="{8A2862C5-2A89-4D47-9607-262631669793}">
      <dgm:prSet/>
      <dgm:spPr/>
      <dgm:t>
        <a:bodyPr/>
        <a:lstStyle/>
        <a:p>
          <a:endParaRPr lang="en-US" dirty="0"/>
        </a:p>
      </dgm:t>
    </dgm:pt>
    <dgm:pt modelId="{CA154F4C-E986-4286-B511-7EBCF46EB347}" type="sibTrans" cxnId="{8A2862C5-2A89-4D47-9607-262631669793}">
      <dgm:prSet/>
      <dgm:spPr/>
      <dgm:t>
        <a:bodyPr/>
        <a:lstStyle/>
        <a:p>
          <a:endParaRPr lang="en-US"/>
        </a:p>
      </dgm:t>
    </dgm:pt>
    <dgm:pt modelId="{73DAEFE0-11E9-4041-9C59-64CC55756B41}">
      <dgm:prSet phldrT="[Text]"/>
      <dgm:spPr/>
      <dgm:t>
        <a:bodyPr/>
        <a:lstStyle/>
        <a:p>
          <a:r>
            <a:rPr lang="en-US" dirty="0" smtClean="0"/>
            <a:t>Emergency Manager</a:t>
          </a:r>
          <a:endParaRPr lang="en-US" dirty="0"/>
        </a:p>
      </dgm:t>
    </dgm:pt>
    <dgm:pt modelId="{EFA58BAE-868F-4832-AC11-09938F085232}" type="parTrans" cxnId="{BE3CD992-2AAC-465F-A27E-AD07BBDF8AD6}">
      <dgm:prSet/>
      <dgm:spPr/>
      <dgm:t>
        <a:bodyPr/>
        <a:lstStyle/>
        <a:p>
          <a:endParaRPr lang="en-US" dirty="0"/>
        </a:p>
      </dgm:t>
    </dgm:pt>
    <dgm:pt modelId="{302EAA43-CD64-4082-910C-881D79399E73}" type="sibTrans" cxnId="{BE3CD992-2AAC-465F-A27E-AD07BBDF8AD6}">
      <dgm:prSet/>
      <dgm:spPr/>
      <dgm:t>
        <a:bodyPr/>
        <a:lstStyle/>
        <a:p>
          <a:endParaRPr lang="en-US"/>
        </a:p>
      </dgm:t>
    </dgm:pt>
    <dgm:pt modelId="{94D54578-88E8-4C89-8F1F-494CA9601083}">
      <dgm:prSet phldrT="[Text]"/>
      <dgm:spPr/>
      <dgm:t>
        <a:bodyPr/>
        <a:lstStyle/>
        <a:p>
          <a:r>
            <a:rPr lang="en-US" dirty="0" smtClean="0"/>
            <a:t>Law Enforcement</a:t>
          </a:r>
          <a:endParaRPr lang="en-US" dirty="0"/>
        </a:p>
      </dgm:t>
    </dgm:pt>
    <dgm:pt modelId="{EAF6E233-46F7-4EFF-8B10-6742AFD58776}" type="parTrans" cxnId="{84F88854-81DC-465A-BB5B-79638E6732AF}">
      <dgm:prSet/>
      <dgm:spPr/>
      <dgm:t>
        <a:bodyPr/>
        <a:lstStyle/>
        <a:p>
          <a:endParaRPr lang="en-US" dirty="0"/>
        </a:p>
      </dgm:t>
    </dgm:pt>
    <dgm:pt modelId="{F22979AE-1BD1-4159-93B4-0DD3633AE8BA}" type="sibTrans" cxnId="{84F88854-81DC-465A-BB5B-79638E6732AF}">
      <dgm:prSet/>
      <dgm:spPr/>
      <dgm:t>
        <a:bodyPr/>
        <a:lstStyle/>
        <a:p>
          <a:endParaRPr lang="en-US"/>
        </a:p>
      </dgm:t>
    </dgm:pt>
    <dgm:pt modelId="{F420322D-1DAE-4ED0-90D5-8CA834EE6E9B}">
      <dgm:prSet/>
      <dgm:spPr/>
      <dgm:t>
        <a:bodyPr/>
        <a:lstStyle/>
        <a:p>
          <a:r>
            <a:rPr lang="en-US" dirty="0" smtClean="0"/>
            <a:t>Health Services</a:t>
          </a:r>
          <a:endParaRPr lang="en-US" dirty="0"/>
        </a:p>
      </dgm:t>
    </dgm:pt>
    <dgm:pt modelId="{97BB4D0D-C0B1-4503-8B11-CB2FA506D2EB}" type="parTrans" cxnId="{84A94017-1341-49CA-B0DF-3A3FEF4734EF}">
      <dgm:prSet/>
      <dgm:spPr/>
      <dgm:t>
        <a:bodyPr/>
        <a:lstStyle/>
        <a:p>
          <a:endParaRPr lang="en-US" dirty="0"/>
        </a:p>
      </dgm:t>
    </dgm:pt>
    <dgm:pt modelId="{3DB37B6F-B5B8-4E61-A42C-BDAD211FA9A0}" type="sibTrans" cxnId="{84A94017-1341-49CA-B0DF-3A3FEF4734EF}">
      <dgm:prSet/>
      <dgm:spPr/>
      <dgm:t>
        <a:bodyPr/>
        <a:lstStyle/>
        <a:p>
          <a:endParaRPr lang="en-US"/>
        </a:p>
      </dgm:t>
    </dgm:pt>
    <dgm:pt modelId="{1EB75A7B-0289-46BF-82DE-5B89D3334DF2}">
      <dgm:prSet/>
      <dgm:spPr/>
      <dgm:t>
        <a:bodyPr/>
        <a:lstStyle/>
        <a:p>
          <a:r>
            <a:rPr lang="en-US" dirty="0" smtClean="0"/>
            <a:t>Utilities</a:t>
          </a:r>
          <a:endParaRPr lang="en-US" dirty="0"/>
        </a:p>
      </dgm:t>
    </dgm:pt>
    <dgm:pt modelId="{81D69B21-AB35-4216-A111-D52F46BB352C}" type="parTrans" cxnId="{11614EB2-1AEA-420A-83FE-4EAB288D25E0}">
      <dgm:prSet/>
      <dgm:spPr/>
      <dgm:t>
        <a:bodyPr/>
        <a:lstStyle/>
        <a:p>
          <a:endParaRPr lang="en-US" dirty="0"/>
        </a:p>
      </dgm:t>
    </dgm:pt>
    <dgm:pt modelId="{87A5A821-79B3-416B-9E88-1F1DFF6E6C54}" type="sibTrans" cxnId="{11614EB2-1AEA-420A-83FE-4EAB288D25E0}">
      <dgm:prSet/>
      <dgm:spPr/>
      <dgm:t>
        <a:bodyPr/>
        <a:lstStyle/>
        <a:p>
          <a:endParaRPr lang="en-US"/>
        </a:p>
      </dgm:t>
    </dgm:pt>
    <dgm:pt modelId="{6826B130-FBB2-45D6-82A6-9D0CD0932EC1}">
      <dgm:prSet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51FD5EE1-8307-4731-A278-1990155A4985}" type="parTrans" cxnId="{4DD87FF7-9F06-4E53-9E04-25178923BAAE}">
      <dgm:prSet/>
      <dgm:spPr/>
      <dgm:t>
        <a:bodyPr/>
        <a:lstStyle/>
        <a:p>
          <a:endParaRPr lang="en-US" dirty="0"/>
        </a:p>
      </dgm:t>
    </dgm:pt>
    <dgm:pt modelId="{656CA1C7-77FA-49BA-926E-6EF9E17BD360}" type="sibTrans" cxnId="{4DD87FF7-9F06-4E53-9E04-25178923BAAE}">
      <dgm:prSet/>
      <dgm:spPr/>
      <dgm:t>
        <a:bodyPr/>
        <a:lstStyle/>
        <a:p>
          <a:endParaRPr lang="en-US"/>
        </a:p>
      </dgm:t>
    </dgm:pt>
    <dgm:pt modelId="{6CDCD190-B5BA-43F6-ABBB-97CF678B9D75}">
      <dgm:prSet/>
      <dgm:spPr/>
      <dgm:t>
        <a:bodyPr/>
        <a:lstStyle/>
        <a:p>
          <a:r>
            <a:rPr lang="en-US" dirty="0" smtClean="0"/>
            <a:t>Social Services</a:t>
          </a:r>
          <a:endParaRPr lang="en-US" dirty="0"/>
        </a:p>
      </dgm:t>
    </dgm:pt>
    <dgm:pt modelId="{BDF90D93-AB51-40AD-97A1-03E305806B75}" type="parTrans" cxnId="{18547FFB-BCF5-4359-ADF6-D52F2B479EC1}">
      <dgm:prSet/>
      <dgm:spPr/>
      <dgm:t>
        <a:bodyPr/>
        <a:lstStyle/>
        <a:p>
          <a:endParaRPr lang="en-US" dirty="0"/>
        </a:p>
      </dgm:t>
    </dgm:pt>
    <dgm:pt modelId="{9F0898AA-BE1C-4502-A9A6-91ECEDAE2105}" type="sibTrans" cxnId="{18547FFB-BCF5-4359-ADF6-D52F2B479EC1}">
      <dgm:prSet/>
      <dgm:spPr/>
      <dgm:t>
        <a:bodyPr/>
        <a:lstStyle/>
        <a:p>
          <a:endParaRPr lang="en-US"/>
        </a:p>
      </dgm:t>
    </dgm:pt>
    <dgm:pt modelId="{0227E47D-13CC-421C-A083-702F866AC23B}">
      <dgm:prSet/>
      <dgm:spPr/>
      <dgm:t>
        <a:bodyPr/>
        <a:lstStyle/>
        <a:p>
          <a:r>
            <a:rPr lang="en-US" dirty="0" smtClean="0"/>
            <a:t>Agriculture &amp; Farming</a:t>
          </a:r>
          <a:endParaRPr lang="en-US" dirty="0"/>
        </a:p>
      </dgm:t>
    </dgm:pt>
    <dgm:pt modelId="{8B01D0D2-611A-4061-90E6-306786CD8CBB}" type="parTrans" cxnId="{1129B1A9-6D96-43EB-9FBF-8199D9277158}">
      <dgm:prSet/>
      <dgm:spPr/>
      <dgm:t>
        <a:bodyPr/>
        <a:lstStyle/>
        <a:p>
          <a:endParaRPr lang="en-US" dirty="0"/>
        </a:p>
      </dgm:t>
    </dgm:pt>
    <dgm:pt modelId="{A7B6F892-4107-4F22-B7AE-6FC613677BB6}" type="sibTrans" cxnId="{1129B1A9-6D96-43EB-9FBF-8199D9277158}">
      <dgm:prSet/>
      <dgm:spPr/>
      <dgm:t>
        <a:bodyPr/>
        <a:lstStyle/>
        <a:p>
          <a:endParaRPr lang="en-US"/>
        </a:p>
      </dgm:t>
    </dgm:pt>
    <dgm:pt modelId="{B1A7BEA9-9CFF-46B7-934B-D8C7ECA03709}">
      <dgm:prSet/>
      <dgm:spPr/>
      <dgm:t>
        <a:bodyPr/>
        <a:lstStyle/>
        <a:p>
          <a:r>
            <a:rPr lang="en-US" dirty="0" smtClean="0"/>
            <a:t>Children’s Services	</a:t>
          </a:r>
          <a:endParaRPr lang="en-US" dirty="0"/>
        </a:p>
      </dgm:t>
    </dgm:pt>
    <dgm:pt modelId="{8693D440-DF53-4F80-89F5-1C9472D9872D}" type="parTrans" cxnId="{5BB1485B-7291-4AAB-8F38-20A2684CB617}">
      <dgm:prSet/>
      <dgm:spPr/>
      <dgm:t>
        <a:bodyPr/>
        <a:lstStyle/>
        <a:p>
          <a:endParaRPr lang="en-US" dirty="0"/>
        </a:p>
      </dgm:t>
    </dgm:pt>
    <dgm:pt modelId="{5A7F917E-46A2-48AD-B2EE-78D6BFFD8343}" type="sibTrans" cxnId="{5BB1485B-7291-4AAB-8F38-20A2684CB617}">
      <dgm:prSet/>
      <dgm:spPr/>
      <dgm:t>
        <a:bodyPr/>
        <a:lstStyle/>
        <a:p>
          <a:endParaRPr lang="en-US"/>
        </a:p>
      </dgm:t>
    </dgm:pt>
    <dgm:pt modelId="{9B825445-9091-4C39-A8F3-0B81F4D65B2A}">
      <dgm:prSet/>
      <dgm:spPr/>
      <dgm:t>
        <a:bodyPr/>
        <a:lstStyle/>
        <a:p>
          <a:r>
            <a:rPr lang="en-US" dirty="0" smtClean="0"/>
            <a:t>National Guard</a:t>
          </a:r>
          <a:endParaRPr lang="en-US" dirty="0"/>
        </a:p>
      </dgm:t>
    </dgm:pt>
    <dgm:pt modelId="{AEA5E5C6-8A54-420B-9E99-348EE6A1B63C}" type="parTrans" cxnId="{3FFE82D2-2414-4B60-B0D5-25718C736D45}">
      <dgm:prSet/>
      <dgm:spPr/>
      <dgm:t>
        <a:bodyPr/>
        <a:lstStyle/>
        <a:p>
          <a:endParaRPr lang="en-US" dirty="0"/>
        </a:p>
      </dgm:t>
    </dgm:pt>
    <dgm:pt modelId="{EA51C66E-4C5E-4CC1-991E-EBB9E3373502}" type="sibTrans" cxnId="{3FFE82D2-2414-4B60-B0D5-25718C736D45}">
      <dgm:prSet/>
      <dgm:spPr/>
      <dgm:t>
        <a:bodyPr/>
        <a:lstStyle/>
        <a:p>
          <a:endParaRPr lang="en-US"/>
        </a:p>
      </dgm:t>
    </dgm:pt>
    <dgm:pt modelId="{33C0AAD7-81BB-428A-8C68-AC8E59C395B1}">
      <dgm:prSet/>
      <dgm:spPr/>
      <dgm:t>
        <a:bodyPr/>
        <a:lstStyle/>
        <a:p>
          <a:r>
            <a:rPr lang="en-US" dirty="0" smtClean="0"/>
            <a:t>Civic Organizations</a:t>
          </a:r>
          <a:endParaRPr lang="en-US" dirty="0"/>
        </a:p>
      </dgm:t>
    </dgm:pt>
    <dgm:pt modelId="{E5EB8405-A3D5-42AD-A36A-C999F8C88ACE}" type="parTrans" cxnId="{5F8218C0-34C6-4052-8DD3-3A1FFB3EC1BD}">
      <dgm:prSet/>
      <dgm:spPr/>
      <dgm:t>
        <a:bodyPr/>
        <a:lstStyle/>
        <a:p>
          <a:endParaRPr lang="en-US" dirty="0"/>
        </a:p>
      </dgm:t>
    </dgm:pt>
    <dgm:pt modelId="{C81238E9-3990-4F26-8840-F09369750C0B}" type="sibTrans" cxnId="{5F8218C0-34C6-4052-8DD3-3A1FFB3EC1BD}">
      <dgm:prSet/>
      <dgm:spPr/>
      <dgm:t>
        <a:bodyPr/>
        <a:lstStyle/>
        <a:p>
          <a:endParaRPr lang="en-US"/>
        </a:p>
      </dgm:t>
    </dgm:pt>
    <dgm:pt modelId="{7AA6D67D-7D7C-4CB8-96A9-1A03714A1479}" type="pres">
      <dgm:prSet presAssocID="{45764931-E2E3-4773-B9E3-B909B63ED8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CCB7C2-57AE-4A4B-8FC3-620936185D79}" type="pres">
      <dgm:prSet presAssocID="{1EF858A3-B329-4716-A5D2-FFED33A013E3}" presName="centerShape" presStyleLbl="node0" presStyleIdx="0" presStyleCnt="1"/>
      <dgm:spPr/>
      <dgm:t>
        <a:bodyPr/>
        <a:lstStyle/>
        <a:p>
          <a:endParaRPr lang="en-US"/>
        </a:p>
      </dgm:t>
    </dgm:pt>
    <dgm:pt modelId="{3DA5FB81-D1AD-442D-88F6-0FC6A3E3AC09}" type="pres">
      <dgm:prSet presAssocID="{73B2F999-5C41-4CD3-8B8C-A440DFD54FA5}" presName="parTrans" presStyleLbl="bgSibTrans2D1" presStyleIdx="0" presStyleCnt="11"/>
      <dgm:spPr/>
      <dgm:t>
        <a:bodyPr/>
        <a:lstStyle/>
        <a:p>
          <a:endParaRPr lang="en-US"/>
        </a:p>
      </dgm:t>
    </dgm:pt>
    <dgm:pt modelId="{14BD49C5-C341-48D1-8195-3D0AB802EFD8}" type="pres">
      <dgm:prSet presAssocID="{21F5F63D-2103-49DD-AAC5-B909CF779C29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50BC6-D857-4585-A42A-0E0B5FB2480D}" type="pres">
      <dgm:prSet presAssocID="{97BB4D0D-C0B1-4503-8B11-CB2FA506D2EB}" presName="parTrans" presStyleLbl="bgSibTrans2D1" presStyleIdx="1" presStyleCnt="11"/>
      <dgm:spPr/>
      <dgm:t>
        <a:bodyPr/>
        <a:lstStyle/>
        <a:p>
          <a:endParaRPr lang="en-US"/>
        </a:p>
      </dgm:t>
    </dgm:pt>
    <dgm:pt modelId="{DA792D3B-DB2E-4A27-AD82-C8BEEEC1E9A5}" type="pres">
      <dgm:prSet presAssocID="{F420322D-1DAE-4ED0-90D5-8CA834EE6E9B}" presName="node" presStyleLbl="node1" presStyleIdx="1" presStyleCnt="11" custRadScaleRad="100758" custRadScaleInc="880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61925-E80E-450F-8A76-268E603EF8CF}" type="pres">
      <dgm:prSet presAssocID="{81D69B21-AB35-4216-A111-D52F46BB352C}" presName="parTrans" presStyleLbl="bgSibTrans2D1" presStyleIdx="2" presStyleCnt="11"/>
      <dgm:spPr/>
      <dgm:t>
        <a:bodyPr/>
        <a:lstStyle/>
        <a:p>
          <a:endParaRPr lang="en-US"/>
        </a:p>
      </dgm:t>
    </dgm:pt>
    <dgm:pt modelId="{9B27697C-1EAF-4608-A3B1-1384E6D74C95}" type="pres">
      <dgm:prSet presAssocID="{1EB75A7B-0289-46BF-82DE-5B89D3334DF2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CDF79-D9E1-4C83-B703-EF671AACEA05}" type="pres">
      <dgm:prSet presAssocID="{51FD5EE1-8307-4731-A278-1990155A4985}" presName="parTrans" presStyleLbl="bgSibTrans2D1" presStyleIdx="3" presStyleCnt="11"/>
      <dgm:spPr/>
      <dgm:t>
        <a:bodyPr/>
        <a:lstStyle/>
        <a:p>
          <a:endParaRPr lang="en-US"/>
        </a:p>
      </dgm:t>
    </dgm:pt>
    <dgm:pt modelId="{5806B1D0-50D3-4D9A-B776-29A09D7E8D08}" type="pres">
      <dgm:prSet presAssocID="{6826B130-FBB2-45D6-82A6-9D0CD0932EC1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E48B0-AA75-4FA2-8131-6486ACCD79F0}" type="pres">
      <dgm:prSet presAssocID="{BDF90D93-AB51-40AD-97A1-03E305806B75}" presName="parTrans" presStyleLbl="bgSibTrans2D1" presStyleIdx="4" presStyleCnt="11"/>
      <dgm:spPr/>
      <dgm:t>
        <a:bodyPr/>
        <a:lstStyle/>
        <a:p>
          <a:endParaRPr lang="en-US"/>
        </a:p>
      </dgm:t>
    </dgm:pt>
    <dgm:pt modelId="{9B1935DF-F984-49FE-9846-D49A80185243}" type="pres">
      <dgm:prSet presAssocID="{6CDCD190-B5BA-43F6-ABBB-97CF678B9D75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1764B-B811-4862-9A24-7F9F3D179CD8}" type="pres">
      <dgm:prSet presAssocID="{8B01D0D2-611A-4061-90E6-306786CD8CBB}" presName="parTrans" presStyleLbl="bgSibTrans2D1" presStyleIdx="5" presStyleCnt="11"/>
      <dgm:spPr/>
      <dgm:t>
        <a:bodyPr/>
        <a:lstStyle/>
        <a:p>
          <a:endParaRPr lang="en-US"/>
        </a:p>
      </dgm:t>
    </dgm:pt>
    <dgm:pt modelId="{09BB00F1-D190-4E04-A2FB-3122F247806F}" type="pres">
      <dgm:prSet presAssocID="{0227E47D-13CC-421C-A083-702F866AC23B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C3891-198E-496E-B2D7-08C33B0F5A78}" type="pres">
      <dgm:prSet presAssocID="{8693D440-DF53-4F80-89F5-1C9472D9872D}" presName="parTrans" presStyleLbl="bgSibTrans2D1" presStyleIdx="6" presStyleCnt="11"/>
      <dgm:spPr/>
      <dgm:t>
        <a:bodyPr/>
        <a:lstStyle/>
        <a:p>
          <a:endParaRPr lang="en-US"/>
        </a:p>
      </dgm:t>
    </dgm:pt>
    <dgm:pt modelId="{31AD264A-767A-4583-9C2D-0CAC931DCCD8}" type="pres">
      <dgm:prSet presAssocID="{B1A7BEA9-9CFF-46B7-934B-D8C7ECA03709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46F0F-AE59-4A65-8E65-8E418882FE18}" type="pres">
      <dgm:prSet presAssocID="{AEA5E5C6-8A54-420B-9E99-348EE6A1B63C}" presName="parTrans" presStyleLbl="bgSibTrans2D1" presStyleIdx="7" presStyleCnt="11"/>
      <dgm:spPr/>
      <dgm:t>
        <a:bodyPr/>
        <a:lstStyle/>
        <a:p>
          <a:endParaRPr lang="en-US"/>
        </a:p>
      </dgm:t>
    </dgm:pt>
    <dgm:pt modelId="{2640BB8A-207D-4BD1-902B-21A1ADE01FDA}" type="pres">
      <dgm:prSet presAssocID="{9B825445-9091-4C39-A8F3-0B81F4D65B2A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11FE8-6184-4A47-9A14-5E7074DBB5E6}" type="pres">
      <dgm:prSet presAssocID="{E5EB8405-A3D5-42AD-A36A-C999F8C88ACE}" presName="parTrans" presStyleLbl="bgSibTrans2D1" presStyleIdx="8" presStyleCnt="11"/>
      <dgm:spPr/>
      <dgm:t>
        <a:bodyPr/>
        <a:lstStyle/>
        <a:p>
          <a:endParaRPr lang="en-US"/>
        </a:p>
      </dgm:t>
    </dgm:pt>
    <dgm:pt modelId="{15B06775-5D23-4190-85F5-044E4FA94D99}" type="pres">
      <dgm:prSet presAssocID="{33C0AAD7-81BB-428A-8C68-AC8E59C395B1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032FA-23A8-4E72-BFE4-61076A4B3BBD}" type="pres">
      <dgm:prSet presAssocID="{EFA58BAE-868F-4832-AC11-09938F085232}" presName="parTrans" presStyleLbl="bgSibTrans2D1" presStyleIdx="9" presStyleCnt="11"/>
      <dgm:spPr/>
      <dgm:t>
        <a:bodyPr/>
        <a:lstStyle/>
        <a:p>
          <a:endParaRPr lang="en-US"/>
        </a:p>
      </dgm:t>
    </dgm:pt>
    <dgm:pt modelId="{1CE1CE1C-BB0C-4337-85C7-5A3EC2707657}" type="pres">
      <dgm:prSet presAssocID="{73DAEFE0-11E9-4041-9C59-64CC55756B41}" presName="node" presStyleLbl="node1" presStyleIdx="9" presStyleCnt="11" custRadScaleRad="103013" custRadScaleInc="-889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DE063-1667-4121-925F-7010A7EC8128}" type="pres">
      <dgm:prSet presAssocID="{EAF6E233-46F7-4EFF-8B10-6742AFD58776}" presName="parTrans" presStyleLbl="bgSibTrans2D1" presStyleIdx="10" presStyleCnt="11"/>
      <dgm:spPr/>
      <dgm:t>
        <a:bodyPr/>
        <a:lstStyle/>
        <a:p>
          <a:endParaRPr lang="en-US"/>
        </a:p>
      </dgm:t>
    </dgm:pt>
    <dgm:pt modelId="{2D6E466D-26AF-4E22-B1EF-509672446B16}" type="pres">
      <dgm:prSet presAssocID="{94D54578-88E8-4C89-8F1F-494CA960108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82BC17-0025-AA4E-AD2E-EFECA72BCF3A}" type="presOf" srcId="{6826B130-FBB2-45D6-82A6-9D0CD0932EC1}" destId="{5806B1D0-50D3-4D9A-B776-29A09D7E8D08}" srcOrd="0" destOrd="0" presId="urn:microsoft.com/office/officeart/2005/8/layout/radial4"/>
    <dgm:cxn modelId="{385B195A-C694-494F-9FA9-2C1B07D892C1}" type="presOf" srcId="{E5EB8405-A3D5-42AD-A36A-C999F8C88ACE}" destId="{13E11FE8-6184-4A47-9A14-5E7074DBB5E6}" srcOrd="0" destOrd="0" presId="urn:microsoft.com/office/officeart/2005/8/layout/radial4"/>
    <dgm:cxn modelId="{347FF2BA-566C-F44C-AADA-DF1D38469455}" type="presOf" srcId="{21F5F63D-2103-49DD-AAC5-B909CF779C29}" destId="{14BD49C5-C341-48D1-8195-3D0AB802EFD8}" srcOrd="0" destOrd="0" presId="urn:microsoft.com/office/officeart/2005/8/layout/radial4"/>
    <dgm:cxn modelId="{84A94017-1341-49CA-B0DF-3A3FEF4734EF}" srcId="{1EF858A3-B329-4716-A5D2-FFED33A013E3}" destId="{F420322D-1DAE-4ED0-90D5-8CA834EE6E9B}" srcOrd="1" destOrd="0" parTransId="{97BB4D0D-C0B1-4503-8B11-CB2FA506D2EB}" sibTransId="{3DB37B6F-B5B8-4E61-A42C-BDAD211FA9A0}"/>
    <dgm:cxn modelId="{212C78FE-DC89-034F-952E-B8DDF5A3E84A}" type="presOf" srcId="{B1A7BEA9-9CFF-46B7-934B-D8C7ECA03709}" destId="{31AD264A-767A-4583-9C2D-0CAC931DCCD8}" srcOrd="0" destOrd="0" presId="urn:microsoft.com/office/officeart/2005/8/layout/radial4"/>
    <dgm:cxn modelId="{7170A6FB-58A0-D649-AE7E-4AEA029B8A8E}" type="presOf" srcId="{51FD5EE1-8307-4731-A278-1990155A4985}" destId="{D72CDF79-D9E1-4C83-B703-EF671AACEA05}" srcOrd="0" destOrd="0" presId="urn:microsoft.com/office/officeart/2005/8/layout/radial4"/>
    <dgm:cxn modelId="{5484450A-AA11-8640-9A5F-71FF765CE7B5}" type="presOf" srcId="{1EB75A7B-0289-46BF-82DE-5B89D3334DF2}" destId="{9B27697C-1EAF-4608-A3B1-1384E6D74C95}" srcOrd="0" destOrd="0" presId="urn:microsoft.com/office/officeart/2005/8/layout/radial4"/>
    <dgm:cxn modelId="{7F70318C-9F23-7D4A-9073-C016D185AB9B}" type="presOf" srcId="{EAF6E233-46F7-4EFF-8B10-6742AFD58776}" destId="{1BDDE063-1667-4121-925F-7010A7EC8128}" srcOrd="0" destOrd="0" presId="urn:microsoft.com/office/officeart/2005/8/layout/radial4"/>
    <dgm:cxn modelId="{C9E25234-7F4D-F94B-9E96-75A29F20EAF1}" type="presOf" srcId="{AEA5E5C6-8A54-420B-9E99-348EE6A1B63C}" destId="{FF846F0F-AE59-4A65-8E65-8E418882FE18}" srcOrd="0" destOrd="0" presId="urn:microsoft.com/office/officeart/2005/8/layout/radial4"/>
    <dgm:cxn modelId="{B67AD8F8-3A88-CE4B-8FFC-BD6F8037DA7B}" type="presOf" srcId="{33C0AAD7-81BB-428A-8C68-AC8E59C395B1}" destId="{15B06775-5D23-4190-85F5-044E4FA94D99}" srcOrd="0" destOrd="0" presId="urn:microsoft.com/office/officeart/2005/8/layout/radial4"/>
    <dgm:cxn modelId="{1129B1A9-6D96-43EB-9FBF-8199D9277158}" srcId="{1EF858A3-B329-4716-A5D2-FFED33A013E3}" destId="{0227E47D-13CC-421C-A083-702F866AC23B}" srcOrd="5" destOrd="0" parTransId="{8B01D0D2-611A-4061-90E6-306786CD8CBB}" sibTransId="{A7B6F892-4107-4F22-B7AE-6FC613677BB6}"/>
    <dgm:cxn modelId="{BE3CD992-2AAC-465F-A27E-AD07BBDF8AD6}" srcId="{1EF858A3-B329-4716-A5D2-FFED33A013E3}" destId="{73DAEFE0-11E9-4041-9C59-64CC55756B41}" srcOrd="9" destOrd="0" parTransId="{EFA58BAE-868F-4832-AC11-09938F085232}" sibTransId="{302EAA43-CD64-4082-910C-881D79399E73}"/>
    <dgm:cxn modelId="{0257D5CF-055B-1442-9504-23AAFEB0F75B}" type="presOf" srcId="{73B2F999-5C41-4CD3-8B8C-A440DFD54FA5}" destId="{3DA5FB81-D1AD-442D-88F6-0FC6A3E3AC09}" srcOrd="0" destOrd="0" presId="urn:microsoft.com/office/officeart/2005/8/layout/radial4"/>
    <dgm:cxn modelId="{5D48538C-95E7-CD41-8E39-A4E934892D56}" type="presOf" srcId="{EFA58BAE-868F-4832-AC11-09938F085232}" destId="{51E032FA-23A8-4E72-BFE4-61076A4B3BBD}" srcOrd="0" destOrd="0" presId="urn:microsoft.com/office/officeart/2005/8/layout/radial4"/>
    <dgm:cxn modelId="{B7F77409-75D6-2F42-8855-FD5B46030C67}" type="presOf" srcId="{97BB4D0D-C0B1-4503-8B11-CB2FA506D2EB}" destId="{5BC50BC6-D857-4585-A42A-0E0B5FB2480D}" srcOrd="0" destOrd="0" presId="urn:microsoft.com/office/officeart/2005/8/layout/radial4"/>
    <dgm:cxn modelId="{5F8218C0-34C6-4052-8DD3-3A1FFB3EC1BD}" srcId="{1EF858A3-B329-4716-A5D2-FFED33A013E3}" destId="{33C0AAD7-81BB-428A-8C68-AC8E59C395B1}" srcOrd="8" destOrd="0" parTransId="{E5EB8405-A3D5-42AD-A36A-C999F8C88ACE}" sibTransId="{C81238E9-3990-4F26-8840-F09369750C0B}"/>
    <dgm:cxn modelId="{4DD87FF7-9F06-4E53-9E04-25178923BAAE}" srcId="{1EF858A3-B329-4716-A5D2-FFED33A013E3}" destId="{6826B130-FBB2-45D6-82A6-9D0CD0932EC1}" srcOrd="3" destOrd="0" parTransId="{51FD5EE1-8307-4731-A278-1990155A4985}" sibTransId="{656CA1C7-77FA-49BA-926E-6EF9E17BD360}"/>
    <dgm:cxn modelId="{0BB7C32D-E3FA-A443-A6DD-7C052757838D}" type="presOf" srcId="{73DAEFE0-11E9-4041-9C59-64CC55756B41}" destId="{1CE1CE1C-BB0C-4337-85C7-5A3EC2707657}" srcOrd="0" destOrd="0" presId="urn:microsoft.com/office/officeart/2005/8/layout/radial4"/>
    <dgm:cxn modelId="{FDA0E8FA-43A0-3C4E-AF6D-1EDBE6CC5DA4}" type="presOf" srcId="{BDF90D93-AB51-40AD-97A1-03E305806B75}" destId="{BF4E48B0-AA75-4FA2-8131-6486ACCD79F0}" srcOrd="0" destOrd="0" presId="urn:microsoft.com/office/officeart/2005/8/layout/radial4"/>
    <dgm:cxn modelId="{8A2862C5-2A89-4D47-9607-262631669793}" srcId="{1EF858A3-B329-4716-A5D2-FFED33A013E3}" destId="{21F5F63D-2103-49DD-AAC5-B909CF779C29}" srcOrd="0" destOrd="0" parTransId="{73B2F999-5C41-4CD3-8B8C-A440DFD54FA5}" sibTransId="{CA154F4C-E986-4286-B511-7EBCF46EB347}"/>
    <dgm:cxn modelId="{C9A05053-698F-BF43-9FDA-A06B2B326606}" type="presOf" srcId="{45764931-E2E3-4773-B9E3-B909B63ED8F2}" destId="{7AA6D67D-7D7C-4CB8-96A9-1A03714A1479}" srcOrd="0" destOrd="0" presId="urn:microsoft.com/office/officeart/2005/8/layout/radial4"/>
    <dgm:cxn modelId="{14225796-D690-1E49-BF1A-757A46C913D6}" type="presOf" srcId="{F420322D-1DAE-4ED0-90D5-8CA834EE6E9B}" destId="{DA792D3B-DB2E-4A27-AD82-C8BEEEC1E9A5}" srcOrd="0" destOrd="0" presId="urn:microsoft.com/office/officeart/2005/8/layout/radial4"/>
    <dgm:cxn modelId="{C3A3F168-E834-794C-A9A9-4BD895F0BD91}" type="presOf" srcId="{0227E47D-13CC-421C-A083-702F866AC23B}" destId="{09BB00F1-D190-4E04-A2FB-3122F247806F}" srcOrd="0" destOrd="0" presId="urn:microsoft.com/office/officeart/2005/8/layout/radial4"/>
    <dgm:cxn modelId="{18547FFB-BCF5-4359-ADF6-D52F2B479EC1}" srcId="{1EF858A3-B329-4716-A5D2-FFED33A013E3}" destId="{6CDCD190-B5BA-43F6-ABBB-97CF678B9D75}" srcOrd="4" destOrd="0" parTransId="{BDF90D93-AB51-40AD-97A1-03E305806B75}" sibTransId="{9F0898AA-BE1C-4502-A9A6-91ECEDAE2105}"/>
    <dgm:cxn modelId="{E8E49CD5-2F00-C849-ADB8-C292B978E289}" type="presOf" srcId="{81D69B21-AB35-4216-A111-D52F46BB352C}" destId="{09E61925-E80E-450F-8A76-268E603EF8CF}" srcOrd="0" destOrd="0" presId="urn:microsoft.com/office/officeart/2005/8/layout/radial4"/>
    <dgm:cxn modelId="{A9ECA531-244B-444F-B057-3440FBD3EACA}" srcId="{45764931-E2E3-4773-B9E3-B909B63ED8F2}" destId="{1EF858A3-B329-4716-A5D2-FFED33A013E3}" srcOrd="0" destOrd="0" parTransId="{5CD08770-7861-488D-AFE8-F6E6958AA7B5}" sibTransId="{940C9732-AFF0-43E2-8B9F-F35CB14EAC51}"/>
    <dgm:cxn modelId="{5BB1485B-7291-4AAB-8F38-20A2684CB617}" srcId="{1EF858A3-B329-4716-A5D2-FFED33A013E3}" destId="{B1A7BEA9-9CFF-46B7-934B-D8C7ECA03709}" srcOrd="6" destOrd="0" parTransId="{8693D440-DF53-4F80-89F5-1C9472D9872D}" sibTransId="{5A7F917E-46A2-48AD-B2EE-78D6BFFD8343}"/>
    <dgm:cxn modelId="{11614EB2-1AEA-420A-83FE-4EAB288D25E0}" srcId="{1EF858A3-B329-4716-A5D2-FFED33A013E3}" destId="{1EB75A7B-0289-46BF-82DE-5B89D3334DF2}" srcOrd="2" destOrd="0" parTransId="{81D69B21-AB35-4216-A111-D52F46BB352C}" sibTransId="{87A5A821-79B3-416B-9E88-1F1DFF6E6C54}"/>
    <dgm:cxn modelId="{B75BE6DF-175B-EE44-B124-567B4A44F943}" type="presOf" srcId="{9B825445-9091-4C39-A8F3-0B81F4D65B2A}" destId="{2640BB8A-207D-4BD1-902B-21A1ADE01FDA}" srcOrd="0" destOrd="0" presId="urn:microsoft.com/office/officeart/2005/8/layout/radial4"/>
    <dgm:cxn modelId="{08CF7195-A46A-A349-A23F-99DFAC1B95EE}" type="presOf" srcId="{94D54578-88E8-4C89-8F1F-494CA9601083}" destId="{2D6E466D-26AF-4E22-B1EF-509672446B16}" srcOrd="0" destOrd="0" presId="urn:microsoft.com/office/officeart/2005/8/layout/radial4"/>
    <dgm:cxn modelId="{091EE37C-88BA-DF41-8E7C-98EC76F12D75}" type="presOf" srcId="{8693D440-DF53-4F80-89F5-1C9472D9872D}" destId="{6BAC3891-198E-496E-B2D7-08C33B0F5A78}" srcOrd="0" destOrd="0" presId="urn:microsoft.com/office/officeart/2005/8/layout/radial4"/>
    <dgm:cxn modelId="{DBB17647-B9D6-E842-B25F-FCF4C79FAF2D}" type="presOf" srcId="{8B01D0D2-611A-4061-90E6-306786CD8CBB}" destId="{A631764B-B811-4862-9A24-7F9F3D179CD8}" srcOrd="0" destOrd="0" presId="urn:microsoft.com/office/officeart/2005/8/layout/radial4"/>
    <dgm:cxn modelId="{84F88854-81DC-465A-BB5B-79638E6732AF}" srcId="{1EF858A3-B329-4716-A5D2-FFED33A013E3}" destId="{94D54578-88E8-4C89-8F1F-494CA9601083}" srcOrd="10" destOrd="0" parTransId="{EAF6E233-46F7-4EFF-8B10-6742AFD58776}" sibTransId="{F22979AE-1BD1-4159-93B4-0DD3633AE8BA}"/>
    <dgm:cxn modelId="{E0CCB02F-B475-1A4E-918D-8664190FB1DB}" type="presOf" srcId="{1EF858A3-B329-4716-A5D2-FFED33A013E3}" destId="{E1CCB7C2-57AE-4A4B-8FC3-620936185D79}" srcOrd="0" destOrd="0" presId="urn:microsoft.com/office/officeart/2005/8/layout/radial4"/>
    <dgm:cxn modelId="{CFADB0CC-0A4F-8C45-9BB2-C36BC0348609}" type="presOf" srcId="{6CDCD190-B5BA-43F6-ABBB-97CF678B9D75}" destId="{9B1935DF-F984-49FE-9846-D49A80185243}" srcOrd="0" destOrd="0" presId="urn:microsoft.com/office/officeart/2005/8/layout/radial4"/>
    <dgm:cxn modelId="{3FFE82D2-2414-4B60-B0D5-25718C736D45}" srcId="{1EF858A3-B329-4716-A5D2-FFED33A013E3}" destId="{9B825445-9091-4C39-A8F3-0B81F4D65B2A}" srcOrd="7" destOrd="0" parTransId="{AEA5E5C6-8A54-420B-9E99-348EE6A1B63C}" sibTransId="{EA51C66E-4C5E-4CC1-991E-EBB9E3373502}"/>
    <dgm:cxn modelId="{BC2D7493-CDC9-CB4B-AAC4-C6428CDF1361}" type="presParOf" srcId="{7AA6D67D-7D7C-4CB8-96A9-1A03714A1479}" destId="{E1CCB7C2-57AE-4A4B-8FC3-620936185D79}" srcOrd="0" destOrd="0" presId="urn:microsoft.com/office/officeart/2005/8/layout/radial4"/>
    <dgm:cxn modelId="{6ABDA3FA-AFF8-F44C-915A-030482033165}" type="presParOf" srcId="{7AA6D67D-7D7C-4CB8-96A9-1A03714A1479}" destId="{3DA5FB81-D1AD-442D-88F6-0FC6A3E3AC09}" srcOrd="1" destOrd="0" presId="urn:microsoft.com/office/officeart/2005/8/layout/radial4"/>
    <dgm:cxn modelId="{B120DA4C-79C5-BE48-9364-9B0AE501EA0F}" type="presParOf" srcId="{7AA6D67D-7D7C-4CB8-96A9-1A03714A1479}" destId="{14BD49C5-C341-48D1-8195-3D0AB802EFD8}" srcOrd="2" destOrd="0" presId="urn:microsoft.com/office/officeart/2005/8/layout/radial4"/>
    <dgm:cxn modelId="{8D7C1570-16EC-1E45-8509-149C0E66BB86}" type="presParOf" srcId="{7AA6D67D-7D7C-4CB8-96A9-1A03714A1479}" destId="{5BC50BC6-D857-4585-A42A-0E0B5FB2480D}" srcOrd="3" destOrd="0" presId="urn:microsoft.com/office/officeart/2005/8/layout/radial4"/>
    <dgm:cxn modelId="{BF3D99CF-759D-864E-BF5B-814336FBAF02}" type="presParOf" srcId="{7AA6D67D-7D7C-4CB8-96A9-1A03714A1479}" destId="{DA792D3B-DB2E-4A27-AD82-C8BEEEC1E9A5}" srcOrd="4" destOrd="0" presId="urn:microsoft.com/office/officeart/2005/8/layout/radial4"/>
    <dgm:cxn modelId="{CE4E25E9-5D49-2C4C-AF00-14FA847D402E}" type="presParOf" srcId="{7AA6D67D-7D7C-4CB8-96A9-1A03714A1479}" destId="{09E61925-E80E-450F-8A76-268E603EF8CF}" srcOrd="5" destOrd="0" presId="urn:microsoft.com/office/officeart/2005/8/layout/radial4"/>
    <dgm:cxn modelId="{1B072A1C-BF3A-AF41-A9EF-3959FB7407B3}" type="presParOf" srcId="{7AA6D67D-7D7C-4CB8-96A9-1A03714A1479}" destId="{9B27697C-1EAF-4608-A3B1-1384E6D74C95}" srcOrd="6" destOrd="0" presId="urn:microsoft.com/office/officeart/2005/8/layout/radial4"/>
    <dgm:cxn modelId="{4FABD65F-E06F-E249-8C95-124FDB0AC041}" type="presParOf" srcId="{7AA6D67D-7D7C-4CB8-96A9-1A03714A1479}" destId="{D72CDF79-D9E1-4C83-B703-EF671AACEA05}" srcOrd="7" destOrd="0" presId="urn:microsoft.com/office/officeart/2005/8/layout/radial4"/>
    <dgm:cxn modelId="{3CAA43F6-DF30-6442-9481-89BA818C281A}" type="presParOf" srcId="{7AA6D67D-7D7C-4CB8-96A9-1A03714A1479}" destId="{5806B1D0-50D3-4D9A-B776-29A09D7E8D08}" srcOrd="8" destOrd="0" presId="urn:microsoft.com/office/officeart/2005/8/layout/radial4"/>
    <dgm:cxn modelId="{8563A13B-9FBF-9146-8B43-3A44166B3FDC}" type="presParOf" srcId="{7AA6D67D-7D7C-4CB8-96A9-1A03714A1479}" destId="{BF4E48B0-AA75-4FA2-8131-6486ACCD79F0}" srcOrd="9" destOrd="0" presId="urn:microsoft.com/office/officeart/2005/8/layout/radial4"/>
    <dgm:cxn modelId="{11847F0E-E5B3-2E40-8EFE-8B122E9E3665}" type="presParOf" srcId="{7AA6D67D-7D7C-4CB8-96A9-1A03714A1479}" destId="{9B1935DF-F984-49FE-9846-D49A80185243}" srcOrd="10" destOrd="0" presId="urn:microsoft.com/office/officeart/2005/8/layout/radial4"/>
    <dgm:cxn modelId="{94247545-98F6-A44F-B1EE-0F34557FCE8E}" type="presParOf" srcId="{7AA6D67D-7D7C-4CB8-96A9-1A03714A1479}" destId="{A631764B-B811-4862-9A24-7F9F3D179CD8}" srcOrd="11" destOrd="0" presId="urn:microsoft.com/office/officeart/2005/8/layout/radial4"/>
    <dgm:cxn modelId="{257EA2A3-D787-F240-91EA-EB9D89AFEE91}" type="presParOf" srcId="{7AA6D67D-7D7C-4CB8-96A9-1A03714A1479}" destId="{09BB00F1-D190-4E04-A2FB-3122F247806F}" srcOrd="12" destOrd="0" presId="urn:microsoft.com/office/officeart/2005/8/layout/radial4"/>
    <dgm:cxn modelId="{937F3578-65F6-6249-84A5-B323E780DC20}" type="presParOf" srcId="{7AA6D67D-7D7C-4CB8-96A9-1A03714A1479}" destId="{6BAC3891-198E-496E-B2D7-08C33B0F5A78}" srcOrd="13" destOrd="0" presId="urn:microsoft.com/office/officeart/2005/8/layout/radial4"/>
    <dgm:cxn modelId="{E6C26667-7B52-6049-8848-D6ED830FF510}" type="presParOf" srcId="{7AA6D67D-7D7C-4CB8-96A9-1A03714A1479}" destId="{31AD264A-767A-4583-9C2D-0CAC931DCCD8}" srcOrd="14" destOrd="0" presId="urn:microsoft.com/office/officeart/2005/8/layout/radial4"/>
    <dgm:cxn modelId="{283B394E-0D9E-4845-9E4D-33B03BEB36EF}" type="presParOf" srcId="{7AA6D67D-7D7C-4CB8-96A9-1A03714A1479}" destId="{FF846F0F-AE59-4A65-8E65-8E418882FE18}" srcOrd="15" destOrd="0" presId="urn:microsoft.com/office/officeart/2005/8/layout/radial4"/>
    <dgm:cxn modelId="{0CB33D6F-FE97-7648-8C0C-4EF204213BFC}" type="presParOf" srcId="{7AA6D67D-7D7C-4CB8-96A9-1A03714A1479}" destId="{2640BB8A-207D-4BD1-902B-21A1ADE01FDA}" srcOrd="16" destOrd="0" presId="urn:microsoft.com/office/officeart/2005/8/layout/radial4"/>
    <dgm:cxn modelId="{AC0DCA99-C0AC-2A42-A801-E1541CF64E7A}" type="presParOf" srcId="{7AA6D67D-7D7C-4CB8-96A9-1A03714A1479}" destId="{13E11FE8-6184-4A47-9A14-5E7074DBB5E6}" srcOrd="17" destOrd="0" presId="urn:microsoft.com/office/officeart/2005/8/layout/radial4"/>
    <dgm:cxn modelId="{4910188C-AA3D-A043-8EE8-9FFD3888B956}" type="presParOf" srcId="{7AA6D67D-7D7C-4CB8-96A9-1A03714A1479}" destId="{15B06775-5D23-4190-85F5-044E4FA94D99}" srcOrd="18" destOrd="0" presId="urn:microsoft.com/office/officeart/2005/8/layout/radial4"/>
    <dgm:cxn modelId="{68DC4AC2-3632-F84A-BFDF-BB532A40C8CC}" type="presParOf" srcId="{7AA6D67D-7D7C-4CB8-96A9-1A03714A1479}" destId="{51E032FA-23A8-4E72-BFE4-61076A4B3BBD}" srcOrd="19" destOrd="0" presId="urn:microsoft.com/office/officeart/2005/8/layout/radial4"/>
    <dgm:cxn modelId="{C7B3E582-731C-BB4F-9E21-908829B3FF90}" type="presParOf" srcId="{7AA6D67D-7D7C-4CB8-96A9-1A03714A1479}" destId="{1CE1CE1C-BB0C-4337-85C7-5A3EC2707657}" srcOrd="20" destOrd="0" presId="urn:microsoft.com/office/officeart/2005/8/layout/radial4"/>
    <dgm:cxn modelId="{3FE1D004-1449-7C47-BA89-D1F72D278303}" type="presParOf" srcId="{7AA6D67D-7D7C-4CB8-96A9-1A03714A1479}" destId="{1BDDE063-1667-4121-925F-7010A7EC8128}" srcOrd="21" destOrd="0" presId="urn:microsoft.com/office/officeart/2005/8/layout/radial4"/>
    <dgm:cxn modelId="{30384622-C354-C74A-8DC7-75FE3AC59C28}" type="presParOf" srcId="{7AA6D67D-7D7C-4CB8-96A9-1A03714A1479}" destId="{2D6E466D-26AF-4E22-B1EF-509672446B16}" srcOrd="2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8F2362-CA21-4EBD-A0B5-56109E9E080A}" type="doc">
      <dgm:prSet loTypeId="urn:microsoft.com/office/officeart/2005/8/layout/arrow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9C92FD-C6D3-4E9D-A2CE-A024FAFE2872}">
      <dgm:prSet phldrT="[Text]" custT="1"/>
      <dgm:spPr/>
      <dgm:t>
        <a:bodyPr/>
        <a:lstStyle/>
        <a:p>
          <a:r>
            <a:rPr lang="en-US" sz="1600" dirty="0" smtClean="0"/>
            <a:t>What can </a:t>
          </a:r>
          <a:r>
            <a:rPr lang="en-US" sz="1600" b="1" i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the core team </a:t>
          </a:r>
          <a:r>
            <a:rPr lang="en-US" sz="1600" dirty="0" smtClean="0"/>
            <a:t>learn or gain from their involvement?</a:t>
          </a:r>
          <a:endParaRPr lang="en-US" sz="1600" dirty="0"/>
        </a:p>
      </dgm:t>
    </dgm:pt>
    <dgm:pt modelId="{3E94212D-B210-4118-9C51-8AD4884B8B46}" type="parTrans" cxnId="{CA902DE0-6758-44A6-970E-DCE6C2F5180F}">
      <dgm:prSet/>
      <dgm:spPr/>
      <dgm:t>
        <a:bodyPr/>
        <a:lstStyle/>
        <a:p>
          <a:endParaRPr lang="en-US"/>
        </a:p>
      </dgm:t>
    </dgm:pt>
    <dgm:pt modelId="{AE65E95E-BA27-4374-86FA-1917E4D6B5E1}" type="sibTrans" cxnId="{CA902DE0-6758-44A6-970E-DCE6C2F5180F}">
      <dgm:prSet/>
      <dgm:spPr/>
      <dgm:t>
        <a:bodyPr/>
        <a:lstStyle/>
        <a:p>
          <a:endParaRPr lang="en-US"/>
        </a:p>
      </dgm:t>
    </dgm:pt>
    <dgm:pt modelId="{28BF3E52-4D94-459E-950E-E202457EC83B}">
      <dgm:prSet phldrT="[Text]" custT="1"/>
      <dgm:spPr/>
      <dgm:t>
        <a:bodyPr/>
        <a:lstStyle/>
        <a:p>
          <a:r>
            <a:rPr lang="en-US" sz="1600" dirty="0" smtClean="0"/>
            <a:t>What can </a:t>
          </a:r>
          <a:r>
            <a:rPr lang="en-US" sz="1600" b="1" i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the partners</a:t>
          </a:r>
          <a:r>
            <a:rPr lang="en-US" sz="1600" dirty="0" smtClean="0"/>
            <a:t> learn or gain from their involvement?</a:t>
          </a:r>
          <a:endParaRPr lang="en-US" sz="1600" dirty="0"/>
        </a:p>
      </dgm:t>
    </dgm:pt>
    <dgm:pt modelId="{D9FCA2A6-6897-4D54-8C99-D18F3CDE0D01}" type="parTrans" cxnId="{21AB82E0-9447-4097-A108-48BB09BCA22F}">
      <dgm:prSet/>
      <dgm:spPr/>
      <dgm:t>
        <a:bodyPr/>
        <a:lstStyle/>
        <a:p>
          <a:endParaRPr lang="en-US"/>
        </a:p>
      </dgm:t>
    </dgm:pt>
    <dgm:pt modelId="{658CC040-2258-4575-9626-345E596C519A}" type="sibTrans" cxnId="{21AB82E0-9447-4097-A108-48BB09BCA22F}">
      <dgm:prSet/>
      <dgm:spPr/>
      <dgm:t>
        <a:bodyPr/>
        <a:lstStyle/>
        <a:p>
          <a:endParaRPr lang="en-US"/>
        </a:p>
      </dgm:t>
    </dgm:pt>
    <dgm:pt modelId="{059C59B0-FC2A-4FEB-BF39-27D62181B65F}" type="pres">
      <dgm:prSet presAssocID="{4D8F2362-CA21-4EBD-A0B5-56109E9E080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938369-AEB4-4B6C-9EEA-5020B7579FEB}" type="pres">
      <dgm:prSet presAssocID="{4D8F2362-CA21-4EBD-A0B5-56109E9E080A}" presName="ribbon" presStyleLbl="node1" presStyleIdx="0" presStyleCnt="1" custScaleY="154401" custLinFactNeighborX="-5366" custLinFactNeighborY="319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E9564A26-5096-4801-B9F8-F4156812E069}" type="pres">
      <dgm:prSet presAssocID="{4D8F2362-CA21-4EBD-A0B5-56109E9E080A}" presName="leftArrowText" presStyleLbl="node1" presStyleIdx="0" presStyleCnt="1" custLinFactNeighborX="587" custLinFactNeighborY="-59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DA6C2-D624-4FEC-8E73-7011B08B0CD1}" type="pres">
      <dgm:prSet presAssocID="{4D8F2362-CA21-4EBD-A0B5-56109E9E080A}" presName="rightArrowText" presStyleLbl="node1" presStyleIdx="0" presStyleCnt="1" custLinFactNeighborX="-497" custLinFactNeighborY="69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2A944-DFCB-EA4C-B974-CFBDC11DEBB7}" type="presOf" srcId="{28BF3E52-4D94-459E-950E-E202457EC83B}" destId="{4D3DA6C2-D624-4FEC-8E73-7011B08B0CD1}" srcOrd="0" destOrd="0" presId="urn:microsoft.com/office/officeart/2005/8/layout/arrow6"/>
    <dgm:cxn modelId="{789D27CC-521A-7848-B4B0-C169A6D775AE}" type="presOf" srcId="{329C92FD-C6D3-4E9D-A2CE-A024FAFE2872}" destId="{E9564A26-5096-4801-B9F8-F4156812E069}" srcOrd="0" destOrd="0" presId="urn:microsoft.com/office/officeart/2005/8/layout/arrow6"/>
    <dgm:cxn modelId="{A1DA21B9-C24D-C649-AA07-1CAC7D9E205B}" type="presOf" srcId="{4D8F2362-CA21-4EBD-A0B5-56109E9E080A}" destId="{059C59B0-FC2A-4FEB-BF39-27D62181B65F}" srcOrd="0" destOrd="0" presId="urn:microsoft.com/office/officeart/2005/8/layout/arrow6"/>
    <dgm:cxn modelId="{CA902DE0-6758-44A6-970E-DCE6C2F5180F}" srcId="{4D8F2362-CA21-4EBD-A0B5-56109E9E080A}" destId="{329C92FD-C6D3-4E9D-A2CE-A024FAFE2872}" srcOrd="0" destOrd="0" parTransId="{3E94212D-B210-4118-9C51-8AD4884B8B46}" sibTransId="{AE65E95E-BA27-4374-86FA-1917E4D6B5E1}"/>
    <dgm:cxn modelId="{21AB82E0-9447-4097-A108-48BB09BCA22F}" srcId="{4D8F2362-CA21-4EBD-A0B5-56109E9E080A}" destId="{28BF3E52-4D94-459E-950E-E202457EC83B}" srcOrd="1" destOrd="0" parTransId="{D9FCA2A6-6897-4D54-8C99-D18F3CDE0D01}" sibTransId="{658CC040-2258-4575-9626-345E596C519A}"/>
    <dgm:cxn modelId="{41FB7B1C-146A-AA40-A60F-C0DDB8C153B5}" type="presParOf" srcId="{059C59B0-FC2A-4FEB-BF39-27D62181B65F}" destId="{BB938369-AEB4-4B6C-9EEA-5020B7579FEB}" srcOrd="0" destOrd="0" presId="urn:microsoft.com/office/officeart/2005/8/layout/arrow6"/>
    <dgm:cxn modelId="{DE78341C-CCD2-B742-9AA3-70301F6917A7}" type="presParOf" srcId="{059C59B0-FC2A-4FEB-BF39-27D62181B65F}" destId="{E9564A26-5096-4801-B9F8-F4156812E069}" srcOrd="1" destOrd="0" presId="urn:microsoft.com/office/officeart/2005/8/layout/arrow6"/>
    <dgm:cxn modelId="{522FFBD8-7F65-E541-8FAE-C28139302F33}" type="presParOf" srcId="{059C59B0-FC2A-4FEB-BF39-27D62181B65F}" destId="{4D3DA6C2-D624-4FEC-8E73-7011B08B0CD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A976E4-D4F7-46FC-91E4-198E35BD63FD}" type="doc">
      <dgm:prSet loTypeId="urn:microsoft.com/office/officeart/2005/8/layout/venn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544195-0C16-48D1-94C1-E6AEF27F342A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dirty="0" smtClean="0"/>
            <a:t>Community</a:t>
          </a:r>
          <a:endParaRPr lang="en-US" sz="1200" dirty="0"/>
        </a:p>
      </dgm:t>
    </dgm:pt>
    <dgm:pt modelId="{3D49B86A-7533-4D1F-AEB2-336774E0933D}" type="parTrans" cxnId="{957FDC68-0B7D-44EF-A862-7853F4927A7D}">
      <dgm:prSet/>
      <dgm:spPr/>
      <dgm:t>
        <a:bodyPr/>
        <a:lstStyle/>
        <a:p>
          <a:endParaRPr lang="en-US" sz="1200"/>
        </a:p>
      </dgm:t>
    </dgm:pt>
    <dgm:pt modelId="{969DD2F4-0B60-4D75-B8BC-01E1F1076243}" type="sibTrans" cxnId="{957FDC68-0B7D-44EF-A862-7853F4927A7D}">
      <dgm:prSet/>
      <dgm:spPr/>
      <dgm:t>
        <a:bodyPr/>
        <a:lstStyle/>
        <a:p>
          <a:endParaRPr lang="en-US" sz="1200"/>
        </a:p>
      </dgm:t>
    </dgm:pt>
    <dgm:pt modelId="{88AB7F86-9E08-4B62-800B-6AE76D6DE12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dirty="0" smtClean="0"/>
            <a:t>Planning Team</a:t>
          </a:r>
          <a:endParaRPr lang="en-US" sz="1200" dirty="0"/>
        </a:p>
      </dgm:t>
    </dgm:pt>
    <dgm:pt modelId="{20F0D66E-7FF6-4B00-B05E-75788B3FED85}" type="parTrans" cxnId="{8B5D7E57-42C5-42C3-80BF-2516161F2C15}">
      <dgm:prSet/>
      <dgm:spPr/>
      <dgm:t>
        <a:bodyPr/>
        <a:lstStyle/>
        <a:p>
          <a:endParaRPr lang="en-US" sz="1200"/>
        </a:p>
      </dgm:t>
    </dgm:pt>
    <dgm:pt modelId="{BE713BC6-D743-47B0-A66C-A7DA56A4B8C9}" type="sibTrans" cxnId="{8B5D7E57-42C5-42C3-80BF-2516161F2C15}">
      <dgm:prSet/>
      <dgm:spPr/>
      <dgm:t>
        <a:bodyPr/>
        <a:lstStyle/>
        <a:p>
          <a:endParaRPr lang="en-US" sz="1200"/>
        </a:p>
      </dgm:t>
    </dgm:pt>
    <dgm:pt modelId="{10F47806-40B6-44E0-8775-9F576CEF9F3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dirty="0" smtClean="0"/>
            <a:t>Core Team </a:t>
          </a:r>
          <a:endParaRPr lang="en-US" sz="1200" dirty="0"/>
        </a:p>
      </dgm:t>
    </dgm:pt>
    <dgm:pt modelId="{58ED8BF5-A2AC-4ABF-AF3E-2E4CCC47B405}" type="parTrans" cxnId="{4EAB8576-A30B-4C6F-9996-FF0DB2B62676}">
      <dgm:prSet/>
      <dgm:spPr/>
      <dgm:t>
        <a:bodyPr/>
        <a:lstStyle/>
        <a:p>
          <a:endParaRPr lang="en-US" sz="1200"/>
        </a:p>
      </dgm:t>
    </dgm:pt>
    <dgm:pt modelId="{0F7B19C6-81F6-4CF3-8495-CAAA4457C7B5}" type="sibTrans" cxnId="{4EAB8576-A30B-4C6F-9996-FF0DB2B62676}">
      <dgm:prSet/>
      <dgm:spPr/>
      <dgm:t>
        <a:bodyPr/>
        <a:lstStyle/>
        <a:p>
          <a:endParaRPr lang="en-US" sz="1200"/>
        </a:p>
      </dgm:t>
    </dgm:pt>
    <dgm:pt modelId="{6511A1DB-E18F-41F7-BB40-8C595ACE99C7}" type="pres">
      <dgm:prSet presAssocID="{58A976E4-D4F7-46FC-91E4-198E35BD63F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3D10E0-FF0D-4DAD-BBFB-928DB031258B}" type="pres">
      <dgm:prSet presAssocID="{58A976E4-D4F7-46FC-91E4-198E35BD63FD}" presName="comp1" presStyleCnt="0"/>
      <dgm:spPr/>
      <dgm:t>
        <a:bodyPr/>
        <a:lstStyle/>
        <a:p>
          <a:endParaRPr lang="en-US"/>
        </a:p>
      </dgm:t>
    </dgm:pt>
    <dgm:pt modelId="{87066F07-EEC0-4410-9C5A-48C16FDADDC3}" type="pres">
      <dgm:prSet presAssocID="{58A976E4-D4F7-46FC-91E4-198E35BD63FD}" presName="circle1" presStyleLbl="node1" presStyleIdx="0" presStyleCnt="3" custScaleX="109055"/>
      <dgm:spPr/>
      <dgm:t>
        <a:bodyPr/>
        <a:lstStyle/>
        <a:p>
          <a:endParaRPr lang="en-US"/>
        </a:p>
      </dgm:t>
    </dgm:pt>
    <dgm:pt modelId="{6F33A295-1624-4A11-B7F0-E6E6B8F61648}" type="pres">
      <dgm:prSet presAssocID="{58A976E4-D4F7-46FC-91E4-198E35BD63F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F98BF-1308-48B8-A274-96C817873713}" type="pres">
      <dgm:prSet presAssocID="{58A976E4-D4F7-46FC-91E4-198E35BD63FD}" presName="comp2" presStyleCnt="0"/>
      <dgm:spPr/>
      <dgm:t>
        <a:bodyPr/>
        <a:lstStyle/>
        <a:p>
          <a:endParaRPr lang="en-US"/>
        </a:p>
      </dgm:t>
    </dgm:pt>
    <dgm:pt modelId="{7A165735-8904-468D-B2AC-05FF45EF3BDA}" type="pres">
      <dgm:prSet presAssocID="{58A976E4-D4F7-46FC-91E4-198E35BD63FD}" presName="circle2" presStyleLbl="node1" presStyleIdx="1" presStyleCnt="3"/>
      <dgm:spPr/>
      <dgm:t>
        <a:bodyPr/>
        <a:lstStyle/>
        <a:p>
          <a:endParaRPr lang="en-US"/>
        </a:p>
      </dgm:t>
    </dgm:pt>
    <dgm:pt modelId="{9E1425C2-7665-4390-98D3-DC479DC73028}" type="pres">
      <dgm:prSet presAssocID="{58A976E4-D4F7-46FC-91E4-198E35BD63F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73A9C-46C2-43BC-B199-419833D13F39}" type="pres">
      <dgm:prSet presAssocID="{58A976E4-D4F7-46FC-91E4-198E35BD63FD}" presName="comp3" presStyleCnt="0"/>
      <dgm:spPr/>
      <dgm:t>
        <a:bodyPr/>
        <a:lstStyle/>
        <a:p>
          <a:endParaRPr lang="en-US"/>
        </a:p>
      </dgm:t>
    </dgm:pt>
    <dgm:pt modelId="{1EDFF552-D68E-4D39-B037-661135B01853}" type="pres">
      <dgm:prSet presAssocID="{58A976E4-D4F7-46FC-91E4-198E35BD63FD}" presName="circle3" presStyleLbl="node1" presStyleIdx="2" presStyleCnt="3"/>
      <dgm:spPr/>
      <dgm:t>
        <a:bodyPr/>
        <a:lstStyle/>
        <a:p>
          <a:endParaRPr lang="en-US"/>
        </a:p>
      </dgm:t>
    </dgm:pt>
    <dgm:pt modelId="{8AF9512C-038C-4A44-A846-3C40D9357441}" type="pres">
      <dgm:prSet presAssocID="{58A976E4-D4F7-46FC-91E4-198E35BD63F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C2A668-1211-1D4C-8D8D-9D7E9E02CC1D}" type="presOf" srcId="{88AB7F86-9E08-4B62-800B-6AE76D6DE127}" destId="{7A165735-8904-468D-B2AC-05FF45EF3BDA}" srcOrd="0" destOrd="0" presId="urn:microsoft.com/office/officeart/2005/8/layout/venn2"/>
    <dgm:cxn modelId="{1EF30130-E234-A640-84A9-9755B328865C}" type="presOf" srcId="{58A976E4-D4F7-46FC-91E4-198E35BD63FD}" destId="{6511A1DB-E18F-41F7-BB40-8C595ACE99C7}" srcOrd="0" destOrd="0" presId="urn:microsoft.com/office/officeart/2005/8/layout/venn2"/>
    <dgm:cxn modelId="{957FDC68-0B7D-44EF-A862-7853F4927A7D}" srcId="{58A976E4-D4F7-46FC-91E4-198E35BD63FD}" destId="{34544195-0C16-48D1-94C1-E6AEF27F342A}" srcOrd="0" destOrd="0" parTransId="{3D49B86A-7533-4D1F-AEB2-336774E0933D}" sibTransId="{969DD2F4-0B60-4D75-B8BC-01E1F1076243}"/>
    <dgm:cxn modelId="{E4C5E891-B3F6-A04D-8345-661D00329E4C}" type="presOf" srcId="{34544195-0C16-48D1-94C1-E6AEF27F342A}" destId="{6F33A295-1624-4A11-B7F0-E6E6B8F61648}" srcOrd="1" destOrd="0" presId="urn:microsoft.com/office/officeart/2005/8/layout/venn2"/>
    <dgm:cxn modelId="{D79468CB-BF5A-8640-B0A8-707A3475A00C}" type="presOf" srcId="{88AB7F86-9E08-4B62-800B-6AE76D6DE127}" destId="{9E1425C2-7665-4390-98D3-DC479DC73028}" srcOrd="1" destOrd="0" presId="urn:microsoft.com/office/officeart/2005/8/layout/venn2"/>
    <dgm:cxn modelId="{67EC0608-71DA-C946-9FAA-5C39D7D2A7CC}" type="presOf" srcId="{34544195-0C16-48D1-94C1-E6AEF27F342A}" destId="{87066F07-EEC0-4410-9C5A-48C16FDADDC3}" srcOrd="0" destOrd="0" presId="urn:microsoft.com/office/officeart/2005/8/layout/venn2"/>
    <dgm:cxn modelId="{245739DC-8DB3-1E41-BB50-9BA5B537F42C}" type="presOf" srcId="{10F47806-40B6-44E0-8775-9F576CEF9F3C}" destId="{1EDFF552-D68E-4D39-B037-661135B01853}" srcOrd="0" destOrd="0" presId="urn:microsoft.com/office/officeart/2005/8/layout/venn2"/>
    <dgm:cxn modelId="{8AC50514-348F-564B-9BC8-AFB0130E05DE}" type="presOf" srcId="{10F47806-40B6-44E0-8775-9F576CEF9F3C}" destId="{8AF9512C-038C-4A44-A846-3C40D9357441}" srcOrd="1" destOrd="0" presId="urn:microsoft.com/office/officeart/2005/8/layout/venn2"/>
    <dgm:cxn modelId="{8B5D7E57-42C5-42C3-80BF-2516161F2C15}" srcId="{58A976E4-D4F7-46FC-91E4-198E35BD63FD}" destId="{88AB7F86-9E08-4B62-800B-6AE76D6DE127}" srcOrd="1" destOrd="0" parTransId="{20F0D66E-7FF6-4B00-B05E-75788B3FED85}" sibTransId="{BE713BC6-D743-47B0-A66C-A7DA56A4B8C9}"/>
    <dgm:cxn modelId="{4EAB8576-A30B-4C6F-9996-FF0DB2B62676}" srcId="{58A976E4-D4F7-46FC-91E4-198E35BD63FD}" destId="{10F47806-40B6-44E0-8775-9F576CEF9F3C}" srcOrd="2" destOrd="0" parTransId="{58ED8BF5-A2AC-4ABF-AF3E-2E4CCC47B405}" sibTransId="{0F7B19C6-81F6-4CF3-8495-CAAA4457C7B5}"/>
    <dgm:cxn modelId="{21E61667-03AE-4947-B23C-4F40040F7B98}" type="presParOf" srcId="{6511A1DB-E18F-41F7-BB40-8C595ACE99C7}" destId="{2C3D10E0-FF0D-4DAD-BBFB-928DB031258B}" srcOrd="0" destOrd="0" presId="urn:microsoft.com/office/officeart/2005/8/layout/venn2"/>
    <dgm:cxn modelId="{C7F3BEF6-268B-054C-9B4D-93BF5DB95CFD}" type="presParOf" srcId="{2C3D10E0-FF0D-4DAD-BBFB-928DB031258B}" destId="{87066F07-EEC0-4410-9C5A-48C16FDADDC3}" srcOrd="0" destOrd="0" presId="urn:microsoft.com/office/officeart/2005/8/layout/venn2"/>
    <dgm:cxn modelId="{F86256CE-4BE8-2645-BB7F-1204291FE065}" type="presParOf" srcId="{2C3D10E0-FF0D-4DAD-BBFB-928DB031258B}" destId="{6F33A295-1624-4A11-B7F0-E6E6B8F61648}" srcOrd="1" destOrd="0" presId="urn:microsoft.com/office/officeart/2005/8/layout/venn2"/>
    <dgm:cxn modelId="{8D1CA264-29F0-4C44-B85F-2F9873EEEC8C}" type="presParOf" srcId="{6511A1DB-E18F-41F7-BB40-8C595ACE99C7}" destId="{DD3F98BF-1308-48B8-A274-96C817873713}" srcOrd="1" destOrd="0" presId="urn:microsoft.com/office/officeart/2005/8/layout/venn2"/>
    <dgm:cxn modelId="{FAAFFB1F-1A5E-304E-9C5D-9E2102DC46B4}" type="presParOf" srcId="{DD3F98BF-1308-48B8-A274-96C817873713}" destId="{7A165735-8904-468D-B2AC-05FF45EF3BDA}" srcOrd="0" destOrd="0" presId="urn:microsoft.com/office/officeart/2005/8/layout/venn2"/>
    <dgm:cxn modelId="{D4281A12-7D82-F14B-8E53-506A69E1CE15}" type="presParOf" srcId="{DD3F98BF-1308-48B8-A274-96C817873713}" destId="{9E1425C2-7665-4390-98D3-DC479DC73028}" srcOrd="1" destOrd="0" presId="urn:microsoft.com/office/officeart/2005/8/layout/venn2"/>
    <dgm:cxn modelId="{CEF1A07E-676B-9349-B4C3-FE546757C5BB}" type="presParOf" srcId="{6511A1DB-E18F-41F7-BB40-8C595ACE99C7}" destId="{BD073A9C-46C2-43BC-B199-419833D13F39}" srcOrd="2" destOrd="0" presId="urn:microsoft.com/office/officeart/2005/8/layout/venn2"/>
    <dgm:cxn modelId="{FC0D8020-DEC9-3B47-A76B-B508021571E1}" type="presParOf" srcId="{BD073A9C-46C2-43BC-B199-419833D13F39}" destId="{1EDFF552-D68E-4D39-B037-661135B01853}" srcOrd="0" destOrd="0" presId="urn:microsoft.com/office/officeart/2005/8/layout/venn2"/>
    <dgm:cxn modelId="{29152A96-A159-104F-A193-BAAF9F8332BD}" type="presParOf" srcId="{BD073A9C-46C2-43BC-B199-419833D13F39}" destId="{8AF9512C-038C-4A44-A846-3C40D935744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12F45B-70E3-41EE-9B6E-F3751C79A41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74F715C-E483-4A13-9420-86F9B9AE7DEF}">
      <dgm:prSet phldrT="[Text]"/>
      <dgm:spPr/>
      <dgm:t>
        <a:bodyPr/>
        <a:lstStyle/>
        <a:p>
          <a:r>
            <a:rPr lang="en-US" dirty="0" smtClean="0"/>
            <a:t>Step 1: Form a Collaborative Planning Team </a:t>
          </a:r>
          <a:endParaRPr lang="en-US" dirty="0"/>
        </a:p>
      </dgm:t>
    </dgm:pt>
    <dgm:pt modelId="{43EBB7CF-6F6A-4FAD-96F0-BB09C0AD5902}" type="parTrans" cxnId="{9895B31A-CC9C-4E29-ADC6-A5F273FCEF21}">
      <dgm:prSet/>
      <dgm:spPr/>
      <dgm:t>
        <a:bodyPr/>
        <a:lstStyle/>
        <a:p>
          <a:endParaRPr lang="en-US"/>
        </a:p>
      </dgm:t>
    </dgm:pt>
    <dgm:pt modelId="{D73EE9D0-C891-466D-A478-1775F9BABE5F}" type="sibTrans" cxnId="{9895B31A-CC9C-4E29-ADC6-A5F273FCEF21}">
      <dgm:prSet/>
      <dgm:spPr/>
      <dgm:t>
        <a:bodyPr/>
        <a:lstStyle/>
        <a:p>
          <a:endParaRPr lang="en-US"/>
        </a:p>
      </dgm:t>
    </dgm:pt>
    <dgm:pt modelId="{F648FC9F-F710-4BC0-8461-F07051D930E4}">
      <dgm:prSet phldrT="[Text]"/>
      <dgm:spPr/>
      <dgm:t>
        <a:bodyPr/>
        <a:lstStyle/>
        <a:p>
          <a:r>
            <a:rPr lang="en-US" dirty="0" smtClean="0"/>
            <a:t>Step 2:  Understand the Situation</a:t>
          </a:r>
          <a:endParaRPr lang="en-US" dirty="0"/>
        </a:p>
      </dgm:t>
    </dgm:pt>
    <dgm:pt modelId="{9C506C3F-E978-41DA-B603-31C5F6BBC878}" type="parTrans" cxnId="{F27A0526-7BDA-4162-920D-E421DFF7B147}">
      <dgm:prSet/>
      <dgm:spPr/>
      <dgm:t>
        <a:bodyPr/>
        <a:lstStyle/>
        <a:p>
          <a:endParaRPr lang="en-US"/>
        </a:p>
      </dgm:t>
    </dgm:pt>
    <dgm:pt modelId="{1DA1911D-4985-4BA6-97F0-1D2588ED0F0E}" type="sibTrans" cxnId="{F27A0526-7BDA-4162-920D-E421DFF7B147}">
      <dgm:prSet/>
      <dgm:spPr/>
      <dgm:t>
        <a:bodyPr/>
        <a:lstStyle/>
        <a:p>
          <a:endParaRPr lang="en-US"/>
        </a:p>
      </dgm:t>
    </dgm:pt>
    <dgm:pt modelId="{955BBC17-4A81-4ED6-89EC-B7567C2207E3}">
      <dgm:prSet phldrT="[Text]"/>
      <dgm:spPr/>
      <dgm:t>
        <a:bodyPr/>
        <a:lstStyle/>
        <a:p>
          <a:r>
            <a:rPr lang="en-US" dirty="0" smtClean="0"/>
            <a:t>Step 3: Determine Goals &amp; Actions</a:t>
          </a:r>
          <a:endParaRPr lang="en-US" dirty="0"/>
        </a:p>
      </dgm:t>
    </dgm:pt>
    <dgm:pt modelId="{2E3DFECD-B000-4A79-8385-DAD698BD22E3}" type="parTrans" cxnId="{D33460CC-C26E-46F8-8A8C-D9ED46F43DB3}">
      <dgm:prSet/>
      <dgm:spPr/>
      <dgm:t>
        <a:bodyPr/>
        <a:lstStyle/>
        <a:p>
          <a:endParaRPr lang="en-US"/>
        </a:p>
      </dgm:t>
    </dgm:pt>
    <dgm:pt modelId="{9FEB1A22-2BFD-4101-8290-13D191471C01}" type="sibTrans" cxnId="{D33460CC-C26E-46F8-8A8C-D9ED46F43DB3}">
      <dgm:prSet/>
      <dgm:spPr/>
      <dgm:t>
        <a:bodyPr/>
        <a:lstStyle/>
        <a:p>
          <a:endParaRPr lang="en-US"/>
        </a:p>
      </dgm:t>
    </dgm:pt>
    <dgm:pt modelId="{61A0F5FD-BC79-48CC-88C9-5596389EED5D}">
      <dgm:prSet/>
      <dgm:spPr/>
      <dgm:t>
        <a:bodyPr/>
        <a:lstStyle/>
        <a:p>
          <a:r>
            <a:rPr lang="en-US" dirty="0" smtClean="0"/>
            <a:t>Step 4:  Plan Development</a:t>
          </a:r>
          <a:endParaRPr lang="en-US" dirty="0"/>
        </a:p>
      </dgm:t>
    </dgm:pt>
    <dgm:pt modelId="{0053BB19-28F4-46C9-AB83-1DADE26781C4}" type="parTrans" cxnId="{CC167810-56E0-44FB-A714-38B75CB8C16D}">
      <dgm:prSet/>
      <dgm:spPr/>
      <dgm:t>
        <a:bodyPr/>
        <a:lstStyle/>
        <a:p>
          <a:endParaRPr lang="en-US"/>
        </a:p>
      </dgm:t>
    </dgm:pt>
    <dgm:pt modelId="{5A3A4432-1AC2-4867-86F6-C67B03B2DD84}" type="sibTrans" cxnId="{CC167810-56E0-44FB-A714-38B75CB8C16D}">
      <dgm:prSet/>
      <dgm:spPr/>
      <dgm:t>
        <a:bodyPr/>
        <a:lstStyle/>
        <a:p>
          <a:endParaRPr lang="en-US"/>
        </a:p>
      </dgm:t>
    </dgm:pt>
    <dgm:pt modelId="{50011194-B1A8-4174-A538-A0651591FDFA}">
      <dgm:prSet/>
      <dgm:spPr/>
      <dgm:t>
        <a:bodyPr/>
        <a:lstStyle/>
        <a:p>
          <a:r>
            <a:rPr lang="en-US" dirty="0" smtClean="0"/>
            <a:t>Step 5: Plan Preparation, Review, &amp; Approval</a:t>
          </a:r>
          <a:endParaRPr lang="en-US" dirty="0"/>
        </a:p>
      </dgm:t>
    </dgm:pt>
    <dgm:pt modelId="{22C039AD-0148-4D6A-9A25-87EEB92B8B01}" type="parTrans" cxnId="{340C9EF8-83B7-4AC9-B9BB-F4BF3C3FD7B9}">
      <dgm:prSet/>
      <dgm:spPr/>
      <dgm:t>
        <a:bodyPr/>
        <a:lstStyle/>
        <a:p>
          <a:endParaRPr lang="en-US"/>
        </a:p>
      </dgm:t>
    </dgm:pt>
    <dgm:pt modelId="{6FAAD3AC-B014-4B61-89EF-5C04299E5263}" type="sibTrans" cxnId="{340C9EF8-83B7-4AC9-B9BB-F4BF3C3FD7B9}">
      <dgm:prSet/>
      <dgm:spPr/>
      <dgm:t>
        <a:bodyPr/>
        <a:lstStyle/>
        <a:p>
          <a:endParaRPr lang="en-US"/>
        </a:p>
      </dgm:t>
    </dgm:pt>
    <dgm:pt modelId="{26AA3C8E-5D44-45BA-AF18-6A7C5AA4374B}">
      <dgm:prSet/>
      <dgm:spPr/>
      <dgm:t>
        <a:bodyPr/>
        <a:lstStyle/>
        <a:p>
          <a:r>
            <a:rPr lang="en-US" dirty="0" smtClean="0"/>
            <a:t>Step 6:  Plan Implementation &amp; Maintenance</a:t>
          </a:r>
          <a:endParaRPr lang="en-US" dirty="0"/>
        </a:p>
      </dgm:t>
    </dgm:pt>
    <dgm:pt modelId="{7581E1AC-DA49-46D4-A8E9-D22DD6A7B0DC}" type="parTrans" cxnId="{BF514992-D875-47E3-AECE-BEF31BEE5A2A}">
      <dgm:prSet/>
      <dgm:spPr/>
      <dgm:t>
        <a:bodyPr/>
        <a:lstStyle/>
        <a:p>
          <a:endParaRPr lang="en-US"/>
        </a:p>
      </dgm:t>
    </dgm:pt>
    <dgm:pt modelId="{843C0B07-45C1-48BD-B5F4-A68293E65A6E}" type="sibTrans" cxnId="{BF514992-D875-47E3-AECE-BEF31BEE5A2A}">
      <dgm:prSet/>
      <dgm:spPr/>
      <dgm:t>
        <a:bodyPr/>
        <a:lstStyle/>
        <a:p>
          <a:endParaRPr lang="en-US"/>
        </a:p>
      </dgm:t>
    </dgm:pt>
    <dgm:pt modelId="{E10991D6-4A75-4699-90A7-D93696155ADF}" type="pres">
      <dgm:prSet presAssocID="{EA12F45B-70E3-41EE-9B6E-F3751C79A411}" presName="Name0" presStyleCnt="0">
        <dgm:presLayoutVars>
          <dgm:dir/>
          <dgm:animLvl val="lvl"/>
          <dgm:resizeHandles val="exact"/>
        </dgm:presLayoutVars>
      </dgm:prSet>
      <dgm:spPr/>
    </dgm:pt>
    <dgm:pt modelId="{8EE97939-552D-4454-ABDB-149A76500EB4}" type="pres">
      <dgm:prSet presAssocID="{274F715C-E483-4A13-9420-86F9B9AE7DE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301FD-1114-4281-A897-BF844A450DD6}" type="pres">
      <dgm:prSet presAssocID="{D73EE9D0-C891-466D-A478-1775F9BABE5F}" presName="parTxOnlySpace" presStyleCnt="0"/>
      <dgm:spPr/>
    </dgm:pt>
    <dgm:pt modelId="{5F74F48F-077E-4711-BFA6-D20F68BAC635}" type="pres">
      <dgm:prSet presAssocID="{F648FC9F-F710-4BC0-8461-F07051D930E4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6DFA2-AF33-467A-A47F-2DF32D7E46FE}" type="pres">
      <dgm:prSet presAssocID="{1DA1911D-4985-4BA6-97F0-1D2588ED0F0E}" presName="parTxOnlySpace" presStyleCnt="0"/>
      <dgm:spPr/>
    </dgm:pt>
    <dgm:pt modelId="{2865979D-0148-4B84-A10B-7D80075E2248}" type="pres">
      <dgm:prSet presAssocID="{955BBC17-4A81-4ED6-89EC-B7567C2207E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1EECB-C185-478C-AA99-545EA1E52B37}" type="pres">
      <dgm:prSet presAssocID="{9FEB1A22-2BFD-4101-8290-13D191471C01}" presName="parTxOnlySpace" presStyleCnt="0"/>
      <dgm:spPr/>
    </dgm:pt>
    <dgm:pt modelId="{8E2CBBA0-D83F-4B7A-BFDA-78741764DE8B}" type="pres">
      <dgm:prSet presAssocID="{61A0F5FD-BC79-48CC-88C9-5596389EED5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8E712-63EA-4880-BFCD-D16A8E216388}" type="pres">
      <dgm:prSet presAssocID="{5A3A4432-1AC2-4867-86F6-C67B03B2DD84}" presName="parTxOnlySpace" presStyleCnt="0"/>
      <dgm:spPr/>
    </dgm:pt>
    <dgm:pt modelId="{1B2FC9D2-5B1C-43C8-81FF-52BCB715F5F8}" type="pres">
      <dgm:prSet presAssocID="{50011194-B1A8-4174-A538-A0651591FDFA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A62C3-5E19-4525-8831-130C76EB5E70}" type="pres">
      <dgm:prSet presAssocID="{6FAAD3AC-B014-4B61-89EF-5C04299E5263}" presName="parTxOnlySpace" presStyleCnt="0"/>
      <dgm:spPr/>
    </dgm:pt>
    <dgm:pt modelId="{DA0AE92D-0136-4374-929B-6A7A14E672D7}" type="pres">
      <dgm:prSet presAssocID="{26AA3C8E-5D44-45BA-AF18-6A7C5AA4374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514992-D875-47E3-AECE-BEF31BEE5A2A}" srcId="{EA12F45B-70E3-41EE-9B6E-F3751C79A411}" destId="{26AA3C8E-5D44-45BA-AF18-6A7C5AA4374B}" srcOrd="5" destOrd="0" parTransId="{7581E1AC-DA49-46D4-A8E9-D22DD6A7B0DC}" sibTransId="{843C0B07-45C1-48BD-B5F4-A68293E65A6E}"/>
    <dgm:cxn modelId="{D24FCF69-2B70-4A68-867E-3BDBF7CA5C8B}" type="presOf" srcId="{EA12F45B-70E3-41EE-9B6E-F3751C79A411}" destId="{E10991D6-4A75-4699-90A7-D93696155ADF}" srcOrd="0" destOrd="0" presId="urn:microsoft.com/office/officeart/2005/8/layout/chevron1"/>
    <dgm:cxn modelId="{9895B31A-CC9C-4E29-ADC6-A5F273FCEF21}" srcId="{EA12F45B-70E3-41EE-9B6E-F3751C79A411}" destId="{274F715C-E483-4A13-9420-86F9B9AE7DEF}" srcOrd="0" destOrd="0" parTransId="{43EBB7CF-6F6A-4FAD-96F0-BB09C0AD5902}" sibTransId="{D73EE9D0-C891-466D-A478-1775F9BABE5F}"/>
    <dgm:cxn modelId="{54E1CDBD-EA25-42C3-BCDB-CAAF769F25DA}" type="presOf" srcId="{955BBC17-4A81-4ED6-89EC-B7567C2207E3}" destId="{2865979D-0148-4B84-A10B-7D80075E2248}" srcOrd="0" destOrd="0" presId="urn:microsoft.com/office/officeart/2005/8/layout/chevron1"/>
    <dgm:cxn modelId="{DB532BDA-F0D2-4BF0-A3CA-2602B494163D}" type="presOf" srcId="{26AA3C8E-5D44-45BA-AF18-6A7C5AA4374B}" destId="{DA0AE92D-0136-4374-929B-6A7A14E672D7}" srcOrd="0" destOrd="0" presId="urn:microsoft.com/office/officeart/2005/8/layout/chevron1"/>
    <dgm:cxn modelId="{70070115-46F8-4C3B-A1AB-ACBC4E5152ED}" type="presOf" srcId="{F648FC9F-F710-4BC0-8461-F07051D930E4}" destId="{5F74F48F-077E-4711-BFA6-D20F68BAC635}" srcOrd="0" destOrd="0" presId="urn:microsoft.com/office/officeart/2005/8/layout/chevron1"/>
    <dgm:cxn modelId="{6DC29BC0-21B8-4FB3-AFF7-4B474F0FE26B}" type="presOf" srcId="{61A0F5FD-BC79-48CC-88C9-5596389EED5D}" destId="{8E2CBBA0-D83F-4B7A-BFDA-78741764DE8B}" srcOrd="0" destOrd="0" presId="urn:microsoft.com/office/officeart/2005/8/layout/chevron1"/>
    <dgm:cxn modelId="{CC167810-56E0-44FB-A714-38B75CB8C16D}" srcId="{EA12F45B-70E3-41EE-9B6E-F3751C79A411}" destId="{61A0F5FD-BC79-48CC-88C9-5596389EED5D}" srcOrd="3" destOrd="0" parTransId="{0053BB19-28F4-46C9-AB83-1DADE26781C4}" sibTransId="{5A3A4432-1AC2-4867-86F6-C67B03B2DD84}"/>
    <dgm:cxn modelId="{F27A0526-7BDA-4162-920D-E421DFF7B147}" srcId="{EA12F45B-70E3-41EE-9B6E-F3751C79A411}" destId="{F648FC9F-F710-4BC0-8461-F07051D930E4}" srcOrd="1" destOrd="0" parTransId="{9C506C3F-E978-41DA-B603-31C5F6BBC878}" sibTransId="{1DA1911D-4985-4BA6-97F0-1D2588ED0F0E}"/>
    <dgm:cxn modelId="{D33460CC-C26E-46F8-8A8C-D9ED46F43DB3}" srcId="{EA12F45B-70E3-41EE-9B6E-F3751C79A411}" destId="{955BBC17-4A81-4ED6-89EC-B7567C2207E3}" srcOrd="2" destOrd="0" parTransId="{2E3DFECD-B000-4A79-8385-DAD698BD22E3}" sibTransId="{9FEB1A22-2BFD-4101-8290-13D191471C01}"/>
    <dgm:cxn modelId="{E3820DF6-7CF0-47FD-8416-82F00C8B0E9C}" type="presOf" srcId="{50011194-B1A8-4174-A538-A0651591FDFA}" destId="{1B2FC9D2-5B1C-43C8-81FF-52BCB715F5F8}" srcOrd="0" destOrd="0" presId="urn:microsoft.com/office/officeart/2005/8/layout/chevron1"/>
    <dgm:cxn modelId="{340C9EF8-83B7-4AC9-B9BB-F4BF3C3FD7B9}" srcId="{EA12F45B-70E3-41EE-9B6E-F3751C79A411}" destId="{50011194-B1A8-4174-A538-A0651591FDFA}" srcOrd="4" destOrd="0" parTransId="{22C039AD-0148-4D6A-9A25-87EEB92B8B01}" sibTransId="{6FAAD3AC-B014-4B61-89EF-5C04299E5263}"/>
    <dgm:cxn modelId="{F1731347-4B8C-4686-BD74-7F9E2054BFB7}" type="presOf" srcId="{274F715C-E483-4A13-9420-86F9B9AE7DEF}" destId="{8EE97939-552D-4454-ABDB-149A76500EB4}" srcOrd="0" destOrd="0" presId="urn:microsoft.com/office/officeart/2005/8/layout/chevron1"/>
    <dgm:cxn modelId="{5CE3947D-E520-4CF3-8964-86BEB1DB8F13}" type="presParOf" srcId="{E10991D6-4A75-4699-90A7-D93696155ADF}" destId="{8EE97939-552D-4454-ABDB-149A76500EB4}" srcOrd="0" destOrd="0" presId="urn:microsoft.com/office/officeart/2005/8/layout/chevron1"/>
    <dgm:cxn modelId="{ECA22DEE-C548-46CD-AE38-7BD950B973CF}" type="presParOf" srcId="{E10991D6-4A75-4699-90A7-D93696155ADF}" destId="{6D4301FD-1114-4281-A897-BF844A450DD6}" srcOrd="1" destOrd="0" presId="urn:microsoft.com/office/officeart/2005/8/layout/chevron1"/>
    <dgm:cxn modelId="{7FA16AE5-E343-4C06-B9E0-E6246782CA37}" type="presParOf" srcId="{E10991D6-4A75-4699-90A7-D93696155ADF}" destId="{5F74F48F-077E-4711-BFA6-D20F68BAC635}" srcOrd="2" destOrd="0" presId="urn:microsoft.com/office/officeart/2005/8/layout/chevron1"/>
    <dgm:cxn modelId="{39D0334A-8274-4AF0-9866-2641FFBB1DEC}" type="presParOf" srcId="{E10991D6-4A75-4699-90A7-D93696155ADF}" destId="{0D36DFA2-AF33-467A-A47F-2DF32D7E46FE}" srcOrd="3" destOrd="0" presId="urn:microsoft.com/office/officeart/2005/8/layout/chevron1"/>
    <dgm:cxn modelId="{8977775C-0325-40D7-8081-DA69D0A26E13}" type="presParOf" srcId="{E10991D6-4A75-4699-90A7-D93696155ADF}" destId="{2865979D-0148-4B84-A10B-7D80075E2248}" srcOrd="4" destOrd="0" presId="urn:microsoft.com/office/officeart/2005/8/layout/chevron1"/>
    <dgm:cxn modelId="{747A7C27-ECB1-4DCF-8977-BD8EE299C263}" type="presParOf" srcId="{E10991D6-4A75-4699-90A7-D93696155ADF}" destId="{4701EECB-C185-478C-AA99-545EA1E52B37}" srcOrd="5" destOrd="0" presId="urn:microsoft.com/office/officeart/2005/8/layout/chevron1"/>
    <dgm:cxn modelId="{1E95D942-C517-4434-B468-CC00AF7080F5}" type="presParOf" srcId="{E10991D6-4A75-4699-90A7-D93696155ADF}" destId="{8E2CBBA0-D83F-4B7A-BFDA-78741764DE8B}" srcOrd="6" destOrd="0" presId="urn:microsoft.com/office/officeart/2005/8/layout/chevron1"/>
    <dgm:cxn modelId="{28722149-7D30-453C-A5D5-254687F5D7E4}" type="presParOf" srcId="{E10991D6-4A75-4699-90A7-D93696155ADF}" destId="{2548E712-63EA-4880-BFCD-D16A8E216388}" srcOrd="7" destOrd="0" presId="urn:microsoft.com/office/officeart/2005/8/layout/chevron1"/>
    <dgm:cxn modelId="{3E6329E7-99C5-4BEC-B15E-AA9BF3898843}" type="presParOf" srcId="{E10991D6-4A75-4699-90A7-D93696155ADF}" destId="{1B2FC9D2-5B1C-43C8-81FF-52BCB715F5F8}" srcOrd="8" destOrd="0" presId="urn:microsoft.com/office/officeart/2005/8/layout/chevron1"/>
    <dgm:cxn modelId="{4B57CADB-E0E3-4A04-B15E-07651F3F6C43}" type="presParOf" srcId="{E10991D6-4A75-4699-90A7-D93696155ADF}" destId="{4A9A62C3-5E19-4525-8831-130C76EB5E70}" srcOrd="9" destOrd="0" presId="urn:microsoft.com/office/officeart/2005/8/layout/chevron1"/>
    <dgm:cxn modelId="{163F6A53-389A-4078-B8CE-28EF6AC1DE10}" type="presParOf" srcId="{E10991D6-4A75-4699-90A7-D93696155ADF}" destId="{DA0AE92D-0136-4374-929B-6A7A14E672D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D0F7A-CD79-4931-8349-83B897360FD5}">
      <dsp:nvSpPr>
        <dsp:cNvPr id="0" name=""/>
        <dsp:cNvSpPr/>
      </dsp:nvSpPr>
      <dsp:spPr>
        <a:xfrm rot="16200000">
          <a:off x="1179769" y="136049"/>
          <a:ext cx="2234456" cy="259050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Harder to Plan</a:t>
          </a:r>
          <a:endParaRPr lang="en-US" sz="2600" kern="1200" dirty="0"/>
        </a:p>
      </dsp:txBody>
      <dsp:txXfrm rot="5400000">
        <a:off x="1001743" y="872689"/>
        <a:ext cx="2199479" cy="1117228"/>
      </dsp:txXfrm>
    </dsp:sp>
    <dsp:sp modelId="{3E3180E3-1D93-4E05-A2D2-187D210CE31D}">
      <dsp:nvSpPr>
        <dsp:cNvPr id="0" name=""/>
        <dsp:cNvSpPr/>
      </dsp:nvSpPr>
      <dsp:spPr>
        <a:xfrm rot="5400000">
          <a:off x="4870341" y="113294"/>
          <a:ext cx="2363930" cy="259050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Longer to Receive Aid</a:t>
          </a:r>
          <a:endParaRPr lang="en-US" sz="2600" kern="1200" dirty="0"/>
        </a:p>
      </dsp:txBody>
      <dsp:txXfrm rot="-5400000">
        <a:off x="5170740" y="817567"/>
        <a:ext cx="2176821" cy="1181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97939-552D-4454-ABDB-149A76500EB4}">
      <dsp:nvSpPr>
        <dsp:cNvPr id="0" name=""/>
        <dsp:cNvSpPr/>
      </dsp:nvSpPr>
      <dsp:spPr>
        <a:xfrm>
          <a:off x="4262" y="435605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1: Form a Collaborative Planning Team  </a:t>
          </a:r>
          <a:endParaRPr lang="en-US" sz="1000" kern="1200" dirty="0"/>
        </a:p>
      </dsp:txBody>
      <dsp:txXfrm>
        <a:off x="321420" y="435605"/>
        <a:ext cx="951473" cy="634315"/>
      </dsp:txXfrm>
    </dsp:sp>
    <dsp:sp modelId="{5F74F48F-077E-4711-BFA6-D20F68BAC635}">
      <dsp:nvSpPr>
        <dsp:cNvPr id="0" name=""/>
        <dsp:cNvSpPr/>
      </dsp:nvSpPr>
      <dsp:spPr>
        <a:xfrm>
          <a:off x="1431472" y="435605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2:  Understand the Situation                              </a:t>
          </a:r>
          <a:endParaRPr lang="en-US" sz="1000" kern="1200" dirty="0"/>
        </a:p>
      </dsp:txBody>
      <dsp:txXfrm>
        <a:off x="1748630" y="435605"/>
        <a:ext cx="951473" cy="634315"/>
      </dsp:txXfrm>
    </dsp:sp>
    <dsp:sp modelId="{2865979D-0148-4B84-A10B-7D80075E2248}">
      <dsp:nvSpPr>
        <dsp:cNvPr id="0" name=""/>
        <dsp:cNvSpPr/>
      </dsp:nvSpPr>
      <dsp:spPr>
        <a:xfrm>
          <a:off x="2858682" y="435605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3: Determine Goals &amp; Actions</a:t>
          </a:r>
          <a:endParaRPr lang="en-US" sz="1000" kern="1200" dirty="0"/>
        </a:p>
      </dsp:txBody>
      <dsp:txXfrm>
        <a:off x="3175840" y="435605"/>
        <a:ext cx="951473" cy="634315"/>
      </dsp:txXfrm>
    </dsp:sp>
    <dsp:sp modelId="{8E2CBBA0-D83F-4B7A-BFDA-78741764DE8B}">
      <dsp:nvSpPr>
        <dsp:cNvPr id="0" name=""/>
        <dsp:cNvSpPr/>
      </dsp:nvSpPr>
      <dsp:spPr>
        <a:xfrm>
          <a:off x="4285892" y="435605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4:  Plan Development</a:t>
          </a:r>
          <a:endParaRPr lang="en-US" sz="1000" kern="1200" dirty="0"/>
        </a:p>
      </dsp:txBody>
      <dsp:txXfrm>
        <a:off x="4603050" y="435605"/>
        <a:ext cx="951473" cy="634315"/>
      </dsp:txXfrm>
    </dsp:sp>
    <dsp:sp modelId="{1B2FC9D2-5B1C-43C8-81FF-52BCB715F5F8}">
      <dsp:nvSpPr>
        <dsp:cNvPr id="0" name=""/>
        <dsp:cNvSpPr/>
      </dsp:nvSpPr>
      <dsp:spPr>
        <a:xfrm>
          <a:off x="5713102" y="435605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5: Plan Preparation, Review, &amp; Approval</a:t>
          </a:r>
          <a:endParaRPr lang="en-US" sz="1000" kern="1200" dirty="0"/>
        </a:p>
      </dsp:txBody>
      <dsp:txXfrm>
        <a:off x="6030260" y="435605"/>
        <a:ext cx="951473" cy="634315"/>
      </dsp:txXfrm>
    </dsp:sp>
    <dsp:sp modelId="{DA0AE92D-0136-4374-929B-6A7A14E672D7}">
      <dsp:nvSpPr>
        <dsp:cNvPr id="0" name=""/>
        <dsp:cNvSpPr/>
      </dsp:nvSpPr>
      <dsp:spPr>
        <a:xfrm>
          <a:off x="7140312" y="435605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6:  Plan Implementation &amp; Maintenance</a:t>
          </a:r>
          <a:endParaRPr lang="en-US" sz="1000" kern="1200" dirty="0"/>
        </a:p>
      </dsp:txBody>
      <dsp:txXfrm>
        <a:off x="7457470" y="435605"/>
        <a:ext cx="951473" cy="634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66F07-EEC0-4410-9C5A-48C16FDADDC3}">
      <dsp:nvSpPr>
        <dsp:cNvPr id="0" name=""/>
        <dsp:cNvSpPr/>
      </dsp:nvSpPr>
      <dsp:spPr>
        <a:xfrm>
          <a:off x="203188" y="0"/>
          <a:ext cx="5200096" cy="4269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Community</a:t>
          </a:r>
          <a:endParaRPr lang="en-US" sz="2400" kern="1200" dirty="0"/>
        </a:p>
      </dsp:txBody>
      <dsp:txXfrm>
        <a:off x="1894519" y="213482"/>
        <a:ext cx="1817433" cy="640448"/>
      </dsp:txXfrm>
    </dsp:sp>
    <dsp:sp modelId="{7A165735-8904-468D-B2AC-05FF45EF3BDA}">
      <dsp:nvSpPr>
        <dsp:cNvPr id="0" name=""/>
        <dsp:cNvSpPr/>
      </dsp:nvSpPr>
      <dsp:spPr>
        <a:xfrm>
          <a:off x="1202116" y="1067413"/>
          <a:ext cx="3202240" cy="3202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Planning Team</a:t>
          </a:r>
          <a:endParaRPr lang="en-US" sz="2400" kern="1200" dirty="0"/>
        </a:p>
      </dsp:txBody>
      <dsp:txXfrm>
        <a:off x="2057114" y="1267553"/>
        <a:ext cx="1492244" cy="600420"/>
      </dsp:txXfrm>
    </dsp:sp>
    <dsp:sp modelId="{1EDFF552-D68E-4D39-B037-661135B01853}">
      <dsp:nvSpPr>
        <dsp:cNvPr id="0" name=""/>
        <dsp:cNvSpPr/>
      </dsp:nvSpPr>
      <dsp:spPr>
        <a:xfrm>
          <a:off x="1735823" y="2134827"/>
          <a:ext cx="2134827" cy="2134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Core Team </a:t>
          </a:r>
          <a:endParaRPr lang="en-US" sz="2400" kern="1200" dirty="0"/>
        </a:p>
      </dsp:txBody>
      <dsp:txXfrm>
        <a:off x="2048461" y="2668533"/>
        <a:ext cx="1509550" cy="1067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66F07-EEC0-4410-9C5A-48C16FDADDC3}">
      <dsp:nvSpPr>
        <dsp:cNvPr id="0" name=""/>
        <dsp:cNvSpPr/>
      </dsp:nvSpPr>
      <dsp:spPr>
        <a:xfrm>
          <a:off x="-3" y="0"/>
          <a:ext cx="3170773" cy="2827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Community</a:t>
          </a:r>
          <a:endParaRPr lang="en-US" sz="1200" kern="1200" dirty="0"/>
        </a:p>
      </dsp:txBody>
      <dsp:txXfrm>
        <a:off x="1031290" y="141393"/>
        <a:ext cx="1108185" cy="424179"/>
      </dsp:txXfrm>
    </dsp:sp>
    <dsp:sp modelId="{7A165735-8904-468D-B2AC-05FF45EF3BDA}">
      <dsp:nvSpPr>
        <dsp:cNvPr id="0" name=""/>
        <dsp:cNvSpPr/>
      </dsp:nvSpPr>
      <dsp:spPr>
        <a:xfrm>
          <a:off x="524933" y="706966"/>
          <a:ext cx="2120899" cy="2120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Planning Team</a:t>
          </a:r>
          <a:endParaRPr lang="en-US" sz="1200" kern="1200" dirty="0"/>
        </a:p>
      </dsp:txBody>
      <dsp:txXfrm>
        <a:off x="1091213" y="839522"/>
        <a:ext cx="988339" cy="397668"/>
      </dsp:txXfrm>
    </dsp:sp>
    <dsp:sp modelId="{1EDFF552-D68E-4D39-B037-661135B01853}">
      <dsp:nvSpPr>
        <dsp:cNvPr id="0" name=""/>
        <dsp:cNvSpPr/>
      </dsp:nvSpPr>
      <dsp:spPr>
        <a:xfrm>
          <a:off x="878416" y="1413933"/>
          <a:ext cx="1413933" cy="1413933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Core Team </a:t>
          </a:r>
          <a:endParaRPr lang="en-US" sz="1200" kern="1200" dirty="0"/>
        </a:p>
      </dsp:txBody>
      <dsp:txXfrm>
        <a:off x="1085482" y="1767416"/>
        <a:ext cx="999801" cy="7069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66F07-EEC0-4410-9C5A-48C16FDADDC3}">
      <dsp:nvSpPr>
        <dsp:cNvPr id="0" name=""/>
        <dsp:cNvSpPr/>
      </dsp:nvSpPr>
      <dsp:spPr>
        <a:xfrm>
          <a:off x="0" y="55020"/>
          <a:ext cx="2611437" cy="2611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Community</a:t>
          </a:r>
          <a:endParaRPr lang="en-US" sz="1200" kern="1200" dirty="0"/>
        </a:p>
      </dsp:txBody>
      <dsp:txXfrm>
        <a:off x="849369" y="185592"/>
        <a:ext cx="912697" cy="391715"/>
      </dsp:txXfrm>
    </dsp:sp>
    <dsp:sp modelId="{7A165735-8904-468D-B2AC-05FF45EF3BDA}">
      <dsp:nvSpPr>
        <dsp:cNvPr id="0" name=""/>
        <dsp:cNvSpPr/>
      </dsp:nvSpPr>
      <dsp:spPr>
        <a:xfrm>
          <a:off x="326429" y="686988"/>
          <a:ext cx="1958577" cy="1958577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Planning Team</a:t>
          </a:r>
          <a:endParaRPr lang="en-US" sz="1200" kern="1200" dirty="0"/>
        </a:p>
      </dsp:txBody>
      <dsp:txXfrm>
        <a:off x="849369" y="809399"/>
        <a:ext cx="912697" cy="367233"/>
      </dsp:txXfrm>
    </dsp:sp>
    <dsp:sp modelId="{1EDFF552-D68E-4D39-B037-661135B01853}">
      <dsp:nvSpPr>
        <dsp:cNvPr id="0" name=""/>
        <dsp:cNvSpPr/>
      </dsp:nvSpPr>
      <dsp:spPr>
        <a:xfrm>
          <a:off x="652859" y="1339848"/>
          <a:ext cx="1305718" cy="1305718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Core Team </a:t>
          </a:r>
          <a:endParaRPr lang="en-US" sz="1200" kern="1200" dirty="0"/>
        </a:p>
      </dsp:txBody>
      <dsp:txXfrm>
        <a:off x="844077" y="1666277"/>
        <a:ext cx="923282" cy="6528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CB7C2-57AE-4A4B-8FC3-620936185D79}">
      <dsp:nvSpPr>
        <dsp:cNvPr id="0" name=""/>
        <dsp:cNvSpPr/>
      </dsp:nvSpPr>
      <dsp:spPr>
        <a:xfrm>
          <a:off x="3757124" y="3418170"/>
          <a:ext cx="1345587" cy="1345587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Planning Team</a:t>
          </a:r>
          <a:endParaRPr lang="en-US" sz="2000" b="1" kern="1200" dirty="0"/>
        </a:p>
      </dsp:txBody>
      <dsp:txXfrm>
        <a:off x="3954181" y="3615227"/>
        <a:ext cx="951473" cy="951473"/>
      </dsp:txXfrm>
    </dsp:sp>
    <dsp:sp modelId="{3DA5FB81-D1AD-442D-88F6-0FC6A3E3AC09}">
      <dsp:nvSpPr>
        <dsp:cNvPr id="0" name=""/>
        <dsp:cNvSpPr/>
      </dsp:nvSpPr>
      <dsp:spPr>
        <a:xfrm rot="10800000">
          <a:off x="717231" y="3899217"/>
          <a:ext cx="2872698" cy="3834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BD49C5-C341-48D1-8195-3D0AB802EFD8}">
      <dsp:nvSpPr>
        <dsp:cNvPr id="0" name=""/>
        <dsp:cNvSpPr/>
      </dsp:nvSpPr>
      <dsp:spPr>
        <a:xfrm>
          <a:off x="246275" y="3714199"/>
          <a:ext cx="941911" cy="753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Fire Services </a:t>
          </a:r>
          <a:endParaRPr lang="en-US" sz="1200" kern="1200" dirty="0"/>
        </a:p>
      </dsp:txBody>
      <dsp:txXfrm>
        <a:off x="268345" y="3736269"/>
        <a:ext cx="897771" cy="709389"/>
      </dsp:txXfrm>
    </dsp:sp>
    <dsp:sp modelId="{5BC50BC6-D857-4585-A42A-0E0B5FB2480D}">
      <dsp:nvSpPr>
        <dsp:cNvPr id="0" name=""/>
        <dsp:cNvSpPr/>
      </dsp:nvSpPr>
      <dsp:spPr>
        <a:xfrm rot="20528395">
          <a:off x="5161037" y="3196526"/>
          <a:ext cx="2899293" cy="3834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792D3B-DB2E-4A27-AD82-C8BEEEC1E9A5}">
      <dsp:nvSpPr>
        <dsp:cNvPr id="0" name=""/>
        <dsp:cNvSpPr/>
      </dsp:nvSpPr>
      <dsp:spPr>
        <a:xfrm>
          <a:off x="7519514" y="2566910"/>
          <a:ext cx="941911" cy="753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Health Services</a:t>
          </a:r>
          <a:endParaRPr lang="en-US" sz="1200" kern="1200" dirty="0"/>
        </a:p>
      </dsp:txBody>
      <dsp:txXfrm>
        <a:off x="7541584" y="2588980"/>
        <a:ext cx="897771" cy="709389"/>
      </dsp:txXfrm>
    </dsp:sp>
    <dsp:sp modelId="{09E61925-E80E-450F-8A76-268E603EF8CF}">
      <dsp:nvSpPr>
        <dsp:cNvPr id="0" name=""/>
        <dsp:cNvSpPr/>
      </dsp:nvSpPr>
      <dsp:spPr>
        <a:xfrm rot="12960000">
          <a:off x="1151973" y="2561220"/>
          <a:ext cx="2872698" cy="3834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27697C-1EAF-4608-A3B1-1384E6D74C95}">
      <dsp:nvSpPr>
        <dsp:cNvPr id="0" name=""/>
        <dsp:cNvSpPr/>
      </dsp:nvSpPr>
      <dsp:spPr>
        <a:xfrm>
          <a:off x="955335" y="1531937"/>
          <a:ext cx="941911" cy="753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Utilities</a:t>
          </a:r>
          <a:endParaRPr lang="en-US" sz="1200" kern="1200" dirty="0"/>
        </a:p>
      </dsp:txBody>
      <dsp:txXfrm>
        <a:off x="977405" y="1554007"/>
        <a:ext cx="897771" cy="709389"/>
      </dsp:txXfrm>
    </dsp:sp>
    <dsp:sp modelId="{D72CDF79-D9E1-4C83-B703-EF671AACEA05}">
      <dsp:nvSpPr>
        <dsp:cNvPr id="0" name=""/>
        <dsp:cNvSpPr/>
      </dsp:nvSpPr>
      <dsp:spPr>
        <a:xfrm rot="14040000">
          <a:off x="1655571" y="2057622"/>
          <a:ext cx="2872698" cy="3834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06B1D0-50D3-4D9A-B776-29A09D7E8D08}">
      <dsp:nvSpPr>
        <dsp:cNvPr id="0" name=""/>
        <dsp:cNvSpPr/>
      </dsp:nvSpPr>
      <dsp:spPr>
        <a:xfrm>
          <a:off x="1776699" y="710573"/>
          <a:ext cx="941911" cy="753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Education</a:t>
          </a:r>
          <a:endParaRPr lang="en-US" sz="1200" kern="1200" dirty="0"/>
        </a:p>
      </dsp:txBody>
      <dsp:txXfrm>
        <a:off x="1798769" y="732643"/>
        <a:ext cx="897771" cy="709389"/>
      </dsp:txXfrm>
    </dsp:sp>
    <dsp:sp modelId="{BF4E48B0-AA75-4FA2-8131-6486ACCD79F0}">
      <dsp:nvSpPr>
        <dsp:cNvPr id="0" name=""/>
        <dsp:cNvSpPr/>
      </dsp:nvSpPr>
      <dsp:spPr>
        <a:xfrm rot="15120000">
          <a:off x="2290141" y="1734292"/>
          <a:ext cx="2872698" cy="3834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1935DF-F984-49FE-9846-D49A80185243}">
      <dsp:nvSpPr>
        <dsp:cNvPr id="0" name=""/>
        <dsp:cNvSpPr/>
      </dsp:nvSpPr>
      <dsp:spPr>
        <a:xfrm>
          <a:off x="2811679" y="183224"/>
          <a:ext cx="941911" cy="753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Social Services</a:t>
          </a:r>
          <a:endParaRPr lang="en-US" sz="1200" kern="1200" dirty="0"/>
        </a:p>
      </dsp:txBody>
      <dsp:txXfrm>
        <a:off x="2833749" y="205294"/>
        <a:ext cx="897771" cy="709389"/>
      </dsp:txXfrm>
    </dsp:sp>
    <dsp:sp modelId="{A631764B-B811-4862-9A24-7F9F3D179CD8}">
      <dsp:nvSpPr>
        <dsp:cNvPr id="0" name=""/>
        <dsp:cNvSpPr/>
      </dsp:nvSpPr>
      <dsp:spPr>
        <a:xfrm rot="16200000">
          <a:off x="2993568" y="1622880"/>
          <a:ext cx="2872698" cy="3834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BB00F1-D190-4E04-A2FB-3122F247806F}">
      <dsp:nvSpPr>
        <dsp:cNvPr id="0" name=""/>
        <dsp:cNvSpPr/>
      </dsp:nvSpPr>
      <dsp:spPr>
        <a:xfrm>
          <a:off x="3958962" y="1513"/>
          <a:ext cx="941911" cy="753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Agriculture &amp; Farming</a:t>
          </a:r>
          <a:endParaRPr lang="en-US" sz="1200" kern="1200" dirty="0"/>
        </a:p>
      </dsp:txBody>
      <dsp:txXfrm>
        <a:off x="3981032" y="23583"/>
        <a:ext cx="897771" cy="709389"/>
      </dsp:txXfrm>
    </dsp:sp>
    <dsp:sp modelId="{6BAC3891-198E-496E-B2D7-08C33B0F5A78}">
      <dsp:nvSpPr>
        <dsp:cNvPr id="0" name=""/>
        <dsp:cNvSpPr/>
      </dsp:nvSpPr>
      <dsp:spPr>
        <a:xfrm rot="17280000">
          <a:off x="3696995" y="1734292"/>
          <a:ext cx="2872698" cy="3834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AD264A-767A-4583-9C2D-0CAC931DCCD8}">
      <dsp:nvSpPr>
        <dsp:cNvPr id="0" name=""/>
        <dsp:cNvSpPr/>
      </dsp:nvSpPr>
      <dsp:spPr>
        <a:xfrm>
          <a:off x="5106245" y="183224"/>
          <a:ext cx="941911" cy="753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Children’s Services	</a:t>
          </a:r>
          <a:endParaRPr lang="en-US" sz="1200" kern="1200" dirty="0"/>
        </a:p>
      </dsp:txBody>
      <dsp:txXfrm>
        <a:off x="5128315" y="205294"/>
        <a:ext cx="897771" cy="709389"/>
      </dsp:txXfrm>
    </dsp:sp>
    <dsp:sp modelId="{FF846F0F-AE59-4A65-8E65-8E418882FE18}">
      <dsp:nvSpPr>
        <dsp:cNvPr id="0" name=""/>
        <dsp:cNvSpPr/>
      </dsp:nvSpPr>
      <dsp:spPr>
        <a:xfrm rot="18360000">
          <a:off x="4331566" y="2057622"/>
          <a:ext cx="2872698" cy="3834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40BB8A-207D-4BD1-902B-21A1ADE01FDA}">
      <dsp:nvSpPr>
        <dsp:cNvPr id="0" name=""/>
        <dsp:cNvSpPr/>
      </dsp:nvSpPr>
      <dsp:spPr>
        <a:xfrm>
          <a:off x="6141224" y="710573"/>
          <a:ext cx="941911" cy="753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National Guard</a:t>
          </a:r>
          <a:endParaRPr lang="en-US" sz="1200" kern="1200" dirty="0"/>
        </a:p>
      </dsp:txBody>
      <dsp:txXfrm>
        <a:off x="6163294" y="732643"/>
        <a:ext cx="897771" cy="709389"/>
      </dsp:txXfrm>
    </dsp:sp>
    <dsp:sp modelId="{13E11FE8-6184-4A47-9A14-5E7074DBB5E6}">
      <dsp:nvSpPr>
        <dsp:cNvPr id="0" name=""/>
        <dsp:cNvSpPr/>
      </dsp:nvSpPr>
      <dsp:spPr>
        <a:xfrm rot="19440000">
          <a:off x="4835164" y="2561220"/>
          <a:ext cx="2872698" cy="3834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B06775-5D23-4190-85F5-044E4FA94D99}">
      <dsp:nvSpPr>
        <dsp:cNvPr id="0" name=""/>
        <dsp:cNvSpPr/>
      </dsp:nvSpPr>
      <dsp:spPr>
        <a:xfrm>
          <a:off x="6962588" y="1531937"/>
          <a:ext cx="941911" cy="753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Civic Organizations</a:t>
          </a:r>
          <a:endParaRPr lang="en-US" sz="1200" kern="1200" dirty="0"/>
        </a:p>
      </dsp:txBody>
      <dsp:txXfrm>
        <a:off x="6984658" y="1554007"/>
        <a:ext cx="897771" cy="709389"/>
      </dsp:txXfrm>
    </dsp:sp>
    <dsp:sp modelId="{51E032FA-23A8-4E72-BFE4-61076A4B3BBD}">
      <dsp:nvSpPr>
        <dsp:cNvPr id="0" name=""/>
        <dsp:cNvSpPr/>
      </dsp:nvSpPr>
      <dsp:spPr>
        <a:xfrm rot="11788769">
          <a:off x="701300" y="3236745"/>
          <a:ext cx="2978409" cy="3834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1CE1C-BB0C-4337-85C7-5A3EC2707657}">
      <dsp:nvSpPr>
        <dsp:cNvPr id="0" name=""/>
        <dsp:cNvSpPr/>
      </dsp:nvSpPr>
      <dsp:spPr>
        <a:xfrm>
          <a:off x="291519" y="2629281"/>
          <a:ext cx="941911" cy="753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Emergency Manager</a:t>
          </a:r>
          <a:endParaRPr lang="en-US" sz="1200" kern="1200" dirty="0"/>
        </a:p>
      </dsp:txBody>
      <dsp:txXfrm>
        <a:off x="313589" y="2651351"/>
        <a:ext cx="897771" cy="709389"/>
      </dsp:txXfrm>
    </dsp:sp>
    <dsp:sp modelId="{1BDDE063-1667-4121-925F-7010A7EC8128}">
      <dsp:nvSpPr>
        <dsp:cNvPr id="0" name=""/>
        <dsp:cNvSpPr/>
      </dsp:nvSpPr>
      <dsp:spPr>
        <a:xfrm>
          <a:off x="5269905" y="3899217"/>
          <a:ext cx="2872698" cy="3834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6E466D-26AF-4E22-B1EF-509672446B16}">
      <dsp:nvSpPr>
        <dsp:cNvPr id="0" name=""/>
        <dsp:cNvSpPr/>
      </dsp:nvSpPr>
      <dsp:spPr>
        <a:xfrm>
          <a:off x="7671648" y="3714199"/>
          <a:ext cx="941911" cy="753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Law Enforcement</a:t>
          </a:r>
          <a:endParaRPr lang="en-US" sz="1200" kern="1200" dirty="0"/>
        </a:p>
      </dsp:txBody>
      <dsp:txXfrm>
        <a:off x="7693718" y="3736269"/>
        <a:ext cx="897771" cy="7093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38369-AEB4-4B6C-9EEA-5020B7579FEB}">
      <dsp:nvSpPr>
        <dsp:cNvPr id="0" name=""/>
        <dsp:cNvSpPr/>
      </dsp:nvSpPr>
      <dsp:spPr>
        <a:xfrm>
          <a:off x="0" y="431439"/>
          <a:ext cx="4175491" cy="2578799"/>
        </a:xfrm>
        <a:prstGeom prst="leftRightRibbon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564A26-5096-4801-B9F8-F4156812E069}">
      <dsp:nvSpPr>
        <dsp:cNvPr id="0" name=""/>
        <dsp:cNvSpPr/>
      </dsp:nvSpPr>
      <dsp:spPr>
        <a:xfrm>
          <a:off x="509147" y="1124142"/>
          <a:ext cx="1377912" cy="818396"/>
        </a:xfrm>
        <a:prstGeom prst="rect">
          <a:avLst/>
        </a:prstGeom>
        <a:noFill/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 can </a:t>
          </a:r>
          <a:r>
            <a:rPr lang="en-US" sz="1600" b="1" i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the core team </a:t>
          </a:r>
          <a:r>
            <a:rPr lang="en-US" sz="1600" kern="1200" dirty="0" smtClean="0"/>
            <a:t>learn or gain from their involvement?</a:t>
          </a:r>
          <a:endParaRPr lang="en-US" sz="1600" kern="1200" dirty="0"/>
        </a:p>
      </dsp:txBody>
      <dsp:txXfrm>
        <a:off x="509147" y="1124142"/>
        <a:ext cx="1377912" cy="818396"/>
      </dsp:txXfrm>
    </dsp:sp>
    <dsp:sp modelId="{4D3DA6C2-D624-4FEC-8E73-7011B08B0CD1}">
      <dsp:nvSpPr>
        <dsp:cNvPr id="0" name=""/>
        <dsp:cNvSpPr/>
      </dsp:nvSpPr>
      <dsp:spPr>
        <a:xfrm>
          <a:off x="2079652" y="1496570"/>
          <a:ext cx="1628441" cy="818396"/>
        </a:xfrm>
        <a:prstGeom prst="rect">
          <a:avLst/>
        </a:prstGeom>
        <a:noFill/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 can </a:t>
          </a:r>
          <a:r>
            <a:rPr lang="en-US" sz="1600" b="1" i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the partners</a:t>
          </a:r>
          <a:r>
            <a:rPr lang="en-US" sz="1600" kern="1200" dirty="0" smtClean="0"/>
            <a:t> learn or gain from their involvement?</a:t>
          </a:r>
          <a:endParaRPr lang="en-US" sz="1600" kern="1200" dirty="0"/>
        </a:p>
      </dsp:txBody>
      <dsp:txXfrm>
        <a:off x="2079652" y="1496570"/>
        <a:ext cx="1628441" cy="818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66F07-EEC0-4410-9C5A-48C16FDADDC3}">
      <dsp:nvSpPr>
        <dsp:cNvPr id="0" name=""/>
        <dsp:cNvSpPr/>
      </dsp:nvSpPr>
      <dsp:spPr>
        <a:xfrm>
          <a:off x="2" y="0"/>
          <a:ext cx="2807848" cy="257470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Community</a:t>
          </a:r>
          <a:endParaRPr lang="en-US" sz="1200" kern="1200" dirty="0"/>
        </a:p>
      </dsp:txBody>
      <dsp:txXfrm>
        <a:off x="913255" y="128735"/>
        <a:ext cx="981343" cy="386206"/>
      </dsp:txXfrm>
    </dsp:sp>
    <dsp:sp modelId="{7A165735-8904-468D-B2AC-05FF45EF3BDA}">
      <dsp:nvSpPr>
        <dsp:cNvPr id="0" name=""/>
        <dsp:cNvSpPr/>
      </dsp:nvSpPr>
      <dsp:spPr>
        <a:xfrm>
          <a:off x="438411" y="643677"/>
          <a:ext cx="1931031" cy="1931031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Planning Team</a:t>
          </a:r>
          <a:endParaRPr lang="en-US" sz="1200" kern="1200" dirty="0"/>
        </a:p>
      </dsp:txBody>
      <dsp:txXfrm>
        <a:off x="953996" y="764366"/>
        <a:ext cx="899860" cy="362068"/>
      </dsp:txXfrm>
    </dsp:sp>
    <dsp:sp modelId="{1EDFF552-D68E-4D39-B037-661135B01853}">
      <dsp:nvSpPr>
        <dsp:cNvPr id="0" name=""/>
        <dsp:cNvSpPr/>
      </dsp:nvSpPr>
      <dsp:spPr>
        <a:xfrm>
          <a:off x="760249" y="1287354"/>
          <a:ext cx="1287354" cy="1287354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Core Team </a:t>
          </a:r>
          <a:endParaRPr lang="en-US" sz="1200" kern="1200" dirty="0"/>
        </a:p>
      </dsp:txBody>
      <dsp:txXfrm>
        <a:off x="948778" y="1609193"/>
        <a:ext cx="910297" cy="6436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97939-552D-4454-ABDB-149A76500EB4}">
      <dsp:nvSpPr>
        <dsp:cNvPr id="0" name=""/>
        <dsp:cNvSpPr/>
      </dsp:nvSpPr>
      <dsp:spPr>
        <a:xfrm>
          <a:off x="4262" y="309974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1: Form a Collaborative Planning Team </a:t>
          </a:r>
          <a:endParaRPr lang="en-US" sz="1000" kern="1200" dirty="0"/>
        </a:p>
      </dsp:txBody>
      <dsp:txXfrm>
        <a:off x="321420" y="309974"/>
        <a:ext cx="951473" cy="634315"/>
      </dsp:txXfrm>
    </dsp:sp>
    <dsp:sp modelId="{5F74F48F-077E-4711-BFA6-D20F68BAC635}">
      <dsp:nvSpPr>
        <dsp:cNvPr id="0" name=""/>
        <dsp:cNvSpPr/>
      </dsp:nvSpPr>
      <dsp:spPr>
        <a:xfrm>
          <a:off x="1431472" y="309974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2:  Understand the Situation</a:t>
          </a:r>
          <a:endParaRPr lang="en-US" sz="1000" kern="1200" dirty="0"/>
        </a:p>
      </dsp:txBody>
      <dsp:txXfrm>
        <a:off x="1748630" y="309974"/>
        <a:ext cx="951473" cy="634315"/>
      </dsp:txXfrm>
    </dsp:sp>
    <dsp:sp modelId="{2865979D-0148-4B84-A10B-7D80075E2248}">
      <dsp:nvSpPr>
        <dsp:cNvPr id="0" name=""/>
        <dsp:cNvSpPr/>
      </dsp:nvSpPr>
      <dsp:spPr>
        <a:xfrm>
          <a:off x="2858682" y="309974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3: Determine Goals &amp; Actions</a:t>
          </a:r>
          <a:endParaRPr lang="en-US" sz="1000" kern="1200" dirty="0"/>
        </a:p>
      </dsp:txBody>
      <dsp:txXfrm>
        <a:off x="3175840" y="309974"/>
        <a:ext cx="951473" cy="634315"/>
      </dsp:txXfrm>
    </dsp:sp>
    <dsp:sp modelId="{8E2CBBA0-D83F-4B7A-BFDA-78741764DE8B}">
      <dsp:nvSpPr>
        <dsp:cNvPr id="0" name=""/>
        <dsp:cNvSpPr/>
      </dsp:nvSpPr>
      <dsp:spPr>
        <a:xfrm>
          <a:off x="4285892" y="309974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4:  Plan Development</a:t>
          </a:r>
          <a:endParaRPr lang="en-US" sz="1000" kern="1200" dirty="0"/>
        </a:p>
      </dsp:txBody>
      <dsp:txXfrm>
        <a:off x="4603050" y="309974"/>
        <a:ext cx="951473" cy="634315"/>
      </dsp:txXfrm>
    </dsp:sp>
    <dsp:sp modelId="{1B2FC9D2-5B1C-43C8-81FF-52BCB715F5F8}">
      <dsp:nvSpPr>
        <dsp:cNvPr id="0" name=""/>
        <dsp:cNvSpPr/>
      </dsp:nvSpPr>
      <dsp:spPr>
        <a:xfrm>
          <a:off x="5713102" y="309974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5: Plan Preparation, Review, &amp; Approval</a:t>
          </a:r>
          <a:endParaRPr lang="en-US" sz="1000" kern="1200" dirty="0"/>
        </a:p>
      </dsp:txBody>
      <dsp:txXfrm>
        <a:off x="6030260" y="309974"/>
        <a:ext cx="951473" cy="634315"/>
      </dsp:txXfrm>
    </dsp:sp>
    <dsp:sp modelId="{DA0AE92D-0136-4374-929B-6A7A14E672D7}">
      <dsp:nvSpPr>
        <dsp:cNvPr id="0" name=""/>
        <dsp:cNvSpPr/>
      </dsp:nvSpPr>
      <dsp:spPr>
        <a:xfrm>
          <a:off x="7140312" y="309974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6:  Plan Implementation &amp; Maintenance</a:t>
          </a:r>
          <a:endParaRPr lang="en-US" sz="1000" kern="1200" dirty="0"/>
        </a:p>
      </dsp:txBody>
      <dsp:txXfrm>
        <a:off x="7457470" y="309974"/>
        <a:ext cx="951473" cy="634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24DCECD-CC63-446F-ACAE-8B6639F746C9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02088" cy="3508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2400" y="6657975"/>
            <a:ext cx="4002088" cy="350838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93D84F1-5DBD-4E48-8C6F-60A59A4A82E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92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46F936-F1DC-4FE0-A42D-813CFD145A9D}" type="datetimeFigureOut">
              <a:rPr lang="en-US"/>
              <a:pPr/>
              <a:t>10/7/2013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330575"/>
            <a:ext cx="7388225" cy="3154363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02088" cy="3508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400" y="6657975"/>
            <a:ext cx="4002088" cy="350838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E92EC2-7E93-4275-AADC-9B4F144FA9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6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7475F2-0278-014A-B64D-0E6EC705EE1B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566DE7-74B4-42DA-B090-F0B7E8EBD6FC}" type="slidenum">
              <a:rPr lang="en-US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39BA48-F212-42AA-93E5-BBA9193CEFE0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1450FC-87E3-4A2C-87F2-63C8E5DC26FA}" type="slidenum">
              <a:rPr lang="en-US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92EC2-7E93-4275-AADC-9B4F144FA9D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4F02-850C-41BC-A3D4-91FCC33BAB49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8C1D04-7EAA-4313-B4F5-20FFE8D7D836}" type="slidenum">
              <a:rPr lang="en-US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6CA21D-C97C-4289-8E60-DFD06C934069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3575D6-4D36-4639-A87B-5F0F58AEC2D1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3A739B-3740-4785-BF52-68D32248402B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067B73-1467-4F3F-B3AB-244F662C370A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92EC2-7E93-4275-AADC-9B4F144FA9D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B6488-96F6-4C73-B731-8D28E95B1AA7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085F91-6BED-4314-AE40-EC64D91FA409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0D4938-421E-46FF-8C4A-840E0E2D5A26}" type="slidenum">
              <a:rPr lang="en-US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3D7A61-49D2-4FBE-A3EF-A58FD8488EFB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D4C1-BF21-4332-86F9-EEBB43224E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4B141-9A0C-449F-9612-2775450494CA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7FA43-3A1E-4D2D-AB3F-B2AC12AB4F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147CA9-FD4D-4C49-84DD-C96F2EE4E3FF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BAFAD-077B-4365-BB43-20E9651AC5C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27A02A-08BD-49A8-9064-E3F6C94972C8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A73B-310E-4652-AEE3-D12B720B232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0B5078B-7E15-47BC-8981-8E86B8F04B41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3B7CC19-9F01-42D9-A126-FDC99781135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839FB9F9-A538-4D5F-AB96-9E2BF4AF7794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DB7AAF0-A0B9-41EF-B83C-0F3D6BAC08E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206D9-DCD6-41C9-B3CC-56426F22011C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47A9E-2DB1-4063-B64A-E4E00A7F760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72693" y="1585745"/>
              <a:ext cx="159917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74165" y="1585745"/>
              <a:ext cx="2741777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15943" y="1585745"/>
              <a:ext cx="423312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59047-B430-47F8-A846-7E65C0E70052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96D7-46FE-47A1-A0FA-601869A4DF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D25A66-EFA6-486B-9DCF-918AABCDD664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1F948-8AD5-41FA-BA4B-AE97854B10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53B12-FCF7-48A6-A75F-1CF20A68567C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39294-68C3-4CE7-A170-6F6D7EB6D91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A8521-56A0-453B-88D7-62710BCC9729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FC185-6342-4C19-B6DA-5E92D6D7CB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97A73D-44D3-4251-831E-00A43E3C3CB1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C01A-4E7A-43EB-A45D-B4D4D08EDDC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F9E377-6B47-46FE-9BC6-A6D51A19CFAA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B1F14-AEAB-453D-A7EA-33C854C478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1B61F1-2569-4155-A16D-EC575912A1C2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E150E-F2A7-4CA3-B952-BD4818E1172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C984C-DC4C-4562-97D1-899168492E36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04DC5-3BD5-4019-9BA9-CD6EBD87CAD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C4EA8-401B-4239-85FD-10EF8CFED0A6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AF197-6E14-4F5F-A3E9-36A749BEB33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2A2902-B6FF-45D1-A88A-76CB1DE8A8F9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7959C-B814-4310-964B-71CEB786AC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AC9DE-5C21-428D-A1E8-BA3145E81833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B0834-33FB-43A7-869C-F92BE26E52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D899C-EEC4-47A3-A32B-BDBC7A44F928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853A8-A552-4DC7-A404-D8A73A0AB9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4CDE2-5138-4F46-81E6-61184950CA6F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18D32-A6B6-4968-9E98-537167DACEA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957763"/>
            <a:ext cx="8574087" cy="1312862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DF4B-30B3-4094-A65C-D8A13A20C29B}" type="datetime1">
              <a:rPr lang="en-US"/>
              <a:pPr>
                <a:defRPr/>
              </a:pPr>
              <a:t>10/7/2013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691D8-8DC9-406E-9BB0-6AA164DACB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65847"/>
      </p:ext>
    </p:extLst>
  </p:cSld>
  <p:clrMapOvr>
    <a:masterClrMapping/>
  </p:clrMapOvr>
  <p:transition advClick="0"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16CD888-66C3-4E07-BE06-57037B4EBF9C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FBE2FEB-D843-4A92-A90D-B444A71FCE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5861304"/>
            <a:ext cx="8574087" cy="409321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 fontScale="25000" lnSpcReduction="20000"/>
          </a:bodyPr>
          <a:lstStyle/>
          <a:p>
            <a:pPr defTabSz="914400"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7B3F0F-6998-4704-BF69-B1E059760BFA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A8329-F72C-4279-A655-E7C061700C4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957763"/>
            <a:ext cx="8574087" cy="1312862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902E785-3976-4492-9E2A-0154477700D9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566973C-ED5C-45D5-BA1F-09DEBB053F1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B9DFF-B6A2-4018-A68A-F4FC006BB2D4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ACF47-DA35-4030-B706-D94B37D21D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84163" y="455613"/>
            <a:ext cx="8575675" cy="138112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90188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131232"/>
            <a:ext cx="3931920" cy="39949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8374" y="90188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131232"/>
            <a:ext cx="3931920" cy="39949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9438B8-429B-491D-935F-A9BBEC6E278D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ADEEC-5D36-40B4-BC8C-78D6700C7A2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4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6F9D4-7EEA-41D6-8808-7262EF2F6355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26B85-357D-4139-BD43-0C8434D93C4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2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F99A0A-DFD5-4EE3-AD1D-0495CC95C706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FCB3E-9EEE-4531-B1FA-F25DA57E49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A6A6A6"/>
                </a:solidFill>
                <a:latin typeface="Calibri" pitchFamily="34" charset="0"/>
              </a:defRPr>
            </a:lvl1pPr>
          </a:lstStyle>
          <a:p>
            <a:fld id="{8E218EDD-8437-416D-87A6-5CC22DEE8639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262626"/>
                </a:solidFill>
                <a:latin typeface="Calibri" pitchFamily="34" charset="0"/>
              </a:defRPr>
            </a:lvl1pPr>
          </a:lstStyle>
          <a:p>
            <a:fld id="{8F8FB104-45F1-47F1-B7F7-CB91556D451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§"/>
        <a:defRPr sz="2400" kern="1200">
          <a:solidFill>
            <a:srgbClr val="262626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§"/>
        <a:defRPr sz="2200" kern="1200">
          <a:solidFill>
            <a:srgbClr val="262626"/>
          </a:solidFill>
          <a:latin typeface="+mn-lt"/>
          <a:ea typeface="ＭＳ Ｐゴシック" pitchFamily="-109" charset="-128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§"/>
        <a:defRPr sz="2000" kern="1200">
          <a:solidFill>
            <a:srgbClr val="262626"/>
          </a:solidFill>
          <a:latin typeface="+mn-lt"/>
          <a:ea typeface="ＭＳ Ｐゴシック" pitchFamily="-109" charset="-128"/>
          <a:cs typeface="+mn-cs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§"/>
        <a:defRPr kern="1200">
          <a:solidFill>
            <a:srgbClr val="262626"/>
          </a:solidFill>
          <a:latin typeface="+mn-lt"/>
          <a:ea typeface="ＭＳ Ｐゴシック" pitchFamily="-109" charset="-128"/>
          <a:cs typeface="+mn-cs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§"/>
        <a:defRPr kern="1200">
          <a:solidFill>
            <a:srgbClr val="262626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D3858B1-BEF1-4C2D-B685-9090A8006949}" type="datetime1">
              <a:rPr lang="en-US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929D9A-5DB3-41D9-9FB8-0353AFAF05B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39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306" y="4881780"/>
            <a:ext cx="8110444" cy="553820"/>
          </a:xfrm>
        </p:spPr>
        <p:txBody>
          <a:bodyPr>
            <a:normAutofit/>
          </a:bodyPr>
          <a:lstStyle/>
          <a:p>
            <a:pPr algn="ctr"/>
            <a:r>
              <a:rPr lang="en-US" sz="1800" i="1" dirty="0" smtClean="0"/>
              <a:t>Building Disaster-Resilient Places</a:t>
            </a:r>
            <a:endParaRPr lang="en-US" sz="18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0647" y="5608922"/>
            <a:ext cx="8070103" cy="639477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STEP ONE – Forming a Collaborative Planning Team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739548"/>
            <a:ext cx="8851900" cy="348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9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C:\Documents and Settings\rachelw\Local Settings\Temporary Internet Files\Content.IE5\THY8KN1H\MP90040239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037" y="2155605"/>
            <a:ext cx="2081784" cy="3121152"/>
          </a:xfrm>
          <a:prstGeom prst="rect">
            <a:avLst/>
          </a:prstGeom>
          <a:ln>
            <a:noFill/>
          </a:ln>
          <a:effectLst>
            <a:reflection stA="50000" endPos="20000" dist="12700" dir="5400000" sy="-100000" algn="bl" rotWithShape="0"/>
          </a:effectLst>
        </p:spPr>
      </p:pic>
      <p:sp>
        <p:nvSpPr>
          <p:cNvPr id="46082" name="Title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Organizing a Local Team</a:t>
            </a:r>
          </a:p>
        </p:txBody>
      </p:sp>
      <p:sp>
        <p:nvSpPr>
          <p:cNvPr id="46083" name="Content Placeholder 5"/>
          <p:cNvSpPr>
            <a:spLocks noGrp="1"/>
          </p:cNvSpPr>
          <p:nvPr>
            <p:ph idx="1"/>
          </p:nvPr>
        </p:nvSpPr>
        <p:spPr>
          <a:xfrm>
            <a:off x="2341563" y="2127250"/>
            <a:ext cx="6516687" cy="3805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charset="-128"/>
              </a:rPr>
              <a:t>Why Do We Need a Team?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dirty="0" smtClean="0">
              <a:ea typeface="ＭＳ Ｐゴシック" charset="-128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i="1" dirty="0" smtClean="0">
                <a:ea typeface="ＭＳ Ｐゴシック" charset="-128"/>
              </a:rPr>
              <a:t>“</a:t>
            </a:r>
            <a:r>
              <a:rPr lang="en-US" i="1" dirty="0" smtClean="0">
                <a:ea typeface="ＭＳ Ｐゴシック" charset="-128"/>
              </a:rPr>
              <a:t>…the common thread found in 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i="1" dirty="0" smtClean="0">
                <a:ea typeface="ＭＳ Ｐゴシック" charset="-128"/>
              </a:rPr>
              <a:t>successful [disaster] operations 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i="1" dirty="0" smtClean="0">
                <a:ea typeface="ＭＳ Ｐゴシック" charset="-128"/>
              </a:rPr>
              <a:t>is that participating organizations 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i="1" dirty="0" smtClean="0">
                <a:ea typeface="ＭＳ Ｐゴシック" charset="-128"/>
              </a:rPr>
              <a:t>have understood and accepted their roles.</a:t>
            </a:r>
            <a:r>
              <a:rPr lang="en-US" altLang="en-US" i="1" dirty="0" smtClean="0">
                <a:ea typeface="ＭＳ Ｐゴシック" charset="-128"/>
              </a:rPr>
              <a:t>”</a:t>
            </a:r>
            <a:endParaRPr lang="en-US" i="1" dirty="0" smtClean="0">
              <a:ea typeface="ＭＳ Ｐゴシック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1800" i="1" dirty="0" smtClean="0">
                <a:ea typeface="ＭＳ Ｐゴシック" charset="-128"/>
              </a:rPr>
              <a:t>FEMA CPG 101, page 4-2</a:t>
            </a:r>
          </a:p>
        </p:txBody>
      </p:sp>
      <p:sp>
        <p:nvSpPr>
          <p:cNvPr id="4608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0D601E-932D-4FE7-8E3D-169D9DE4A08F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>
            <a:off x="1507740" y="4073098"/>
            <a:ext cx="14832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29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Layers of Involvement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283711"/>
              </p:ext>
            </p:extLst>
          </p:nvPr>
        </p:nvGraphicFramePr>
        <p:xfrm>
          <a:off x="3045750" y="2004291"/>
          <a:ext cx="5606473" cy="4269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3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7E07C3-A9A1-444E-BCC6-CEE63C083C5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0309" y="3657600"/>
            <a:ext cx="1742785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Community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Coach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51701" y="2448232"/>
            <a:ext cx="0" cy="1209368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51701" y="4488597"/>
            <a:ext cx="0" cy="11600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51701" y="2448232"/>
            <a:ext cx="1483228" cy="0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51701" y="5648632"/>
            <a:ext cx="14832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0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a Community Coach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569" y="2012640"/>
            <a:ext cx="6227681" cy="4519025"/>
          </a:xfrm>
        </p:spPr>
        <p:txBody>
          <a:bodyPr/>
          <a:lstStyle/>
          <a:p>
            <a:pPr marL="365760" indent="-274320">
              <a:buClr>
                <a:schemeClr val="accent4"/>
              </a:buClr>
              <a:buFont typeface="Wingdings" charset="2"/>
              <a:buChar char="§"/>
              <a:defRPr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Supports </a:t>
            </a:r>
            <a:r>
              <a:rPr lang="en-US" dirty="0" smtClean="0"/>
              <a:t>the planning effort, from start to finish</a:t>
            </a:r>
          </a:p>
          <a:p>
            <a:pPr marL="365760" indent="-274320">
              <a:buClr>
                <a:schemeClr val="accent4"/>
              </a:buClr>
              <a:buFont typeface="Wingdings" charset="2"/>
              <a:buChar char="§"/>
              <a:defRPr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Helps organize </a:t>
            </a:r>
            <a:r>
              <a:rPr lang="en-US" dirty="0" smtClean="0"/>
              <a:t>the Core Team and Planning Team</a:t>
            </a:r>
          </a:p>
          <a:p>
            <a:pPr marL="365760" indent="-274320">
              <a:buClr>
                <a:schemeClr val="accent4"/>
              </a:buClr>
              <a:buFont typeface="Wingdings" charset="2"/>
              <a:buChar char="§"/>
              <a:defRPr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Facilitates the process </a:t>
            </a:r>
            <a:r>
              <a:rPr lang="en-US" dirty="0" smtClean="0"/>
              <a:t>that aids the Team in preparing a plan</a:t>
            </a:r>
          </a:p>
          <a:p>
            <a:pPr marL="365760" indent="-274320">
              <a:buClr>
                <a:schemeClr val="accent4"/>
              </a:buClr>
              <a:buFont typeface="Wingdings" charset="2"/>
              <a:buChar char="§"/>
              <a:defRPr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Helps coordinate </a:t>
            </a:r>
            <a:r>
              <a:rPr lang="en-US" dirty="0" smtClean="0"/>
              <a:t>community involvement</a:t>
            </a:r>
          </a:p>
          <a:p>
            <a:pPr marL="365760" indent="-274320">
              <a:buClr>
                <a:schemeClr val="accent4"/>
              </a:buClr>
              <a:buFont typeface="Wingdings" charset="2"/>
              <a:buChar char="§"/>
              <a:defRPr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Provides links </a:t>
            </a:r>
            <a:r>
              <a:rPr lang="en-US" dirty="0" smtClean="0"/>
              <a:t>to data and expertise available through the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C01A-4E7A-43EB-A45D-B4D4D08EDDC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woman_gro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0" y="2104990"/>
            <a:ext cx="2218458" cy="1473317"/>
          </a:xfrm>
          <a:prstGeom prst="rect">
            <a:avLst/>
          </a:prstGeom>
          <a:effectLst>
            <a:reflection stA="50000" endPos="25000" dist="127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Core Team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024" y="2133600"/>
            <a:ext cx="5740401" cy="4521200"/>
          </a:xfrm>
        </p:spPr>
        <p:txBody>
          <a:bodyPr/>
          <a:lstStyle/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800" dirty="0" smtClean="0"/>
              <a:t>Guide the overall process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800" dirty="0" smtClean="0"/>
              <a:t>Recruit others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800" dirty="0" smtClean="0"/>
              <a:t>Commit to participating in sessions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800" dirty="0" smtClean="0"/>
              <a:t>Work as a team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800" dirty="0" smtClean="0"/>
              <a:t>Prepare Emergency Operation Plan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144216"/>
              </p:ext>
            </p:extLst>
          </p:nvPr>
        </p:nvGraphicFramePr>
        <p:xfrm>
          <a:off x="283634" y="2451100"/>
          <a:ext cx="3170766" cy="2827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15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14634C-DF60-4503-B6C3-1F4E3A23C677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Planning Team Responsibilities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871576"/>
              </p:ext>
            </p:extLst>
          </p:nvPr>
        </p:nvGraphicFramePr>
        <p:xfrm>
          <a:off x="284162" y="2362200"/>
          <a:ext cx="2611437" cy="267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15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14634C-DF60-4503-B6C3-1F4E3A23C677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743200" y="2247900"/>
            <a:ext cx="6292855" cy="3831167"/>
          </a:xfrm>
        </p:spPr>
        <p:txBody>
          <a:bodyPr/>
          <a:lstStyle/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800" dirty="0" smtClean="0"/>
              <a:t>Participate in planning sessions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800" dirty="0" smtClean="0"/>
              <a:t>Contribute to community assessments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800" dirty="0" smtClean="0"/>
              <a:t>Help involve community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800" dirty="0" smtClean="0"/>
              <a:t>Assist in designing the emergency plan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800" dirty="0" smtClean="0"/>
              <a:t>Commit to keeping the plan current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03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Goals of the Planning  and Core Team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49525" y="2311400"/>
            <a:ext cx="6308725" cy="3814763"/>
          </a:xfrm>
        </p:spPr>
        <p:txBody>
          <a:bodyPr/>
          <a:lstStyle/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dirty="0" smtClean="0"/>
              <a:t>Build and expand relationships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dirty="0" smtClean="0"/>
              <a:t>Bring creativity and innovation to planning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dirty="0" smtClean="0"/>
              <a:t>Define roles to be taken during a disaster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dirty="0" smtClean="0"/>
              <a:t>Understand roles and abilities of others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dirty="0" smtClean="0"/>
              <a:t>Establish a planning routine</a:t>
            </a:r>
            <a:endParaRPr lang="en-US" dirty="0"/>
          </a:p>
        </p:txBody>
      </p:sp>
      <p:pic>
        <p:nvPicPr>
          <p:cNvPr id="51203" name="Picture 4" descr="C:\Users\work\AppData\Local\Microsoft\Windows\Temporary Internet Files\Content.IE5\VQANABMN\MP90044869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2132013"/>
            <a:ext cx="1922463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5120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C6BAAF-5BDA-4986-90BA-0AE5D6B15CAD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Who Should Be at the Table?</a:t>
            </a:r>
          </a:p>
        </p:txBody>
      </p:sp>
      <p:pic>
        <p:nvPicPr>
          <p:cNvPr id="53250" name="Picture 6" descr="C:\Documents and Settings\rachelw\Local Settings\Temporary Internet Files\Content.IE5\LBQGKLRL\MP900433150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3509"/>
          <a:stretch>
            <a:fillRect/>
          </a:stretch>
        </p:blipFill>
        <p:spPr>
          <a:xfrm>
            <a:off x="846138" y="2098675"/>
            <a:ext cx="7467600" cy="4305300"/>
          </a:xfrm>
        </p:spPr>
      </p:pic>
      <p:sp>
        <p:nvSpPr>
          <p:cNvPr id="5325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3CDD53-FB62-483F-8202-81328DFA204D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FEMA Suggests…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00144"/>
              </p:ext>
            </p:extLst>
          </p:nvPr>
        </p:nvGraphicFramePr>
        <p:xfrm>
          <a:off x="284164" y="1853076"/>
          <a:ext cx="8859836" cy="476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 rot="19678289">
            <a:off x="122160" y="1191356"/>
            <a:ext cx="300595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ea typeface="ＭＳ Ｐゴシック" pitchFamily="-109" charset="-128"/>
              </a:rPr>
              <a:t>Who else </a:t>
            </a:r>
          </a:p>
          <a:p>
            <a:pPr algn="ctr"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ea typeface="ＭＳ Ｐゴシック" pitchFamily="-109" charset="-128"/>
              </a:rPr>
              <a:t>is missing?</a:t>
            </a:r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192964-111A-49BC-A7C6-148F94529CC9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Considering Special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5410200"/>
            <a:ext cx="7797800" cy="9493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911225" indent="0" algn="ctr" eaLnBrk="1" hangingPunct="1">
              <a:spcBef>
                <a:spcPts val="0"/>
              </a:spcBef>
              <a:buClr>
                <a:schemeClr val="accent1"/>
              </a:buClr>
              <a:buNone/>
              <a:defRPr/>
            </a:pPr>
            <a:r>
              <a:rPr lang="en-US" sz="2200" dirty="0" smtClean="0"/>
              <a:t>What people or groups are most likely to have difficulty responding to a disaster in your community?</a:t>
            </a:r>
            <a:endParaRPr lang="en-US" sz="2200" dirty="0"/>
          </a:p>
        </p:txBody>
      </p:sp>
      <p:pic>
        <p:nvPicPr>
          <p:cNvPr id="5734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2825" y="2093913"/>
            <a:ext cx="48260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72B54B-9A4B-450E-B3B9-624F43C3989D}" type="slidenum">
              <a:rPr lang="en-US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How to Involve Others in Planning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594548"/>
              </p:ext>
            </p:extLst>
          </p:nvPr>
        </p:nvGraphicFramePr>
        <p:xfrm>
          <a:off x="2557083" y="1958273"/>
          <a:ext cx="4175491" cy="3431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69452" y="2767679"/>
            <a:ext cx="1858963" cy="17081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99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Disaster</a:t>
            </a:r>
          </a:p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Core Team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835824" y="2768237"/>
            <a:ext cx="2005012" cy="1828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990000"/>
            </a:solidFill>
            <a:round/>
            <a:headEnd/>
            <a:tailEnd/>
          </a:ln>
          <a:effectLst>
            <a:outerShdw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Community Organizations and Individuals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4088" y="5389563"/>
            <a:ext cx="5150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n-lt"/>
                <a:ea typeface="ＭＳ Ｐゴシック" pitchFamily="-109" charset="-128"/>
              </a:rPr>
              <a:t>Creating a Win-Win Partnership</a:t>
            </a:r>
          </a:p>
        </p:txBody>
      </p:sp>
      <p:sp>
        <p:nvSpPr>
          <p:cNvPr id="593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B5E9C9-2ADC-4052-BBD0-9A625EE88963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Background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214688" y="1982788"/>
            <a:ext cx="5643562" cy="4759325"/>
          </a:xfrm>
        </p:spPr>
        <p:txBody>
          <a:bodyPr/>
          <a:lstStyle/>
          <a:p>
            <a:pPr indent="-273050" eaLnBrk="1" hangingPunct="1">
              <a:buClr>
                <a:srgbClr val="99CC00"/>
              </a:buClr>
            </a:pPr>
            <a:r>
              <a:rPr lang="en-US" b="1" dirty="0" smtClean="0">
                <a:solidFill>
                  <a:schemeClr val="accent1"/>
                </a:solidFill>
                <a:ea typeface="ＭＳ Ｐゴシック" charset="-128"/>
              </a:rPr>
              <a:t>Hurricanes Katrina and Rita:</a:t>
            </a:r>
            <a:r>
              <a:rPr lang="en-US" dirty="0" smtClean="0">
                <a:ea typeface="ＭＳ Ｐゴシック" charset="-128"/>
              </a:rPr>
              <a:t>  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Raising visibility of the nation</a:t>
            </a:r>
            <a:r>
              <a:rPr lang="en-US" altLang="en-US" dirty="0" smtClean="0">
                <a:ea typeface="ＭＳ Ｐゴシック" charset="-128"/>
              </a:rPr>
              <a:t>’</a:t>
            </a:r>
            <a:r>
              <a:rPr lang="en-US" dirty="0" smtClean="0">
                <a:ea typeface="ＭＳ Ｐゴシック" charset="-128"/>
              </a:rPr>
              <a:t>s most disadvantaged and vulnerable populations</a:t>
            </a:r>
          </a:p>
          <a:p>
            <a:pPr indent="-273050" eaLnBrk="1" hangingPunct="1">
              <a:buClr>
                <a:srgbClr val="99CC00"/>
              </a:buClr>
            </a:pPr>
            <a:r>
              <a:rPr lang="en-US" b="1" dirty="0" smtClean="0">
                <a:solidFill>
                  <a:schemeClr val="accent1"/>
                </a:solidFill>
                <a:ea typeface="ＭＳ Ｐゴシック" charset="-128"/>
              </a:rPr>
              <a:t>Emergency Preparedness Initiative:  </a:t>
            </a:r>
            <a:r>
              <a:rPr lang="en-US" dirty="0" smtClean="0">
                <a:ea typeface="ＭＳ Ｐゴシック" charset="-128"/>
              </a:rPr>
              <a:t>Seeking focused strategies to help communities be better prepared</a:t>
            </a:r>
          </a:p>
          <a:p>
            <a:pPr indent="-273050" eaLnBrk="1" hangingPunct="1">
              <a:buClr>
                <a:srgbClr val="99CC00"/>
              </a:buClr>
            </a:pPr>
            <a:r>
              <a:rPr lang="en-US" b="1" dirty="0" smtClean="0">
                <a:solidFill>
                  <a:schemeClr val="accent1"/>
                </a:solidFill>
                <a:ea typeface="ＭＳ Ｐゴシック" charset="-128"/>
              </a:rPr>
              <a:t>Roundtable Discoveries: </a:t>
            </a:r>
            <a:r>
              <a:rPr lang="en-US" dirty="0" smtClean="0">
                <a:ea typeface="ＭＳ Ｐゴシック" charset="-128"/>
              </a:rPr>
              <a:t> 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Responding to the challenges of rural communities</a:t>
            </a:r>
          </a:p>
        </p:txBody>
      </p:sp>
      <p:pic>
        <p:nvPicPr>
          <p:cNvPr id="1027" name="Picture 3" descr="C:\Documents and Settings\rachelw\Local Settings\Temporary Internet Files\Content.IE5\ZHFOAPIH\MP90041411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602" y="1983401"/>
            <a:ext cx="2136679" cy="1602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1000" dist="5000" dir="5400000" sy="-100000" algn="bl" rotWithShape="0"/>
          </a:effectLst>
        </p:spPr>
      </p:pic>
      <p:pic>
        <p:nvPicPr>
          <p:cNvPr id="1031" name="Picture 7" descr="C:\Documents and Settings\rachelw\Local Settings\Temporary Internet Files\Content.IE5\XJS5FQ3X\MP90043853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602" y="4389580"/>
            <a:ext cx="2235200" cy="1653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0000" dist="5000" dir="5400000" sy="-100000" algn="bl" rotWithShape="0"/>
          </a:effectLst>
        </p:spPr>
      </p:pic>
      <p:sp>
        <p:nvSpPr>
          <p:cNvPr id="348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9F6901-2AA0-41AD-8046-D3834BB237EA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Documents and Settings\rachelw\Local Settings\Temporary Internet Files\Content.IE5\SPGLNTQS\MP900438369[1]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38081" y="1916449"/>
            <a:ext cx="6813494" cy="4529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Engaging the Community in Planning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570038" y="2316163"/>
            <a:ext cx="5930900" cy="41296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3600" dirty="0" smtClean="0">
                <a:ea typeface="ＭＳ Ｐゴシック" charset="-128"/>
              </a:rPr>
              <a:t>“</a:t>
            </a:r>
            <a:r>
              <a:rPr lang="en-US" sz="3600" dirty="0" smtClean="0">
                <a:ea typeface="ＭＳ Ｐゴシック" charset="-128"/>
              </a:rPr>
              <a:t>Planning that is </a:t>
            </a:r>
            <a:r>
              <a:rPr lang="en-US" sz="3600" b="1" i="1" dirty="0" smtClean="0">
                <a:solidFill>
                  <a:srgbClr val="C00000"/>
                </a:solidFill>
                <a:ea typeface="ＭＳ Ｐゴシック" charset="-128"/>
              </a:rPr>
              <a:t>for </a:t>
            </a:r>
            <a:r>
              <a:rPr lang="en-US" sz="3600" dirty="0" smtClean="0">
                <a:ea typeface="ＭＳ Ｐゴシック" charset="-128"/>
              </a:rPr>
              <a:t>the whole community and </a:t>
            </a:r>
            <a:r>
              <a:rPr lang="en-US" sz="3600" b="1" i="1" dirty="0" smtClean="0">
                <a:solidFill>
                  <a:srgbClr val="C00000"/>
                </a:solidFill>
                <a:ea typeface="ＭＳ Ｐゴシック" charset="-128"/>
              </a:rPr>
              <a:t>involves</a:t>
            </a:r>
            <a:r>
              <a:rPr lang="en-US" sz="3600" dirty="0" smtClean="0">
                <a:ea typeface="ＭＳ Ｐゴシック" charset="-128"/>
              </a:rPr>
              <a:t> the whole community is </a:t>
            </a:r>
            <a:r>
              <a:rPr lang="en-US" sz="3600" b="1" i="1" dirty="0" smtClean="0">
                <a:solidFill>
                  <a:srgbClr val="C00000"/>
                </a:solidFill>
                <a:ea typeface="ＭＳ Ｐゴシック" charset="-128"/>
              </a:rPr>
              <a:t>crucial</a:t>
            </a:r>
            <a:r>
              <a:rPr lang="en-US" sz="3600" dirty="0" smtClean="0">
                <a:ea typeface="ＭＳ Ｐゴシック" charset="-128"/>
              </a:rPr>
              <a:t> to the success of any plan.</a:t>
            </a:r>
            <a:r>
              <a:rPr lang="en-US" altLang="en-US" sz="3600" dirty="0" smtClean="0">
                <a:ea typeface="ＭＳ Ｐゴシック" charset="-128"/>
              </a:rPr>
              <a:t>”</a:t>
            </a:r>
            <a:endParaRPr lang="en-US" sz="3600" dirty="0" smtClean="0">
              <a:ea typeface="ＭＳ Ｐゴシック" charset="-128"/>
            </a:endParaRPr>
          </a:p>
          <a:p>
            <a:pPr algn="ctr" eaLnBrk="1" hangingPunct="1">
              <a:spcBef>
                <a:spcPts val="4400"/>
              </a:spcBef>
              <a:buFont typeface="Wingdings" pitchFamily="2" charset="2"/>
              <a:buNone/>
            </a:pPr>
            <a:r>
              <a:rPr lang="en-US" sz="3600" dirty="0" smtClean="0">
                <a:ea typeface="ＭＳ Ｐゴシック" charset="-128"/>
              </a:rPr>
              <a:t>Reactions?</a:t>
            </a:r>
          </a:p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sz="1800" b="1" dirty="0" smtClean="0">
              <a:ea typeface="ＭＳ Ｐゴシック" charset="-128"/>
            </a:endParaRPr>
          </a:p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1800" b="1" dirty="0" smtClean="0">
                <a:ea typeface="ＭＳ Ｐゴシック" charset="-128"/>
              </a:rPr>
              <a:t>CPG 101, Page 4-4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3994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C36C3F-D706-4594-B50A-09D7788B919A}" type="slidenum">
              <a:rPr lang="en-US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Goals of Community Involvement</a:t>
            </a:r>
          </a:p>
        </p:txBody>
      </p:sp>
      <p:sp>
        <p:nvSpPr>
          <p:cNvPr id="61442" name="Content Placeholder 4"/>
          <p:cNvSpPr>
            <a:spLocks noGrp="1"/>
          </p:cNvSpPr>
          <p:nvPr>
            <p:ph idx="1"/>
          </p:nvPr>
        </p:nvSpPr>
        <p:spPr>
          <a:xfrm>
            <a:off x="2929317" y="1901628"/>
            <a:ext cx="5928933" cy="4516635"/>
          </a:xfrm>
        </p:spPr>
        <p:txBody>
          <a:bodyPr/>
          <a:lstStyle/>
          <a:p>
            <a:pPr indent="-273050" eaLnBrk="1" hangingPunct="1">
              <a:buClr>
                <a:srgbClr val="99CC00"/>
              </a:buClr>
            </a:pPr>
            <a:r>
              <a:rPr lang="en-US" dirty="0" smtClean="0">
                <a:ea typeface="ＭＳ Ｐゴシック" charset="-128"/>
              </a:rPr>
              <a:t>Validate assumptions</a:t>
            </a:r>
          </a:p>
          <a:p>
            <a:pPr indent="-273050" eaLnBrk="1" hangingPunct="1">
              <a:buClr>
                <a:srgbClr val="99CC00"/>
              </a:buClr>
            </a:pPr>
            <a:r>
              <a:rPr lang="en-US" dirty="0" smtClean="0">
                <a:ea typeface="ＭＳ Ｐゴシック" charset="-128"/>
              </a:rPr>
              <a:t>Identify resources</a:t>
            </a:r>
          </a:p>
          <a:p>
            <a:pPr indent="-273050" eaLnBrk="1" hangingPunct="1">
              <a:buClr>
                <a:srgbClr val="99CC00"/>
              </a:buClr>
            </a:pPr>
            <a:r>
              <a:rPr lang="en-US" dirty="0" smtClean="0">
                <a:ea typeface="ＭＳ Ｐゴシック" charset="-128"/>
              </a:rPr>
              <a:t>Foster community trust and respect</a:t>
            </a:r>
          </a:p>
          <a:p>
            <a:pPr indent="-273050" eaLnBrk="1" hangingPunct="1">
              <a:buClr>
                <a:srgbClr val="99CC00"/>
              </a:buClr>
            </a:pPr>
            <a:r>
              <a:rPr lang="en-US" dirty="0" smtClean="0">
                <a:ea typeface="ＭＳ Ｐゴシック" charset="-128"/>
              </a:rPr>
              <a:t>Share responsibility</a:t>
            </a:r>
          </a:p>
          <a:p>
            <a:pPr indent="-273050" eaLnBrk="1" hangingPunct="1">
              <a:buClr>
                <a:srgbClr val="99CC00"/>
              </a:buClr>
            </a:pPr>
            <a:r>
              <a:rPr lang="en-US" dirty="0" smtClean="0">
                <a:ea typeface="ＭＳ Ｐゴシック" charset="-128"/>
              </a:rPr>
              <a:t>Increase effective responses</a:t>
            </a:r>
          </a:p>
          <a:p>
            <a:pPr indent="-273050" eaLnBrk="1" hangingPunct="1">
              <a:buClr>
                <a:srgbClr val="99CC00"/>
              </a:buClr>
            </a:pPr>
            <a:r>
              <a:rPr lang="en-US" dirty="0" smtClean="0">
                <a:ea typeface="ＭＳ Ｐゴシック" charset="-128"/>
              </a:rPr>
              <a:t>Improving community support and buy-in</a:t>
            </a:r>
          </a:p>
          <a:p>
            <a:pPr indent="-273050" eaLnBrk="1" hangingPunct="1">
              <a:buClr>
                <a:srgbClr val="99CC00"/>
              </a:buClr>
            </a:pPr>
            <a:r>
              <a:rPr lang="en-US" dirty="0" smtClean="0">
                <a:ea typeface="ＭＳ Ｐゴシック" charset="-128"/>
              </a:rPr>
              <a:t>Improve the quality of the decisions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84163" y="2501900"/>
          <a:ext cx="2807854" cy="257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4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AEBE27-9470-4EFF-A052-96141415F439}" type="slidenum">
              <a:rPr lang="en-US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When to Involve the Community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7829550" cy="552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ea typeface="ＭＳ Ｐゴシック" charset="-128"/>
              </a:rPr>
              <a:t>Three Touch-Points in the Planning Process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84163" y="2686556"/>
          <a:ext cx="8730364" cy="125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 flipH="1" flipV="1">
            <a:off x="4995863" y="3940175"/>
            <a:ext cx="7286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7751763" y="3940175"/>
            <a:ext cx="7286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008188" y="3940175"/>
            <a:ext cx="7286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184" name="TextBox 9"/>
          <p:cNvSpPr txBox="1">
            <a:spLocks noChangeArrowheads="1"/>
          </p:cNvSpPr>
          <p:nvPr/>
        </p:nvSpPr>
        <p:spPr bwMode="auto">
          <a:xfrm>
            <a:off x="4328284" y="4305299"/>
            <a:ext cx="2062232" cy="1323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Review the plan. Identify additional assets. Make suggestions to strengthen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0185" name="TextBox 10"/>
          <p:cNvSpPr txBox="1">
            <a:spLocks noChangeArrowheads="1"/>
          </p:cNvSpPr>
          <p:nvPr/>
        </p:nvSpPr>
        <p:spPr bwMode="auto">
          <a:xfrm>
            <a:off x="1465179" y="4305300"/>
            <a:ext cx="1601787" cy="1323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Verify and strengthen information gathered</a:t>
            </a:r>
            <a:endParaRPr lang="en-US" sz="1600" b="1" dirty="0">
              <a:solidFill>
                <a:srgbClr val="C00000"/>
              </a:solidFill>
            </a:endParaRPr>
          </a:p>
          <a:p>
            <a:pPr algn="ctr"/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0187" name="TextBox 12"/>
          <p:cNvSpPr txBox="1">
            <a:spLocks noChangeArrowheads="1"/>
          </p:cNvSpPr>
          <p:nvPr/>
        </p:nvSpPr>
        <p:spPr bwMode="auto">
          <a:xfrm>
            <a:off x="7250773" y="4305300"/>
            <a:ext cx="1714500" cy="1323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Communicate the plan.  Involve the </a:t>
            </a:r>
            <a:r>
              <a:rPr lang="en-US" sz="1600" b="1" dirty="0" smtClean="0">
                <a:solidFill>
                  <a:srgbClr val="C00000"/>
                </a:solidFill>
              </a:rPr>
              <a:t>community in staying ready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3338" y="6102350"/>
            <a:ext cx="7226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ea typeface="ＭＳ Ｐゴシック" pitchFamily="-109" charset="-128"/>
              </a:rPr>
              <a:t>*Assets can include volunteers, equipment, facilities, etc.</a:t>
            </a:r>
          </a:p>
        </p:txBody>
      </p:sp>
      <p:sp>
        <p:nvSpPr>
          <p:cNvPr id="5018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899F8C-04C5-463B-AC83-B47DF69E629E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Are We Ready?</a:t>
            </a:r>
          </a:p>
        </p:txBody>
      </p:sp>
      <p:pic>
        <p:nvPicPr>
          <p:cNvPr id="62466" name="Picture 2" descr="C:\Documents and Settings\rachelw\Local Settings\Temporary Internet Files\Content.IE5\BQ12UAN4\MP90044835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3338" y="2043113"/>
            <a:ext cx="6492875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19FA06-6F7D-4A14-B54C-CC95758B3FA5}" type="slidenum">
              <a:rPr lang="en-US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Questions &amp; Discussion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3379788" y="2133600"/>
            <a:ext cx="5478462" cy="4000500"/>
          </a:xfrm>
        </p:spPr>
        <p:txBody>
          <a:bodyPr/>
          <a:lstStyle/>
          <a:p>
            <a:pPr indent="-273050" eaLnBrk="1" hangingPunct="1">
              <a:buClr>
                <a:srgbClr val="99CC00"/>
              </a:buClr>
            </a:pPr>
            <a:r>
              <a:rPr lang="en-US" sz="2600" dirty="0" smtClean="0">
                <a:ea typeface="ＭＳ Ｐゴシック" charset="-128"/>
              </a:rPr>
              <a:t>Commitments</a:t>
            </a:r>
          </a:p>
          <a:p>
            <a:pPr indent="-273050" eaLnBrk="1" hangingPunct="1">
              <a:buClr>
                <a:srgbClr val="99CC00"/>
              </a:buClr>
            </a:pPr>
            <a:r>
              <a:rPr lang="en-US" sz="2600" dirty="0" smtClean="0">
                <a:ea typeface="ＭＳ Ｐゴシック" charset="-128"/>
              </a:rPr>
              <a:t>Tentative timeline</a:t>
            </a:r>
          </a:p>
          <a:p>
            <a:pPr indent="-273050" eaLnBrk="1" hangingPunct="1">
              <a:buClr>
                <a:srgbClr val="99CC00"/>
              </a:buClr>
            </a:pPr>
            <a:r>
              <a:rPr lang="en-US" sz="2600" dirty="0" smtClean="0">
                <a:ea typeface="ＭＳ Ｐゴシック" charset="-128"/>
              </a:rPr>
              <a:t>Who else should be invited:</a:t>
            </a:r>
          </a:p>
          <a:p>
            <a:pPr lvl="1" indent="-273050" eaLnBrk="1" hangingPunct="1">
              <a:buClr>
                <a:srgbClr val="99CC00"/>
              </a:buClr>
              <a:buFont typeface="Arial" pitchFamily="34" charset="0"/>
              <a:buChar char="•"/>
            </a:pPr>
            <a:r>
              <a:rPr lang="en-US" dirty="0" smtClean="0">
                <a:ea typeface="ＭＳ Ｐゴシック" charset="-128"/>
              </a:rPr>
              <a:t>Core team</a:t>
            </a:r>
          </a:p>
          <a:p>
            <a:pPr lvl="1" indent="-273050" eaLnBrk="1" hangingPunct="1">
              <a:buClr>
                <a:srgbClr val="99CC00"/>
              </a:buClr>
              <a:buFont typeface="Arial" pitchFamily="34" charset="0"/>
              <a:buChar char="•"/>
            </a:pPr>
            <a:r>
              <a:rPr lang="en-US" dirty="0" smtClean="0">
                <a:ea typeface="ＭＳ Ｐゴシック" charset="-128"/>
              </a:rPr>
              <a:t>Planning team</a:t>
            </a:r>
          </a:p>
          <a:p>
            <a:pPr indent="-273050" eaLnBrk="1" hangingPunct="1">
              <a:buClr>
                <a:srgbClr val="99CC00"/>
              </a:buClr>
            </a:pPr>
            <a:r>
              <a:rPr lang="en-US" sz="2600" dirty="0" smtClean="0">
                <a:ea typeface="ＭＳ Ｐゴシック" charset="-128"/>
              </a:rPr>
              <a:t>Next meeting date</a:t>
            </a:r>
          </a:p>
          <a:p>
            <a:pPr indent="-273050" eaLnBrk="1" hangingPunct="1">
              <a:buClr>
                <a:srgbClr val="99CC00"/>
              </a:buClr>
            </a:pPr>
            <a:r>
              <a:rPr lang="en-US" sz="2600" dirty="0" smtClean="0">
                <a:ea typeface="ＭＳ Ｐゴシック" charset="-128"/>
              </a:rPr>
              <a:t>Other discussion/questions</a:t>
            </a:r>
          </a:p>
          <a:p>
            <a:pPr indent="-273050" eaLnBrk="1" hangingPunct="1"/>
            <a:endParaRPr lang="en-US" sz="2600" dirty="0" smtClean="0">
              <a:ea typeface="ＭＳ Ｐゴシック" charset="-128"/>
            </a:endParaRPr>
          </a:p>
        </p:txBody>
      </p:sp>
      <p:pic>
        <p:nvPicPr>
          <p:cNvPr id="64515" name="Picture 4" descr="C:\Users\work\AppData\Local\Microsoft\Windows\Temporary Internet Files\Content.IE5\R54WRB7J\MC900441498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1836738"/>
            <a:ext cx="2687637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402E9B-AA24-460F-9F74-C685BF35677B}" type="slidenum">
              <a:rPr lang="en-US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14142" y="4794324"/>
            <a:ext cx="2472017" cy="14047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0764" y="4351308"/>
            <a:ext cx="2475395" cy="3626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5211" y="873125"/>
            <a:ext cx="2707510" cy="33305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B7CC19-9F01-42D9-A126-FDC99781135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0250" y="4351308"/>
            <a:ext cx="5592764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Building Disaster-Resilient Places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12" y="923184"/>
            <a:ext cx="5825239" cy="328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7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Rural Challenges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84163" y="1754909"/>
          <a:ext cx="7645303" cy="259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6412" y="4303455"/>
            <a:ext cx="48875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0070" indent="-192024">
              <a:buClr>
                <a:schemeClr val="accent4"/>
              </a:buClr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ＭＳ Ｐゴシック" pitchFamily="-109" charset="-128"/>
              </a:rPr>
              <a:t>Remote locations are more difficult to reach</a:t>
            </a:r>
            <a:r>
              <a:rPr lang="en-US" sz="2000" dirty="0" smtClean="0">
                <a:latin typeface="+mn-lt"/>
                <a:ea typeface="ＭＳ Ｐゴシック" pitchFamily="-109" charset="-128"/>
              </a:rPr>
              <a:t>.</a:t>
            </a:r>
          </a:p>
          <a:p>
            <a:pPr marL="560070" indent="-192024">
              <a:buClr>
                <a:schemeClr val="accent4"/>
              </a:buClr>
              <a:defRPr/>
            </a:pPr>
            <a:endParaRPr lang="en-US" sz="2000" dirty="0" smtClean="0">
              <a:latin typeface="+mn-lt"/>
              <a:ea typeface="ＭＳ Ｐゴシック" pitchFamily="-109" charset="-128"/>
            </a:endParaRPr>
          </a:p>
          <a:p>
            <a:pPr marL="560070" indent="-192024">
              <a:buClr>
                <a:schemeClr val="accent4"/>
              </a:buClr>
              <a:buFont typeface="Wingdings" charset="2"/>
              <a:buChar char="§"/>
              <a:defRPr/>
            </a:pPr>
            <a:r>
              <a:rPr lang="en-US" sz="2000" dirty="0" smtClean="0">
                <a:latin typeface="+mn-lt"/>
                <a:ea typeface="ＭＳ Ｐゴシック" pitchFamily="-109" charset="-128"/>
              </a:rPr>
              <a:t>Communication may be more difficult.</a:t>
            </a:r>
            <a:r>
              <a:rPr lang="en-US" sz="2000" dirty="0">
                <a:latin typeface="+mn-lt"/>
                <a:ea typeface="ＭＳ Ｐゴシック" pitchFamily="-109" charset="-128"/>
              </a:rPr>
              <a:t/>
            </a:r>
            <a:br>
              <a:rPr lang="en-US" sz="2000" dirty="0">
                <a:latin typeface="+mn-lt"/>
                <a:ea typeface="ＭＳ Ｐゴシック" pitchFamily="-109" charset="-128"/>
              </a:rPr>
            </a:br>
            <a:endParaRPr lang="en-US" sz="2000" dirty="0">
              <a:latin typeface="+mn-lt"/>
              <a:ea typeface="ＭＳ Ｐゴシック" pitchFamily="-109" charset="-128"/>
            </a:endParaRPr>
          </a:p>
          <a:p>
            <a:pPr marL="560070" indent="-192024">
              <a:buClr>
                <a:schemeClr val="accent4"/>
              </a:buClr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ＭＳ Ｐゴシック" pitchFamily="-109" charset="-128"/>
              </a:rPr>
              <a:t>Help begins where the greatest number of people are impacted.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638583" y="4303455"/>
            <a:ext cx="3617829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58800" indent="-190500">
              <a:buClr>
                <a:srgbClr val="99CC00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Rural places seldom have dedicated staff support.</a:t>
            </a:r>
            <a:br>
              <a:rPr lang="en-US" sz="2000" dirty="0">
                <a:latin typeface="Calibri" pitchFamily="34" charset="0"/>
              </a:rPr>
            </a:br>
            <a:endParaRPr lang="en-US" sz="2000" dirty="0">
              <a:latin typeface="Calibri" pitchFamily="34" charset="0"/>
            </a:endParaRPr>
          </a:p>
          <a:p>
            <a:pPr marL="558800" indent="-190500">
              <a:buClr>
                <a:srgbClr val="99CC00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Emergency planners often wear multiple </a:t>
            </a:r>
            <a:r>
              <a:rPr lang="en-US" altLang="en-US" sz="2000" dirty="0">
                <a:latin typeface="Calibri" pitchFamily="34" charset="0"/>
              </a:rPr>
              <a:t>“</a:t>
            </a:r>
            <a:r>
              <a:rPr lang="en-US" sz="2000" dirty="0">
                <a:latin typeface="Calibri" pitchFamily="34" charset="0"/>
              </a:rPr>
              <a:t>hats.</a:t>
            </a:r>
            <a:r>
              <a:rPr lang="en-US" altLang="en-US" sz="2000" dirty="0">
                <a:latin typeface="Calibri" pitchFamily="34" charset="0"/>
              </a:rPr>
              <a:t>”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584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E27E5A-95FD-450D-A6F7-823726B7AB38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700" dirty="0" smtClean="0">
                <a:ea typeface="ＭＳ Ｐゴシック" charset="-128"/>
              </a:rPr>
              <a:t>FEMA</a:t>
            </a:r>
            <a:r>
              <a:rPr lang="en-US" altLang="en-US" sz="2700" dirty="0" smtClean="0">
                <a:ea typeface="ＭＳ Ｐゴシック" charset="-128"/>
              </a:rPr>
              <a:t>’</a:t>
            </a:r>
            <a:r>
              <a:rPr lang="en-US" sz="2700" dirty="0" smtClean="0">
                <a:ea typeface="ＭＳ Ｐゴシック" charset="-128"/>
              </a:rPr>
              <a:t>s CPG 101 </a:t>
            </a:r>
            <a:br>
              <a:rPr lang="en-US" sz="2700" dirty="0" smtClean="0">
                <a:ea typeface="ＭＳ Ｐゴシック" charset="-128"/>
              </a:rPr>
            </a:br>
            <a:r>
              <a:rPr lang="en-US" sz="2700" dirty="0" smtClean="0">
                <a:ea typeface="ＭＳ Ｐゴシック" charset="-128"/>
              </a:rPr>
              <a:t>Comprehensive Preparedness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7638" y="2124069"/>
            <a:ext cx="6170612" cy="4872038"/>
          </a:xfrm>
        </p:spPr>
        <p:txBody>
          <a:bodyPr/>
          <a:lstStyle/>
          <a:p>
            <a:pPr eaLnBrk="1" hangingPunct="1">
              <a:buFont typeface="Wingdings" pitchFamily="-109" charset="2"/>
              <a:buNone/>
              <a:defRPr/>
            </a:pPr>
            <a:r>
              <a:rPr lang="en-US" b="1" dirty="0" smtClean="0"/>
              <a:t>	Purpose of CPG 101:</a:t>
            </a:r>
            <a:endParaRPr lang="en-US" dirty="0" smtClean="0"/>
          </a:p>
          <a:p>
            <a:pPr lvl="1"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000" dirty="0" smtClean="0"/>
              <a:t>Conduct community-based planning that engages the whole community</a:t>
            </a:r>
          </a:p>
          <a:p>
            <a:pPr lvl="1" indent="-274320" eaLnBrk="1" hangingPunct="1">
              <a:spcAft>
                <a:spcPts val="600"/>
              </a:spcAft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000" dirty="0" smtClean="0"/>
              <a:t>Ensure plans are developed through an analysis of risk</a:t>
            </a:r>
          </a:p>
          <a:p>
            <a:pPr lvl="1"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000" dirty="0" smtClean="0"/>
              <a:t>Identify operational assumptions and resource demands</a:t>
            </a:r>
          </a:p>
          <a:p>
            <a:pPr lvl="1"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000" dirty="0" smtClean="0"/>
              <a:t>Prioritize plans and planning efforts to support their seamless transition from development to execution for any threat or hazard</a:t>
            </a:r>
          </a:p>
          <a:p>
            <a:pPr lvl="1"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000" dirty="0" smtClean="0"/>
              <a:t>Integrate and synchronize efforts across all levels of government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 l="28802" t="11438" r="29938" b="3200"/>
          <a:stretch>
            <a:fillRect/>
          </a:stretch>
        </p:blipFill>
        <p:spPr bwMode="auto">
          <a:xfrm>
            <a:off x="406400" y="2043113"/>
            <a:ext cx="2405063" cy="334486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sp>
        <p:nvSpPr>
          <p:cNvPr id="378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5FCFD0-4FA2-466B-B361-1EF38F82612F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About ReadyCommunity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92300"/>
            <a:ext cx="6877050" cy="4356100"/>
          </a:xfrm>
        </p:spPr>
        <p:txBody>
          <a:bodyPr/>
          <a:lstStyle/>
          <a:p>
            <a:pPr eaLnBrk="1" hangingPunct="1">
              <a:buFont typeface="Wingdings" pitchFamily="-109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	How ReadyCommunity Can Help:</a:t>
            </a:r>
            <a:endParaRPr lang="en-US" dirty="0" smtClean="0">
              <a:solidFill>
                <a:schemeClr val="accent1"/>
              </a:solidFill>
            </a:endParaRPr>
          </a:p>
          <a:p>
            <a:pPr lvl="1"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dirty="0" smtClean="0"/>
              <a:t>Provides a process to guide the work</a:t>
            </a:r>
          </a:p>
          <a:p>
            <a:pPr lvl="1" indent="-274320" eaLnBrk="1" hangingPunct="1">
              <a:buClr>
                <a:schemeClr val="accent4"/>
              </a:buClr>
              <a:buNone/>
              <a:defRPr/>
            </a:pPr>
            <a:endParaRPr lang="en-US" dirty="0" smtClean="0"/>
          </a:p>
          <a:p>
            <a:pPr lvl="1"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dirty="0" smtClean="0"/>
              <a:t>Is facilitated by a neutral community coach</a:t>
            </a:r>
          </a:p>
          <a:p>
            <a:pPr lvl="1" indent="-274320" eaLnBrk="1" hangingPunct="1">
              <a:buClr>
                <a:schemeClr val="accent4"/>
              </a:buClr>
              <a:buNone/>
              <a:defRPr/>
            </a:pPr>
            <a:endParaRPr lang="en-US" dirty="0" smtClean="0"/>
          </a:p>
          <a:p>
            <a:pPr lvl="1"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dirty="0" smtClean="0"/>
              <a:t>Fosters broad civic participation to ensure buy-in</a:t>
            </a:r>
          </a:p>
          <a:p>
            <a:pPr lvl="1"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endParaRPr lang="en-US" dirty="0" smtClean="0"/>
          </a:p>
          <a:p>
            <a:pPr lvl="1"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dirty="0" smtClean="0"/>
              <a:t>Creates links to needed assets and resources</a:t>
            </a:r>
          </a:p>
          <a:p>
            <a:pPr lvl="1"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endParaRPr lang="en-US" dirty="0" smtClean="0"/>
          </a:p>
          <a:p>
            <a:pPr lvl="1"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dirty="0" smtClean="0"/>
              <a:t>Supplies current data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endParaRPr lang="en-US" dirty="0"/>
          </a:p>
        </p:txBody>
      </p:sp>
      <p:pic>
        <p:nvPicPr>
          <p:cNvPr id="38915" name="Picture 2" descr="C:\Documents and Settings\rachelw\Local Settings\Temporary Internet Files\Content.IE5\SPGLNTQS\MP91021636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8" y="2133600"/>
            <a:ext cx="2595562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30CD39-9B11-4308-9DDF-AABE4CD72D8B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What is Involved?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84163" y="1976582"/>
          <a:ext cx="8730364" cy="150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1388" y="3481388"/>
            <a:ext cx="7593012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  <a:latin typeface="+mn-lt"/>
                <a:ea typeface="ＭＳ Ｐゴシック" pitchFamily="-109" charset="-128"/>
              </a:rPr>
              <a:t>Step 1:  </a:t>
            </a:r>
            <a:r>
              <a:rPr lang="en-US" sz="2800" b="1" dirty="0">
                <a:latin typeface="+mn-lt"/>
                <a:ea typeface="ＭＳ Ｐゴシック" pitchFamily="-109" charset="-128"/>
              </a:rPr>
              <a:t>Form a Collaborative Planning Team</a:t>
            </a:r>
          </a:p>
          <a:p>
            <a:pPr>
              <a:defRPr/>
            </a:pPr>
            <a:r>
              <a:rPr lang="en-US" sz="2800" dirty="0">
                <a:solidFill>
                  <a:schemeClr val="accent1"/>
                </a:solidFill>
                <a:latin typeface="+mn-lt"/>
                <a:ea typeface="ＭＳ Ｐゴシック" pitchFamily="-109" charset="-128"/>
              </a:rPr>
              <a:t>Step 2:  </a:t>
            </a:r>
            <a:r>
              <a:rPr lang="en-US" sz="2800" dirty="0">
                <a:latin typeface="+mn-lt"/>
                <a:ea typeface="ＭＳ Ｐゴシック" pitchFamily="-109" charset="-128"/>
              </a:rPr>
              <a:t>Understand the Situation</a:t>
            </a:r>
          </a:p>
          <a:p>
            <a:pPr>
              <a:defRPr/>
            </a:pPr>
            <a:r>
              <a:rPr lang="en-US" sz="2800" dirty="0">
                <a:solidFill>
                  <a:schemeClr val="accent1"/>
                </a:solidFill>
                <a:latin typeface="+mn-lt"/>
                <a:ea typeface="ＭＳ Ｐゴシック" pitchFamily="-109" charset="-128"/>
              </a:rPr>
              <a:t>Step 3:</a:t>
            </a:r>
            <a:r>
              <a:rPr lang="en-US" sz="2800" dirty="0">
                <a:latin typeface="+mn-lt"/>
                <a:ea typeface="ＭＳ Ｐゴシック" pitchFamily="-109" charset="-128"/>
              </a:rPr>
              <a:t>  Determine Goals &amp; </a:t>
            </a:r>
            <a:r>
              <a:rPr lang="en-US" sz="2800" dirty="0" smtClean="0">
                <a:latin typeface="+mn-lt"/>
                <a:ea typeface="ＭＳ Ｐゴシック" pitchFamily="-109" charset="-128"/>
              </a:rPr>
              <a:t>Actions</a:t>
            </a:r>
            <a:endParaRPr lang="en-US" sz="2800" dirty="0">
              <a:latin typeface="+mn-lt"/>
              <a:ea typeface="ＭＳ Ｐゴシック" pitchFamily="-109" charset="-128"/>
            </a:endParaRPr>
          </a:p>
          <a:p>
            <a:pPr>
              <a:defRPr/>
            </a:pPr>
            <a:r>
              <a:rPr lang="en-US" sz="2800" dirty="0">
                <a:solidFill>
                  <a:schemeClr val="accent1"/>
                </a:solidFill>
                <a:latin typeface="+mn-lt"/>
                <a:ea typeface="ＭＳ Ｐゴシック" pitchFamily="-109" charset="-128"/>
              </a:rPr>
              <a:t>Step 4:  </a:t>
            </a:r>
            <a:r>
              <a:rPr lang="en-US" sz="2800" dirty="0">
                <a:latin typeface="+mn-lt"/>
                <a:ea typeface="ＭＳ Ｐゴシック" pitchFamily="-109" charset="-128"/>
              </a:rPr>
              <a:t>Develop the Plan</a:t>
            </a:r>
          </a:p>
          <a:p>
            <a:pPr>
              <a:defRPr/>
            </a:pPr>
            <a:r>
              <a:rPr lang="en-US" sz="2800" dirty="0">
                <a:solidFill>
                  <a:schemeClr val="accent1"/>
                </a:solidFill>
                <a:latin typeface="+mn-lt"/>
                <a:ea typeface="ＭＳ Ｐゴシック" pitchFamily="-109" charset="-128"/>
              </a:rPr>
              <a:t>Step 5:  </a:t>
            </a:r>
            <a:r>
              <a:rPr lang="en-US" sz="2800" dirty="0">
                <a:latin typeface="+mn-lt"/>
                <a:ea typeface="ＭＳ Ｐゴシック" pitchFamily="-109" charset="-128"/>
              </a:rPr>
              <a:t>Prepare, Review, &amp; Approve the Plan</a:t>
            </a:r>
          </a:p>
          <a:p>
            <a:pPr>
              <a:defRPr/>
            </a:pPr>
            <a:r>
              <a:rPr lang="en-US" sz="2800" dirty="0">
                <a:solidFill>
                  <a:schemeClr val="accent1"/>
                </a:solidFill>
                <a:latin typeface="+mn-lt"/>
                <a:ea typeface="ＭＳ Ｐゴシック" pitchFamily="-109" charset="-128"/>
              </a:rPr>
              <a:t>Step 6:  </a:t>
            </a:r>
            <a:r>
              <a:rPr lang="en-US" sz="2800" dirty="0">
                <a:latin typeface="+mn-lt"/>
                <a:ea typeface="ＭＳ Ｐゴシック" pitchFamily="-109" charset="-128"/>
              </a:rPr>
              <a:t>Implement &amp; Maintain the Plan</a:t>
            </a: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586CCC-37D9-4928-BA1A-E6D6BC0A854A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Potential Local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801" y="2100263"/>
            <a:ext cx="6394450" cy="4319587"/>
          </a:xfrm>
        </p:spPr>
        <p:txBody>
          <a:bodyPr/>
          <a:lstStyle/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b="1" i="1" dirty="0" smtClean="0"/>
              <a:t>Decreases chances of loss of life and property – Most Important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dirty="0" smtClean="0"/>
              <a:t>Assists in meeting state/federal requirements for planning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dirty="0" smtClean="0"/>
              <a:t>Increases the amount of recovery and mitigation assistance available after a disaster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dirty="0" smtClean="0"/>
              <a:t>Identifies strategies to prevent or lessen loss and damage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endParaRPr lang="en-US" dirty="0"/>
          </a:p>
        </p:txBody>
      </p:sp>
      <p:pic>
        <p:nvPicPr>
          <p:cNvPr id="41987" name="Picture 7" descr="C:\Documents and Settings\rachelw\Local Settings\Temporary Internet Files\Content.IE5\A2FZGN0G\MP90040067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" y="2030413"/>
            <a:ext cx="13652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2" descr="C:\Documents and Settings\rachelw\Local Settings\Temporary Internet Files\Content.IE5\ZHFOAPIH\MP900216049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975" y="5332413"/>
            <a:ext cx="13652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2" descr="C:\Documents and Settings\rachelw\Local Settings\Temporary Internet Files\Content.IE5\AOW475NC\MP900448322[1].jpg"/>
          <p:cNvPicPr>
            <a:picLocks noChangeAspect="1" noChangeArrowheads="1"/>
          </p:cNvPicPr>
          <p:nvPr/>
        </p:nvPicPr>
        <p:blipFill>
          <a:blip r:embed="rId5"/>
          <a:srcRect b="24174"/>
          <a:stretch>
            <a:fillRect/>
          </a:stretch>
        </p:blipFill>
        <p:spPr bwMode="auto">
          <a:xfrm>
            <a:off x="546100" y="3584575"/>
            <a:ext cx="1381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F21A57-D5DA-4230-A976-9A796E67A4D8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Potential National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2600" y="2082800"/>
            <a:ext cx="5794375" cy="3352800"/>
          </a:xfrm>
        </p:spPr>
        <p:txBody>
          <a:bodyPr/>
          <a:lstStyle/>
          <a:p>
            <a:pPr indent="-274320" eaLnBrk="1" hangingPunct="1">
              <a:buClr>
                <a:schemeClr val="accent4"/>
              </a:buClr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Help identify: 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800" dirty="0" smtClean="0"/>
              <a:t>Ways to better support rural areas in disaster planning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800" dirty="0" smtClean="0"/>
              <a:t>Processes that make the job of planning more manageable</a:t>
            </a:r>
          </a:p>
          <a:p>
            <a:pPr indent="-274320" eaLnBrk="1" hangingPunct="1">
              <a:buClr>
                <a:schemeClr val="accent4"/>
              </a:buClr>
              <a:buFont typeface="Wingdings" pitchFamily="-109" charset="2"/>
              <a:buChar char="§"/>
              <a:defRPr/>
            </a:pPr>
            <a:r>
              <a:rPr lang="en-US" sz="2800" dirty="0" smtClean="0"/>
              <a:t>Avenues to foster self-preservation</a:t>
            </a:r>
          </a:p>
        </p:txBody>
      </p:sp>
      <p:pic>
        <p:nvPicPr>
          <p:cNvPr id="8196" name="Picture 4" descr="C:\Documents and Settings\rachelw\Local Settings\Temporary Internet Files\Content.IE5\ZHFOAPIH\MP90042378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16" y="2648498"/>
            <a:ext cx="2242087" cy="2242087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403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E15FDC-C097-4E18-905A-4D99D288B2F7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Support Team for Plan Development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624888" y="2157413"/>
            <a:ext cx="6233361" cy="4359275"/>
          </a:xfrm>
        </p:spPr>
        <p:txBody>
          <a:bodyPr/>
          <a:lstStyle/>
          <a:p>
            <a:pPr indent="-273050" eaLnBrk="1" hangingPunct="1">
              <a:buClr>
                <a:schemeClr val="accent4"/>
              </a:buClr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Trained ReadyCommunity Coach</a:t>
            </a:r>
          </a:p>
          <a:p>
            <a:pPr indent="-273050" eaLnBrk="1" hangingPunct="1">
              <a:buClr>
                <a:schemeClr val="accent4"/>
              </a:buClr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Cooperative Extension Service Specialists</a:t>
            </a:r>
          </a:p>
          <a:p>
            <a:pPr indent="-273050" eaLnBrk="1" hangingPunct="1">
              <a:buClr>
                <a:schemeClr val="accent4"/>
              </a:buClr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National Curriculum Team</a:t>
            </a:r>
          </a:p>
          <a:p>
            <a:pPr indent="-273050" eaLnBrk="1" hangingPunct="1">
              <a:buClr>
                <a:schemeClr val="accent4"/>
              </a:buClr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Regional Rural Development Centers</a:t>
            </a:r>
          </a:p>
          <a:p>
            <a:pPr indent="-273050" eaLnBrk="1" hangingPunct="1">
              <a:buClr>
                <a:schemeClr val="accent4"/>
              </a:buClr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Federal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Partners:</a:t>
            </a:r>
          </a:p>
          <a:p>
            <a:pPr lvl="1" indent="-273050" eaLnBrk="1" hangingPunct="1">
              <a:buClr>
                <a:schemeClr val="accent4"/>
              </a:buClr>
              <a:buFont typeface="Wingdings" charset="0"/>
              <a:buChar char="§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Federal Emergency Management Agency (FEMA)</a:t>
            </a:r>
          </a:p>
          <a:p>
            <a:pPr lvl="1" indent="-273050" eaLnBrk="1" hangingPunct="1">
              <a:buClr>
                <a:schemeClr val="accent4"/>
              </a:buClr>
              <a:buFont typeface="Wingdings" charset="0"/>
              <a:buChar char="§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United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States Department of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Agricultrure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(USDA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)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4098" name="Picture 2" descr="C:\Documents and Settings\rachelw\Local Settings\Temporary Internet Files\Content.IE5\6KS15R1K\MP900430707[1].jpg"/>
          <p:cNvPicPr>
            <a:picLocks noChangeAspect="1" noChangeArrowheads="1"/>
          </p:cNvPicPr>
          <p:nvPr/>
        </p:nvPicPr>
        <p:blipFill>
          <a:blip r:embed="rId2"/>
          <a:srcRect l="29907" r="17570"/>
          <a:stretch>
            <a:fillRect/>
          </a:stretch>
        </p:blipFill>
        <p:spPr bwMode="auto">
          <a:xfrm>
            <a:off x="425534" y="2157235"/>
            <a:ext cx="2199355" cy="2790500"/>
          </a:xfrm>
          <a:prstGeom prst="rect">
            <a:avLst/>
          </a:prstGeom>
          <a:ln>
            <a:noFill/>
          </a:ln>
          <a:effectLst>
            <a:reflection blurRad="12700" stA="30000" endPos="2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506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28EED9-A6CF-4442-A4F0-62C686AA24C0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adyCommunity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ReadyCommunity</Template>
  <TotalTime>2881</TotalTime>
  <Words>771</Words>
  <Application>Microsoft Office PowerPoint</Application>
  <PresentationFormat>On-screen Show (4:3)</PresentationFormat>
  <Paragraphs>211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ReadyCommunity</vt:lpstr>
      <vt:lpstr>Office Theme</vt:lpstr>
      <vt:lpstr>Building Disaster-Resilient Places</vt:lpstr>
      <vt:lpstr>Background</vt:lpstr>
      <vt:lpstr>Rural Challenges</vt:lpstr>
      <vt:lpstr>FEMA’s CPG 101  Comprehensive Preparedness Guide</vt:lpstr>
      <vt:lpstr>About ReadyCommunity</vt:lpstr>
      <vt:lpstr>What is Involved?</vt:lpstr>
      <vt:lpstr>Potential Local Benefits</vt:lpstr>
      <vt:lpstr>Potential National Benefits</vt:lpstr>
      <vt:lpstr>Support Team for Plan Development</vt:lpstr>
      <vt:lpstr>Organizing a Local Team</vt:lpstr>
      <vt:lpstr>Layers of Involvement</vt:lpstr>
      <vt:lpstr>Purpose of a Community Coach</vt:lpstr>
      <vt:lpstr>Core Team Responsibilities</vt:lpstr>
      <vt:lpstr>Planning Team Responsibilities</vt:lpstr>
      <vt:lpstr>Goals of the Planning  and Core Team</vt:lpstr>
      <vt:lpstr>Who Should Be at the Table?</vt:lpstr>
      <vt:lpstr>FEMA Suggests…</vt:lpstr>
      <vt:lpstr>Considering Special Needs</vt:lpstr>
      <vt:lpstr>How to Involve Others in Planning</vt:lpstr>
      <vt:lpstr>Engaging the Community in Planning</vt:lpstr>
      <vt:lpstr>Goals of Community Involvement</vt:lpstr>
      <vt:lpstr>When to Involve the Community</vt:lpstr>
      <vt:lpstr>Are We Ready?</vt:lpstr>
      <vt:lpstr>Questions &amp; Discussion</vt:lpstr>
      <vt:lpstr>Contact Information</vt:lpstr>
    </vt:vector>
  </TitlesOfParts>
  <Company>Mississippi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ReadyCommunity</dc:title>
  <dc:creator>Extension Service</dc:creator>
  <cp:lastModifiedBy>Extension Service</cp:lastModifiedBy>
  <cp:revision>261</cp:revision>
  <dcterms:created xsi:type="dcterms:W3CDTF">2011-11-02T21:46:40Z</dcterms:created>
  <dcterms:modified xsi:type="dcterms:W3CDTF">2013-10-07T19:30:52Z</dcterms:modified>
</cp:coreProperties>
</file>