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Layouts/slideLayout22.xml" ContentType="application/vnd.openxmlformats-officedocument.presentationml.slideLayout+xml"/>
  <Override PartName="/ppt/diagrams/layout7.xml" ContentType="application/vnd.openxmlformats-officedocument.drawingml.diagram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726" r:id="rId2"/>
  </p:sldMasterIdLst>
  <p:notesMasterIdLst>
    <p:notesMasterId r:id="rId22"/>
  </p:notesMasterIdLst>
  <p:handoutMasterIdLst>
    <p:handoutMasterId r:id="rId23"/>
  </p:handoutMasterIdLst>
  <p:sldIdLst>
    <p:sldId id="313" r:id="rId3"/>
    <p:sldId id="319" r:id="rId4"/>
    <p:sldId id="272" r:id="rId5"/>
    <p:sldId id="278" r:id="rId6"/>
    <p:sldId id="295" r:id="rId7"/>
    <p:sldId id="314" r:id="rId8"/>
    <p:sldId id="320" r:id="rId9"/>
    <p:sldId id="296" r:id="rId10"/>
    <p:sldId id="279" r:id="rId11"/>
    <p:sldId id="316" r:id="rId12"/>
    <p:sldId id="288" r:id="rId13"/>
    <p:sldId id="289" r:id="rId14"/>
    <p:sldId id="317" r:id="rId15"/>
    <p:sldId id="290" r:id="rId16"/>
    <p:sldId id="318" r:id="rId17"/>
    <p:sldId id="306" r:id="rId18"/>
    <p:sldId id="284" r:id="rId19"/>
    <p:sldId id="280" r:id="rId20"/>
    <p:sldId id="310" r:id="rId21"/>
  </p:sldIdLst>
  <p:sldSz cx="9144000" cy="6858000" type="screen4x3"/>
  <p:notesSz cx="9296400" cy="6858000"/>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charset="-128"/>
        <a:cs typeface="+mn-cs"/>
      </a:defRPr>
    </a:lvl5pPr>
    <a:lvl6pPr marL="2286000" algn="l" defTabSz="914400" rtl="0" eaLnBrk="1" latinLnBrk="0" hangingPunct="1">
      <a:defRPr sz="2400" kern="1200">
        <a:solidFill>
          <a:schemeClr val="tx1"/>
        </a:solidFill>
        <a:latin typeface="Arial" pitchFamily="34" charset="0"/>
        <a:ea typeface="ＭＳ Ｐゴシック" charset="-128"/>
        <a:cs typeface="+mn-cs"/>
      </a:defRPr>
    </a:lvl6pPr>
    <a:lvl7pPr marL="2743200" algn="l" defTabSz="914400" rtl="0" eaLnBrk="1" latinLnBrk="0" hangingPunct="1">
      <a:defRPr sz="2400" kern="1200">
        <a:solidFill>
          <a:schemeClr val="tx1"/>
        </a:solidFill>
        <a:latin typeface="Arial" pitchFamily="34" charset="0"/>
        <a:ea typeface="ＭＳ Ｐゴシック" charset="-128"/>
        <a:cs typeface="+mn-cs"/>
      </a:defRPr>
    </a:lvl7pPr>
    <a:lvl8pPr marL="3200400" algn="l" defTabSz="914400" rtl="0" eaLnBrk="1" latinLnBrk="0" hangingPunct="1">
      <a:defRPr sz="2400" kern="1200">
        <a:solidFill>
          <a:schemeClr val="tx1"/>
        </a:solidFill>
        <a:latin typeface="Arial" pitchFamily="34" charset="0"/>
        <a:ea typeface="ＭＳ Ｐゴシック" charset="-128"/>
        <a:cs typeface="+mn-cs"/>
      </a:defRPr>
    </a:lvl8pPr>
    <a:lvl9pPr marL="3657600" algn="l" defTabSz="914400" rtl="0" eaLnBrk="1" latinLnBrk="0" hangingPunct="1">
      <a:defRPr sz="2400" kern="1200">
        <a:solidFill>
          <a:schemeClr val="tx1"/>
        </a:solidFill>
        <a:latin typeface="Arial" pitchFamily="34" charset="0"/>
        <a:ea typeface="ＭＳ Ｐゴシック" charset="-128"/>
        <a:cs typeface="+mn-cs"/>
      </a:defRPr>
    </a:lvl9pPr>
  </p:defaultTextStyle>
  <p:extLst>
    <p:ext uri="{EFAFB233-063F-42B5-8137-9DF3F51BA10A}">
      <p15:sldGuideLst xmlns:p15="http://schemas.microsoft.com/office/powerpoint/2012/main" xmlns="">
        <p15:guide id="1" orient="horz" pos="550">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35" autoAdjust="0"/>
    <p:restoredTop sz="69493" autoAdjust="0"/>
  </p:normalViewPr>
  <p:slideViewPr>
    <p:cSldViewPr snapToGrid="0" snapToObjects="1">
      <p:cViewPr varScale="1">
        <p:scale>
          <a:sx n="74" d="100"/>
          <a:sy n="74" d="100"/>
        </p:scale>
        <p:origin x="-96" y="-138"/>
      </p:cViewPr>
      <p:guideLst>
        <p:guide orient="horz" pos="550"/>
        <p:guide pos="5759"/>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9AAD82-29E5-4B0F-98B6-6B327BD7BFE0}"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1BCAD97D-46CA-441F-8E9C-BB0790A0E7D4}">
      <dgm:prSet phldrT="[Text]"/>
      <dgm:spPr/>
      <dgm:t>
        <a:bodyPr/>
        <a:lstStyle/>
        <a:p>
          <a:r>
            <a:rPr lang="en-US" dirty="0" smtClean="0"/>
            <a:t>Harder to Plan</a:t>
          </a:r>
          <a:endParaRPr lang="en-US" dirty="0"/>
        </a:p>
      </dgm:t>
    </dgm:pt>
    <dgm:pt modelId="{4DBC4871-21DB-487E-A707-E5496A4BB59F}" type="parTrans" cxnId="{1C7DBC0A-9F35-4F58-BDB3-876F1DAED02B}">
      <dgm:prSet/>
      <dgm:spPr/>
      <dgm:t>
        <a:bodyPr/>
        <a:lstStyle/>
        <a:p>
          <a:endParaRPr lang="en-US"/>
        </a:p>
      </dgm:t>
    </dgm:pt>
    <dgm:pt modelId="{FCCC10DF-9B2D-4440-9246-46F353D522CD}" type="sibTrans" cxnId="{1C7DBC0A-9F35-4F58-BDB3-876F1DAED02B}">
      <dgm:prSet/>
      <dgm:spPr/>
      <dgm:t>
        <a:bodyPr/>
        <a:lstStyle/>
        <a:p>
          <a:endParaRPr lang="en-US"/>
        </a:p>
      </dgm:t>
    </dgm:pt>
    <dgm:pt modelId="{B148E778-FACC-4E33-9722-B0DCBEE5EE9A}">
      <dgm:prSet phldrT="[Text]"/>
      <dgm:spPr/>
      <dgm:t>
        <a:bodyPr/>
        <a:lstStyle/>
        <a:p>
          <a:r>
            <a:rPr lang="en-US" dirty="0" smtClean="0"/>
            <a:t>Longer to Receive Aid</a:t>
          </a:r>
          <a:endParaRPr lang="en-US" dirty="0"/>
        </a:p>
      </dgm:t>
    </dgm:pt>
    <dgm:pt modelId="{E863ED23-530D-417B-91C0-77E5386ABB9C}" type="parTrans" cxnId="{2BDE66D5-EFD8-40D6-B95F-D85643F925AC}">
      <dgm:prSet/>
      <dgm:spPr/>
      <dgm:t>
        <a:bodyPr/>
        <a:lstStyle/>
        <a:p>
          <a:endParaRPr lang="en-US"/>
        </a:p>
      </dgm:t>
    </dgm:pt>
    <dgm:pt modelId="{AC0B490F-6325-433C-9200-6B5E78A1AFA5}" type="sibTrans" cxnId="{2BDE66D5-EFD8-40D6-B95F-D85643F925AC}">
      <dgm:prSet/>
      <dgm:spPr/>
      <dgm:t>
        <a:bodyPr/>
        <a:lstStyle/>
        <a:p>
          <a:endParaRPr lang="en-US"/>
        </a:p>
      </dgm:t>
    </dgm:pt>
    <dgm:pt modelId="{84C21F98-6F96-458E-9848-00F07BF8A644}" type="pres">
      <dgm:prSet presAssocID="{8B9AAD82-29E5-4B0F-98B6-6B327BD7BFE0}" presName="diagram" presStyleCnt="0">
        <dgm:presLayoutVars>
          <dgm:dir/>
          <dgm:resizeHandles val="exact"/>
        </dgm:presLayoutVars>
      </dgm:prSet>
      <dgm:spPr/>
      <dgm:t>
        <a:bodyPr/>
        <a:lstStyle/>
        <a:p>
          <a:endParaRPr lang="en-US"/>
        </a:p>
      </dgm:t>
    </dgm:pt>
    <dgm:pt modelId="{1DED0F7A-CD79-4931-8349-83B897360FD5}" type="pres">
      <dgm:prSet presAssocID="{1BCAD97D-46CA-441F-8E9C-BB0790A0E7D4}" presName="arrow" presStyleLbl="node1" presStyleIdx="0" presStyleCnt="2" custScaleX="86497" custScaleY="100280" custRadScaleRad="59290" custRadScaleInc="-2892">
        <dgm:presLayoutVars>
          <dgm:bulletEnabled val="1"/>
        </dgm:presLayoutVars>
      </dgm:prSet>
      <dgm:spPr/>
      <dgm:t>
        <a:bodyPr/>
        <a:lstStyle/>
        <a:p>
          <a:endParaRPr lang="en-US"/>
        </a:p>
      </dgm:t>
    </dgm:pt>
    <dgm:pt modelId="{3E3180E3-1D93-4E05-A2D2-187D210CE31D}" type="pres">
      <dgm:prSet presAssocID="{B148E778-FACC-4E33-9722-B0DCBEE5EE9A}" presName="arrow" presStyleLbl="node1" presStyleIdx="1" presStyleCnt="2" custScaleX="91509" custScaleY="100280" custRadScaleRad="89554" custRadScaleInc="1593">
        <dgm:presLayoutVars>
          <dgm:bulletEnabled val="1"/>
        </dgm:presLayoutVars>
      </dgm:prSet>
      <dgm:spPr/>
      <dgm:t>
        <a:bodyPr/>
        <a:lstStyle/>
        <a:p>
          <a:endParaRPr lang="en-US"/>
        </a:p>
      </dgm:t>
    </dgm:pt>
  </dgm:ptLst>
  <dgm:cxnLst>
    <dgm:cxn modelId="{6EDF6904-EDE0-8242-862F-3945144640FF}" type="presOf" srcId="{1BCAD97D-46CA-441F-8E9C-BB0790A0E7D4}" destId="{1DED0F7A-CD79-4931-8349-83B897360FD5}" srcOrd="0" destOrd="0" presId="urn:microsoft.com/office/officeart/2005/8/layout/arrow5"/>
    <dgm:cxn modelId="{2BDE66D5-EFD8-40D6-B95F-D85643F925AC}" srcId="{8B9AAD82-29E5-4B0F-98B6-6B327BD7BFE0}" destId="{B148E778-FACC-4E33-9722-B0DCBEE5EE9A}" srcOrd="1" destOrd="0" parTransId="{E863ED23-530D-417B-91C0-77E5386ABB9C}" sibTransId="{AC0B490F-6325-433C-9200-6B5E78A1AFA5}"/>
    <dgm:cxn modelId="{FD924EEE-37BC-3E4A-9F4A-B96FC77CC4DD}" type="presOf" srcId="{8B9AAD82-29E5-4B0F-98B6-6B327BD7BFE0}" destId="{84C21F98-6F96-458E-9848-00F07BF8A644}" srcOrd="0" destOrd="0" presId="urn:microsoft.com/office/officeart/2005/8/layout/arrow5"/>
    <dgm:cxn modelId="{1C7DBC0A-9F35-4F58-BDB3-876F1DAED02B}" srcId="{8B9AAD82-29E5-4B0F-98B6-6B327BD7BFE0}" destId="{1BCAD97D-46CA-441F-8E9C-BB0790A0E7D4}" srcOrd="0" destOrd="0" parTransId="{4DBC4871-21DB-487E-A707-E5496A4BB59F}" sibTransId="{FCCC10DF-9B2D-4440-9246-46F353D522CD}"/>
    <dgm:cxn modelId="{E5010F87-F3D9-1045-8906-FD8594FD71A2}" type="presOf" srcId="{B148E778-FACC-4E33-9722-B0DCBEE5EE9A}" destId="{3E3180E3-1D93-4E05-A2D2-187D210CE31D}" srcOrd="0" destOrd="0" presId="urn:microsoft.com/office/officeart/2005/8/layout/arrow5"/>
    <dgm:cxn modelId="{FF82EF98-4CCD-FF40-8586-7C52CBD0E542}" type="presParOf" srcId="{84C21F98-6F96-458E-9848-00F07BF8A644}" destId="{1DED0F7A-CD79-4931-8349-83B897360FD5}" srcOrd="0" destOrd="0" presId="urn:microsoft.com/office/officeart/2005/8/layout/arrow5"/>
    <dgm:cxn modelId="{D8894AFC-10BD-8A4F-A2AA-7ECCD2E5EA17}" type="presParOf" srcId="{84C21F98-6F96-458E-9848-00F07BF8A644}" destId="{3E3180E3-1D93-4E05-A2D2-187D210CE31D}"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 qsCatId="simple" csTypeId="urn:microsoft.com/office/officeart/2005/8/colors/accent1_2"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                              </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8617EAEA-40BA-2942-8973-D21153D4A4EB}" type="presOf" srcId="{955BBC17-4A81-4ED6-89EC-B7567C2207E3}" destId="{2865979D-0148-4B84-A10B-7D80075E2248}" srcOrd="0" destOrd="0" presId="urn:microsoft.com/office/officeart/2005/8/layout/chevron1"/>
    <dgm:cxn modelId="{197198DD-B9EF-AA43-9411-3A4156440695}" type="presOf" srcId="{61A0F5FD-BC79-48CC-88C9-5596389EED5D}" destId="{8E2CBBA0-D83F-4B7A-BFDA-78741764DE8B}" srcOrd="0" destOrd="0" presId="urn:microsoft.com/office/officeart/2005/8/layout/chevron1"/>
    <dgm:cxn modelId="{340C9EF8-83B7-4AC9-B9BB-F4BF3C3FD7B9}" srcId="{EA12F45B-70E3-41EE-9B6E-F3751C79A411}" destId="{50011194-B1A8-4174-A538-A0651591FDFA}" srcOrd="4" destOrd="0" parTransId="{22C039AD-0148-4D6A-9A25-87EEB92B8B01}" sibTransId="{6FAAD3AC-B014-4B61-89EF-5C04299E5263}"/>
    <dgm:cxn modelId="{F27A0526-7BDA-4162-920D-E421DFF7B147}" srcId="{EA12F45B-70E3-41EE-9B6E-F3751C79A411}" destId="{F648FC9F-F710-4BC0-8461-F07051D930E4}" srcOrd="1" destOrd="0" parTransId="{9C506C3F-E978-41DA-B603-31C5F6BBC878}" sibTransId="{1DA1911D-4985-4BA6-97F0-1D2588ED0F0E}"/>
    <dgm:cxn modelId="{A10789AE-48CE-7C4C-93C0-A957D423418C}" type="presOf" srcId="{EA12F45B-70E3-41EE-9B6E-F3751C79A411}" destId="{E10991D6-4A75-4699-90A7-D93696155ADF}" srcOrd="0" destOrd="0" presId="urn:microsoft.com/office/officeart/2005/8/layout/chevron1"/>
    <dgm:cxn modelId="{9895B31A-CC9C-4E29-ADC6-A5F273FCEF21}" srcId="{EA12F45B-70E3-41EE-9B6E-F3751C79A411}" destId="{274F715C-E483-4A13-9420-86F9B9AE7DEF}" srcOrd="0" destOrd="0" parTransId="{43EBB7CF-6F6A-4FAD-96F0-BB09C0AD5902}" sibTransId="{D73EE9D0-C891-466D-A478-1775F9BABE5F}"/>
    <dgm:cxn modelId="{98B6DD41-C56F-4F46-9449-DE3BE18A3FD9}" type="presOf" srcId="{F648FC9F-F710-4BC0-8461-F07051D930E4}" destId="{5F74F48F-077E-4711-BFA6-D20F68BAC635}" srcOrd="0" destOrd="0" presId="urn:microsoft.com/office/officeart/2005/8/layout/chevron1"/>
    <dgm:cxn modelId="{5F42971F-FC70-D94E-8648-CE735D782EE0}" type="presOf" srcId="{274F715C-E483-4A13-9420-86F9B9AE7DEF}" destId="{8EE97939-552D-4454-ABDB-149A76500EB4}" srcOrd="0" destOrd="0" presId="urn:microsoft.com/office/officeart/2005/8/layout/chevron1"/>
    <dgm:cxn modelId="{D33460CC-C26E-46F8-8A8C-D9ED46F43DB3}" srcId="{EA12F45B-70E3-41EE-9B6E-F3751C79A411}" destId="{955BBC17-4A81-4ED6-89EC-B7567C2207E3}" srcOrd="2" destOrd="0" parTransId="{2E3DFECD-B000-4A79-8385-DAD698BD22E3}" sibTransId="{9FEB1A22-2BFD-4101-8290-13D191471C01}"/>
    <dgm:cxn modelId="{CC167810-56E0-44FB-A714-38B75CB8C16D}" srcId="{EA12F45B-70E3-41EE-9B6E-F3751C79A411}" destId="{61A0F5FD-BC79-48CC-88C9-5596389EED5D}" srcOrd="3" destOrd="0" parTransId="{0053BB19-28F4-46C9-AB83-1DADE26781C4}" sibTransId="{5A3A4432-1AC2-4867-86F6-C67B03B2DD84}"/>
    <dgm:cxn modelId="{BF514992-D875-47E3-AECE-BEF31BEE5A2A}" srcId="{EA12F45B-70E3-41EE-9B6E-F3751C79A411}" destId="{26AA3C8E-5D44-45BA-AF18-6A7C5AA4374B}" srcOrd="5" destOrd="0" parTransId="{7581E1AC-DA49-46D4-A8E9-D22DD6A7B0DC}" sibTransId="{843C0B07-45C1-48BD-B5F4-A68293E65A6E}"/>
    <dgm:cxn modelId="{CD0C564B-FFBD-0C49-B56E-03E6B57B0A7D}" type="presOf" srcId="{26AA3C8E-5D44-45BA-AF18-6A7C5AA4374B}" destId="{DA0AE92D-0136-4374-929B-6A7A14E672D7}" srcOrd="0" destOrd="0" presId="urn:microsoft.com/office/officeart/2005/8/layout/chevron1"/>
    <dgm:cxn modelId="{1AFF5243-65FB-4B40-B5BE-2A2A397AE910}" type="presOf" srcId="{50011194-B1A8-4174-A538-A0651591FDFA}" destId="{1B2FC9D2-5B1C-43C8-81FF-52BCB715F5F8}" srcOrd="0" destOrd="0" presId="urn:microsoft.com/office/officeart/2005/8/layout/chevron1"/>
    <dgm:cxn modelId="{DAEE47E7-A9EB-8149-B59A-BB10F9EDF2CF}" type="presParOf" srcId="{E10991D6-4A75-4699-90A7-D93696155ADF}" destId="{8EE97939-552D-4454-ABDB-149A76500EB4}" srcOrd="0" destOrd="0" presId="urn:microsoft.com/office/officeart/2005/8/layout/chevron1"/>
    <dgm:cxn modelId="{52FE30F8-FE28-4C43-AC11-0260EEB4CE40}" type="presParOf" srcId="{E10991D6-4A75-4699-90A7-D93696155ADF}" destId="{6D4301FD-1114-4281-A897-BF844A450DD6}" srcOrd="1" destOrd="0" presId="urn:microsoft.com/office/officeart/2005/8/layout/chevron1"/>
    <dgm:cxn modelId="{9B2CCC65-235D-3D47-A768-ECAF45611018}" type="presParOf" srcId="{E10991D6-4A75-4699-90A7-D93696155ADF}" destId="{5F74F48F-077E-4711-BFA6-D20F68BAC635}" srcOrd="2" destOrd="0" presId="urn:microsoft.com/office/officeart/2005/8/layout/chevron1"/>
    <dgm:cxn modelId="{ECF6F508-8572-604D-8D5D-922A55370FBF}" type="presParOf" srcId="{E10991D6-4A75-4699-90A7-D93696155ADF}" destId="{0D36DFA2-AF33-467A-A47F-2DF32D7E46FE}" srcOrd="3" destOrd="0" presId="urn:microsoft.com/office/officeart/2005/8/layout/chevron1"/>
    <dgm:cxn modelId="{1F99A57A-AE02-3C4B-8D16-AFCB30216041}" type="presParOf" srcId="{E10991D6-4A75-4699-90A7-D93696155ADF}" destId="{2865979D-0148-4B84-A10B-7D80075E2248}" srcOrd="4" destOrd="0" presId="urn:microsoft.com/office/officeart/2005/8/layout/chevron1"/>
    <dgm:cxn modelId="{D86F438C-144C-C848-873A-BF019CC9360B}" type="presParOf" srcId="{E10991D6-4A75-4699-90A7-D93696155ADF}" destId="{4701EECB-C185-478C-AA99-545EA1E52B37}" srcOrd="5" destOrd="0" presId="urn:microsoft.com/office/officeart/2005/8/layout/chevron1"/>
    <dgm:cxn modelId="{A7A2FFA0-9B89-A74C-8CAF-8E16E833742B}" type="presParOf" srcId="{E10991D6-4A75-4699-90A7-D93696155ADF}" destId="{8E2CBBA0-D83F-4B7A-BFDA-78741764DE8B}" srcOrd="6" destOrd="0" presId="urn:microsoft.com/office/officeart/2005/8/layout/chevron1"/>
    <dgm:cxn modelId="{58803012-EE7A-D640-BD3F-CCF4CAC5D241}" type="presParOf" srcId="{E10991D6-4A75-4699-90A7-D93696155ADF}" destId="{2548E712-63EA-4880-BFCD-D16A8E216388}" srcOrd="7" destOrd="0" presId="urn:microsoft.com/office/officeart/2005/8/layout/chevron1"/>
    <dgm:cxn modelId="{878B37FA-1489-FA41-AB86-1556E6345C70}" type="presParOf" srcId="{E10991D6-4A75-4699-90A7-D93696155ADF}" destId="{1B2FC9D2-5B1C-43C8-81FF-52BCB715F5F8}" srcOrd="8" destOrd="0" presId="urn:microsoft.com/office/officeart/2005/8/layout/chevron1"/>
    <dgm:cxn modelId="{1BDE8DC3-B194-954F-9783-C5610D2A5604}" type="presParOf" srcId="{E10991D6-4A75-4699-90A7-D93696155ADF}" destId="{4A9A62C3-5E19-4525-8831-130C76EB5E70}" srcOrd="9" destOrd="0" presId="urn:microsoft.com/office/officeart/2005/8/layout/chevron1"/>
    <dgm:cxn modelId="{AF9B8241-688C-4747-A336-4E9B12B99869}"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A976E4-D4F7-46FC-91E4-198E35BD63FD}" type="doc">
      <dgm:prSet loTypeId="urn:microsoft.com/office/officeart/2005/8/layout/venn2" loCatId="relationship" qsTypeId="urn:microsoft.com/office/officeart/2005/8/quickstyle/3d3" qsCatId="3D" csTypeId="urn:microsoft.com/office/officeart/2005/8/colors/accent1_2" csCatId="accent1" phldr="1"/>
      <dgm:spPr/>
      <dgm:t>
        <a:bodyPr/>
        <a:lstStyle/>
        <a:p>
          <a:endParaRPr lang="en-US"/>
        </a:p>
      </dgm:t>
    </dgm:pt>
    <dgm:pt modelId="{34544195-0C16-48D1-94C1-E6AEF27F342A}">
      <dgm:prSet phldrT="[Text]" custT="1"/>
      <dgm:spPr/>
      <dgm:t>
        <a:bodyPr/>
        <a:lstStyle/>
        <a:p>
          <a:r>
            <a:rPr lang="en-US" sz="2400" dirty="0" smtClean="0"/>
            <a:t>Community</a:t>
          </a:r>
          <a:endParaRPr lang="en-US" sz="2400" dirty="0"/>
        </a:p>
      </dgm:t>
    </dgm:pt>
    <dgm:pt modelId="{3D49B86A-7533-4D1F-AEB2-336774E0933D}" type="parTrans" cxnId="{957FDC68-0B7D-44EF-A862-7853F4927A7D}">
      <dgm:prSet/>
      <dgm:spPr/>
      <dgm:t>
        <a:bodyPr/>
        <a:lstStyle/>
        <a:p>
          <a:endParaRPr lang="en-US"/>
        </a:p>
      </dgm:t>
    </dgm:pt>
    <dgm:pt modelId="{969DD2F4-0B60-4D75-B8BC-01E1F1076243}" type="sibTrans" cxnId="{957FDC68-0B7D-44EF-A862-7853F4927A7D}">
      <dgm:prSet/>
      <dgm:spPr/>
      <dgm:t>
        <a:bodyPr/>
        <a:lstStyle/>
        <a:p>
          <a:endParaRPr lang="en-US"/>
        </a:p>
      </dgm:t>
    </dgm:pt>
    <dgm:pt modelId="{88AB7F86-9E08-4B62-800B-6AE76D6DE127}">
      <dgm:prSet phldrT="[Text]" custT="1"/>
      <dgm:spPr/>
      <dgm:t>
        <a:bodyPr/>
        <a:lstStyle/>
        <a:p>
          <a:r>
            <a:rPr lang="en-US" sz="2400" dirty="0" smtClean="0"/>
            <a:t>Planning Team</a:t>
          </a:r>
          <a:endParaRPr lang="en-US" sz="2400" dirty="0"/>
        </a:p>
      </dgm:t>
    </dgm:pt>
    <dgm:pt modelId="{20F0D66E-7FF6-4B00-B05E-75788B3FED85}" type="parTrans" cxnId="{8B5D7E57-42C5-42C3-80BF-2516161F2C15}">
      <dgm:prSet/>
      <dgm:spPr/>
      <dgm:t>
        <a:bodyPr/>
        <a:lstStyle/>
        <a:p>
          <a:endParaRPr lang="en-US"/>
        </a:p>
      </dgm:t>
    </dgm:pt>
    <dgm:pt modelId="{BE713BC6-D743-47B0-A66C-A7DA56A4B8C9}" type="sibTrans" cxnId="{8B5D7E57-42C5-42C3-80BF-2516161F2C15}">
      <dgm:prSet/>
      <dgm:spPr/>
      <dgm:t>
        <a:bodyPr/>
        <a:lstStyle/>
        <a:p>
          <a:endParaRPr lang="en-US"/>
        </a:p>
      </dgm:t>
    </dgm:pt>
    <dgm:pt modelId="{10F47806-40B6-44E0-8775-9F576CEF9F3C}">
      <dgm:prSet phldrT="[Text]" custT="1"/>
      <dgm:spPr/>
      <dgm:t>
        <a:bodyPr/>
        <a:lstStyle/>
        <a:p>
          <a:r>
            <a:rPr lang="en-US" sz="2400" dirty="0" smtClean="0"/>
            <a:t>Core Team </a:t>
          </a:r>
          <a:endParaRPr lang="en-US" sz="2400" dirty="0"/>
        </a:p>
      </dgm:t>
    </dgm:pt>
    <dgm:pt modelId="{58ED8BF5-A2AC-4ABF-AF3E-2E4CCC47B405}" type="parTrans" cxnId="{4EAB8576-A30B-4C6F-9996-FF0DB2B62676}">
      <dgm:prSet/>
      <dgm:spPr/>
      <dgm:t>
        <a:bodyPr/>
        <a:lstStyle/>
        <a:p>
          <a:endParaRPr lang="en-US"/>
        </a:p>
      </dgm:t>
    </dgm:pt>
    <dgm:pt modelId="{0F7B19C6-81F6-4CF3-8495-CAAA4457C7B5}" type="sibTrans" cxnId="{4EAB8576-A30B-4C6F-9996-FF0DB2B62676}">
      <dgm:prSet/>
      <dgm:spPr/>
      <dgm:t>
        <a:bodyPr/>
        <a:lstStyle/>
        <a:p>
          <a:endParaRPr lang="en-US"/>
        </a:p>
      </dgm:t>
    </dgm:pt>
    <dgm:pt modelId="{6511A1DB-E18F-41F7-BB40-8C595ACE99C7}" type="pres">
      <dgm:prSet presAssocID="{58A976E4-D4F7-46FC-91E4-198E35BD63FD}" presName="Name0" presStyleCnt="0">
        <dgm:presLayoutVars>
          <dgm:chMax val="7"/>
          <dgm:resizeHandles val="exact"/>
        </dgm:presLayoutVars>
      </dgm:prSet>
      <dgm:spPr/>
      <dgm:t>
        <a:bodyPr/>
        <a:lstStyle/>
        <a:p>
          <a:endParaRPr lang="en-US"/>
        </a:p>
      </dgm:t>
    </dgm:pt>
    <dgm:pt modelId="{2C3D10E0-FF0D-4DAD-BBFB-928DB031258B}" type="pres">
      <dgm:prSet presAssocID="{58A976E4-D4F7-46FC-91E4-198E35BD63FD}" presName="comp1" presStyleCnt="0"/>
      <dgm:spPr/>
      <dgm:t>
        <a:bodyPr/>
        <a:lstStyle/>
        <a:p>
          <a:endParaRPr lang="en-US"/>
        </a:p>
      </dgm:t>
    </dgm:pt>
    <dgm:pt modelId="{87066F07-EEC0-4410-9C5A-48C16FDADDC3}" type="pres">
      <dgm:prSet presAssocID="{58A976E4-D4F7-46FC-91E4-198E35BD63FD}" presName="circle1" presStyleLbl="node1" presStyleIdx="0" presStyleCnt="3" custScaleX="121792"/>
      <dgm:spPr/>
      <dgm:t>
        <a:bodyPr/>
        <a:lstStyle/>
        <a:p>
          <a:endParaRPr lang="en-US"/>
        </a:p>
      </dgm:t>
    </dgm:pt>
    <dgm:pt modelId="{6F33A295-1624-4A11-B7F0-E6E6B8F61648}" type="pres">
      <dgm:prSet presAssocID="{58A976E4-D4F7-46FC-91E4-198E35BD63FD}" presName="c1text" presStyleLbl="node1" presStyleIdx="0" presStyleCnt="3">
        <dgm:presLayoutVars>
          <dgm:bulletEnabled val="1"/>
        </dgm:presLayoutVars>
      </dgm:prSet>
      <dgm:spPr/>
      <dgm:t>
        <a:bodyPr/>
        <a:lstStyle/>
        <a:p>
          <a:endParaRPr lang="en-US"/>
        </a:p>
      </dgm:t>
    </dgm:pt>
    <dgm:pt modelId="{DD3F98BF-1308-48B8-A274-96C817873713}" type="pres">
      <dgm:prSet presAssocID="{58A976E4-D4F7-46FC-91E4-198E35BD63FD}" presName="comp2" presStyleCnt="0"/>
      <dgm:spPr/>
      <dgm:t>
        <a:bodyPr/>
        <a:lstStyle/>
        <a:p>
          <a:endParaRPr lang="en-US"/>
        </a:p>
      </dgm:t>
    </dgm:pt>
    <dgm:pt modelId="{7A165735-8904-468D-B2AC-05FF45EF3BDA}" type="pres">
      <dgm:prSet presAssocID="{58A976E4-D4F7-46FC-91E4-198E35BD63FD}" presName="circle2" presStyleLbl="node1" presStyleIdx="1" presStyleCnt="3"/>
      <dgm:spPr/>
      <dgm:t>
        <a:bodyPr/>
        <a:lstStyle/>
        <a:p>
          <a:endParaRPr lang="en-US"/>
        </a:p>
      </dgm:t>
    </dgm:pt>
    <dgm:pt modelId="{9E1425C2-7665-4390-98D3-DC479DC73028}" type="pres">
      <dgm:prSet presAssocID="{58A976E4-D4F7-46FC-91E4-198E35BD63FD}" presName="c2text" presStyleLbl="node1" presStyleIdx="1" presStyleCnt="3">
        <dgm:presLayoutVars>
          <dgm:bulletEnabled val="1"/>
        </dgm:presLayoutVars>
      </dgm:prSet>
      <dgm:spPr/>
      <dgm:t>
        <a:bodyPr/>
        <a:lstStyle/>
        <a:p>
          <a:endParaRPr lang="en-US"/>
        </a:p>
      </dgm:t>
    </dgm:pt>
    <dgm:pt modelId="{BD073A9C-46C2-43BC-B199-419833D13F39}" type="pres">
      <dgm:prSet presAssocID="{58A976E4-D4F7-46FC-91E4-198E35BD63FD}" presName="comp3" presStyleCnt="0"/>
      <dgm:spPr/>
      <dgm:t>
        <a:bodyPr/>
        <a:lstStyle/>
        <a:p>
          <a:endParaRPr lang="en-US"/>
        </a:p>
      </dgm:t>
    </dgm:pt>
    <dgm:pt modelId="{1EDFF552-D68E-4D39-B037-661135B01853}" type="pres">
      <dgm:prSet presAssocID="{58A976E4-D4F7-46FC-91E4-198E35BD63FD}" presName="circle3" presStyleLbl="node1" presStyleIdx="2" presStyleCnt="3"/>
      <dgm:spPr/>
      <dgm:t>
        <a:bodyPr/>
        <a:lstStyle/>
        <a:p>
          <a:endParaRPr lang="en-US"/>
        </a:p>
      </dgm:t>
    </dgm:pt>
    <dgm:pt modelId="{8AF9512C-038C-4A44-A846-3C40D9357441}" type="pres">
      <dgm:prSet presAssocID="{58A976E4-D4F7-46FC-91E4-198E35BD63FD}" presName="c3text" presStyleLbl="node1" presStyleIdx="2" presStyleCnt="3">
        <dgm:presLayoutVars>
          <dgm:bulletEnabled val="1"/>
        </dgm:presLayoutVars>
      </dgm:prSet>
      <dgm:spPr/>
      <dgm:t>
        <a:bodyPr/>
        <a:lstStyle/>
        <a:p>
          <a:endParaRPr lang="en-US"/>
        </a:p>
      </dgm:t>
    </dgm:pt>
  </dgm:ptLst>
  <dgm:cxnLst>
    <dgm:cxn modelId="{D32F7AA7-95F0-9345-93E1-12CDE2A38031}" type="presOf" srcId="{88AB7F86-9E08-4B62-800B-6AE76D6DE127}" destId="{9E1425C2-7665-4390-98D3-DC479DC73028}" srcOrd="1" destOrd="0" presId="urn:microsoft.com/office/officeart/2005/8/layout/venn2"/>
    <dgm:cxn modelId="{20DCFAB8-D546-BA48-9ADF-59B2C517075D}" type="presOf" srcId="{10F47806-40B6-44E0-8775-9F576CEF9F3C}" destId="{1EDFF552-D68E-4D39-B037-661135B01853}" srcOrd="0" destOrd="0" presId="urn:microsoft.com/office/officeart/2005/8/layout/venn2"/>
    <dgm:cxn modelId="{B4675AB8-F6BD-0144-9A78-23A6041C9265}" type="presOf" srcId="{34544195-0C16-48D1-94C1-E6AEF27F342A}" destId="{87066F07-EEC0-4410-9C5A-48C16FDADDC3}" srcOrd="0" destOrd="0" presId="urn:microsoft.com/office/officeart/2005/8/layout/venn2"/>
    <dgm:cxn modelId="{6AB4EC2E-D86D-9747-B635-C9160C4DA8BD}" type="presOf" srcId="{34544195-0C16-48D1-94C1-E6AEF27F342A}" destId="{6F33A295-1624-4A11-B7F0-E6E6B8F61648}" srcOrd="1" destOrd="0" presId="urn:microsoft.com/office/officeart/2005/8/layout/venn2"/>
    <dgm:cxn modelId="{8B5D7E57-42C5-42C3-80BF-2516161F2C15}" srcId="{58A976E4-D4F7-46FC-91E4-198E35BD63FD}" destId="{88AB7F86-9E08-4B62-800B-6AE76D6DE127}" srcOrd="1" destOrd="0" parTransId="{20F0D66E-7FF6-4B00-B05E-75788B3FED85}" sibTransId="{BE713BC6-D743-47B0-A66C-A7DA56A4B8C9}"/>
    <dgm:cxn modelId="{957FDC68-0B7D-44EF-A862-7853F4927A7D}" srcId="{58A976E4-D4F7-46FC-91E4-198E35BD63FD}" destId="{34544195-0C16-48D1-94C1-E6AEF27F342A}" srcOrd="0" destOrd="0" parTransId="{3D49B86A-7533-4D1F-AEB2-336774E0933D}" sibTransId="{969DD2F4-0B60-4D75-B8BC-01E1F1076243}"/>
    <dgm:cxn modelId="{6772B81E-E9F3-2E4F-8CA1-22B5A4E69EF2}" type="presOf" srcId="{10F47806-40B6-44E0-8775-9F576CEF9F3C}" destId="{8AF9512C-038C-4A44-A846-3C40D9357441}" srcOrd="1" destOrd="0" presId="urn:microsoft.com/office/officeart/2005/8/layout/venn2"/>
    <dgm:cxn modelId="{9A7032E0-BDFC-D444-AF04-DCEE3B11CD8D}" type="presOf" srcId="{88AB7F86-9E08-4B62-800B-6AE76D6DE127}" destId="{7A165735-8904-468D-B2AC-05FF45EF3BDA}" srcOrd="0" destOrd="0" presId="urn:microsoft.com/office/officeart/2005/8/layout/venn2"/>
    <dgm:cxn modelId="{629FA6A1-C384-A342-BC4B-784962718CCC}" type="presOf" srcId="{58A976E4-D4F7-46FC-91E4-198E35BD63FD}" destId="{6511A1DB-E18F-41F7-BB40-8C595ACE99C7}" srcOrd="0" destOrd="0" presId="urn:microsoft.com/office/officeart/2005/8/layout/venn2"/>
    <dgm:cxn modelId="{4EAB8576-A30B-4C6F-9996-FF0DB2B62676}" srcId="{58A976E4-D4F7-46FC-91E4-198E35BD63FD}" destId="{10F47806-40B6-44E0-8775-9F576CEF9F3C}" srcOrd="2" destOrd="0" parTransId="{58ED8BF5-A2AC-4ABF-AF3E-2E4CCC47B405}" sibTransId="{0F7B19C6-81F6-4CF3-8495-CAAA4457C7B5}"/>
    <dgm:cxn modelId="{497CD38B-E55B-EA4E-A7C9-3FD7EEDC6837}" type="presParOf" srcId="{6511A1DB-E18F-41F7-BB40-8C595ACE99C7}" destId="{2C3D10E0-FF0D-4DAD-BBFB-928DB031258B}" srcOrd="0" destOrd="0" presId="urn:microsoft.com/office/officeart/2005/8/layout/venn2"/>
    <dgm:cxn modelId="{51BEF722-4B85-2E4E-85E3-7285B6A8B207}" type="presParOf" srcId="{2C3D10E0-FF0D-4DAD-BBFB-928DB031258B}" destId="{87066F07-EEC0-4410-9C5A-48C16FDADDC3}" srcOrd="0" destOrd="0" presId="urn:microsoft.com/office/officeart/2005/8/layout/venn2"/>
    <dgm:cxn modelId="{A31B5270-AC4F-4043-8121-A7F8CD16BC25}" type="presParOf" srcId="{2C3D10E0-FF0D-4DAD-BBFB-928DB031258B}" destId="{6F33A295-1624-4A11-B7F0-E6E6B8F61648}" srcOrd="1" destOrd="0" presId="urn:microsoft.com/office/officeart/2005/8/layout/venn2"/>
    <dgm:cxn modelId="{CD23267F-1646-DD4C-974D-044C7FCA02A9}" type="presParOf" srcId="{6511A1DB-E18F-41F7-BB40-8C595ACE99C7}" destId="{DD3F98BF-1308-48B8-A274-96C817873713}" srcOrd="1" destOrd="0" presId="urn:microsoft.com/office/officeart/2005/8/layout/venn2"/>
    <dgm:cxn modelId="{16B2A026-5E87-ED40-A380-47CF4562886A}" type="presParOf" srcId="{DD3F98BF-1308-48B8-A274-96C817873713}" destId="{7A165735-8904-468D-B2AC-05FF45EF3BDA}" srcOrd="0" destOrd="0" presId="urn:microsoft.com/office/officeart/2005/8/layout/venn2"/>
    <dgm:cxn modelId="{CD2F71E9-73EF-654F-B2A0-995C34080419}" type="presParOf" srcId="{DD3F98BF-1308-48B8-A274-96C817873713}" destId="{9E1425C2-7665-4390-98D3-DC479DC73028}" srcOrd="1" destOrd="0" presId="urn:microsoft.com/office/officeart/2005/8/layout/venn2"/>
    <dgm:cxn modelId="{EC8A952D-077A-2446-AB2F-B0788ED0CDCE}" type="presParOf" srcId="{6511A1DB-E18F-41F7-BB40-8C595ACE99C7}" destId="{BD073A9C-46C2-43BC-B199-419833D13F39}" srcOrd="2" destOrd="0" presId="urn:microsoft.com/office/officeart/2005/8/layout/venn2"/>
    <dgm:cxn modelId="{0C9F2E8A-4D7C-7645-A135-7DFBABD26225}" type="presParOf" srcId="{BD073A9C-46C2-43BC-B199-419833D13F39}" destId="{1EDFF552-D68E-4D39-B037-661135B01853}" srcOrd="0" destOrd="0" presId="urn:microsoft.com/office/officeart/2005/8/layout/venn2"/>
    <dgm:cxn modelId="{7C600F27-FEC0-AC47-B43C-574867B3B2D6}" type="presParOf" srcId="{BD073A9C-46C2-43BC-B199-419833D13F39}" destId="{8AF9512C-038C-4A44-A846-3C40D9357441}"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A976E4-D4F7-46FC-91E4-198E35BD63FD}" type="doc">
      <dgm:prSet loTypeId="urn:microsoft.com/office/officeart/2005/8/layout/venn2" loCatId="relationship" qsTypeId="urn:microsoft.com/office/officeart/2005/8/quickstyle/3d3" qsCatId="3D" csTypeId="urn:microsoft.com/office/officeart/2005/8/colors/accent1_2" csCatId="accent1" phldr="1"/>
      <dgm:spPr/>
      <dgm:t>
        <a:bodyPr/>
        <a:lstStyle/>
        <a:p>
          <a:endParaRPr lang="en-US"/>
        </a:p>
      </dgm:t>
    </dgm:pt>
    <dgm:pt modelId="{34544195-0C16-48D1-94C1-E6AEF27F342A}">
      <dgm:prSet phldrT="[Text]" custT="1"/>
      <dgm:spPr/>
      <dgm:t>
        <a:bodyPr/>
        <a:lstStyle/>
        <a:p>
          <a:r>
            <a:rPr lang="en-US" sz="1200" dirty="0" smtClean="0"/>
            <a:t>Community</a:t>
          </a:r>
          <a:endParaRPr lang="en-US" sz="1200" dirty="0"/>
        </a:p>
      </dgm:t>
    </dgm:pt>
    <dgm:pt modelId="{3D49B86A-7533-4D1F-AEB2-336774E0933D}" type="parTrans" cxnId="{957FDC68-0B7D-44EF-A862-7853F4927A7D}">
      <dgm:prSet/>
      <dgm:spPr/>
      <dgm:t>
        <a:bodyPr/>
        <a:lstStyle/>
        <a:p>
          <a:endParaRPr lang="en-US" sz="1200"/>
        </a:p>
      </dgm:t>
    </dgm:pt>
    <dgm:pt modelId="{969DD2F4-0B60-4D75-B8BC-01E1F1076243}" type="sibTrans" cxnId="{957FDC68-0B7D-44EF-A862-7853F4927A7D}">
      <dgm:prSet/>
      <dgm:spPr/>
      <dgm:t>
        <a:bodyPr/>
        <a:lstStyle/>
        <a:p>
          <a:endParaRPr lang="en-US" sz="1200"/>
        </a:p>
      </dgm:t>
    </dgm:pt>
    <dgm:pt modelId="{88AB7F86-9E08-4B62-800B-6AE76D6DE127}">
      <dgm:prSet phldrT="[Text]" custT="1"/>
      <dgm:spPr/>
      <dgm:t>
        <a:bodyPr/>
        <a:lstStyle/>
        <a:p>
          <a:r>
            <a:rPr lang="en-US" sz="1200" dirty="0" smtClean="0"/>
            <a:t>Planning Team</a:t>
          </a:r>
          <a:endParaRPr lang="en-US" sz="1200" dirty="0"/>
        </a:p>
      </dgm:t>
    </dgm:pt>
    <dgm:pt modelId="{20F0D66E-7FF6-4B00-B05E-75788B3FED85}" type="parTrans" cxnId="{8B5D7E57-42C5-42C3-80BF-2516161F2C15}">
      <dgm:prSet/>
      <dgm:spPr/>
      <dgm:t>
        <a:bodyPr/>
        <a:lstStyle/>
        <a:p>
          <a:endParaRPr lang="en-US" sz="1200"/>
        </a:p>
      </dgm:t>
    </dgm:pt>
    <dgm:pt modelId="{BE713BC6-D743-47B0-A66C-A7DA56A4B8C9}" type="sibTrans" cxnId="{8B5D7E57-42C5-42C3-80BF-2516161F2C15}">
      <dgm:prSet/>
      <dgm:spPr/>
      <dgm:t>
        <a:bodyPr/>
        <a:lstStyle/>
        <a:p>
          <a:endParaRPr lang="en-US" sz="1200"/>
        </a:p>
      </dgm:t>
    </dgm:pt>
    <dgm:pt modelId="{10F47806-40B6-44E0-8775-9F576CEF9F3C}">
      <dgm:prSet phldrT="[Text]" custT="1"/>
      <dgm:spPr>
        <a:solidFill>
          <a:schemeClr val="accent5"/>
        </a:solidFill>
      </dgm:spPr>
      <dgm:t>
        <a:bodyPr/>
        <a:lstStyle/>
        <a:p>
          <a:r>
            <a:rPr lang="en-US" sz="1200" dirty="0" smtClean="0"/>
            <a:t>Core Team </a:t>
          </a:r>
          <a:endParaRPr lang="en-US" sz="1200" dirty="0"/>
        </a:p>
      </dgm:t>
    </dgm:pt>
    <dgm:pt modelId="{58ED8BF5-A2AC-4ABF-AF3E-2E4CCC47B405}" type="parTrans" cxnId="{4EAB8576-A30B-4C6F-9996-FF0DB2B62676}">
      <dgm:prSet/>
      <dgm:spPr/>
      <dgm:t>
        <a:bodyPr/>
        <a:lstStyle/>
        <a:p>
          <a:endParaRPr lang="en-US" sz="1200"/>
        </a:p>
      </dgm:t>
    </dgm:pt>
    <dgm:pt modelId="{0F7B19C6-81F6-4CF3-8495-CAAA4457C7B5}" type="sibTrans" cxnId="{4EAB8576-A30B-4C6F-9996-FF0DB2B62676}">
      <dgm:prSet/>
      <dgm:spPr/>
      <dgm:t>
        <a:bodyPr/>
        <a:lstStyle/>
        <a:p>
          <a:endParaRPr lang="en-US" sz="1200"/>
        </a:p>
      </dgm:t>
    </dgm:pt>
    <dgm:pt modelId="{6511A1DB-E18F-41F7-BB40-8C595ACE99C7}" type="pres">
      <dgm:prSet presAssocID="{58A976E4-D4F7-46FC-91E4-198E35BD63FD}" presName="Name0" presStyleCnt="0">
        <dgm:presLayoutVars>
          <dgm:chMax val="7"/>
          <dgm:resizeHandles val="exact"/>
        </dgm:presLayoutVars>
      </dgm:prSet>
      <dgm:spPr/>
      <dgm:t>
        <a:bodyPr/>
        <a:lstStyle/>
        <a:p>
          <a:endParaRPr lang="en-US"/>
        </a:p>
      </dgm:t>
    </dgm:pt>
    <dgm:pt modelId="{2C3D10E0-FF0D-4DAD-BBFB-928DB031258B}" type="pres">
      <dgm:prSet presAssocID="{58A976E4-D4F7-46FC-91E4-198E35BD63FD}" presName="comp1" presStyleCnt="0"/>
      <dgm:spPr/>
      <dgm:t>
        <a:bodyPr/>
        <a:lstStyle/>
        <a:p>
          <a:endParaRPr lang="en-US"/>
        </a:p>
      </dgm:t>
    </dgm:pt>
    <dgm:pt modelId="{87066F07-EEC0-4410-9C5A-48C16FDADDC3}" type="pres">
      <dgm:prSet presAssocID="{58A976E4-D4F7-46FC-91E4-198E35BD63FD}" presName="circle1" presStyleLbl="node1" presStyleIdx="0" presStyleCnt="3" custScaleX="112126" custLinFactNeighborY="800"/>
      <dgm:spPr/>
      <dgm:t>
        <a:bodyPr/>
        <a:lstStyle/>
        <a:p>
          <a:endParaRPr lang="en-US"/>
        </a:p>
      </dgm:t>
    </dgm:pt>
    <dgm:pt modelId="{6F33A295-1624-4A11-B7F0-E6E6B8F61648}" type="pres">
      <dgm:prSet presAssocID="{58A976E4-D4F7-46FC-91E4-198E35BD63FD}" presName="c1text" presStyleLbl="node1" presStyleIdx="0" presStyleCnt="3">
        <dgm:presLayoutVars>
          <dgm:bulletEnabled val="1"/>
        </dgm:presLayoutVars>
      </dgm:prSet>
      <dgm:spPr/>
      <dgm:t>
        <a:bodyPr/>
        <a:lstStyle/>
        <a:p>
          <a:endParaRPr lang="en-US"/>
        </a:p>
      </dgm:t>
    </dgm:pt>
    <dgm:pt modelId="{DD3F98BF-1308-48B8-A274-96C817873713}" type="pres">
      <dgm:prSet presAssocID="{58A976E4-D4F7-46FC-91E4-198E35BD63FD}" presName="comp2" presStyleCnt="0"/>
      <dgm:spPr/>
      <dgm:t>
        <a:bodyPr/>
        <a:lstStyle/>
        <a:p>
          <a:endParaRPr lang="en-US"/>
        </a:p>
      </dgm:t>
    </dgm:pt>
    <dgm:pt modelId="{7A165735-8904-468D-B2AC-05FF45EF3BDA}" type="pres">
      <dgm:prSet presAssocID="{58A976E4-D4F7-46FC-91E4-198E35BD63FD}" presName="circle2" presStyleLbl="node1" presStyleIdx="1" presStyleCnt="3"/>
      <dgm:spPr/>
      <dgm:t>
        <a:bodyPr/>
        <a:lstStyle/>
        <a:p>
          <a:endParaRPr lang="en-US"/>
        </a:p>
      </dgm:t>
    </dgm:pt>
    <dgm:pt modelId="{9E1425C2-7665-4390-98D3-DC479DC73028}" type="pres">
      <dgm:prSet presAssocID="{58A976E4-D4F7-46FC-91E4-198E35BD63FD}" presName="c2text" presStyleLbl="node1" presStyleIdx="1" presStyleCnt="3">
        <dgm:presLayoutVars>
          <dgm:bulletEnabled val="1"/>
        </dgm:presLayoutVars>
      </dgm:prSet>
      <dgm:spPr/>
      <dgm:t>
        <a:bodyPr/>
        <a:lstStyle/>
        <a:p>
          <a:endParaRPr lang="en-US"/>
        </a:p>
      </dgm:t>
    </dgm:pt>
    <dgm:pt modelId="{BD073A9C-46C2-43BC-B199-419833D13F39}" type="pres">
      <dgm:prSet presAssocID="{58A976E4-D4F7-46FC-91E4-198E35BD63FD}" presName="comp3" presStyleCnt="0"/>
      <dgm:spPr/>
      <dgm:t>
        <a:bodyPr/>
        <a:lstStyle/>
        <a:p>
          <a:endParaRPr lang="en-US"/>
        </a:p>
      </dgm:t>
    </dgm:pt>
    <dgm:pt modelId="{1EDFF552-D68E-4D39-B037-661135B01853}" type="pres">
      <dgm:prSet presAssocID="{58A976E4-D4F7-46FC-91E4-198E35BD63FD}" presName="circle3" presStyleLbl="node1" presStyleIdx="2" presStyleCnt="3"/>
      <dgm:spPr/>
      <dgm:t>
        <a:bodyPr/>
        <a:lstStyle/>
        <a:p>
          <a:endParaRPr lang="en-US"/>
        </a:p>
      </dgm:t>
    </dgm:pt>
    <dgm:pt modelId="{8AF9512C-038C-4A44-A846-3C40D9357441}" type="pres">
      <dgm:prSet presAssocID="{58A976E4-D4F7-46FC-91E4-198E35BD63FD}" presName="c3text" presStyleLbl="node1" presStyleIdx="2" presStyleCnt="3">
        <dgm:presLayoutVars>
          <dgm:bulletEnabled val="1"/>
        </dgm:presLayoutVars>
      </dgm:prSet>
      <dgm:spPr/>
      <dgm:t>
        <a:bodyPr/>
        <a:lstStyle/>
        <a:p>
          <a:endParaRPr lang="en-US"/>
        </a:p>
      </dgm:t>
    </dgm:pt>
  </dgm:ptLst>
  <dgm:cxnLst>
    <dgm:cxn modelId="{6E2DD551-6F33-EC42-9293-2D49C1ADF0B3}" type="presOf" srcId="{10F47806-40B6-44E0-8775-9F576CEF9F3C}" destId="{8AF9512C-038C-4A44-A846-3C40D9357441}" srcOrd="1" destOrd="0" presId="urn:microsoft.com/office/officeart/2005/8/layout/venn2"/>
    <dgm:cxn modelId="{4A2FBF00-FEDC-8E49-AE8A-2FAE0BFA581F}" type="presOf" srcId="{34544195-0C16-48D1-94C1-E6AEF27F342A}" destId="{87066F07-EEC0-4410-9C5A-48C16FDADDC3}" srcOrd="0" destOrd="0" presId="urn:microsoft.com/office/officeart/2005/8/layout/venn2"/>
    <dgm:cxn modelId="{C8641C3F-C2CD-234B-8D89-F081FC5BA28E}" type="presOf" srcId="{88AB7F86-9E08-4B62-800B-6AE76D6DE127}" destId="{9E1425C2-7665-4390-98D3-DC479DC73028}" srcOrd="1" destOrd="0" presId="urn:microsoft.com/office/officeart/2005/8/layout/venn2"/>
    <dgm:cxn modelId="{0EB75EBA-BD9F-B04D-8B66-D3261A00C656}" type="presOf" srcId="{88AB7F86-9E08-4B62-800B-6AE76D6DE127}" destId="{7A165735-8904-468D-B2AC-05FF45EF3BDA}" srcOrd="0" destOrd="0" presId="urn:microsoft.com/office/officeart/2005/8/layout/venn2"/>
    <dgm:cxn modelId="{1C04E3F4-E274-F04B-B5B8-67335C74DBC9}" type="presOf" srcId="{10F47806-40B6-44E0-8775-9F576CEF9F3C}" destId="{1EDFF552-D68E-4D39-B037-661135B01853}" srcOrd="0" destOrd="0" presId="urn:microsoft.com/office/officeart/2005/8/layout/venn2"/>
    <dgm:cxn modelId="{8B5D7E57-42C5-42C3-80BF-2516161F2C15}" srcId="{58A976E4-D4F7-46FC-91E4-198E35BD63FD}" destId="{88AB7F86-9E08-4B62-800B-6AE76D6DE127}" srcOrd="1" destOrd="0" parTransId="{20F0D66E-7FF6-4B00-B05E-75788B3FED85}" sibTransId="{BE713BC6-D743-47B0-A66C-A7DA56A4B8C9}"/>
    <dgm:cxn modelId="{957FDC68-0B7D-44EF-A862-7853F4927A7D}" srcId="{58A976E4-D4F7-46FC-91E4-198E35BD63FD}" destId="{34544195-0C16-48D1-94C1-E6AEF27F342A}" srcOrd="0" destOrd="0" parTransId="{3D49B86A-7533-4D1F-AEB2-336774E0933D}" sibTransId="{969DD2F4-0B60-4D75-B8BC-01E1F1076243}"/>
    <dgm:cxn modelId="{0D652CD8-4D14-1549-B568-630EB94033D5}" type="presOf" srcId="{58A976E4-D4F7-46FC-91E4-198E35BD63FD}" destId="{6511A1DB-E18F-41F7-BB40-8C595ACE99C7}" srcOrd="0" destOrd="0" presId="urn:microsoft.com/office/officeart/2005/8/layout/venn2"/>
    <dgm:cxn modelId="{5E5916E4-FA52-364F-B091-4E5013CA7347}" type="presOf" srcId="{34544195-0C16-48D1-94C1-E6AEF27F342A}" destId="{6F33A295-1624-4A11-B7F0-E6E6B8F61648}" srcOrd="1" destOrd="0" presId="urn:microsoft.com/office/officeart/2005/8/layout/venn2"/>
    <dgm:cxn modelId="{4EAB8576-A30B-4C6F-9996-FF0DB2B62676}" srcId="{58A976E4-D4F7-46FC-91E4-198E35BD63FD}" destId="{10F47806-40B6-44E0-8775-9F576CEF9F3C}" srcOrd="2" destOrd="0" parTransId="{58ED8BF5-A2AC-4ABF-AF3E-2E4CCC47B405}" sibTransId="{0F7B19C6-81F6-4CF3-8495-CAAA4457C7B5}"/>
    <dgm:cxn modelId="{7E8B479C-F976-1941-9FA4-50D2168BDBA7}" type="presParOf" srcId="{6511A1DB-E18F-41F7-BB40-8C595ACE99C7}" destId="{2C3D10E0-FF0D-4DAD-BBFB-928DB031258B}" srcOrd="0" destOrd="0" presId="urn:microsoft.com/office/officeart/2005/8/layout/venn2"/>
    <dgm:cxn modelId="{C90DC8C0-8ACD-764B-9AC1-68F8E0E6E1DB}" type="presParOf" srcId="{2C3D10E0-FF0D-4DAD-BBFB-928DB031258B}" destId="{87066F07-EEC0-4410-9C5A-48C16FDADDC3}" srcOrd="0" destOrd="0" presId="urn:microsoft.com/office/officeart/2005/8/layout/venn2"/>
    <dgm:cxn modelId="{C5A88B7B-4BB2-DF41-9810-5A44BD5708FF}" type="presParOf" srcId="{2C3D10E0-FF0D-4DAD-BBFB-928DB031258B}" destId="{6F33A295-1624-4A11-B7F0-E6E6B8F61648}" srcOrd="1" destOrd="0" presId="urn:microsoft.com/office/officeart/2005/8/layout/venn2"/>
    <dgm:cxn modelId="{CF11F48A-70E9-3946-B966-1E44514D21CF}" type="presParOf" srcId="{6511A1DB-E18F-41F7-BB40-8C595ACE99C7}" destId="{DD3F98BF-1308-48B8-A274-96C817873713}" srcOrd="1" destOrd="0" presId="urn:microsoft.com/office/officeart/2005/8/layout/venn2"/>
    <dgm:cxn modelId="{AFEE2082-3AB1-6D4A-BEF8-DAA9E47BD9EB}" type="presParOf" srcId="{DD3F98BF-1308-48B8-A274-96C817873713}" destId="{7A165735-8904-468D-B2AC-05FF45EF3BDA}" srcOrd="0" destOrd="0" presId="urn:microsoft.com/office/officeart/2005/8/layout/venn2"/>
    <dgm:cxn modelId="{7F189AB8-9BC9-5F4D-A22D-6E80D9F95CDF}" type="presParOf" srcId="{DD3F98BF-1308-48B8-A274-96C817873713}" destId="{9E1425C2-7665-4390-98D3-DC479DC73028}" srcOrd="1" destOrd="0" presId="urn:microsoft.com/office/officeart/2005/8/layout/venn2"/>
    <dgm:cxn modelId="{1F1B9564-5578-2D44-9FFC-2F7ADC81DEA7}" type="presParOf" srcId="{6511A1DB-E18F-41F7-BB40-8C595ACE99C7}" destId="{BD073A9C-46C2-43BC-B199-419833D13F39}" srcOrd="2" destOrd="0" presId="urn:microsoft.com/office/officeart/2005/8/layout/venn2"/>
    <dgm:cxn modelId="{1913BC3F-F2A6-9D47-9176-3CFB0BC76960}" type="presParOf" srcId="{BD073A9C-46C2-43BC-B199-419833D13F39}" destId="{1EDFF552-D68E-4D39-B037-661135B01853}" srcOrd="0" destOrd="0" presId="urn:microsoft.com/office/officeart/2005/8/layout/venn2"/>
    <dgm:cxn modelId="{17C0FD90-01B4-4644-9D18-27E3103AAC1C}" type="presParOf" srcId="{BD073A9C-46C2-43BC-B199-419833D13F39}" destId="{8AF9512C-038C-4A44-A846-3C40D9357441}"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A976E4-D4F7-46FC-91E4-198E35BD63FD}" type="doc">
      <dgm:prSet loTypeId="urn:microsoft.com/office/officeart/2005/8/layout/venn2" loCatId="relationship" qsTypeId="urn:microsoft.com/office/officeart/2005/8/quickstyle/3d3" qsCatId="3D" csTypeId="urn:microsoft.com/office/officeart/2005/8/colors/accent1_2" csCatId="accent1" phldr="1"/>
      <dgm:spPr/>
      <dgm:t>
        <a:bodyPr/>
        <a:lstStyle/>
        <a:p>
          <a:endParaRPr lang="en-US"/>
        </a:p>
      </dgm:t>
    </dgm:pt>
    <dgm:pt modelId="{34544195-0C16-48D1-94C1-E6AEF27F342A}">
      <dgm:prSet phldrT="[Text]" custT="1"/>
      <dgm:spPr/>
      <dgm:t>
        <a:bodyPr/>
        <a:lstStyle/>
        <a:p>
          <a:r>
            <a:rPr lang="en-US" sz="1200" dirty="0" smtClean="0"/>
            <a:t>Community</a:t>
          </a:r>
          <a:endParaRPr lang="en-US" sz="1200" dirty="0"/>
        </a:p>
      </dgm:t>
    </dgm:pt>
    <dgm:pt modelId="{3D49B86A-7533-4D1F-AEB2-336774E0933D}" type="parTrans" cxnId="{957FDC68-0B7D-44EF-A862-7853F4927A7D}">
      <dgm:prSet/>
      <dgm:spPr/>
      <dgm:t>
        <a:bodyPr/>
        <a:lstStyle/>
        <a:p>
          <a:endParaRPr lang="en-US" sz="1200"/>
        </a:p>
      </dgm:t>
    </dgm:pt>
    <dgm:pt modelId="{969DD2F4-0B60-4D75-B8BC-01E1F1076243}" type="sibTrans" cxnId="{957FDC68-0B7D-44EF-A862-7853F4927A7D}">
      <dgm:prSet/>
      <dgm:spPr/>
      <dgm:t>
        <a:bodyPr/>
        <a:lstStyle/>
        <a:p>
          <a:endParaRPr lang="en-US" sz="1200"/>
        </a:p>
      </dgm:t>
    </dgm:pt>
    <dgm:pt modelId="{88AB7F86-9E08-4B62-800B-6AE76D6DE127}">
      <dgm:prSet phldrT="[Text]" custT="1"/>
      <dgm:spPr>
        <a:solidFill>
          <a:schemeClr val="accent5"/>
        </a:solidFill>
      </dgm:spPr>
      <dgm:t>
        <a:bodyPr/>
        <a:lstStyle/>
        <a:p>
          <a:r>
            <a:rPr lang="en-US" sz="1200" dirty="0" smtClean="0"/>
            <a:t>Planning Team</a:t>
          </a:r>
          <a:endParaRPr lang="en-US" sz="1200" dirty="0"/>
        </a:p>
      </dgm:t>
    </dgm:pt>
    <dgm:pt modelId="{20F0D66E-7FF6-4B00-B05E-75788B3FED85}" type="parTrans" cxnId="{8B5D7E57-42C5-42C3-80BF-2516161F2C15}">
      <dgm:prSet/>
      <dgm:spPr/>
      <dgm:t>
        <a:bodyPr/>
        <a:lstStyle/>
        <a:p>
          <a:endParaRPr lang="en-US" sz="1200"/>
        </a:p>
      </dgm:t>
    </dgm:pt>
    <dgm:pt modelId="{BE713BC6-D743-47B0-A66C-A7DA56A4B8C9}" type="sibTrans" cxnId="{8B5D7E57-42C5-42C3-80BF-2516161F2C15}">
      <dgm:prSet/>
      <dgm:spPr/>
      <dgm:t>
        <a:bodyPr/>
        <a:lstStyle/>
        <a:p>
          <a:endParaRPr lang="en-US" sz="1200"/>
        </a:p>
      </dgm:t>
    </dgm:pt>
    <dgm:pt modelId="{10F47806-40B6-44E0-8775-9F576CEF9F3C}">
      <dgm:prSet phldrT="[Text]" custT="1"/>
      <dgm:spPr>
        <a:solidFill>
          <a:schemeClr val="accent1"/>
        </a:solidFill>
      </dgm:spPr>
      <dgm:t>
        <a:bodyPr/>
        <a:lstStyle/>
        <a:p>
          <a:r>
            <a:rPr lang="en-US" sz="1200" dirty="0" smtClean="0"/>
            <a:t>Core Team </a:t>
          </a:r>
          <a:endParaRPr lang="en-US" sz="1200" dirty="0"/>
        </a:p>
      </dgm:t>
    </dgm:pt>
    <dgm:pt modelId="{58ED8BF5-A2AC-4ABF-AF3E-2E4CCC47B405}" type="parTrans" cxnId="{4EAB8576-A30B-4C6F-9996-FF0DB2B62676}">
      <dgm:prSet/>
      <dgm:spPr/>
      <dgm:t>
        <a:bodyPr/>
        <a:lstStyle/>
        <a:p>
          <a:endParaRPr lang="en-US" sz="1200"/>
        </a:p>
      </dgm:t>
    </dgm:pt>
    <dgm:pt modelId="{0F7B19C6-81F6-4CF3-8495-CAAA4457C7B5}" type="sibTrans" cxnId="{4EAB8576-A30B-4C6F-9996-FF0DB2B62676}">
      <dgm:prSet/>
      <dgm:spPr/>
      <dgm:t>
        <a:bodyPr/>
        <a:lstStyle/>
        <a:p>
          <a:endParaRPr lang="en-US" sz="1200"/>
        </a:p>
      </dgm:t>
    </dgm:pt>
    <dgm:pt modelId="{6511A1DB-E18F-41F7-BB40-8C595ACE99C7}" type="pres">
      <dgm:prSet presAssocID="{58A976E4-D4F7-46FC-91E4-198E35BD63FD}" presName="Name0" presStyleCnt="0">
        <dgm:presLayoutVars>
          <dgm:chMax val="7"/>
          <dgm:resizeHandles val="exact"/>
        </dgm:presLayoutVars>
      </dgm:prSet>
      <dgm:spPr/>
      <dgm:t>
        <a:bodyPr/>
        <a:lstStyle/>
        <a:p>
          <a:endParaRPr lang="en-US"/>
        </a:p>
      </dgm:t>
    </dgm:pt>
    <dgm:pt modelId="{2C3D10E0-FF0D-4DAD-BBFB-928DB031258B}" type="pres">
      <dgm:prSet presAssocID="{58A976E4-D4F7-46FC-91E4-198E35BD63FD}" presName="comp1" presStyleCnt="0"/>
      <dgm:spPr/>
      <dgm:t>
        <a:bodyPr/>
        <a:lstStyle/>
        <a:p>
          <a:endParaRPr lang="en-US"/>
        </a:p>
      </dgm:t>
    </dgm:pt>
    <dgm:pt modelId="{87066F07-EEC0-4410-9C5A-48C16FDADDC3}" type="pres">
      <dgm:prSet presAssocID="{58A976E4-D4F7-46FC-91E4-198E35BD63FD}" presName="circle1" presStyleLbl="node1" presStyleIdx="0" presStyleCnt="3" custScaleX="100000" custLinFactNeighborY="800"/>
      <dgm:spPr/>
      <dgm:t>
        <a:bodyPr/>
        <a:lstStyle/>
        <a:p>
          <a:endParaRPr lang="en-US"/>
        </a:p>
      </dgm:t>
    </dgm:pt>
    <dgm:pt modelId="{6F33A295-1624-4A11-B7F0-E6E6B8F61648}" type="pres">
      <dgm:prSet presAssocID="{58A976E4-D4F7-46FC-91E4-198E35BD63FD}" presName="c1text" presStyleLbl="node1" presStyleIdx="0" presStyleCnt="3">
        <dgm:presLayoutVars>
          <dgm:bulletEnabled val="1"/>
        </dgm:presLayoutVars>
      </dgm:prSet>
      <dgm:spPr/>
      <dgm:t>
        <a:bodyPr/>
        <a:lstStyle/>
        <a:p>
          <a:endParaRPr lang="en-US"/>
        </a:p>
      </dgm:t>
    </dgm:pt>
    <dgm:pt modelId="{DD3F98BF-1308-48B8-A274-96C817873713}" type="pres">
      <dgm:prSet presAssocID="{58A976E4-D4F7-46FC-91E4-198E35BD63FD}" presName="comp2" presStyleCnt="0"/>
      <dgm:spPr/>
      <dgm:t>
        <a:bodyPr/>
        <a:lstStyle/>
        <a:p>
          <a:endParaRPr lang="en-US"/>
        </a:p>
      </dgm:t>
    </dgm:pt>
    <dgm:pt modelId="{7A165735-8904-468D-B2AC-05FF45EF3BDA}" type="pres">
      <dgm:prSet presAssocID="{58A976E4-D4F7-46FC-91E4-198E35BD63FD}" presName="circle2" presStyleLbl="node1" presStyleIdx="1" presStyleCnt="3"/>
      <dgm:spPr/>
      <dgm:t>
        <a:bodyPr/>
        <a:lstStyle/>
        <a:p>
          <a:endParaRPr lang="en-US"/>
        </a:p>
      </dgm:t>
    </dgm:pt>
    <dgm:pt modelId="{9E1425C2-7665-4390-98D3-DC479DC73028}" type="pres">
      <dgm:prSet presAssocID="{58A976E4-D4F7-46FC-91E4-198E35BD63FD}" presName="c2text" presStyleLbl="node1" presStyleIdx="1" presStyleCnt="3">
        <dgm:presLayoutVars>
          <dgm:bulletEnabled val="1"/>
        </dgm:presLayoutVars>
      </dgm:prSet>
      <dgm:spPr/>
      <dgm:t>
        <a:bodyPr/>
        <a:lstStyle/>
        <a:p>
          <a:endParaRPr lang="en-US"/>
        </a:p>
      </dgm:t>
    </dgm:pt>
    <dgm:pt modelId="{BD073A9C-46C2-43BC-B199-419833D13F39}" type="pres">
      <dgm:prSet presAssocID="{58A976E4-D4F7-46FC-91E4-198E35BD63FD}" presName="comp3" presStyleCnt="0"/>
      <dgm:spPr/>
      <dgm:t>
        <a:bodyPr/>
        <a:lstStyle/>
        <a:p>
          <a:endParaRPr lang="en-US"/>
        </a:p>
      </dgm:t>
    </dgm:pt>
    <dgm:pt modelId="{1EDFF552-D68E-4D39-B037-661135B01853}" type="pres">
      <dgm:prSet presAssocID="{58A976E4-D4F7-46FC-91E4-198E35BD63FD}" presName="circle3" presStyleLbl="node1" presStyleIdx="2" presStyleCnt="3"/>
      <dgm:spPr/>
      <dgm:t>
        <a:bodyPr/>
        <a:lstStyle/>
        <a:p>
          <a:endParaRPr lang="en-US"/>
        </a:p>
      </dgm:t>
    </dgm:pt>
    <dgm:pt modelId="{8AF9512C-038C-4A44-A846-3C40D9357441}" type="pres">
      <dgm:prSet presAssocID="{58A976E4-D4F7-46FC-91E4-198E35BD63FD}" presName="c3text" presStyleLbl="node1" presStyleIdx="2" presStyleCnt="3">
        <dgm:presLayoutVars>
          <dgm:bulletEnabled val="1"/>
        </dgm:presLayoutVars>
      </dgm:prSet>
      <dgm:spPr/>
      <dgm:t>
        <a:bodyPr/>
        <a:lstStyle/>
        <a:p>
          <a:endParaRPr lang="en-US"/>
        </a:p>
      </dgm:t>
    </dgm:pt>
  </dgm:ptLst>
  <dgm:cxnLst>
    <dgm:cxn modelId="{80490BFB-09C2-FE4B-949F-0B127D747AAA}" type="presOf" srcId="{88AB7F86-9E08-4B62-800B-6AE76D6DE127}" destId="{9E1425C2-7665-4390-98D3-DC479DC73028}" srcOrd="1" destOrd="0" presId="urn:microsoft.com/office/officeart/2005/8/layout/venn2"/>
    <dgm:cxn modelId="{B6FCB872-C51A-E046-B65A-C3438BDD9A87}" type="presOf" srcId="{10F47806-40B6-44E0-8775-9F576CEF9F3C}" destId="{8AF9512C-038C-4A44-A846-3C40D9357441}" srcOrd="1" destOrd="0" presId="urn:microsoft.com/office/officeart/2005/8/layout/venn2"/>
    <dgm:cxn modelId="{659642AB-6287-D34C-82B1-ED7AC1E4A67B}" type="presOf" srcId="{34544195-0C16-48D1-94C1-E6AEF27F342A}" destId="{6F33A295-1624-4A11-B7F0-E6E6B8F61648}" srcOrd="1" destOrd="0" presId="urn:microsoft.com/office/officeart/2005/8/layout/venn2"/>
    <dgm:cxn modelId="{C20A1E57-5695-8D45-8C67-5E3D1AD86CEB}" type="presOf" srcId="{10F47806-40B6-44E0-8775-9F576CEF9F3C}" destId="{1EDFF552-D68E-4D39-B037-661135B01853}" srcOrd="0" destOrd="0" presId="urn:microsoft.com/office/officeart/2005/8/layout/venn2"/>
    <dgm:cxn modelId="{9EBFE19F-19BB-8248-A453-D06CC5680BA5}" type="presOf" srcId="{88AB7F86-9E08-4B62-800B-6AE76D6DE127}" destId="{7A165735-8904-468D-B2AC-05FF45EF3BDA}" srcOrd="0" destOrd="0" presId="urn:microsoft.com/office/officeart/2005/8/layout/venn2"/>
    <dgm:cxn modelId="{25DE64ED-3F9E-2A47-ADAF-BFF660EF2096}" type="presOf" srcId="{58A976E4-D4F7-46FC-91E4-198E35BD63FD}" destId="{6511A1DB-E18F-41F7-BB40-8C595ACE99C7}" srcOrd="0" destOrd="0" presId="urn:microsoft.com/office/officeart/2005/8/layout/venn2"/>
    <dgm:cxn modelId="{8B5D7E57-42C5-42C3-80BF-2516161F2C15}" srcId="{58A976E4-D4F7-46FC-91E4-198E35BD63FD}" destId="{88AB7F86-9E08-4B62-800B-6AE76D6DE127}" srcOrd="1" destOrd="0" parTransId="{20F0D66E-7FF6-4B00-B05E-75788B3FED85}" sibTransId="{BE713BC6-D743-47B0-A66C-A7DA56A4B8C9}"/>
    <dgm:cxn modelId="{161A556C-AB88-0B4A-8F19-BC2941975569}" type="presOf" srcId="{34544195-0C16-48D1-94C1-E6AEF27F342A}" destId="{87066F07-EEC0-4410-9C5A-48C16FDADDC3}" srcOrd="0" destOrd="0" presId="urn:microsoft.com/office/officeart/2005/8/layout/venn2"/>
    <dgm:cxn modelId="{957FDC68-0B7D-44EF-A862-7853F4927A7D}" srcId="{58A976E4-D4F7-46FC-91E4-198E35BD63FD}" destId="{34544195-0C16-48D1-94C1-E6AEF27F342A}" srcOrd="0" destOrd="0" parTransId="{3D49B86A-7533-4D1F-AEB2-336774E0933D}" sibTransId="{969DD2F4-0B60-4D75-B8BC-01E1F1076243}"/>
    <dgm:cxn modelId="{4EAB8576-A30B-4C6F-9996-FF0DB2B62676}" srcId="{58A976E4-D4F7-46FC-91E4-198E35BD63FD}" destId="{10F47806-40B6-44E0-8775-9F576CEF9F3C}" srcOrd="2" destOrd="0" parTransId="{58ED8BF5-A2AC-4ABF-AF3E-2E4CCC47B405}" sibTransId="{0F7B19C6-81F6-4CF3-8495-CAAA4457C7B5}"/>
    <dgm:cxn modelId="{FDFFA194-5220-5343-9988-7333487751D4}" type="presParOf" srcId="{6511A1DB-E18F-41F7-BB40-8C595ACE99C7}" destId="{2C3D10E0-FF0D-4DAD-BBFB-928DB031258B}" srcOrd="0" destOrd="0" presId="urn:microsoft.com/office/officeart/2005/8/layout/venn2"/>
    <dgm:cxn modelId="{7F706689-C77E-DC45-9E08-7F7061E7C7E5}" type="presParOf" srcId="{2C3D10E0-FF0D-4DAD-BBFB-928DB031258B}" destId="{87066F07-EEC0-4410-9C5A-48C16FDADDC3}" srcOrd="0" destOrd="0" presId="urn:microsoft.com/office/officeart/2005/8/layout/venn2"/>
    <dgm:cxn modelId="{E3621507-1377-2242-926A-5087F3B12FB4}" type="presParOf" srcId="{2C3D10E0-FF0D-4DAD-BBFB-928DB031258B}" destId="{6F33A295-1624-4A11-B7F0-E6E6B8F61648}" srcOrd="1" destOrd="0" presId="urn:microsoft.com/office/officeart/2005/8/layout/venn2"/>
    <dgm:cxn modelId="{84BC3C3F-D3C8-434C-BF1A-9D27D17D33CF}" type="presParOf" srcId="{6511A1DB-E18F-41F7-BB40-8C595ACE99C7}" destId="{DD3F98BF-1308-48B8-A274-96C817873713}" srcOrd="1" destOrd="0" presId="urn:microsoft.com/office/officeart/2005/8/layout/venn2"/>
    <dgm:cxn modelId="{A91CEE2B-8DB3-0048-BBF7-961A318A2733}" type="presParOf" srcId="{DD3F98BF-1308-48B8-A274-96C817873713}" destId="{7A165735-8904-468D-B2AC-05FF45EF3BDA}" srcOrd="0" destOrd="0" presId="urn:microsoft.com/office/officeart/2005/8/layout/venn2"/>
    <dgm:cxn modelId="{78A8D1A8-B852-8E4B-9462-8AE42A41FE3F}" type="presParOf" srcId="{DD3F98BF-1308-48B8-A274-96C817873713}" destId="{9E1425C2-7665-4390-98D3-DC479DC73028}" srcOrd="1" destOrd="0" presId="urn:microsoft.com/office/officeart/2005/8/layout/venn2"/>
    <dgm:cxn modelId="{130B7CC4-7BE0-7241-BE26-5570699FF90C}" type="presParOf" srcId="{6511A1DB-E18F-41F7-BB40-8C595ACE99C7}" destId="{BD073A9C-46C2-43BC-B199-419833D13F39}" srcOrd="2" destOrd="0" presId="urn:microsoft.com/office/officeart/2005/8/layout/venn2"/>
    <dgm:cxn modelId="{A6A2F57B-22DB-D74D-B5C3-E4627769559C}" type="presParOf" srcId="{BD073A9C-46C2-43BC-B199-419833D13F39}" destId="{1EDFF552-D68E-4D39-B037-661135B01853}" srcOrd="0" destOrd="0" presId="urn:microsoft.com/office/officeart/2005/8/layout/venn2"/>
    <dgm:cxn modelId="{1376EAD0-C0B9-4A4C-A9EC-5034FC1BD267}" type="presParOf" srcId="{BD073A9C-46C2-43BC-B199-419833D13F39}" destId="{8AF9512C-038C-4A44-A846-3C40D9357441}" srcOrd="1" destOrd="0" presId="urn:microsoft.com/office/officeart/2005/8/layout/ven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764931-E2E3-4773-B9E3-B909B63ED8F2}"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en-US"/>
        </a:p>
      </dgm:t>
    </dgm:pt>
    <dgm:pt modelId="{1EF858A3-B329-4716-A5D2-FFED33A013E3}">
      <dgm:prSet phldrT="[Text]"/>
      <dgm:spPr>
        <a:solidFill>
          <a:schemeClr val="accent4">
            <a:lumMod val="75000"/>
          </a:schemeClr>
        </a:solidFill>
      </dgm:spPr>
      <dgm:t>
        <a:bodyPr/>
        <a:lstStyle/>
        <a:p>
          <a:r>
            <a:rPr lang="en-US" b="1" dirty="0" smtClean="0"/>
            <a:t>Planning Team</a:t>
          </a:r>
          <a:endParaRPr lang="en-US" b="1" dirty="0"/>
        </a:p>
      </dgm:t>
    </dgm:pt>
    <dgm:pt modelId="{5CD08770-7861-488D-AFE8-F6E6958AA7B5}" type="parTrans" cxnId="{A9ECA531-244B-444F-B057-3440FBD3EACA}">
      <dgm:prSet/>
      <dgm:spPr/>
      <dgm:t>
        <a:bodyPr/>
        <a:lstStyle/>
        <a:p>
          <a:endParaRPr lang="en-US"/>
        </a:p>
      </dgm:t>
    </dgm:pt>
    <dgm:pt modelId="{940C9732-AFF0-43E2-8B9F-F35CB14EAC51}" type="sibTrans" cxnId="{A9ECA531-244B-444F-B057-3440FBD3EACA}">
      <dgm:prSet/>
      <dgm:spPr/>
      <dgm:t>
        <a:bodyPr/>
        <a:lstStyle/>
        <a:p>
          <a:endParaRPr lang="en-US"/>
        </a:p>
      </dgm:t>
    </dgm:pt>
    <dgm:pt modelId="{21F5F63D-2103-49DD-AAC5-B909CF779C29}">
      <dgm:prSet phldrT="[Text]"/>
      <dgm:spPr/>
      <dgm:t>
        <a:bodyPr/>
        <a:lstStyle/>
        <a:p>
          <a:r>
            <a:rPr lang="en-US" dirty="0" smtClean="0"/>
            <a:t>Fire Services </a:t>
          </a:r>
          <a:endParaRPr lang="en-US" dirty="0"/>
        </a:p>
      </dgm:t>
    </dgm:pt>
    <dgm:pt modelId="{73B2F999-5C41-4CD3-8B8C-A440DFD54FA5}" type="parTrans" cxnId="{8A2862C5-2A89-4D47-9607-262631669793}">
      <dgm:prSet/>
      <dgm:spPr/>
      <dgm:t>
        <a:bodyPr/>
        <a:lstStyle/>
        <a:p>
          <a:endParaRPr lang="en-US" dirty="0"/>
        </a:p>
      </dgm:t>
    </dgm:pt>
    <dgm:pt modelId="{CA154F4C-E986-4286-B511-7EBCF46EB347}" type="sibTrans" cxnId="{8A2862C5-2A89-4D47-9607-262631669793}">
      <dgm:prSet/>
      <dgm:spPr/>
      <dgm:t>
        <a:bodyPr/>
        <a:lstStyle/>
        <a:p>
          <a:endParaRPr lang="en-US"/>
        </a:p>
      </dgm:t>
    </dgm:pt>
    <dgm:pt modelId="{73DAEFE0-11E9-4041-9C59-64CC55756B41}">
      <dgm:prSet phldrT="[Text]"/>
      <dgm:spPr/>
      <dgm:t>
        <a:bodyPr/>
        <a:lstStyle/>
        <a:p>
          <a:r>
            <a:rPr lang="en-US" dirty="0" smtClean="0"/>
            <a:t>Emergency Manager</a:t>
          </a:r>
          <a:endParaRPr lang="en-US" dirty="0"/>
        </a:p>
      </dgm:t>
    </dgm:pt>
    <dgm:pt modelId="{EFA58BAE-868F-4832-AC11-09938F085232}" type="parTrans" cxnId="{BE3CD992-2AAC-465F-A27E-AD07BBDF8AD6}">
      <dgm:prSet/>
      <dgm:spPr/>
      <dgm:t>
        <a:bodyPr/>
        <a:lstStyle/>
        <a:p>
          <a:endParaRPr lang="en-US" dirty="0"/>
        </a:p>
      </dgm:t>
    </dgm:pt>
    <dgm:pt modelId="{302EAA43-CD64-4082-910C-881D79399E73}" type="sibTrans" cxnId="{BE3CD992-2AAC-465F-A27E-AD07BBDF8AD6}">
      <dgm:prSet/>
      <dgm:spPr/>
      <dgm:t>
        <a:bodyPr/>
        <a:lstStyle/>
        <a:p>
          <a:endParaRPr lang="en-US"/>
        </a:p>
      </dgm:t>
    </dgm:pt>
    <dgm:pt modelId="{94D54578-88E8-4C89-8F1F-494CA9601083}">
      <dgm:prSet phldrT="[Text]"/>
      <dgm:spPr/>
      <dgm:t>
        <a:bodyPr/>
        <a:lstStyle/>
        <a:p>
          <a:r>
            <a:rPr lang="en-US" dirty="0" smtClean="0"/>
            <a:t>Law Enforcement</a:t>
          </a:r>
          <a:endParaRPr lang="en-US" dirty="0"/>
        </a:p>
      </dgm:t>
    </dgm:pt>
    <dgm:pt modelId="{EAF6E233-46F7-4EFF-8B10-6742AFD58776}" type="parTrans" cxnId="{84F88854-81DC-465A-BB5B-79638E6732AF}">
      <dgm:prSet/>
      <dgm:spPr/>
      <dgm:t>
        <a:bodyPr/>
        <a:lstStyle/>
        <a:p>
          <a:endParaRPr lang="en-US" dirty="0"/>
        </a:p>
      </dgm:t>
    </dgm:pt>
    <dgm:pt modelId="{F22979AE-1BD1-4159-93B4-0DD3633AE8BA}" type="sibTrans" cxnId="{84F88854-81DC-465A-BB5B-79638E6732AF}">
      <dgm:prSet/>
      <dgm:spPr/>
      <dgm:t>
        <a:bodyPr/>
        <a:lstStyle/>
        <a:p>
          <a:endParaRPr lang="en-US"/>
        </a:p>
      </dgm:t>
    </dgm:pt>
    <dgm:pt modelId="{F420322D-1DAE-4ED0-90D5-8CA834EE6E9B}">
      <dgm:prSet/>
      <dgm:spPr/>
      <dgm:t>
        <a:bodyPr/>
        <a:lstStyle/>
        <a:p>
          <a:r>
            <a:rPr lang="en-US" dirty="0" smtClean="0"/>
            <a:t>Health Services</a:t>
          </a:r>
          <a:endParaRPr lang="en-US" dirty="0"/>
        </a:p>
      </dgm:t>
    </dgm:pt>
    <dgm:pt modelId="{97BB4D0D-C0B1-4503-8B11-CB2FA506D2EB}" type="parTrans" cxnId="{84A94017-1341-49CA-B0DF-3A3FEF4734EF}">
      <dgm:prSet/>
      <dgm:spPr/>
      <dgm:t>
        <a:bodyPr/>
        <a:lstStyle/>
        <a:p>
          <a:endParaRPr lang="en-US" dirty="0"/>
        </a:p>
      </dgm:t>
    </dgm:pt>
    <dgm:pt modelId="{3DB37B6F-B5B8-4E61-A42C-BDAD211FA9A0}" type="sibTrans" cxnId="{84A94017-1341-49CA-B0DF-3A3FEF4734EF}">
      <dgm:prSet/>
      <dgm:spPr/>
      <dgm:t>
        <a:bodyPr/>
        <a:lstStyle/>
        <a:p>
          <a:endParaRPr lang="en-US"/>
        </a:p>
      </dgm:t>
    </dgm:pt>
    <dgm:pt modelId="{1EB75A7B-0289-46BF-82DE-5B89D3334DF2}">
      <dgm:prSet/>
      <dgm:spPr/>
      <dgm:t>
        <a:bodyPr/>
        <a:lstStyle/>
        <a:p>
          <a:r>
            <a:rPr lang="en-US" dirty="0" smtClean="0"/>
            <a:t>Utilities</a:t>
          </a:r>
          <a:endParaRPr lang="en-US" dirty="0"/>
        </a:p>
      </dgm:t>
    </dgm:pt>
    <dgm:pt modelId="{81D69B21-AB35-4216-A111-D52F46BB352C}" type="parTrans" cxnId="{11614EB2-1AEA-420A-83FE-4EAB288D25E0}">
      <dgm:prSet/>
      <dgm:spPr/>
      <dgm:t>
        <a:bodyPr/>
        <a:lstStyle/>
        <a:p>
          <a:endParaRPr lang="en-US" dirty="0"/>
        </a:p>
      </dgm:t>
    </dgm:pt>
    <dgm:pt modelId="{87A5A821-79B3-416B-9E88-1F1DFF6E6C54}" type="sibTrans" cxnId="{11614EB2-1AEA-420A-83FE-4EAB288D25E0}">
      <dgm:prSet/>
      <dgm:spPr/>
      <dgm:t>
        <a:bodyPr/>
        <a:lstStyle/>
        <a:p>
          <a:endParaRPr lang="en-US"/>
        </a:p>
      </dgm:t>
    </dgm:pt>
    <dgm:pt modelId="{6826B130-FBB2-45D6-82A6-9D0CD0932EC1}">
      <dgm:prSet/>
      <dgm:spPr/>
      <dgm:t>
        <a:bodyPr/>
        <a:lstStyle/>
        <a:p>
          <a:r>
            <a:rPr lang="en-US" dirty="0" smtClean="0"/>
            <a:t>Education</a:t>
          </a:r>
          <a:endParaRPr lang="en-US" dirty="0"/>
        </a:p>
      </dgm:t>
    </dgm:pt>
    <dgm:pt modelId="{51FD5EE1-8307-4731-A278-1990155A4985}" type="parTrans" cxnId="{4DD87FF7-9F06-4E53-9E04-25178923BAAE}">
      <dgm:prSet/>
      <dgm:spPr/>
      <dgm:t>
        <a:bodyPr/>
        <a:lstStyle/>
        <a:p>
          <a:endParaRPr lang="en-US" dirty="0"/>
        </a:p>
      </dgm:t>
    </dgm:pt>
    <dgm:pt modelId="{656CA1C7-77FA-49BA-926E-6EF9E17BD360}" type="sibTrans" cxnId="{4DD87FF7-9F06-4E53-9E04-25178923BAAE}">
      <dgm:prSet/>
      <dgm:spPr/>
      <dgm:t>
        <a:bodyPr/>
        <a:lstStyle/>
        <a:p>
          <a:endParaRPr lang="en-US"/>
        </a:p>
      </dgm:t>
    </dgm:pt>
    <dgm:pt modelId="{6CDCD190-B5BA-43F6-ABBB-97CF678B9D75}">
      <dgm:prSet/>
      <dgm:spPr/>
      <dgm:t>
        <a:bodyPr/>
        <a:lstStyle/>
        <a:p>
          <a:r>
            <a:rPr lang="en-US" dirty="0" smtClean="0"/>
            <a:t>Social Services</a:t>
          </a:r>
          <a:endParaRPr lang="en-US" dirty="0"/>
        </a:p>
      </dgm:t>
    </dgm:pt>
    <dgm:pt modelId="{BDF90D93-AB51-40AD-97A1-03E305806B75}" type="parTrans" cxnId="{18547FFB-BCF5-4359-ADF6-D52F2B479EC1}">
      <dgm:prSet/>
      <dgm:spPr/>
      <dgm:t>
        <a:bodyPr/>
        <a:lstStyle/>
        <a:p>
          <a:endParaRPr lang="en-US" dirty="0"/>
        </a:p>
      </dgm:t>
    </dgm:pt>
    <dgm:pt modelId="{9F0898AA-BE1C-4502-A9A6-91ECEDAE2105}" type="sibTrans" cxnId="{18547FFB-BCF5-4359-ADF6-D52F2B479EC1}">
      <dgm:prSet/>
      <dgm:spPr/>
      <dgm:t>
        <a:bodyPr/>
        <a:lstStyle/>
        <a:p>
          <a:endParaRPr lang="en-US"/>
        </a:p>
      </dgm:t>
    </dgm:pt>
    <dgm:pt modelId="{0227E47D-13CC-421C-A083-702F866AC23B}">
      <dgm:prSet/>
      <dgm:spPr/>
      <dgm:t>
        <a:bodyPr/>
        <a:lstStyle/>
        <a:p>
          <a:r>
            <a:rPr lang="en-US" dirty="0" smtClean="0"/>
            <a:t>Agriculture &amp; Farming</a:t>
          </a:r>
          <a:endParaRPr lang="en-US" dirty="0"/>
        </a:p>
      </dgm:t>
    </dgm:pt>
    <dgm:pt modelId="{8B01D0D2-611A-4061-90E6-306786CD8CBB}" type="parTrans" cxnId="{1129B1A9-6D96-43EB-9FBF-8199D9277158}">
      <dgm:prSet/>
      <dgm:spPr/>
      <dgm:t>
        <a:bodyPr/>
        <a:lstStyle/>
        <a:p>
          <a:endParaRPr lang="en-US" dirty="0"/>
        </a:p>
      </dgm:t>
    </dgm:pt>
    <dgm:pt modelId="{A7B6F892-4107-4F22-B7AE-6FC613677BB6}" type="sibTrans" cxnId="{1129B1A9-6D96-43EB-9FBF-8199D9277158}">
      <dgm:prSet/>
      <dgm:spPr/>
      <dgm:t>
        <a:bodyPr/>
        <a:lstStyle/>
        <a:p>
          <a:endParaRPr lang="en-US"/>
        </a:p>
      </dgm:t>
    </dgm:pt>
    <dgm:pt modelId="{B1A7BEA9-9CFF-46B7-934B-D8C7ECA03709}">
      <dgm:prSet/>
      <dgm:spPr/>
      <dgm:t>
        <a:bodyPr/>
        <a:lstStyle/>
        <a:p>
          <a:r>
            <a:rPr lang="en-US" dirty="0" smtClean="0"/>
            <a:t>Children’s Services	</a:t>
          </a:r>
          <a:endParaRPr lang="en-US" dirty="0"/>
        </a:p>
      </dgm:t>
    </dgm:pt>
    <dgm:pt modelId="{8693D440-DF53-4F80-89F5-1C9472D9872D}" type="parTrans" cxnId="{5BB1485B-7291-4AAB-8F38-20A2684CB617}">
      <dgm:prSet/>
      <dgm:spPr/>
      <dgm:t>
        <a:bodyPr/>
        <a:lstStyle/>
        <a:p>
          <a:endParaRPr lang="en-US" dirty="0"/>
        </a:p>
      </dgm:t>
    </dgm:pt>
    <dgm:pt modelId="{5A7F917E-46A2-48AD-B2EE-78D6BFFD8343}" type="sibTrans" cxnId="{5BB1485B-7291-4AAB-8F38-20A2684CB617}">
      <dgm:prSet/>
      <dgm:spPr/>
      <dgm:t>
        <a:bodyPr/>
        <a:lstStyle/>
        <a:p>
          <a:endParaRPr lang="en-US"/>
        </a:p>
      </dgm:t>
    </dgm:pt>
    <dgm:pt modelId="{9B825445-9091-4C39-A8F3-0B81F4D65B2A}">
      <dgm:prSet/>
      <dgm:spPr/>
      <dgm:t>
        <a:bodyPr/>
        <a:lstStyle/>
        <a:p>
          <a:r>
            <a:rPr lang="en-US" dirty="0" smtClean="0"/>
            <a:t>National Guard</a:t>
          </a:r>
          <a:endParaRPr lang="en-US" dirty="0"/>
        </a:p>
      </dgm:t>
    </dgm:pt>
    <dgm:pt modelId="{AEA5E5C6-8A54-420B-9E99-348EE6A1B63C}" type="parTrans" cxnId="{3FFE82D2-2414-4B60-B0D5-25718C736D45}">
      <dgm:prSet/>
      <dgm:spPr/>
      <dgm:t>
        <a:bodyPr/>
        <a:lstStyle/>
        <a:p>
          <a:endParaRPr lang="en-US" dirty="0"/>
        </a:p>
      </dgm:t>
    </dgm:pt>
    <dgm:pt modelId="{EA51C66E-4C5E-4CC1-991E-EBB9E3373502}" type="sibTrans" cxnId="{3FFE82D2-2414-4B60-B0D5-25718C736D45}">
      <dgm:prSet/>
      <dgm:spPr/>
      <dgm:t>
        <a:bodyPr/>
        <a:lstStyle/>
        <a:p>
          <a:endParaRPr lang="en-US"/>
        </a:p>
      </dgm:t>
    </dgm:pt>
    <dgm:pt modelId="{33C0AAD7-81BB-428A-8C68-AC8E59C395B1}">
      <dgm:prSet/>
      <dgm:spPr/>
      <dgm:t>
        <a:bodyPr/>
        <a:lstStyle/>
        <a:p>
          <a:r>
            <a:rPr lang="en-US" dirty="0" smtClean="0"/>
            <a:t>Civic Organizations</a:t>
          </a:r>
          <a:endParaRPr lang="en-US" dirty="0"/>
        </a:p>
      </dgm:t>
    </dgm:pt>
    <dgm:pt modelId="{E5EB8405-A3D5-42AD-A36A-C999F8C88ACE}" type="parTrans" cxnId="{5F8218C0-34C6-4052-8DD3-3A1FFB3EC1BD}">
      <dgm:prSet/>
      <dgm:spPr/>
      <dgm:t>
        <a:bodyPr/>
        <a:lstStyle/>
        <a:p>
          <a:endParaRPr lang="en-US" dirty="0"/>
        </a:p>
      </dgm:t>
    </dgm:pt>
    <dgm:pt modelId="{C81238E9-3990-4F26-8840-F09369750C0B}" type="sibTrans" cxnId="{5F8218C0-34C6-4052-8DD3-3A1FFB3EC1BD}">
      <dgm:prSet/>
      <dgm:spPr/>
      <dgm:t>
        <a:bodyPr/>
        <a:lstStyle/>
        <a:p>
          <a:endParaRPr lang="en-US"/>
        </a:p>
      </dgm:t>
    </dgm:pt>
    <dgm:pt modelId="{7AA6D67D-7D7C-4CB8-96A9-1A03714A1479}" type="pres">
      <dgm:prSet presAssocID="{45764931-E2E3-4773-B9E3-B909B63ED8F2}" presName="cycle" presStyleCnt="0">
        <dgm:presLayoutVars>
          <dgm:chMax val="1"/>
          <dgm:dir/>
          <dgm:animLvl val="ctr"/>
          <dgm:resizeHandles val="exact"/>
        </dgm:presLayoutVars>
      </dgm:prSet>
      <dgm:spPr/>
      <dgm:t>
        <a:bodyPr/>
        <a:lstStyle/>
        <a:p>
          <a:endParaRPr lang="en-US"/>
        </a:p>
      </dgm:t>
    </dgm:pt>
    <dgm:pt modelId="{E1CCB7C2-57AE-4A4B-8FC3-620936185D79}" type="pres">
      <dgm:prSet presAssocID="{1EF858A3-B329-4716-A5D2-FFED33A013E3}" presName="centerShape" presStyleLbl="node0" presStyleIdx="0" presStyleCnt="1"/>
      <dgm:spPr/>
      <dgm:t>
        <a:bodyPr/>
        <a:lstStyle/>
        <a:p>
          <a:endParaRPr lang="en-US"/>
        </a:p>
      </dgm:t>
    </dgm:pt>
    <dgm:pt modelId="{3DA5FB81-D1AD-442D-88F6-0FC6A3E3AC09}" type="pres">
      <dgm:prSet presAssocID="{73B2F999-5C41-4CD3-8B8C-A440DFD54FA5}" presName="parTrans" presStyleLbl="bgSibTrans2D1" presStyleIdx="0" presStyleCnt="11"/>
      <dgm:spPr/>
      <dgm:t>
        <a:bodyPr/>
        <a:lstStyle/>
        <a:p>
          <a:endParaRPr lang="en-US"/>
        </a:p>
      </dgm:t>
    </dgm:pt>
    <dgm:pt modelId="{14BD49C5-C341-48D1-8195-3D0AB802EFD8}" type="pres">
      <dgm:prSet presAssocID="{21F5F63D-2103-49DD-AAC5-B909CF779C29}" presName="node" presStyleLbl="node1" presStyleIdx="0" presStyleCnt="11">
        <dgm:presLayoutVars>
          <dgm:bulletEnabled val="1"/>
        </dgm:presLayoutVars>
      </dgm:prSet>
      <dgm:spPr/>
      <dgm:t>
        <a:bodyPr/>
        <a:lstStyle/>
        <a:p>
          <a:endParaRPr lang="en-US"/>
        </a:p>
      </dgm:t>
    </dgm:pt>
    <dgm:pt modelId="{5BC50BC6-D857-4585-A42A-0E0B5FB2480D}" type="pres">
      <dgm:prSet presAssocID="{97BB4D0D-C0B1-4503-8B11-CB2FA506D2EB}" presName="parTrans" presStyleLbl="bgSibTrans2D1" presStyleIdx="1" presStyleCnt="11"/>
      <dgm:spPr/>
      <dgm:t>
        <a:bodyPr/>
        <a:lstStyle/>
        <a:p>
          <a:endParaRPr lang="en-US"/>
        </a:p>
      </dgm:t>
    </dgm:pt>
    <dgm:pt modelId="{DA792D3B-DB2E-4A27-AD82-C8BEEEC1E9A5}" type="pres">
      <dgm:prSet presAssocID="{F420322D-1DAE-4ED0-90D5-8CA834EE6E9B}" presName="node" presStyleLbl="node1" presStyleIdx="1" presStyleCnt="11" custRadScaleRad="100758" custRadScaleInc="880855">
        <dgm:presLayoutVars>
          <dgm:bulletEnabled val="1"/>
        </dgm:presLayoutVars>
      </dgm:prSet>
      <dgm:spPr/>
      <dgm:t>
        <a:bodyPr/>
        <a:lstStyle/>
        <a:p>
          <a:endParaRPr lang="en-US"/>
        </a:p>
      </dgm:t>
    </dgm:pt>
    <dgm:pt modelId="{09E61925-E80E-450F-8A76-268E603EF8CF}" type="pres">
      <dgm:prSet presAssocID="{81D69B21-AB35-4216-A111-D52F46BB352C}" presName="parTrans" presStyleLbl="bgSibTrans2D1" presStyleIdx="2" presStyleCnt="11"/>
      <dgm:spPr/>
      <dgm:t>
        <a:bodyPr/>
        <a:lstStyle/>
        <a:p>
          <a:endParaRPr lang="en-US"/>
        </a:p>
      </dgm:t>
    </dgm:pt>
    <dgm:pt modelId="{9B27697C-1EAF-4608-A3B1-1384E6D74C95}" type="pres">
      <dgm:prSet presAssocID="{1EB75A7B-0289-46BF-82DE-5B89D3334DF2}" presName="node" presStyleLbl="node1" presStyleIdx="2" presStyleCnt="11">
        <dgm:presLayoutVars>
          <dgm:bulletEnabled val="1"/>
        </dgm:presLayoutVars>
      </dgm:prSet>
      <dgm:spPr/>
      <dgm:t>
        <a:bodyPr/>
        <a:lstStyle/>
        <a:p>
          <a:endParaRPr lang="en-US"/>
        </a:p>
      </dgm:t>
    </dgm:pt>
    <dgm:pt modelId="{D72CDF79-D9E1-4C83-B703-EF671AACEA05}" type="pres">
      <dgm:prSet presAssocID="{51FD5EE1-8307-4731-A278-1990155A4985}" presName="parTrans" presStyleLbl="bgSibTrans2D1" presStyleIdx="3" presStyleCnt="11"/>
      <dgm:spPr/>
      <dgm:t>
        <a:bodyPr/>
        <a:lstStyle/>
        <a:p>
          <a:endParaRPr lang="en-US"/>
        </a:p>
      </dgm:t>
    </dgm:pt>
    <dgm:pt modelId="{5806B1D0-50D3-4D9A-B776-29A09D7E8D08}" type="pres">
      <dgm:prSet presAssocID="{6826B130-FBB2-45D6-82A6-9D0CD0932EC1}" presName="node" presStyleLbl="node1" presStyleIdx="3" presStyleCnt="11">
        <dgm:presLayoutVars>
          <dgm:bulletEnabled val="1"/>
        </dgm:presLayoutVars>
      </dgm:prSet>
      <dgm:spPr/>
      <dgm:t>
        <a:bodyPr/>
        <a:lstStyle/>
        <a:p>
          <a:endParaRPr lang="en-US"/>
        </a:p>
      </dgm:t>
    </dgm:pt>
    <dgm:pt modelId="{BF4E48B0-AA75-4FA2-8131-6486ACCD79F0}" type="pres">
      <dgm:prSet presAssocID="{BDF90D93-AB51-40AD-97A1-03E305806B75}" presName="parTrans" presStyleLbl="bgSibTrans2D1" presStyleIdx="4" presStyleCnt="11"/>
      <dgm:spPr/>
      <dgm:t>
        <a:bodyPr/>
        <a:lstStyle/>
        <a:p>
          <a:endParaRPr lang="en-US"/>
        </a:p>
      </dgm:t>
    </dgm:pt>
    <dgm:pt modelId="{9B1935DF-F984-49FE-9846-D49A80185243}" type="pres">
      <dgm:prSet presAssocID="{6CDCD190-B5BA-43F6-ABBB-97CF678B9D75}" presName="node" presStyleLbl="node1" presStyleIdx="4" presStyleCnt="11">
        <dgm:presLayoutVars>
          <dgm:bulletEnabled val="1"/>
        </dgm:presLayoutVars>
      </dgm:prSet>
      <dgm:spPr/>
      <dgm:t>
        <a:bodyPr/>
        <a:lstStyle/>
        <a:p>
          <a:endParaRPr lang="en-US"/>
        </a:p>
      </dgm:t>
    </dgm:pt>
    <dgm:pt modelId="{A631764B-B811-4862-9A24-7F9F3D179CD8}" type="pres">
      <dgm:prSet presAssocID="{8B01D0D2-611A-4061-90E6-306786CD8CBB}" presName="parTrans" presStyleLbl="bgSibTrans2D1" presStyleIdx="5" presStyleCnt="11"/>
      <dgm:spPr/>
      <dgm:t>
        <a:bodyPr/>
        <a:lstStyle/>
        <a:p>
          <a:endParaRPr lang="en-US"/>
        </a:p>
      </dgm:t>
    </dgm:pt>
    <dgm:pt modelId="{09BB00F1-D190-4E04-A2FB-3122F247806F}" type="pres">
      <dgm:prSet presAssocID="{0227E47D-13CC-421C-A083-702F866AC23B}" presName="node" presStyleLbl="node1" presStyleIdx="5" presStyleCnt="11">
        <dgm:presLayoutVars>
          <dgm:bulletEnabled val="1"/>
        </dgm:presLayoutVars>
      </dgm:prSet>
      <dgm:spPr/>
      <dgm:t>
        <a:bodyPr/>
        <a:lstStyle/>
        <a:p>
          <a:endParaRPr lang="en-US"/>
        </a:p>
      </dgm:t>
    </dgm:pt>
    <dgm:pt modelId="{6BAC3891-198E-496E-B2D7-08C33B0F5A78}" type="pres">
      <dgm:prSet presAssocID="{8693D440-DF53-4F80-89F5-1C9472D9872D}" presName="parTrans" presStyleLbl="bgSibTrans2D1" presStyleIdx="6" presStyleCnt="11"/>
      <dgm:spPr/>
      <dgm:t>
        <a:bodyPr/>
        <a:lstStyle/>
        <a:p>
          <a:endParaRPr lang="en-US"/>
        </a:p>
      </dgm:t>
    </dgm:pt>
    <dgm:pt modelId="{31AD264A-767A-4583-9C2D-0CAC931DCCD8}" type="pres">
      <dgm:prSet presAssocID="{B1A7BEA9-9CFF-46B7-934B-D8C7ECA03709}" presName="node" presStyleLbl="node1" presStyleIdx="6" presStyleCnt="11">
        <dgm:presLayoutVars>
          <dgm:bulletEnabled val="1"/>
        </dgm:presLayoutVars>
      </dgm:prSet>
      <dgm:spPr/>
      <dgm:t>
        <a:bodyPr/>
        <a:lstStyle/>
        <a:p>
          <a:endParaRPr lang="en-US"/>
        </a:p>
      </dgm:t>
    </dgm:pt>
    <dgm:pt modelId="{FF846F0F-AE59-4A65-8E65-8E418882FE18}" type="pres">
      <dgm:prSet presAssocID="{AEA5E5C6-8A54-420B-9E99-348EE6A1B63C}" presName="parTrans" presStyleLbl="bgSibTrans2D1" presStyleIdx="7" presStyleCnt="11"/>
      <dgm:spPr/>
      <dgm:t>
        <a:bodyPr/>
        <a:lstStyle/>
        <a:p>
          <a:endParaRPr lang="en-US"/>
        </a:p>
      </dgm:t>
    </dgm:pt>
    <dgm:pt modelId="{2640BB8A-207D-4BD1-902B-21A1ADE01FDA}" type="pres">
      <dgm:prSet presAssocID="{9B825445-9091-4C39-A8F3-0B81F4D65B2A}" presName="node" presStyleLbl="node1" presStyleIdx="7" presStyleCnt="11">
        <dgm:presLayoutVars>
          <dgm:bulletEnabled val="1"/>
        </dgm:presLayoutVars>
      </dgm:prSet>
      <dgm:spPr/>
      <dgm:t>
        <a:bodyPr/>
        <a:lstStyle/>
        <a:p>
          <a:endParaRPr lang="en-US"/>
        </a:p>
      </dgm:t>
    </dgm:pt>
    <dgm:pt modelId="{13E11FE8-6184-4A47-9A14-5E7074DBB5E6}" type="pres">
      <dgm:prSet presAssocID="{E5EB8405-A3D5-42AD-A36A-C999F8C88ACE}" presName="parTrans" presStyleLbl="bgSibTrans2D1" presStyleIdx="8" presStyleCnt="11"/>
      <dgm:spPr/>
      <dgm:t>
        <a:bodyPr/>
        <a:lstStyle/>
        <a:p>
          <a:endParaRPr lang="en-US"/>
        </a:p>
      </dgm:t>
    </dgm:pt>
    <dgm:pt modelId="{15B06775-5D23-4190-85F5-044E4FA94D99}" type="pres">
      <dgm:prSet presAssocID="{33C0AAD7-81BB-428A-8C68-AC8E59C395B1}" presName="node" presStyleLbl="node1" presStyleIdx="8" presStyleCnt="11">
        <dgm:presLayoutVars>
          <dgm:bulletEnabled val="1"/>
        </dgm:presLayoutVars>
      </dgm:prSet>
      <dgm:spPr/>
      <dgm:t>
        <a:bodyPr/>
        <a:lstStyle/>
        <a:p>
          <a:endParaRPr lang="en-US"/>
        </a:p>
      </dgm:t>
    </dgm:pt>
    <dgm:pt modelId="{51E032FA-23A8-4E72-BFE4-61076A4B3BBD}" type="pres">
      <dgm:prSet presAssocID="{EFA58BAE-868F-4832-AC11-09938F085232}" presName="parTrans" presStyleLbl="bgSibTrans2D1" presStyleIdx="9" presStyleCnt="11"/>
      <dgm:spPr/>
      <dgm:t>
        <a:bodyPr/>
        <a:lstStyle/>
        <a:p>
          <a:endParaRPr lang="en-US"/>
        </a:p>
      </dgm:t>
    </dgm:pt>
    <dgm:pt modelId="{1CE1CE1C-BB0C-4337-85C7-5A3EC2707657}" type="pres">
      <dgm:prSet presAssocID="{73DAEFE0-11E9-4041-9C59-64CC55756B41}" presName="node" presStyleLbl="node1" presStyleIdx="9" presStyleCnt="11" custRadScaleRad="103013" custRadScaleInc="-889292">
        <dgm:presLayoutVars>
          <dgm:bulletEnabled val="1"/>
        </dgm:presLayoutVars>
      </dgm:prSet>
      <dgm:spPr/>
      <dgm:t>
        <a:bodyPr/>
        <a:lstStyle/>
        <a:p>
          <a:endParaRPr lang="en-US"/>
        </a:p>
      </dgm:t>
    </dgm:pt>
    <dgm:pt modelId="{1BDDE063-1667-4121-925F-7010A7EC8128}" type="pres">
      <dgm:prSet presAssocID="{EAF6E233-46F7-4EFF-8B10-6742AFD58776}" presName="parTrans" presStyleLbl="bgSibTrans2D1" presStyleIdx="10" presStyleCnt="11"/>
      <dgm:spPr/>
      <dgm:t>
        <a:bodyPr/>
        <a:lstStyle/>
        <a:p>
          <a:endParaRPr lang="en-US"/>
        </a:p>
      </dgm:t>
    </dgm:pt>
    <dgm:pt modelId="{2D6E466D-26AF-4E22-B1EF-509672446B16}" type="pres">
      <dgm:prSet presAssocID="{94D54578-88E8-4C89-8F1F-494CA9601083}" presName="node" presStyleLbl="node1" presStyleIdx="10" presStyleCnt="11">
        <dgm:presLayoutVars>
          <dgm:bulletEnabled val="1"/>
        </dgm:presLayoutVars>
      </dgm:prSet>
      <dgm:spPr/>
      <dgm:t>
        <a:bodyPr/>
        <a:lstStyle/>
        <a:p>
          <a:endParaRPr lang="en-US"/>
        </a:p>
      </dgm:t>
    </dgm:pt>
  </dgm:ptLst>
  <dgm:cxnLst>
    <dgm:cxn modelId="{A9ECA531-244B-444F-B057-3440FBD3EACA}" srcId="{45764931-E2E3-4773-B9E3-B909B63ED8F2}" destId="{1EF858A3-B329-4716-A5D2-FFED33A013E3}" srcOrd="0" destOrd="0" parTransId="{5CD08770-7861-488D-AFE8-F6E6958AA7B5}" sibTransId="{940C9732-AFF0-43E2-8B9F-F35CB14EAC51}"/>
    <dgm:cxn modelId="{18547FFB-BCF5-4359-ADF6-D52F2B479EC1}" srcId="{1EF858A3-B329-4716-A5D2-FFED33A013E3}" destId="{6CDCD190-B5BA-43F6-ABBB-97CF678B9D75}" srcOrd="4" destOrd="0" parTransId="{BDF90D93-AB51-40AD-97A1-03E305806B75}" sibTransId="{9F0898AA-BE1C-4502-A9A6-91ECEDAE2105}"/>
    <dgm:cxn modelId="{3FFE82D2-2414-4B60-B0D5-25718C736D45}" srcId="{1EF858A3-B329-4716-A5D2-FFED33A013E3}" destId="{9B825445-9091-4C39-A8F3-0B81F4D65B2A}" srcOrd="7" destOrd="0" parTransId="{AEA5E5C6-8A54-420B-9E99-348EE6A1B63C}" sibTransId="{EA51C66E-4C5E-4CC1-991E-EBB9E3373502}"/>
    <dgm:cxn modelId="{347FF2BA-566C-F44C-AADA-DF1D38469455}" type="presOf" srcId="{21F5F63D-2103-49DD-AAC5-B909CF779C29}" destId="{14BD49C5-C341-48D1-8195-3D0AB802EFD8}" srcOrd="0" destOrd="0" presId="urn:microsoft.com/office/officeart/2005/8/layout/radial4"/>
    <dgm:cxn modelId="{0BB7C32D-E3FA-A443-A6DD-7C052757838D}" type="presOf" srcId="{73DAEFE0-11E9-4041-9C59-64CC55756B41}" destId="{1CE1CE1C-BB0C-4337-85C7-5A3EC2707657}" srcOrd="0" destOrd="0" presId="urn:microsoft.com/office/officeart/2005/8/layout/radial4"/>
    <dgm:cxn modelId="{5F8218C0-34C6-4052-8DD3-3A1FFB3EC1BD}" srcId="{1EF858A3-B329-4716-A5D2-FFED33A013E3}" destId="{33C0AAD7-81BB-428A-8C68-AC8E59C395B1}" srcOrd="8" destOrd="0" parTransId="{E5EB8405-A3D5-42AD-A36A-C999F8C88ACE}" sibTransId="{C81238E9-3990-4F26-8840-F09369750C0B}"/>
    <dgm:cxn modelId="{DBB17647-B9D6-E842-B25F-FCF4C79FAF2D}" type="presOf" srcId="{8B01D0D2-611A-4061-90E6-306786CD8CBB}" destId="{A631764B-B811-4862-9A24-7F9F3D179CD8}" srcOrd="0" destOrd="0" presId="urn:microsoft.com/office/officeart/2005/8/layout/radial4"/>
    <dgm:cxn modelId="{C9E25234-7F4D-F94B-9E96-75A29F20EAF1}" type="presOf" srcId="{AEA5E5C6-8A54-420B-9E99-348EE6A1B63C}" destId="{FF846F0F-AE59-4A65-8E65-8E418882FE18}" srcOrd="0" destOrd="0" presId="urn:microsoft.com/office/officeart/2005/8/layout/radial4"/>
    <dgm:cxn modelId="{84A94017-1341-49CA-B0DF-3A3FEF4734EF}" srcId="{1EF858A3-B329-4716-A5D2-FFED33A013E3}" destId="{F420322D-1DAE-4ED0-90D5-8CA834EE6E9B}" srcOrd="1" destOrd="0" parTransId="{97BB4D0D-C0B1-4503-8B11-CB2FA506D2EB}" sibTransId="{3DB37B6F-B5B8-4E61-A42C-BDAD211FA9A0}"/>
    <dgm:cxn modelId="{385B195A-C694-494F-9FA9-2C1B07D892C1}" type="presOf" srcId="{E5EB8405-A3D5-42AD-A36A-C999F8C88ACE}" destId="{13E11FE8-6184-4A47-9A14-5E7074DBB5E6}" srcOrd="0" destOrd="0" presId="urn:microsoft.com/office/officeart/2005/8/layout/radial4"/>
    <dgm:cxn modelId="{11614EB2-1AEA-420A-83FE-4EAB288D25E0}" srcId="{1EF858A3-B329-4716-A5D2-FFED33A013E3}" destId="{1EB75A7B-0289-46BF-82DE-5B89D3334DF2}" srcOrd="2" destOrd="0" parTransId="{81D69B21-AB35-4216-A111-D52F46BB352C}" sibTransId="{87A5A821-79B3-416B-9E88-1F1DFF6E6C54}"/>
    <dgm:cxn modelId="{84F88854-81DC-465A-BB5B-79638E6732AF}" srcId="{1EF858A3-B329-4716-A5D2-FFED33A013E3}" destId="{94D54578-88E8-4C89-8F1F-494CA9601083}" srcOrd="10" destOrd="0" parTransId="{EAF6E233-46F7-4EFF-8B10-6742AFD58776}" sibTransId="{F22979AE-1BD1-4159-93B4-0DD3633AE8BA}"/>
    <dgm:cxn modelId="{F482BC17-0025-AA4E-AD2E-EFECA72BCF3A}" type="presOf" srcId="{6826B130-FBB2-45D6-82A6-9D0CD0932EC1}" destId="{5806B1D0-50D3-4D9A-B776-29A09D7E8D08}" srcOrd="0" destOrd="0" presId="urn:microsoft.com/office/officeart/2005/8/layout/radial4"/>
    <dgm:cxn modelId="{C3A3F168-E834-794C-A9A9-4BD895F0BD91}" type="presOf" srcId="{0227E47D-13CC-421C-A083-702F866AC23B}" destId="{09BB00F1-D190-4E04-A2FB-3122F247806F}" srcOrd="0" destOrd="0" presId="urn:microsoft.com/office/officeart/2005/8/layout/radial4"/>
    <dgm:cxn modelId="{B75BE6DF-175B-EE44-B124-567B4A44F943}" type="presOf" srcId="{9B825445-9091-4C39-A8F3-0B81F4D65B2A}" destId="{2640BB8A-207D-4BD1-902B-21A1ADE01FDA}" srcOrd="0" destOrd="0" presId="urn:microsoft.com/office/officeart/2005/8/layout/radial4"/>
    <dgm:cxn modelId="{5484450A-AA11-8640-9A5F-71FF765CE7B5}" type="presOf" srcId="{1EB75A7B-0289-46BF-82DE-5B89D3334DF2}" destId="{9B27697C-1EAF-4608-A3B1-1384E6D74C95}" srcOrd="0" destOrd="0" presId="urn:microsoft.com/office/officeart/2005/8/layout/radial4"/>
    <dgm:cxn modelId="{4DD87FF7-9F06-4E53-9E04-25178923BAAE}" srcId="{1EF858A3-B329-4716-A5D2-FFED33A013E3}" destId="{6826B130-FBB2-45D6-82A6-9D0CD0932EC1}" srcOrd="3" destOrd="0" parTransId="{51FD5EE1-8307-4731-A278-1990155A4985}" sibTransId="{656CA1C7-77FA-49BA-926E-6EF9E17BD360}"/>
    <dgm:cxn modelId="{E0CCB02F-B475-1A4E-918D-8664190FB1DB}" type="presOf" srcId="{1EF858A3-B329-4716-A5D2-FFED33A013E3}" destId="{E1CCB7C2-57AE-4A4B-8FC3-620936185D79}" srcOrd="0" destOrd="0" presId="urn:microsoft.com/office/officeart/2005/8/layout/radial4"/>
    <dgm:cxn modelId="{14225796-D690-1E49-BF1A-757A46C913D6}" type="presOf" srcId="{F420322D-1DAE-4ED0-90D5-8CA834EE6E9B}" destId="{DA792D3B-DB2E-4A27-AD82-C8BEEEC1E9A5}" srcOrd="0" destOrd="0" presId="urn:microsoft.com/office/officeart/2005/8/layout/radial4"/>
    <dgm:cxn modelId="{C9A05053-698F-BF43-9FDA-A06B2B326606}" type="presOf" srcId="{45764931-E2E3-4773-B9E3-B909B63ED8F2}" destId="{7AA6D67D-7D7C-4CB8-96A9-1A03714A1479}" srcOrd="0" destOrd="0" presId="urn:microsoft.com/office/officeart/2005/8/layout/radial4"/>
    <dgm:cxn modelId="{B67AD8F8-3A88-CE4B-8FFC-BD6F8037DA7B}" type="presOf" srcId="{33C0AAD7-81BB-428A-8C68-AC8E59C395B1}" destId="{15B06775-5D23-4190-85F5-044E4FA94D99}" srcOrd="0" destOrd="0" presId="urn:microsoft.com/office/officeart/2005/8/layout/radial4"/>
    <dgm:cxn modelId="{BE3CD992-2AAC-465F-A27E-AD07BBDF8AD6}" srcId="{1EF858A3-B329-4716-A5D2-FFED33A013E3}" destId="{73DAEFE0-11E9-4041-9C59-64CC55756B41}" srcOrd="9" destOrd="0" parTransId="{EFA58BAE-868F-4832-AC11-09938F085232}" sibTransId="{302EAA43-CD64-4082-910C-881D79399E73}"/>
    <dgm:cxn modelId="{8A2862C5-2A89-4D47-9607-262631669793}" srcId="{1EF858A3-B329-4716-A5D2-FFED33A013E3}" destId="{21F5F63D-2103-49DD-AAC5-B909CF779C29}" srcOrd="0" destOrd="0" parTransId="{73B2F999-5C41-4CD3-8B8C-A440DFD54FA5}" sibTransId="{CA154F4C-E986-4286-B511-7EBCF46EB347}"/>
    <dgm:cxn modelId="{B7F77409-75D6-2F42-8855-FD5B46030C67}" type="presOf" srcId="{97BB4D0D-C0B1-4503-8B11-CB2FA506D2EB}" destId="{5BC50BC6-D857-4585-A42A-0E0B5FB2480D}" srcOrd="0" destOrd="0" presId="urn:microsoft.com/office/officeart/2005/8/layout/radial4"/>
    <dgm:cxn modelId="{7F70318C-9F23-7D4A-9073-C016D185AB9B}" type="presOf" srcId="{EAF6E233-46F7-4EFF-8B10-6742AFD58776}" destId="{1BDDE063-1667-4121-925F-7010A7EC8128}" srcOrd="0" destOrd="0" presId="urn:microsoft.com/office/officeart/2005/8/layout/radial4"/>
    <dgm:cxn modelId="{FDA0E8FA-43A0-3C4E-AF6D-1EDBE6CC5DA4}" type="presOf" srcId="{BDF90D93-AB51-40AD-97A1-03E305806B75}" destId="{BF4E48B0-AA75-4FA2-8131-6486ACCD79F0}" srcOrd="0" destOrd="0" presId="urn:microsoft.com/office/officeart/2005/8/layout/radial4"/>
    <dgm:cxn modelId="{0257D5CF-055B-1442-9504-23AAFEB0F75B}" type="presOf" srcId="{73B2F999-5C41-4CD3-8B8C-A440DFD54FA5}" destId="{3DA5FB81-D1AD-442D-88F6-0FC6A3E3AC09}" srcOrd="0" destOrd="0" presId="urn:microsoft.com/office/officeart/2005/8/layout/radial4"/>
    <dgm:cxn modelId="{091EE37C-88BA-DF41-8E7C-98EC76F12D75}" type="presOf" srcId="{8693D440-DF53-4F80-89F5-1C9472D9872D}" destId="{6BAC3891-198E-496E-B2D7-08C33B0F5A78}" srcOrd="0" destOrd="0" presId="urn:microsoft.com/office/officeart/2005/8/layout/radial4"/>
    <dgm:cxn modelId="{CFADB0CC-0A4F-8C45-9BB2-C36BC0348609}" type="presOf" srcId="{6CDCD190-B5BA-43F6-ABBB-97CF678B9D75}" destId="{9B1935DF-F984-49FE-9846-D49A80185243}" srcOrd="0" destOrd="0" presId="urn:microsoft.com/office/officeart/2005/8/layout/radial4"/>
    <dgm:cxn modelId="{5D48538C-95E7-CD41-8E39-A4E934892D56}" type="presOf" srcId="{EFA58BAE-868F-4832-AC11-09938F085232}" destId="{51E032FA-23A8-4E72-BFE4-61076A4B3BBD}" srcOrd="0" destOrd="0" presId="urn:microsoft.com/office/officeart/2005/8/layout/radial4"/>
    <dgm:cxn modelId="{212C78FE-DC89-034F-952E-B8DDF5A3E84A}" type="presOf" srcId="{B1A7BEA9-9CFF-46B7-934B-D8C7ECA03709}" destId="{31AD264A-767A-4583-9C2D-0CAC931DCCD8}" srcOrd="0" destOrd="0" presId="urn:microsoft.com/office/officeart/2005/8/layout/radial4"/>
    <dgm:cxn modelId="{7170A6FB-58A0-D649-AE7E-4AEA029B8A8E}" type="presOf" srcId="{51FD5EE1-8307-4731-A278-1990155A4985}" destId="{D72CDF79-D9E1-4C83-B703-EF671AACEA05}" srcOrd="0" destOrd="0" presId="urn:microsoft.com/office/officeart/2005/8/layout/radial4"/>
    <dgm:cxn modelId="{E8E49CD5-2F00-C849-ADB8-C292B978E289}" type="presOf" srcId="{81D69B21-AB35-4216-A111-D52F46BB352C}" destId="{09E61925-E80E-450F-8A76-268E603EF8CF}" srcOrd="0" destOrd="0" presId="urn:microsoft.com/office/officeart/2005/8/layout/radial4"/>
    <dgm:cxn modelId="{1129B1A9-6D96-43EB-9FBF-8199D9277158}" srcId="{1EF858A3-B329-4716-A5D2-FFED33A013E3}" destId="{0227E47D-13CC-421C-A083-702F866AC23B}" srcOrd="5" destOrd="0" parTransId="{8B01D0D2-611A-4061-90E6-306786CD8CBB}" sibTransId="{A7B6F892-4107-4F22-B7AE-6FC613677BB6}"/>
    <dgm:cxn modelId="{5BB1485B-7291-4AAB-8F38-20A2684CB617}" srcId="{1EF858A3-B329-4716-A5D2-FFED33A013E3}" destId="{B1A7BEA9-9CFF-46B7-934B-D8C7ECA03709}" srcOrd="6" destOrd="0" parTransId="{8693D440-DF53-4F80-89F5-1C9472D9872D}" sibTransId="{5A7F917E-46A2-48AD-B2EE-78D6BFFD8343}"/>
    <dgm:cxn modelId="{08CF7195-A46A-A349-A23F-99DFAC1B95EE}" type="presOf" srcId="{94D54578-88E8-4C89-8F1F-494CA9601083}" destId="{2D6E466D-26AF-4E22-B1EF-509672446B16}" srcOrd="0" destOrd="0" presId="urn:microsoft.com/office/officeart/2005/8/layout/radial4"/>
    <dgm:cxn modelId="{BC2D7493-CDC9-CB4B-AAC4-C6428CDF1361}" type="presParOf" srcId="{7AA6D67D-7D7C-4CB8-96A9-1A03714A1479}" destId="{E1CCB7C2-57AE-4A4B-8FC3-620936185D79}" srcOrd="0" destOrd="0" presId="urn:microsoft.com/office/officeart/2005/8/layout/radial4"/>
    <dgm:cxn modelId="{6ABDA3FA-AFF8-F44C-915A-030482033165}" type="presParOf" srcId="{7AA6D67D-7D7C-4CB8-96A9-1A03714A1479}" destId="{3DA5FB81-D1AD-442D-88F6-0FC6A3E3AC09}" srcOrd="1" destOrd="0" presId="urn:microsoft.com/office/officeart/2005/8/layout/radial4"/>
    <dgm:cxn modelId="{B120DA4C-79C5-BE48-9364-9B0AE501EA0F}" type="presParOf" srcId="{7AA6D67D-7D7C-4CB8-96A9-1A03714A1479}" destId="{14BD49C5-C341-48D1-8195-3D0AB802EFD8}" srcOrd="2" destOrd="0" presId="urn:microsoft.com/office/officeart/2005/8/layout/radial4"/>
    <dgm:cxn modelId="{8D7C1570-16EC-1E45-8509-149C0E66BB86}" type="presParOf" srcId="{7AA6D67D-7D7C-4CB8-96A9-1A03714A1479}" destId="{5BC50BC6-D857-4585-A42A-0E0B5FB2480D}" srcOrd="3" destOrd="0" presId="urn:microsoft.com/office/officeart/2005/8/layout/radial4"/>
    <dgm:cxn modelId="{BF3D99CF-759D-864E-BF5B-814336FBAF02}" type="presParOf" srcId="{7AA6D67D-7D7C-4CB8-96A9-1A03714A1479}" destId="{DA792D3B-DB2E-4A27-AD82-C8BEEEC1E9A5}" srcOrd="4" destOrd="0" presId="urn:microsoft.com/office/officeart/2005/8/layout/radial4"/>
    <dgm:cxn modelId="{CE4E25E9-5D49-2C4C-AF00-14FA847D402E}" type="presParOf" srcId="{7AA6D67D-7D7C-4CB8-96A9-1A03714A1479}" destId="{09E61925-E80E-450F-8A76-268E603EF8CF}" srcOrd="5" destOrd="0" presId="urn:microsoft.com/office/officeart/2005/8/layout/radial4"/>
    <dgm:cxn modelId="{1B072A1C-BF3A-AF41-A9EF-3959FB7407B3}" type="presParOf" srcId="{7AA6D67D-7D7C-4CB8-96A9-1A03714A1479}" destId="{9B27697C-1EAF-4608-A3B1-1384E6D74C95}" srcOrd="6" destOrd="0" presId="urn:microsoft.com/office/officeart/2005/8/layout/radial4"/>
    <dgm:cxn modelId="{4FABD65F-E06F-E249-8C95-124FDB0AC041}" type="presParOf" srcId="{7AA6D67D-7D7C-4CB8-96A9-1A03714A1479}" destId="{D72CDF79-D9E1-4C83-B703-EF671AACEA05}" srcOrd="7" destOrd="0" presId="urn:microsoft.com/office/officeart/2005/8/layout/radial4"/>
    <dgm:cxn modelId="{3CAA43F6-DF30-6442-9481-89BA818C281A}" type="presParOf" srcId="{7AA6D67D-7D7C-4CB8-96A9-1A03714A1479}" destId="{5806B1D0-50D3-4D9A-B776-29A09D7E8D08}" srcOrd="8" destOrd="0" presId="urn:microsoft.com/office/officeart/2005/8/layout/radial4"/>
    <dgm:cxn modelId="{8563A13B-9FBF-9146-8B43-3A44166B3FDC}" type="presParOf" srcId="{7AA6D67D-7D7C-4CB8-96A9-1A03714A1479}" destId="{BF4E48B0-AA75-4FA2-8131-6486ACCD79F0}" srcOrd="9" destOrd="0" presId="urn:microsoft.com/office/officeart/2005/8/layout/radial4"/>
    <dgm:cxn modelId="{11847F0E-E5B3-2E40-8EFE-8B122E9E3665}" type="presParOf" srcId="{7AA6D67D-7D7C-4CB8-96A9-1A03714A1479}" destId="{9B1935DF-F984-49FE-9846-D49A80185243}" srcOrd="10" destOrd="0" presId="urn:microsoft.com/office/officeart/2005/8/layout/radial4"/>
    <dgm:cxn modelId="{94247545-98F6-A44F-B1EE-0F34557FCE8E}" type="presParOf" srcId="{7AA6D67D-7D7C-4CB8-96A9-1A03714A1479}" destId="{A631764B-B811-4862-9A24-7F9F3D179CD8}" srcOrd="11" destOrd="0" presId="urn:microsoft.com/office/officeart/2005/8/layout/radial4"/>
    <dgm:cxn modelId="{257EA2A3-D787-F240-91EA-EB9D89AFEE91}" type="presParOf" srcId="{7AA6D67D-7D7C-4CB8-96A9-1A03714A1479}" destId="{09BB00F1-D190-4E04-A2FB-3122F247806F}" srcOrd="12" destOrd="0" presId="urn:microsoft.com/office/officeart/2005/8/layout/radial4"/>
    <dgm:cxn modelId="{937F3578-65F6-6249-84A5-B323E780DC20}" type="presParOf" srcId="{7AA6D67D-7D7C-4CB8-96A9-1A03714A1479}" destId="{6BAC3891-198E-496E-B2D7-08C33B0F5A78}" srcOrd="13" destOrd="0" presId="urn:microsoft.com/office/officeart/2005/8/layout/radial4"/>
    <dgm:cxn modelId="{E6C26667-7B52-6049-8848-D6ED830FF510}" type="presParOf" srcId="{7AA6D67D-7D7C-4CB8-96A9-1A03714A1479}" destId="{31AD264A-767A-4583-9C2D-0CAC931DCCD8}" srcOrd="14" destOrd="0" presId="urn:microsoft.com/office/officeart/2005/8/layout/radial4"/>
    <dgm:cxn modelId="{283B394E-0D9E-4845-9E4D-33B03BEB36EF}" type="presParOf" srcId="{7AA6D67D-7D7C-4CB8-96A9-1A03714A1479}" destId="{FF846F0F-AE59-4A65-8E65-8E418882FE18}" srcOrd="15" destOrd="0" presId="urn:microsoft.com/office/officeart/2005/8/layout/radial4"/>
    <dgm:cxn modelId="{0CB33D6F-FE97-7648-8C0C-4EF204213BFC}" type="presParOf" srcId="{7AA6D67D-7D7C-4CB8-96A9-1A03714A1479}" destId="{2640BB8A-207D-4BD1-902B-21A1ADE01FDA}" srcOrd="16" destOrd="0" presId="urn:microsoft.com/office/officeart/2005/8/layout/radial4"/>
    <dgm:cxn modelId="{AC0DCA99-C0AC-2A42-A801-E1541CF64E7A}" type="presParOf" srcId="{7AA6D67D-7D7C-4CB8-96A9-1A03714A1479}" destId="{13E11FE8-6184-4A47-9A14-5E7074DBB5E6}" srcOrd="17" destOrd="0" presId="urn:microsoft.com/office/officeart/2005/8/layout/radial4"/>
    <dgm:cxn modelId="{4910188C-AA3D-A043-8EE8-9FFD3888B956}" type="presParOf" srcId="{7AA6D67D-7D7C-4CB8-96A9-1A03714A1479}" destId="{15B06775-5D23-4190-85F5-044E4FA94D99}" srcOrd="18" destOrd="0" presId="urn:microsoft.com/office/officeart/2005/8/layout/radial4"/>
    <dgm:cxn modelId="{68DC4AC2-3632-F84A-BFDF-BB532A40C8CC}" type="presParOf" srcId="{7AA6D67D-7D7C-4CB8-96A9-1A03714A1479}" destId="{51E032FA-23A8-4E72-BFE4-61076A4B3BBD}" srcOrd="19" destOrd="0" presId="urn:microsoft.com/office/officeart/2005/8/layout/radial4"/>
    <dgm:cxn modelId="{C7B3E582-731C-BB4F-9E21-908829B3FF90}" type="presParOf" srcId="{7AA6D67D-7D7C-4CB8-96A9-1A03714A1479}" destId="{1CE1CE1C-BB0C-4337-85C7-5A3EC2707657}" srcOrd="20" destOrd="0" presId="urn:microsoft.com/office/officeart/2005/8/layout/radial4"/>
    <dgm:cxn modelId="{3FE1D004-1449-7C47-BA89-D1F72D278303}" type="presParOf" srcId="{7AA6D67D-7D7C-4CB8-96A9-1A03714A1479}" destId="{1BDDE063-1667-4121-925F-7010A7EC8128}" srcOrd="21" destOrd="0" presId="urn:microsoft.com/office/officeart/2005/8/layout/radial4"/>
    <dgm:cxn modelId="{30384622-C354-C74A-8DC7-75FE3AC59C28}" type="presParOf" srcId="{7AA6D67D-7D7C-4CB8-96A9-1A03714A1479}" destId="{2D6E466D-26AF-4E22-B1EF-509672446B16}" srcOrd="22"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12F45B-70E3-41EE-9B6E-F3751C79A411}" type="doc">
      <dgm:prSet loTypeId="urn:microsoft.com/office/officeart/2005/8/layout/chevron1" loCatId="process" qsTypeId="urn:microsoft.com/office/officeart/2005/8/quickstyle/simple1" qsCatId="simple" csTypeId="urn:microsoft.com/office/officeart/2005/8/colors/accent1_2" csCatId="accent1" phldr="1"/>
      <dgm:spPr/>
    </dgm:pt>
    <dgm:pt modelId="{274F715C-E483-4A13-9420-86F9B9AE7DEF}">
      <dgm:prSet phldrT="[Text]"/>
      <dgm:spPr/>
      <dgm:t>
        <a:bodyPr/>
        <a:lstStyle/>
        <a:p>
          <a:r>
            <a:rPr lang="en-US" dirty="0" smtClean="0"/>
            <a:t>Step 1: Form a Collaborative Planning Team </a:t>
          </a:r>
          <a:endParaRPr lang="en-US" dirty="0"/>
        </a:p>
      </dgm:t>
    </dgm:pt>
    <dgm:pt modelId="{43EBB7CF-6F6A-4FAD-96F0-BB09C0AD5902}" type="parTrans" cxnId="{9895B31A-CC9C-4E29-ADC6-A5F273FCEF21}">
      <dgm:prSet/>
      <dgm:spPr/>
      <dgm:t>
        <a:bodyPr/>
        <a:lstStyle/>
        <a:p>
          <a:endParaRPr lang="en-US"/>
        </a:p>
      </dgm:t>
    </dgm:pt>
    <dgm:pt modelId="{D73EE9D0-C891-466D-A478-1775F9BABE5F}" type="sibTrans" cxnId="{9895B31A-CC9C-4E29-ADC6-A5F273FCEF21}">
      <dgm:prSet/>
      <dgm:spPr/>
      <dgm:t>
        <a:bodyPr/>
        <a:lstStyle/>
        <a:p>
          <a:endParaRPr lang="en-US"/>
        </a:p>
      </dgm:t>
    </dgm:pt>
    <dgm:pt modelId="{F648FC9F-F710-4BC0-8461-F07051D930E4}">
      <dgm:prSet phldrT="[Text]"/>
      <dgm:spPr/>
      <dgm:t>
        <a:bodyPr/>
        <a:lstStyle/>
        <a:p>
          <a:r>
            <a:rPr lang="en-US" dirty="0" smtClean="0"/>
            <a:t>Step 2:  Understand the Situation</a:t>
          </a:r>
          <a:endParaRPr lang="en-US" dirty="0"/>
        </a:p>
      </dgm:t>
    </dgm:pt>
    <dgm:pt modelId="{9C506C3F-E978-41DA-B603-31C5F6BBC878}" type="parTrans" cxnId="{F27A0526-7BDA-4162-920D-E421DFF7B147}">
      <dgm:prSet/>
      <dgm:spPr/>
      <dgm:t>
        <a:bodyPr/>
        <a:lstStyle/>
        <a:p>
          <a:endParaRPr lang="en-US"/>
        </a:p>
      </dgm:t>
    </dgm:pt>
    <dgm:pt modelId="{1DA1911D-4985-4BA6-97F0-1D2588ED0F0E}" type="sibTrans" cxnId="{F27A0526-7BDA-4162-920D-E421DFF7B147}">
      <dgm:prSet/>
      <dgm:spPr/>
      <dgm:t>
        <a:bodyPr/>
        <a:lstStyle/>
        <a:p>
          <a:endParaRPr lang="en-US"/>
        </a:p>
      </dgm:t>
    </dgm:pt>
    <dgm:pt modelId="{955BBC17-4A81-4ED6-89EC-B7567C2207E3}">
      <dgm:prSet phldrT="[Text]"/>
      <dgm:spPr/>
      <dgm:t>
        <a:bodyPr/>
        <a:lstStyle/>
        <a:p>
          <a:r>
            <a:rPr lang="en-US" dirty="0" smtClean="0"/>
            <a:t>Step 3: Determine Goals &amp; Actions</a:t>
          </a:r>
          <a:endParaRPr lang="en-US" dirty="0"/>
        </a:p>
      </dgm:t>
    </dgm:pt>
    <dgm:pt modelId="{2E3DFECD-B000-4A79-8385-DAD698BD22E3}" type="parTrans" cxnId="{D33460CC-C26E-46F8-8A8C-D9ED46F43DB3}">
      <dgm:prSet/>
      <dgm:spPr/>
      <dgm:t>
        <a:bodyPr/>
        <a:lstStyle/>
        <a:p>
          <a:endParaRPr lang="en-US"/>
        </a:p>
      </dgm:t>
    </dgm:pt>
    <dgm:pt modelId="{9FEB1A22-2BFD-4101-8290-13D191471C01}" type="sibTrans" cxnId="{D33460CC-C26E-46F8-8A8C-D9ED46F43DB3}">
      <dgm:prSet/>
      <dgm:spPr/>
      <dgm:t>
        <a:bodyPr/>
        <a:lstStyle/>
        <a:p>
          <a:endParaRPr lang="en-US"/>
        </a:p>
      </dgm:t>
    </dgm:pt>
    <dgm:pt modelId="{61A0F5FD-BC79-48CC-88C9-5596389EED5D}">
      <dgm:prSet/>
      <dgm:spPr/>
      <dgm:t>
        <a:bodyPr/>
        <a:lstStyle/>
        <a:p>
          <a:r>
            <a:rPr lang="en-US" dirty="0" smtClean="0"/>
            <a:t>Step 4:  Plan Development</a:t>
          </a:r>
          <a:endParaRPr lang="en-US" dirty="0"/>
        </a:p>
      </dgm:t>
    </dgm:pt>
    <dgm:pt modelId="{0053BB19-28F4-46C9-AB83-1DADE26781C4}" type="parTrans" cxnId="{CC167810-56E0-44FB-A714-38B75CB8C16D}">
      <dgm:prSet/>
      <dgm:spPr/>
      <dgm:t>
        <a:bodyPr/>
        <a:lstStyle/>
        <a:p>
          <a:endParaRPr lang="en-US"/>
        </a:p>
      </dgm:t>
    </dgm:pt>
    <dgm:pt modelId="{5A3A4432-1AC2-4867-86F6-C67B03B2DD84}" type="sibTrans" cxnId="{CC167810-56E0-44FB-A714-38B75CB8C16D}">
      <dgm:prSet/>
      <dgm:spPr/>
      <dgm:t>
        <a:bodyPr/>
        <a:lstStyle/>
        <a:p>
          <a:endParaRPr lang="en-US"/>
        </a:p>
      </dgm:t>
    </dgm:pt>
    <dgm:pt modelId="{50011194-B1A8-4174-A538-A0651591FDFA}">
      <dgm:prSet/>
      <dgm:spPr/>
      <dgm:t>
        <a:bodyPr/>
        <a:lstStyle/>
        <a:p>
          <a:r>
            <a:rPr lang="en-US" dirty="0" smtClean="0"/>
            <a:t>Step 5: Plan Preparation, Review, &amp; Approval</a:t>
          </a:r>
          <a:endParaRPr lang="en-US" dirty="0"/>
        </a:p>
      </dgm:t>
    </dgm:pt>
    <dgm:pt modelId="{22C039AD-0148-4D6A-9A25-87EEB92B8B01}" type="parTrans" cxnId="{340C9EF8-83B7-4AC9-B9BB-F4BF3C3FD7B9}">
      <dgm:prSet/>
      <dgm:spPr/>
      <dgm:t>
        <a:bodyPr/>
        <a:lstStyle/>
        <a:p>
          <a:endParaRPr lang="en-US"/>
        </a:p>
      </dgm:t>
    </dgm:pt>
    <dgm:pt modelId="{6FAAD3AC-B014-4B61-89EF-5C04299E5263}" type="sibTrans" cxnId="{340C9EF8-83B7-4AC9-B9BB-F4BF3C3FD7B9}">
      <dgm:prSet/>
      <dgm:spPr/>
      <dgm:t>
        <a:bodyPr/>
        <a:lstStyle/>
        <a:p>
          <a:endParaRPr lang="en-US"/>
        </a:p>
      </dgm:t>
    </dgm:pt>
    <dgm:pt modelId="{26AA3C8E-5D44-45BA-AF18-6A7C5AA4374B}">
      <dgm:prSet/>
      <dgm:spPr/>
      <dgm:t>
        <a:bodyPr/>
        <a:lstStyle/>
        <a:p>
          <a:r>
            <a:rPr lang="en-US" dirty="0" smtClean="0"/>
            <a:t>Step 6:  Plan Implementation &amp; Maintenance</a:t>
          </a:r>
          <a:endParaRPr lang="en-US" dirty="0"/>
        </a:p>
      </dgm:t>
    </dgm:pt>
    <dgm:pt modelId="{7581E1AC-DA49-46D4-A8E9-D22DD6A7B0DC}" type="parTrans" cxnId="{BF514992-D875-47E3-AECE-BEF31BEE5A2A}">
      <dgm:prSet/>
      <dgm:spPr/>
      <dgm:t>
        <a:bodyPr/>
        <a:lstStyle/>
        <a:p>
          <a:endParaRPr lang="en-US"/>
        </a:p>
      </dgm:t>
    </dgm:pt>
    <dgm:pt modelId="{843C0B07-45C1-48BD-B5F4-A68293E65A6E}" type="sibTrans" cxnId="{BF514992-D875-47E3-AECE-BEF31BEE5A2A}">
      <dgm:prSet/>
      <dgm:spPr/>
      <dgm:t>
        <a:bodyPr/>
        <a:lstStyle/>
        <a:p>
          <a:endParaRPr lang="en-US"/>
        </a:p>
      </dgm:t>
    </dgm:pt>
    <dgm:pt modelId="{E10991D6-4A75-4699-90A7-D93696155ADF}" type="pres">
      <dgm:prSet presAssocID="{EA12F45B-70E3-41EE-9B6E-F3751C79A411}" presName="Name0" presStyleCnt="0">
        <dgm:presLayoutVars>
          <dgm:dir/>
          <dgm:animLvl val="lvl"/>
          <dgm:resizeHandles val="exact"/>
        </dgm:presLayoutVars>
      </dgm:prSet>
      <dgm:spPr/>
    </dgm:pt>
    <dgm:pt modelId="{8EE97939-552D-4454-ABDB-149A76500EB4}" type="pres">
      <dgm:prSet presAssocID="{274F715C-E483-4A13-9420-86F9B9AE7DEF}" presName="parTxOnly" presStyleLbl="node1" presStyleIdx="0" presStyleCnt="6">
        <dgm:presLayoutVars>
          <dgm:chMax val="0"/>
          <dgm:chPref val="0"/>
          <dgm:bulletEnabled val="1"/>
        </dgm:presLayoutVars>
      </dgm:prSet>
      <dgm:spPr/>
      <dgm:t>
        <a:bodyPr/>
        <a:lstStyle/>
        <a:p>
          <a:endParaRPr lang="en-US"/>
        </a:p>
      </dgm:t>
    </dgm:pt>
    <dgm:pt modelId="{6D4301FD-1114-4281-A897-BF844A450DD6}" type="pres">
      <dgm:prSet presAssocID="{D73EE9D0-C891-466D-A478-1775F9BABE5F}" presName="parTxOnlySpace" presStyleCnt="0"/>
      <dgm:spPr/>
    </dgm:pt>
    <dgm:pt modelId="{5F74F48F-077E-4711-BFA6-D20F68BAC635}" type="pres">
      <dgm:prSet presAssocID="{F648FC9F-F710-4BC0-8461-F07051D930E4}" presName="parTxOnly" presStyleLbl="node1" presStyleIdx="1" presStyleCnt="6">
        <dgm:presLayoutVars>
          <dgm:chMax val="0"/>
          <dgm:chPref val="0"/>
          <dgm:bulletEnabled val="1"/>
        </dgm:presLayoutVars>
      </dgm:prSet>
      <dgm:spPr/>
      <dgm:t>
        <a:bodyPr/>
        <a:lstStyle/>
        <a:p>
          <a:endParaRPr lang="en-US"/>
        </a:p>
      </dgm:t>
    </dgm:pt>
    <dgm:pt modelId="{0D36DFA2-AF33-467A-A47F-2DF32D7E46FE}" type="pres">
      <dgm:prSet presAssocID="{1DA1911D-4985-4BA6-97F0-1D2588ED0F0E}" presName="parTxOnlySpace" presStyleCnt="0"/>
      <dgm:spPr/>
    </dgm:pt>
    <dgm:pt modelId="{2865979D-0148-4B84-A10B-7D80075E2248}" type="pres">
      <dgm:prSet presAssocID="{955BBC17-4A81-4ED6-89EC-B7567C2207E3}" presName="parTxOnly" presStyleLbl="node1" presStyleIdx="2" presStyleCnt="6">
        <dgm:presLayoutVars>
          <dgm:chMax val="0"/>
          <dgm:chPref val="0"/>
          <dgm:bulletEnabled val="1"/>
        </dgm:presLayoutVars>
      </dgm:prSet>
      <dgm:spPr/>
      <dgm:t>
        <a:bodyPr/>
        <a:lstStyle/>
        <a:p>
          <a:endParaRPr lang="en-US"/>
        </a:p>
      </dgm:t>
    </dgm:pt>
    <dgm:pt modelId="{4701EECB-C185-478C-AA99-545EA1E52B37}" type="pres">
      <dgm:prSet presAssocID="{9FEB1A22-2BFD-4101-8290-13D191471C01}" presName="parTxOnlySpace" presStyleCnt="0"/>
      <dgm:spPr/>
    </dgm:pt>
    <dgm:pt modelId="{8E2CBBA0-D83F-4B7A-BFDA-78741764DE8B}" type="pres">
      <dgm:prSet presAssocID="{61A0F5FD-BC79-48CC-88C9-5596389EED5D}" presName="parTxOnly" presStyleLbl="node1" presStyleIdx="3" presStyleCnt="6">
        <dgm:presLayoutVars>
          <dgm:chMax val="0"/>
          <dgm:chPref val="0"/>
          <dgm:bulletEnabled val="1"/>
        </dgm:presLayoutVars>
      </dgm:prSet>
      <dgm:spPr/>
      <dgm:t>
        <a:bodyPr/>
        <a:lstStyle/>
        <a:p>
          <a:endParaRPr lang="en-US"/>
        </a:p>
      </dgm:t>
    </dgm:pt>
    <dgm:pt modelId="{2548E712-63EA-4880-BFCD-D16A8E216388}" type="pres">
      <dgm:prSet presAssocID="{5A3A4432-1AC2-4867-86F6-C67B03B2DD84}" presName="parTxOnlySpace" presStyleCnt="0"/>
      <dgm:spPr/>
    </dgm:pt>
    <dgm:pt modelId="{1B2FC9D2-5B1C-43C8-81FF-52BCB715F5F8}" type="pres">
      <dgm:prSet presAssocID="{50011194-B1A8-4174-A538-A0651591FDFA}" presName="parTxOnly" presStyleLbl="node1" presStyleIdx="4" presStyleCnt="6">
        <dgm:presLayoutVars>
          <dgm:chMax val="0"/>
          <dgm:chPref val="0"/>
          <dgm:bulletEnabled val="1"/>
        </dgm:presLayoutVars>
      </dgm:prSet>
      <dgm:spPr/>
      <dgm:t>
        <a:bodyPr/>
        <a:lstStyle/>
        <a:p>
          <a:endParaRPr lang="en-US"/>
        </a:p>
      </dgm:t>
    </dgm:pt>
    <dgm:pt modelId="{4A9A62C3-5E19-4525-8831-130C76EB5E70}" type="pres">
      <dgm:prSet presAssocID="{6FAAD3AC-B014-4B61-89EF-5C04299E5263}" presName="parTxOnlySpace" presStyleCnt="0"/>
      <dgm:spPr/>
    </dgm:pt>
    <dgm:pt modelId="{DA0AE92D-0136-4374-929B-6A7A14E672D7}" type="pres">
      <dgm:prSet presAssocID="{26AA3C8E-5D44-45BA-AF18-6A7C5AA4374B}" presName="parTxOnly" presStyleLbl="node1" presStyleIdx="5" presStyleCnt="6">
        <dgm:presLayoutVars>
          <dgm:chMax val="0"/>
          <dgm:chPref val="0"/>
          <dgm:bulletEnabled val="1"/>
        </dgm:presLayoutVars>
      </dgm:prSet>
      <dgm:spPr/>
      <dgm:t>
        <a:bodyPr/>
        <a:lstStyle/>
        <a:p>
          <a:endParaRPr lang="en-US"/>
        </a:p>
      </dgm:t>
    </dgm:pt>
  </dgm:ptLst>
  <dgm:cxnLst>
    <dgm:cxn modelId="{D24FCF69-2B70-4A68-867E-3BDBF7CA5C8B}" type="presOf" srcId="{EA12F45B-70E3-41EE-9B6E-F3751C79A411}" destId="{E10991D6-4A75-4699-90A7-D93696155ADF}" srcOrd="0" destOrd="0" presId="urn:microsoft.com/office/officeart/2005/8/layout/chevron1"/>
    <dgm:cxn modelId="{F27A0526-7BDA-4162-920D-E421DFF7B147}" srcId="{EA12F45B-70E3-41EE-9B6E-F3751C79A411}" destId="{F648FC9F-F710-4BC0-8461-F07051D930E4}" srcOrd="1" destOrd="0" parTransId="{9C506C3F-E978-41DA-B603-31C5F6BBC878}" sibTransId="{1DA1911D-4985-4BA6-97F0-1D2588ED0F0E}"/>
    <dgm:cxn modelId="{340C9EF8-83B7-4AC9-B9BB-F4BF3C3FD7B9}" srcId="{EA12F45B-70E3-41EE-9B6E-F3751C79A411}" destId="{50011194-B1A8-4174-A538-A0651591FDFA}" srcOrd="4" destOrd="0" parTransId="{22C039AD-0148-4D6A-9A25-87EEB92B8B01}" sibTransId="{6FAAD3AC-B014-4B61-89EF-5C04299E5263}"/>
    <dgm:cxn modelId="{9895B31A-CC9C-4E29-ADC6-A5F273FCEF21}" srcId="{EA12F45B-70E3-41EE-9B6E-F3751C79A411}" destId="{274F715C-E483-4A13-9420-86F9B9AE7DEF}" srcOrd="0" destOrd="0" parTransId="{43EBB7CF-6F6A-4FAD-96F0-BB09C0AD5902}" sibTransId="{D73EE9D0-C891-466D-A478-1775F9BABE5F}"/>
    <dgm:cxn modelId="{70070115-46F8-4C3B-A1AB-ACBC4E5152ED}" type="presOf" srcId="{F648FC9F-F710-4BC0-8461-F07051D930E4}" destId="{5F74F48F-077E-4711-BFA6-D20F68BAC635}" srcOrd="0" destOrd="0" presId="urn:microsoft.com/office/officeart/2005/8/layout/chevron1"/>
    <dgm:cxn modelId="{6DC29BC0-21B8-4FB3-AFF7-4B474F0FE26B}" type="presOf" srcId="{61A0F5FD-BC79-48CC-88C9-5596389EED5D}" destId="{8E2CBBA0-D83F-4B7A-BFDA-78741764DE8B}" srcOrd="0" destOrd="0" presId="urn:microsoft.com/office/officeart/2005/8/layout/chevron1"/>
    <dgm:cxn modelId="{D33460CC-C26E-46F8-8A8C-D9ED46F43DB3}" srcId="{EA12F45B-70E3-41EE-9B6E-F3751C79A411}" destId="{955BBC17-4A81-4ED6-89EC-B7567C2207E3}" srcOrd="2" destOrd="0" parTransId="{2E3DFECD-B000-4A79-8385-DAD698BD22E3}" sibTransId="{9FEB1A22-2BFD-4101-8290-13D191471C01}"/>
    <dgm:cxn modelId="{CC167810-56E0-44FB-A714-38B75CB8C16D}" srcId="{EA12F45B-70E3-41EE-9B6E-F3751C79A411}" destId="{61A0F5FD-BC79-48CC-88C9-5596389EED5D}" srcOrd="3" destOrd="0" parTransId="{0053BB19-28F4-46C9-AB83-1DADE26781C4}" sibTransId="{5A3A4432-1AC2-4867-86F6-C67B03B2DD84}"/>
    <dgm:cxn modelId="{F1731347-4B8C-4686-BD74-7F9E2054BFB7}" type="presOf" srcId="{274F715C-E483-4A13-9420-86F9B9AE7DEF}" destId="{8EE97939-552D-4454-ABDB-149A76500EB4}" srcOrd="0" destOrd="0" presId="urn:microsoft.com/office/officeart/2005/8/layout/chevron1"/>
    <dgm:cxn modelId="{54E1CDBD-EA25-42C3-BCDB-CAAF769F25DA}" type="presOf" srcId="{955BBC17-4A81-4ED6-89EC-B7567C2207E3}" destId="{2865979D-0148-4B84-A10B-7D80075E2248}" srcOrd="0" destOrd="0" presId="urn:microsoft.com/office/officeart/2005/8/layout/chevron1"/>
    <dgm:cxn modelId="{DB532BDA-F0D2-4BF0-A3CA-2602B494163D}" type="presOf" srcId="{26AA3C8E-5D44-45BA-AF18-6A7C5AA4374B}" destId="{DA0AE92D-0136-4374-929B-6A7A14E672D7}" srcOrd="0" destOrd="0" presId="urn:microsoft.com/office/officeart/2005/8/layout/chevron1"/>
    <dgm:cxn modelId="{E3820DF6-7CF0-47FD-8416-82F00C8B0E9C}" type="presOf" srcId="{50011194-B1A8-4174-A538-A0651591FDFA}" destId="{1B2FC9D2-5B1C-43C8-81FF-52BCB715F5F8}" srcOrd="0" destOrd="0" presId="urn:microsoft.com/office/officeart/2005/8/layout/chevron1"/>
    <dgm:cxn modelId="{BF514992-D875-47E3-AECE-BEF31BEE5A2A}" srcId="{EA12F45B-70E3-41EE-9B6E-F3751C79A411}" destId="{26AA3C8E-5D44-45BA-AF18-6A7C5AA4374B}" srcOrd="5" destOrd="0" parTransId="{7581E1AC-DA49-46D4-A8E9-D22DD6A7B0DC}" sibTransId="{843C0B07-45C1-48BD-B5F4-A68293E65A6E}"/>
    <dgm:cxn modelId="{5CE3947D-E520-4CF3-8964-86BEB1DB8F13}" type="presParOf" srcId="{E10991D6-4A75-4699-90A7-D93696155ADF}" destId="{8EE97939-552D-4454-ABDB-149A76500EB4}" srcOrd="0" destOrd="0" presId="urn:microsoft.com/office/officeart/2005/8/layout/chevron1"/>
    <dgm:cxn modelId="{ECA22DEE-C548-46CD-AE38-7BD950B973CF}" type="presParOf" srcId="{E10991D6-4A75-4699-90A7-D93696155ADF}" destId="{6D4301FD-1114-4281-A897-BF844A450DD6}" srcOrd="1" destOrd="0" presId="urn:microsoft.com/office/officeart/2005/8/layout/chevron1"/>
    <dgm:cxn modelId="{7FA16AE5-E343-4C06-B9E0-E6246782CA37}" type="presParOf" srcId="{E10991D6-4A75-4699-90A7-D93696155ADF}" destId="{5F74F48F-077E-4711-BFA6-D20F68BAC635}" srcOrd="2" destOrd="0" presId="urn:microsoft.com/office/officeart/2005/8/layout/chevron1"/>
    <dgm:cxn modelId="{39D0334A-8274-4AF0-9866-2641FFBB1DEC}" type="presParOf" srcId="{E10991D6-4A75-4699-90A7-D93696155ADF}" destId="{0D36DFA2-AF33-467A-A47F-2DF32D7E46FE}" srcOrd="3" destOrd="0" presId="urn:microsoft.com/office/officeart/2005/8/layout/chevron1"/>
    <dgm:cxn modelId="{8977775C-0325-40D7-8081-DA69D0A26E13}" type="presParOf" srcId="{E10991D6-4A75-4699-90A7-D93696155ADF}" destId="{2865979D-0148-4B84-A10B-7D80075E2248}" srcOrd="4" destOrd="0" presId="urn:microsoft.com/office/officeart/2005/8/layout/chevron1"/>
    <dgm:cxn modelId="{747A7C27-ECB1-4DCF-8977-BD8EE299C263}" type="presParOf" srcId="{E10991D6-4A75-4699-90A7-D93696155ADF}" destId="{4701EECB-C185-478C-AA99-545EA1E52B37}" srcOrd="5" destOrd="0" presId="urn:microsoft.com/office/officeart/2005/8/layout/chevron1"/>
    <dgm:cxn modelId="{1E95D942-C517-4434-B468-CC00AF7080F5}" type="presParOf" srcId="{E10991D6-4A75-4699-90A7-D93696155ADF}" destId="{8E2CBBA0-D83F-4B7A-BFDA-78741764DE8B}" srcOrd="6" destOrd="0" presId="urn:microsoft.com/office/officeart/2005/8/layout/chevron1"/>
    <dgm:cxn modelId="{28722149-7D30-453C-A5D5-254687F5D7E4}" type="presParOf" srcId="{E10991D6-4A75-4699-90A7-D93696155ADF}" destId="{2548E712-63EA-4880-BFCD-D16A8E216388}" srcOrd="7" destOrd="0" presId="urn:microsoft.com/office/officeart/2005/8/layout/chevron1"/>
    <dgm:cxn modelId="{3E6329E7-99C5-4BEC-B15E-AA9BF3898843}" type="presParOf" srcId="{E10991D6-4A75-4699-90A7-D93696155ADF}" destId="{1B2FC9D2-5B1C-43C8-81FF-52BCB715F5F8}" srcOrd="8" destOrd="0" presId="urn:microsoft.com/office/officeart/2005/8/layout/chevron1"/>
    <dgm:cxn modelId="{4B57CADB-E0E3-4A04-B15E-07651F3F6C43}" type="presParOf" srcId="{E10991D6-4A75-4699-90A7-D93696155ADF}" destId="{4A9A62C3-5E19-4525-8831-130C76EB5E70}" srcOrd="9" destOrd="0" presId="urn:microsoft.com/office/officeart/2005/8/layout/chevron1"/>
    <dgm:cxn modelId="{163F6A53-389A-4078-B8CE-28EF6AC1DE10}" type="presParOf" srcId="{E10991D6-4A75-4699-90A7-D93696155ADF}" destId="{DA0AE92D-0136-4374-929B-6A7A14E672D7}" srcOrd="10"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DED0F7A-CD79-4931-8349-83B897360FD5}">
      <dsp:nvSpPr>
        <dsp:cNvPr id="0" name=""/>
        <dsp:cNvSpPr/>
      </dsp:nvSpPr>
      <dsp:spPr>
        <a:xfrm rot="16200000">
          <a:off x="1179769" y="136049"/>
          <a:ext cx="2234456" cy="259050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Harder to Plan</a:t>
          </a:r>
          <a:endParaRPr lang="en-US" sz="2600" kern="1200" dirty="0"/>
        </a:p>
      </dsp:txBody>
      <dsp:txXfrm rot="16200000">
        <a:off x="1179769" y="136049"/>
        <a:ext cx="2234456" cy="2590509"/>
      </dsp:txXfrm>
    </dsp:sp>
    <dsp:sp modelId="{3E3180E3-1D93-4E05-A2D2-187D210CE31D}">
      <dsp:nvSpPr>
        <dsp:cNvPr id="0" name=""/>
        <dsp:cNvSpPr/>
      </dsp:nvSpPr>
      <dsp:spPr>
        <a:xfrm rot="5400000">
          <a:off x="4870341" y="113294"/>
          <a:ext cx="2363930" cy="259050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n-US" sz="2600" kern="1200" dirty="0" smtClean="0"/>
            <a:t>Longer to Receive Aid</a:t>
          </a:r>
          <a:endParaRPr lang="en-US" sz="2600" kern="1200" dirty="0"/>
        </a:p>
      </dsp:txBody>
      <dsp:txXfrm rot="5400000">
        <a:off x="4870341" y="113294"/>
        <a:ext cx="2363930" cy="25905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97939-552D-4454-ABDB-149A76500EB4}">
      <dsp:nvSpPr>
        <dsp:cNvPr id="0" name=""/>
        <dsp:cNvSpPr/>
      </dsp:nvSpPr>
      <dsp:spPr>
        <a:xfrm>
          <a:off x="426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4262" y="435605"/>
        <a:ext cx="1585788" cy="634315"/>
      </dsp:txXfrm>
    </dsp:sp>
    <dsp:sp modelId="{5F74F48F-077E-4711-BFA6-D20F68BAC635}">
      <dsp:nvSpPr>
        <dsp:cNvPr id="0" name=""/>
        <dsp:cNvSpPr/>
      </dsp:nvSpPr>
      <dsp:spPr>
        <a:xfrm>
          <a:off x="143147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                              </a:t>
          </a:r>
          <a:endParaRPr lang="en-US" sz="1000" kern="1200" dirty="0"/>
        </a:p>
      </dsp:txBody>
      <dsp:txXfrm>
        <a:off x="1431472" y="435605"/>
        <a:ext cx="1585788" cy="634315"/>
      </dsp:txXfrm>
    </dsp:sp>
    <dsp:sp modelId="{2865979D-0148-4B84-A10B-7D80075E2248}">
      <dsp:nvSpPr>
        <dsp:cNvPr id="0" name=""/>
        <dsp:cNvSpPr/>
      </dsp:nvSpPr>
      <dsp:spPr>
        <a:xfrm>
          <a:off x="285868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2858682" y="435605"/>
        <a:ext cx="1585788" cy="634315"/>
      </dsp:txXfrm>
    </dsp:sp>
    <dsp:sp modelId="{8E2CBBA0-D83F-4B7A-BFDA-78741764DE8B}">
      <dsp:nvSpPr>
        <dsp:cNvPr id="0" name=""/>
        <dsp:cNvSpPr/>
      </dsp:nvSpPr>
      <dsp:spPr>
        <a:xfrm>
          <a:off x="428589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285892" y="435605"/>
        <a:ext cx="1585788" cy="634315"/>
      </dsp:txXfrm>
    </dsp:sp>
    <dsp:sp modelId="{1B2FC9D2-5B1C-43C8-81FF-52BCB715F5F8}">
      <dsp:nvSpPr>
        <dsp:cNvPr id="0" name=""/>
        <dsp:cNvSpPr/>
      </dsp:nvSpPr>
      <dsp:spPr>
        <a:xfrm>
          <a:off x="571310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5713102" y="435605"/>
        <a:ext cx="1585788" cy="634315"/>
      </dsp:txXfrm>
    </dsp:sp>
    <dsp:sp modelId="{DA0AE92D-0136-4374-929B-6A7A14E672D7}">
      <dsp:nvSpPr>
        <dsp:cNvPr id="0" name=""/>
        <dsp:cNvSpPr/>
      </dsp:nvSpPr>
      <dsp:spPr>
        <a:xfrm>
          <a:off x="7140312" y="435605"/>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140312" y="435605"/>
        <a:ext cx="1585788" cy="63431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066F07-EEC0-4410-9C5A-48C16FDADDC3}">
      <dsp:nvSpPr>
        <dsp:cNvPr id="0" name=""/>
        <dsp:cNvSpPr/>
      </dsp:nvSpPr>
      <dsp:spPr>
        <a:xfrm>
          <a:off x="-90335" y="0"/>
          <a:ext cx="5315223" cy="4364181"/>
        </a:xfrm>
        <a:prstGeom prst="ellipse">
          <a:avLst/>
        </a:prstGeom>
        <a:solidFill>
          <a:schemeClr val="accent1">
            <a:hueOff val="0"/>
            <a:satOff val="0"/>
            <a:lumOff val="0"/>
            <a:alphaOff val="0"/>
          </a:schemeClr>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Community</a:t>
          </a:r>
          <a:endParaRPr lang="en-US" sz="2400" kern="1200" dirty="0"/>
        </a:p>
      </dsp:txBody>
      <dsp:txXfrm>
        <a:off x="1638440" y="218209"/>
        <a:ext cx="1857670" cy="654627"/>
      </dsp:txXfrm>
    </dsp:sp>
    <dsp:sp modelId="{7A165735-8904-468D-B2AC-05FF45EF3BDA}">
      <dsp:nvSpPr>
        <dsp:cNvPr id="0" name=""/>
        <dsp:cNvSpPr/>
      </dsp:nvSpPr>
      <dsp:spPr>
        <a:xfrm>
          <a:off x="930708" y="1091045"/>
          <a:ext cx="3273135" cy="3273135"/>
        </a:xfrm>
        <a:prstGeom prst="ellipse">
          <a:avLst/>
        </a:prstGeom>
        <a:solidFill>
          <a:schemeClr val="accent1">
            <a:hueOff val="0"/>
            <a:satOff val="0"/>
            <a:lumOff val="0"/>
            <a:alphaOff val="0"/>
          </a:schemeClr>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Planning Team</a:t>
          </a:r>
          <a:endParaRPr lang="en-US" sz="2400" kern="1200" dirty="0"/>
        </a:p>
      </dsp:txBody>
      <dsp:txXfrm>
        <a:off x="1804635" y="1295616"/>
        <a:ext cx="1525281" cy="613712"/>
      </dsp:txXfrm>
    </dsp:sp>
    <dsp:sp modelId="{1EDFF552-D68E-4D39-B037-661135B01853}">
      <dsp:nvSpPr>
        <dsp:cNvPr id="0" name=""/>
        <dsp:cNvSpPr/>
      </dsp:nvSpPr>
      <dsp:spPr>
        <a:xfrm>
          <a:off x="1476230" y="2182090"/>
          <a:ext cx="2182090" cy="2182090"/>
        </a:xfrm>
        <a:prstGeom prst="ellipse">
          <a:avLst/>
        </a:prstGeom>
        <a:solidFill>
          <a:schemeClr val="accent1">
            <a:hueOff val="0"/>
            <a:satOff val="0"/>
            <a:lumOff val="0"/>
            <a:alphaOff val="0"/>
          </a:schemeClr>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Core Team </a:t>
          </a:r>
          <a:endParaRPr lang="en-US" sz="2400" kern="1200" dirty="0"/>
        </a:p>
      </dsp:txBody>
      <dsp:txXfrm>
        <a:off x="1795790" y="2727613"/>
        <a:ext cx="1542970" cy="109104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066F07-EEC0-4410-9C5A-48C16FDADDC3}">
      <dsp:nvSpPr>
        <dsp:cNvPr id="0" name=""/>
        <dsp:cNvSpPr/>
      </dsp:nvSpPr>
      <dsp:spPr>
        <a:xfrm>
          <a:off x="-3" y="0"/>
          <a:ext cx="3170773" cy="2827866"/>
        </a:xfrm>
        <a:prstGeom prst="ellipse">
          <a:avLst/>
        </a:prstGeom>
        <a:solidFill>
          <a:schemeClr val="accent1">
            <a:hueOff val="0"/>
            <a:satOff val="0"/>
            <a:lumOff val="0"/>
            <a:alphaOff val="0"/>
          </a:schemeClr>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Community</a:t>
          </a:r>
          <a:endParaRPr lang="en-US" sz="1200" kern="1200" dirty="0"/>
        </a:p>
      </dsp:txBody>
      <dsp:txXfrm>
        <a:off x="1031290" y="141393"/>
        <a:ext cx="1108185" cy="424179"/>
      </dsp:txXfrm>
    </dsp:sp>
    <dsp:sp modelId="{7A165735-8904-468D-B2AC-05FF45EF3BDA}">
      <dsp:nvSpPr>
        <dsp:cNvPr id="0" name=""/>
        <dsp:cNvSpPr/>
      </dsp:nvSpPr>
      <dsp:spPr>
        <a:xfrm>
          <a:off x="524933" y="706966"/>
          <a:ext cx="2120899" cy="2120899"/>
        </a:xfrm>
        <a:prstGeom prst="ellipse">
          <a:avLst/>
        </a:prstGeom>
        <a:solidFill>
          <a:schemeClr val="accent1">
            <a:hueOff val="0"/>
            <a:satOff val="0"/>
            <a:lumOff val="0"/>
            <a:alphaOff val="0"/>
          </a:schemeClr>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Planning Team</a:t>
          </a:r>
          <a:endParaRPr lang="en-US" sz="1200" kern="1200" dirty="0"/>
        </a:p>
      </dsp:txBody>
      <dsp:txXfrm>
        <a:off x="1091213" y="839522"/>
        <a:ext cx="988339" cy="397668"/>
      </dsp:txXfrm>
    </dsp:sp>
    <dsp:sp modelId="{1EDFF552-D68E-4D39-B037-661135B01853}">
      <dsp:nvSpPr>
        <dsp:cNvPr id="0" name=""/>
        <dsp:cNvSpPr/>
      </dsp:nvSpPr>
      <dsp:spPr>
        <a:xfrm>
          <a:off x="878416" y="1413933"/>
          <a:ext cx="1413933" cy="1413933"/>
        </a:xfrm>
        <a:prstGeom prst="ellipse">
          <a:avLst/>
        </a:prstGeom>
        <a:solidFill>
          <a:schemeClr val="accent5"/>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Core Team </a:t>
          </a:r>
          <a:endParaRPr lang="en-US" sz="1200" kern="1200" dirty="0"/>
        </a:p>
      </dsp:txBody>
      <dsp:txXfrm>
        <a:off x="1085482" y="1767416"/>
        <a:ext cx="999801" cy="7069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7066F07-EEC0-4410-9C5A-48C16FDADDC3}">
      <dsp:nvSpPr>
        <dsp:cNvPr id="0" name=""/>
        <dsp:cNvSpPr/>
      </dsp:nvSpPr>
      <dsp:spPr>
        <a:xfrm>
          <a:off x="0" y="55020"/>
          <a:ext cx="2611437" cy="2611437"/>
        </a:xfrm>
        <a:prstGeom prst="ellipse">
          <a:avLst/>
        </a:prstGeom>
        <a:solidFill>
          <a:schemeClr val="accent1">
            <a:hueOff val="0"/>
            <a:satOff val="0"/>
            <a:lumOff val="0"/>
            <a:alphaOff val="0"/>
          </a:schemeClr>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Community</a:t>
          </a:r>
          <a:endParaRPr lang="en-US" sz="1200" kern="1200" dirty="0"/>
        </a:p>
      </dsp:txBody>
      <dsp:txXfrm>
        <a:off x="849369" y="185592"/>
        <a:ext cx="912697" cy="391715"/>
      </dsp:txXfrm>
    </dsp:sp>
    <dsp:sp modelId="{7A165735-8904-468D-B2AC-05FF45EF3BDA}">
      <dsp:nvSpPr>
        <dsp:cNvPr id="0" name=""/>
        <dsp:cNvSpPr/>
      </dsp:nvSpPr>
      <dsp:spPr>
        <a:xfrm>
          <a:off x="326429" y="686988"/>
          <a:ext cx="1958577" cy="1958577"/>
        </a:xfrm>
        <a:prstGeom prst="ellipse">
          <a:avLst/>
        </a:prstGeom>
        <a:solidFill>
          <a:schemeClr val="accent5"/>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Planning Team</a:t>
          </a:r>
          <a:endParaRPr lang="en-US" sz="1200" kern="1200" dirty="0"/>
        </a:p>
      </dsp:txBody>
      <dsp:txXfrm>
        <a:off x="849369" y="809399"/>
        <a:ext cx="912697" cy="367233"/>
      </dsp:txXfrm>
    </dsp:sp>
    <dsp:sp modelId="{1EDFF552-D68E-4D39-B037-661135B01853}">
      <dsp:nvSpPr>
        <dsp:cNvPr id="0" name=""/>
        <dsp:cNvSpPr/>
      </dsp:nvSpPr>
      <dsp:spPr>
        <a:xfrm>
          <a:off x="652859" y="1339848"/>
          <a:ext cx="1305718" cy="1305718"/>
        </a:xfrm>
        <a:prstGeom prst="ellipse">
          <a:avLst/>
        </a:prstGeom>
        <a:solidFill>
          <a:schemeClr val="accent1"/>
        </a:solidFill>
        <a:ln>
          <a:noFill/>
        </a:ln>
        <a:effectLst>
          <a:outerShdw blurRad="38100" dist="25400" dir="6600000" sx="101000" sy="101000" rotWithShape="0">
            <a:srgbClr val="000000">
              <a:alpha val="7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Core Team </a:t>
          </a:r>
          <a:endParaRPr lang="en-US" sz="1200" kern="1200" dirty="0"/>
        </a:p>
      </dsp:txBody>
      <dsp:txXfrm>
        <a:off x="844077" y="1666277"/>
        <a:ext cx="923282" cy="65285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CCB7C2-57AE-4A4B-8FC3-620936185D79}">
      <dsp:nvSpPr>
        <dsp:cNvPr id="0" name=""/>
        <dsp:cNvSpPr/>
      </dsp:nvSpPr>
      <dsp:spPr>
        <a:xfrm>
          <a:off x="3757124" y="3418170"/>
          <a:ext cx="1345587" cy="1345587"/>
        </a:xfrm>
        <a:prstGeom prst="ellipse">
          <a:avLst/>
        </a:prstGeom>
        <a:solidFill>
          <a:schemeClr val="accent4">
            <a:lumMod val="75000"/>
          </a:schemeClr>
        </a:soli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dirty="0" smtClean="0"/>
            <a:t>Planning Team</a:t>
          </a:r>
          <a:endParaRPr lang="en-US" sz="2000" b="1" kern="1200" dirty="0"/>
        </a:p>
      </dsp:txBody>
      <dsp:txXfrm>
        <a:off x="3757124" y="3418170"/>
        <a:ext cx="1345587" cy="1345587"/>
      </dsp:txXfrm>
    </dsp:sp>
    <dsp:sp modelId="{3DA5FB81-D1AD-442D-88F6-0FC6A3E3AC09}">
      <dsp:nvSpPr>
        <dsp:cNvPr id="0" name=""/>
        <dsp:cNvSpPr/>
      </dsp:nvSpPr>
      <dsp:spPr>
        <a:xfrm rot="10800000">
          <a:off x="717231" y="3899217"/>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4BD49C5-C341-48D1-8195-3D0AB802EFD8}">
      <dsp:nvSpPr>
        <dsp:cNvPr id="0" name=""/>
        <dsp:cNvSpPr/>
      </dsp:nvSpPr>
      <dsp:spPr>
        <a:xfrm>
          <a:off x="246275" y="3714199"/>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Fire Services </a:t>
          </a:r>
          <a:endParaRPr lang="en-US" sz="1200" kern="1200" dirty="0"/>
        </a:p>
      </dsp:txBody>
      <dsp:txXfrm>
        <a:off x="246275" y="3714199"/>
        <a:ext cx="941911" cy="753529"/>
      </dsp:txXfrm>
    </dsp:sp>
    <dsp:sp modelId="{5BC50BC6-D857-4585-A42A-0E0B5FB2480D}">
      <dsp:nvSpPr>
        <dsp:cNvPr id="0" name=""/>
        <dsp:cNvSpPr/>
      </dsp:nvSpPr>
      <dsp:spPr>
        <a:xfrm rot="20528395">
          <a:off x="5161037" y="3196526"/>
          <a:ext cx="2899293"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A792D3B-DB2E-4A27-AD82-C8BEEEC1E9A5}">
      <dsp:nvSpPr>
        <dsp:cNvPr id="0" name=""/>
        <dsp:cNvSpPr/>
      </dsp:nvSpPr>
      <dsp:spPr>
        <a:xfrm>
          <a:off x="7519514" y="2566910"/>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Health Services</a:t>
          </a:r>
          <a:endParaRPr lang="en-US" sz="1200" kern="1200" dirty="0"/>
        </a:p>
      </dsp:txBody>
      <dsp:txXfrm>
        <a:off x="7519514" y="2566910"/>
        <a:ext cx="941911" cy="753529"/>
      </dsp:txXfrm>
    </dsp:sp>
    <dsp:sp modelId="{09E61925-E80E-450F-8A76-268E603EF8CF}">
      <dsp:nvSpPr>
        <dsp:cNvPr id="0" name=""/>
        <dsp:cNvSpPr/>
      </dsp:nvSpPr>
      <dsp:spPr>
        <a:xfrm rot="12960000">
          <a:off x="1151973" y="2561220"/>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B27697C-1EAF-4608-A3B1-1384E6D74C95}">
      <dsp:nvSpPr>
        <dsp:cNvPr id="0" name=""/>
        <dsp:cNvSpPr/>
      </dsp:nvSpPr>
      <dsp:spPr>
        <a:xfrm>
          <a:off x="955335" y="1531937"/>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Utilities</a:t>
          </a:r>
          <a:endParaRPr lang="en-US" sz="1200" kern="1200" dirty="0"/>
        </a:p>
      </dsp:txBody>
      <dsp:txXfrm>
        <a:off x="955335" y="1531937"/>
        <a:ext cx="941911" cy="753529"/>
      </dsp:txXfrm>
    </dsp:sp>
    <dsp:sp modelId="{D72CDF79-D9E1-4C83-B703-EF671AACEA05}">
      <dsp:nvSpPr>
        <dsp:cNvPr id="0" name=""/>
        <dsp:cNvSpPr/>
      </dsp:nvSpPr>
      <dsp:spPr>
        <a:xfrm rot="14040000">
          <a:off x="1655571" y="2057622"/>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806B1D0-50D3-4D9A-B776-29A09D7E8D08}">
      <dsp:nvSpPr>
        <dsp:cNvPr id="0" name=""/>
        <dsp:cNvSpPr/>
      </dsp:nvSpPr>
      <dsp:spPr>
        <a:xfrm>
          <a:off x="1776699" y="710573"/>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Education</a:t>
          </a:r>
          <a:endParaRPr lang="en-US" sz="1200" kern="1200" dirty="0"/>
        </a:p>
      </dsp:txBody>
      <dsp:txXfrm>
        <a:off x="1776699" y="710573"/>
        <a:ext cx="941911" cy="753529"/>
      </dsp:txXfrm>
    </dsp:sp>
    <dsp:sp modelId="{BF4E48B0-AA75-4FA2-8131-6486ACCD79F0}">
      <dsp:nvSpPr>
        <dsp:cNvPr id="0" name=""/>
        <dsp:cNvSpPr/>
      </dsp:nvSpPr>
      <dsp:spPr>
        <a:xfrm rot="15120000">
          <a:off x="2290141" y="1734292"/>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B1935DF-F984-49FE-9846-D49A80185243}">
      <dsp:nvSpPr>
        <dsp:cNvPr id="0" name=""/>
        <dsp:cNvSpPr/>
      </dsp:nvSpPr>
      <dsp:spPr>
        <a:xfrm>
          <a:off x="2811679" y="183224"/>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Social Services</a:t>
          </a:r>
          <a:endParaRPr lang="en-US" sz="1200" kern="1200" dirty="0"/>
        </a:p>
      </dsp:txBody>
      <dsp:txXfrm>
        <a:off x="2811679" y="183224"/>
        <a:ext cx="941911" cy="753529"/>
      </dsp:txXfrm>
    </dsp:sp>
    <dsp:sp modelId="{A631764B-B811-4862-9A24-7F9F3D179CD8}">
      <dsp:nvSpPr>
        <dsp:cNvPr id="0" name=""/>
        <dsp:cNvSpPr/>
      </dsp:nvSpPr>
      <dsp:spPr>
        <a:xfrm rot="16200000">
          <a:off x="2993568" y="1622880"/>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BB00F1-D190-4E04-A2FB-3122F247806F}">
      <dsp:nvSpPr>
        <dsp:cNvPr id="0" name=""/>
        <dsp:cNvSpPr/>
      </dsp:nvSpPr>
      <dsp:spPr>
        <a:xfrm>
          <a:off x="3958962" y="1513"/>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Agriculture &amp; Farming</a:t>
          </a:r>
          <a:endParaRPr lang="en-US" sz="1200" kern="1200" dirty="0"/>
        </a:p>
      </dsp:txBody>
      <dsp:txXfrm>
        <a:off x="3958962" y="1513"/>
        <a:ext cx="941911" cy="753529"/>
      </dsp:txXfrm>
    </dsp:sp>
    <dsp:sp modelId="{6BAC3891-198E-496E-B2D7-08C33B0F5A78}">
      <dsp:nvSpPr>
        <dsp:cNvPr id="0" name=""/>
        <dsp:cNvSpPr/>
      </dsp:nvSpPr>
      <dsp:spPr>
        <a:xfrm rot="17280000">
          <a:off x="3696995" y="1734292"/>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1AD264A-767A-4583-9C2D-0CAC931DCCD8}">
      <dsp:nvSpPr>
        <dsp:cNvPr id="0" name=""/>
        <dsp:cNvSpPr/>
      </dsp:nvSpPr>
      <dsp:spPr>
        <a:xfrm>
          <a:off x="5106245" y="183224"/>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Children’s Services	</a:t>
          </a:r>
          <a:endParaRPr lang="en-US" sz="1200" kern="1200" dirty="0"/>
        </a:p>
      </dsp:txBody>
      <dsp:txXfrm>
        <a:off x="5106245" y="183224"/>
        <a:ext cx="941911" cy="753529"/>
      </dsp:txXfrm>
    </dsp:sp>
    <dsp:sp modelId="{FF846F0F-AE59-4A65-8E65-8E418882FE18}">
      <dsp:nvSpPr>
        <dsp:cNvPr id="0" name=""/>
        <dsp:cNvSpPr/>
      </dsp:nvSpPr>
      <dsp:spPr>
        <a:xfrm rot="18360000">
          <a:off x="4331566" y="2057622"/>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640BB8A-207D-4BD1-902B-21A1ADE01FDA}">
      <dsp:nvSpPr>
        <dsp:cNvPr id="0" name=""/>
        <dsp:cNvSpPr/>
      </dsp:nvSpPr>
      <dsp:spPr>
        <a:xfrm>
          <a:off x="6141224" y="710573"/>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National Guard</a:t>
          </a:r>
          <a:endParaRPr lang="en-US" sz="1200" kern="1200" dirty="0"/>
        </a:p>
      </dsp:txBody>
      <dsp:txXfrm>
        <a:off x="6141224" y="710573"/>
        <a:ext cx="941911" cy="753529"/>
      </dsp:txXfrm>
    </dsp:sp>
    <dsp:sp modelId="{13E11FE8-6184-4A47-9A14-5E7074DBB5E6}">
      <dsp:nvSpPr>
        <dsp:cNvPr id="0" name=""/>
        <dsp:cNvSpPr/>
      </dsp:nvSpPr>
      <dsp:spPr>
        <a:xfrm rot="19440000">
          <a:off x="4835164" y="2561220"/>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B06775-5D23-4190-85F5-044E4FA94D99}">
      <dsp:nvSpPr>
        <dsp:cNvPr id="0" name=""/>
        <dsp:cNvSpPr/>
      </dsp:nvSpPr>
      <dsp:spPr>
        <a:xfrm>
          <a:off x="6962588" y="1531937"/>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Civic Organizations</a:t>
          </a:r>
          <a:endParaRPr lang="en-US" sz="1200" kern="1200" dirty="0"/>
        </a:p>
      </dsp:txBody>
      <dsp:txXfrm>
        <a:off x="6962588" y="1531937"/>
        <a:ext cx="941911" cy="753529"/>
      </dsp:txXfrm>
    </dsp:sp>
    <dsp:sp modelId="{51E032FA-23A8-4E72-BFE4-61076A4B3BBD}">
      <dsp:nvSpPr>
        <dsp:cNvPr id="0" name=""/>
        <dsp:cNvSpPr/>
      </dsp:nvSpPr>
      <dsp:spPr>
        <a:xfrm rot="11788769">
          <a:off x="701300" y="3236745"/>
          <a:ext cx="2978409"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E1CE1C-BB0C-4337-85C7-5A3EC2707657}">
      <dsp:nvSpPr>
        <dsp:cNvPr id="0" name=""/>
        <dsp:cNvSpPr/>
      </dsp:nvSpPr>
      <dsp:spPr>
        <a:xfrm>
          <a:off x="291519" y="2629281"/>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Emergency Manager</a:t>
          </a:r>
          <a:endParaRPr lang="en-US" sz="1200" kern="1200" dirty="0"/>
        </a:p>
      </dsp:txBody>
      <dsp:txXfrm>
        <a:off x="291519" y="2629281"/>
        <a:ext cx="941911" cy="753529"/>
      </dsp:txXfrm>
    </dsp:sp>
    <dsp:sp modelId="{1BDDE063-1667-4121-925F-7010A7EC8128}">
      <dsp:nvSpPr>
        <dsp:cNvPr id="0" name=""/>
        <dsp:cNvSpPr/>
      </dsp:nvSpPr>
      <dsp:spPr>
        <a:xfrm>
          <a:off x="5269905" y="3899217"/>
          <a:ext cx="2872698" cy="383492"/>
        </a:xfrm>
        <a:prstGeom prst="leftArrow">
          <a:avLst>
            <a:gd name="adj1" fmla="val 60000"/>
            <a:gd name="adj2" fmla="val 50000"/>
          </a:avLst>
        </a:prstGeom>
        <a:gradFill rotWithShape="0">
          <a:gsLst>
            <a:gs pos="0">
              <a:schemeClr val="accent1">
                <a:tint val="60000"/>
                <a:hueOff val="0"/>
                <a:satOff val="0"/>
                <a:lumOff val="0"/>
                <a:alphaOff val="0"/>
                <a:tint val="95000"/>
                <a:shade val="70000"/>
                <a:satMod val="150000"/>
              </a:schemeClr>
            </a:gs>
            <a:gs pos="100000">
              <a:schemeClr val="accent1">
                <a:tint val="60000"/>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D6E466D-26AF-4E22-B1EF-509672446B16}">
      <dsp:nvSpPr>
        <dsp:cNvPr id="0" name=""/>
        <dsp:cNvSpPr/>
      </dsp:nvSpPr>
      <dsp:spPr>
        <a:xfrm>
          <a:off x="7671648" y="3714199"/>
          <a:ext cx="941911" cy="753529"/>
        </a:xfrm>
        <a:prstGeom prst="roundRect">
          <a:avLst>
            <a:gd name="adj" fmla="val 10000"/>
          </a:avLst>
        </a:prstGeom>
        <a:gradFill rotWithShape="0">
          <a:gsLst>
            <a:gs pos="0">
              <a:schemeClr val="accent1">
                <a:hueOff val="0"/>
                <a:satOff val="0"/>
                <a:lumOff val="0"/>
                <a:alphaOff val="0"/>
                <a:tint val="95000"/>
                <a:shade val="70000"/>
                <a:satMod val="150000"/>
              </a:schemeClr>
            </a:gs>
            <a:gs pos="100000">
              <a:schemeClr val="accent1">
                <a:hueOff val="0"/>
                <a:satOff val="0"/>
                <a:lumOff val="0"/>
                <a:alphaOff val="0"/>
                <a:tint val="100000"/>
                <a:shade val="100000"/>
                <a:satMod val="150000"/>
              </a:schemeClr>
            </a:gs>
          </a:gsLst>
          <a:lin ang="16200000" scaled="0"/>
        </a:gradFill>
        <a:ln>
          <a:noFill/>
        </a:ln>
        <a:effectLst>
          <a:outerShdw blurRad="38100" dist="25400" dir="6600000" sx="101000" sy="101000" rotWithShape="0">
            <a:srgbClr val="000000">
              <a:alpha val="7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533400">
            <a:lnSpc>
              <a:spcPct val="90000"/>
            </a:lnSpc>
            <a:spcBef>
              <a:spcPct val="0"/>
            </a:spcBef>
            <a:spcAft>
              <a:spcPct val="35000"/>
            </a:spcAft>
          </a:pPr>
          <a:r>
            <a:rPr lang="en-US" sz="1200" kern="1200" dirty="0" smtClean="0"/>
            <a:t>Law Enforcement</a:t>
          </a:r>
          <a:endParaRPr lang="en-US" sz="1200" kern="1200" dirty="0"/>
        </a:p>
      </dsp:txBody>
      <dsp:txXfrm>
        <a:off x="7671648" y="3714199"/>
        <a:ext cx="941911" cy="75352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E97939-552D-4454-ABDB-149A76500EB4}">
      <dsp:nvSpPr>
        <dsp:cNvPr id="0" name=""/>
        <dsp:cNvSpPr/>
      </dsp:nvSpPr>
      <dsp:spPr>
        <a:xfrm>
          <a:off x="426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1: Form a Collaborative Planning Team </a:t>
          </a:r>
          <a:endParaRPr lang="en-US" sz="1000" kern="1200" dirty="0"/>
        </a:p>
      </dsp:txBody>
      <dsp:txXfrm>
        <a:off x="4262" y="309974"/>
        <a:ext cx="1585788" cy="634315"/>
      </dsp:txXfrm>
    </dsp:sp>
    <dsp:sp modelId="{5F74F48F-077E-4711-BFA6-D20F68BAC635}">
      <dsp:nvSpPr>
        <dsp:cNvPr id="0" name=""/>
        <dsp:cNvSpPr/>
      </dsp:nvSpPr>
      <dsp:spPr>
        <a:xfrm>
          <a:off x="143147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2:  Understand the Situation</a:t>
          </a:r>
          <a:endParaRPr lang="en-US" sz="1000" kern="1200" dirty="0"/>
        </a:p>
      </dsp:txBody>
      <dsp:txXfrm>
        <a:off x="1431472" y="309974"/>
        <a:ext cx="1585788" cy="634315"/>
      </dsp:txXfrm>
    </dsp:sp>
    <dsp:sp modelId="{2865979D-0148-4B84-A10B-7D80075E2248}">
      <dsp:nvSpPr>
        <dsp:cNvPr id="0" name=""/>
        <dsp:cNvSpPr/>
      </dsp:nvSpPr>
      <dsp:spPr>
        <a:xfrm>
          <a:off x="285868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3: Determine Goals &amp; Actions</a:t>
          </a:r>
          <a:endParaRPr lang="en-US" sz="1000" kern="1200" dirty="0"/>
        </a:p>
      </dsp:txBody>
      <dsp:txXfrm>
        <a:off x="2858682" y="309974"/>
        <a:ext cx="1585788" cy="634315"/>
      </dsp:txXfrm>
    </dsp:sp>
    <dsp:sp modelId="{8E2CBBA0-D83F-4B7A-BFDA-78741764DE8B}">
      <dsp:nvSpPr>
        <dsp:cNvPr id="0" name=""/>
        <dsp:cNvSpPr/>
      </dsp:nvSpPr>
      <dsp:spPr>
        <a:xfrm>
          <a:off x="428589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4:  Plan Development</a:t>
          </a:r>
          <a:endParaRPr lang="en-US" sz="1000" kern="1200" dirty="0"/>
        </a:p>
      </dsp:txBody>
      <dsp:txXfrm>
        <a:off x="4285892" y="309974"/>
        <a:ext cx="1585788" cy="634315"/>
      </dsp:txXfrm>
    </dsp:sp>
    <dsp:sp modelId="{1B2FC9D2-5B1C-43C8-81FF-52BCB715F5F8}">
      <dsp:nvSpPr>
        <dsp:cNvPr id="0" name=""/>
        <dsp:cNvSpPr/>
      </dsp:nvSpPr>
      <dsp:spPr>
        <a:xfrm>
          <a:off x="571310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5: Plan Preparation, Review, &amp; Approval</a:t>
          </a:r>
          <a:endParaRPr lang="en-US" sz="1000" kern="1200" dirty="0"/>
        </a:p>
      </dsp:txBody>
      <dsp:txXfrm>
        <a:off x="5713102" y="309974"/>
        <a:ext cx="1585788" cy="634315"/>
      </dsp:txXfrm>
    </dsp:sp>
    <dsp:sp modelId="{DA0AE92D-0136-4374-929B-6A7A14E672D7}">
      <dsp:nvSpPr>
        <dsp:cNvPr id="0" name=""/>
        <dsp:cNvSpPr/>
      </dsp:nvSpPr>
      <dsp:spPr>
        <a:xfrm>
          <a:off x="7140312" y="309974"/>
          <a:ext cx="1585788" cy="6343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13335" rIns="13335" bIns="13335" numCol="1" spcCol="1270" anchor="ctr" anchorCtr="0">
          <a:noAutofit/>
        </a:bodyPr>
        <a:lstStyle/>
        <a:p>
          <a:pPr lvl="0" algn="ctr" defTabSz="444500">
            <a:lnSpc>
              <a:spcPct val="90000"/>
            </a:lnSpc>
            <a:spcBef>
              <a:spcPct val="0"/>
            </a:spcBef>
            <a:spcAft>
              <a:spcPct val="35000"/>
            </a:spcAft>
          </a:pPr>
          <a:r>
            <a:rPr lang="en-US" sz="1000" kern="1200" dirty="0" smtClean="0"/>
            <a:t>Step 6:  Plan Implementation &amp; Maintenance</a:t>
          </a:r>
          <a:endParaRPr lang="en-US" sz="1000" kern="1200" dirty="0"/>
        </a:p>
      </dsp:txBody>
      <dsp:txXfrm>
        <a:off x="7140312" y="309974"/>
        <a:ext cx="1585788" cy="634315"/>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227" cy="343211"/>
          </a:xfrm>
          <a:prstGeom prst="rect">
            <a:avLst/>
          </a:prstGeom>
        </p:spPr>
        <p:txBody>
          <a:bodyPr vert="horz" lIns="92830" tIns="46415" rIns="92830" bIns="46415"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5266575" y="0"/>
            <a:ext cx="4028227" cy="343211"/>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pitchFamily="34" charset="0"/>
              </a:defRPr>
            </a:lvl1pPr>
          </a:lstStyle>
          <a:p>
            <a:fld id="{524DCECD-CC63-446F-ACAE-8B6639F746C9}" type="datetime1">
              <a:rPr lang="en-US"/>
              <a:pPr/>
              <a:t>12/2/2014</a:t>
            </a:fld>
            <a:endParaRPr lang="en-US" dirty="0"/>
          </a:p>
        </p:txBody>
      </p:sp>
      <p:sp>
        <p:nvSpPr>
          <p:cNvPr id="4" name="Footer Placeholder 3"/>
          <p:cNvSpPr>
            <a:spLocks noGrp="1"/>
          </p:cNvSpPr>
          <p:nvPr>
            <p:ph type="ftr" sz="quarter" idx="2"/>
          </p:nvPr>
        </p:nvSpPr>
        <p:spPr>
          <a:xfrm>
            <a:off x="0" y="6513236"/>
            <a:ext cx="4028227" cy="343211"/>
          </a:xfrm>
          <a:prstGeom prst="rect">
            <a:avLst/>
          </a:prstGeom>
        </p:spPr>
        <p:txBody>
          <a:bodyPr vert="horz" lIns="92830" tIns="46415" rIns="92830" bIns="46415"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5266575" y="6513236"/>
            <a:ext cx="4028227" cy="343211"/>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pitchFamily="34" charset="0"/>
              </a:defRPr>
            </a:lvl1pPr>
          </a:lstStyle>
          <a:p>
            <a:fld id="{D93D84F1-5DBD-4E48-8C6F-60A59A4A82E1}" type="slidenum">
              <a:rPr lang="en-US"/>
              <a:pPr/>
              <a:t>‹#›</a:t>
            </a:fld>
            <a:endParaRPr lang="en-US" dirty="0"/>
          </a:p>
        </p:txBody>
      </p:sp>
    </p:spTree>
    <p:extLst>
      <p:ext uri="{BB962C8B-B14F-4D97-AF65-F5344CB8AC3E}">
        <p14:creationId xmlns:p14="http://schemas.microsoft.com/office/powerpoint/2010/main" xmlns="" val="36867920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227" cy="343211"/>
          </a:xfrm>
          <a:prstGeom prst="rect">
            <a:avLst/>
          </a:prstGeom>
        </p:spPr>
        <p:txBody>
          <a:bodyPr vert="horz" lIns="92830" tIns="46415" rIns="92830" bIns="46415" rtlCol="0"/>
          <a:lstStyle>
            <a:lvl1pPr algn="l">
              <a:defRPr sz="1200">
                <a:latin typeface="Arial" charset="0"/>
                <a:ea typeface="ＭＳ Ｐゴシック" pitchFamily="-109" charset="-128"/>
                <a:cs typeface="+mn-cs"/>
              </a:defRPr>
            </a:lvl1pPr>
          </a:lstStyle>
          <a:p>
            <a:pPr>
              <a:defRPr/>
            </a:pPr>
            <a:endParaRPr lang="en-US" dirty="0"/>
          </a:p>
        </p:txBody>
      </p:sp>
      <p:sp>
        <p:nvSpPr>
          <p:cNvPr id="3" name="Date Placeholder 2"/>
          <p:cNvSpPr>
            <a:spLocks noGrp="1"/>
          </p:cNvSpPr>
          <p:nvPr>
            <p:ph type="dt" idx="1"/>
          </p:nvPr>
        </p:nvSpPr>
        <p:spPr>
          <a:xfrm>
            <a:off x="5266575" y="0"/>
            <a:ext cx="4028227" cy="343211"/>
          </a:xfrm>
          <a:prstGeom prst="rect">
            <a:avLst/>
          </a:prstGeom>
        </p:spPr>
        <p:txBody>
          <a:bodyPr vert="horz" wrap="square" lIns="92830" tIns="46415" rIns="92830" bIns="46415" numCol="1" anchor="t" anchorCtr="0" compatLnSpc="1">
            <a:prstTxWarp prst="textNoShape">
              <a:avLst/>
            </a:prstTxWarp>
          </a:bodyPr>
          <a:lstStyle>
            <a:lvl1pPr algn="r">
              <a:defRPr sz="1200"/>
            </a:lvl1pPr>
          </a:lstStyle>
          <a:p>
            <a:fld id="{A246F936-F1DC-4FE0-A42D-813CFD145A9D}" type="datetimeFigureOut">
              <a:rPr lang="en-US"/>
              <a:pPr/>
              <a:t>12/2/2014</a:t>
            </a:fld>
            <a:endParaRPr lang="en-US" dirty="0"/>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929960" y="3258172"/>
            <a:ext cx="7436481" cy="308579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236"/>
            <a:ext cx="4028227" cy="343211"/>
          </a:xfrm>
          <a:prstGeom prst="rect">
            <a:avLst/>
          </a:prstGeom>
        </p:spPr>
        <p:txBody>
          <a:bodyPr vert="horz" lIns="92830" tIns="46415" rIns="92830" bIns="46415" rtlCol="0" anchor="b"/>
          <a:lstStyle>
            <a:lvl1pPr algn="l">
              <a:defRPr sz="1200">
                <a:latin typeface="Arial" charset="0"/>
                <a:ea typeface="ＭＳ Ｐゴシック" pitchFamily="-109" charset="-128"/>
                <a:cs typeface="+mn-cs"/>
              </a:defRPr>
            </a:lvl1pPr>
          </a:lstStyle>
          <a:p>
            <a:pPr>
              <a:defRPr/>
            </a:pPr>
            <a:endParaRPr lang="en-US" dirty="0"/>
          </a:p>
        </p:txBody>
      </p:sp>
      <p:sp>
        <p:nvSpPr>
          <p:cNvPr id="7" name="Slide Number Placeholder 6"/>
          <p:cNvSpPr>
            <a:spLocks noGrp="1"/>
          </p:cNvSpPr>
          <p:nvPr>
            <p:ph type="sldNum" sz="quarter" idx="5"/>
          </p:nvPr>
        </p:nvSpPr>
        <p:spPr>
          <a:xfrm>
            <a:off x="5266575" y="6513236"/>
            <a:ext cx="4028227" cy="343211"/>
          </a:xfrm>
          <a:prstGeom prst="rect">
            <a:avLst/>
          </a:prstGeom>
        </p:spPr>
        <p:txBody>
          <a:bodyPr vert="horz" wrap="square" lIns="92830" tIns="46415" rIns="92830" bIns="46415" numCol="1" anchor="b" anchorCtr="0" compatLnSpc="1">
            <a:prstTxWarp prst="textNoShape">
              <a:avLst/>
            </a:prstTxWarp>
          </a:bodyPr>
          <a:lstStyle>
            <a:lvl1pPr algn="r">
              <a:defRPr sz="1200"/>
            </a:lvl1pPr>
          </a:lstStyle>
          <a:p>
            <a:fld id="{FAE92EC2-7E93-4275-AADC-9B4F144FA9D3}" type="slidenum">
              <a:rPr lang="en-US"/>
              <a:pPr/>
              <a:t>‹#›</a:t>
            </a:fld>
            <a:endParaRPr lang="en-US" dirty="0"/>
          </a:p>
        </p:txBody>
      </p:sp>
    </p:spTree>
    <p:extLst>
      <p:ext uri="{BB962C8B-B14F-4D97-AF65-F5344CB8AC3E}">
        <p14:creationId xmlns:p14="http://schemas.microsoft.com/office/powerpoint/2010/main" xmlns="" val="175986894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39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normAutofit lnSpcReduction="10000"/>
          </a:bodyPr>
          <a:lstStyle/>
          <a:p>
            <a:r>
              <a:rPr lang="en-US" sz="1200" kern="1200" dirty="0" smtClean="0">
                <a:solidFill>
                  <a:schemeClr val="tx1"/>
                </a:solidFill>
                <a:latin typeface="+mn-lt"/>
                <a:ea typeface="ＭＳ Ｐゴシック" charset="0"/>
                <a:cs typeface="ＭＳ Ｐゴシック" charset="0"/>
              </a:rPr>
              <a:t>Welcome slide – have up when participants enter the room.</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Welcome participants and allow time for introductions if participants are not already acquainted.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Warm up:  </a:t>
            </a:r>
          </a:p>
          <a:p>
            <a:r>
              <a:rPr lang="en-US" sz="1200" kern="1200" dirty="0" smtClean="0">
                <a:solidFill>
                  <a:schemeClr val="tx1"/>
                </a:solidFill>
                <a:latin typeface="+mn-lt"/>
                <a:ea typeface="ＭＳ Ｐゴシック" charset="0"/>
                <a:cs typeface="ＭＳ Ｐゴシック" charset="0"/>
              </a:rPr>
              <a:t>Ask each person to share the following information:</a:t>
            </a:r>
          </a:p>
          <a:p>
            <a:pPr lvl="0"/>
            <a:r>
              <a:rPr lang="en-US" sz="1200" kern="1200" dirty="0" smtClean="0">
                <a:solidFill>
                  <a:schemeClr val="tx1"/>
                </a:solidFill>
                <a:latin typeface="+mn-lt"/>
                <a:ea typeface="ＭＳ Ｐゴシック" charset="0"/>
                <a:cs typeface="ＭＳ Ｐゴシック" charset="0"/>
              </a:rPr>
              <a:t>Name (If they are not already acquainted)</a:t>
            </a:r>
          </a:p>
          <a:p>
            <a:pPr lvl="0"/>
            <a:r>
              <a:rPr lang="en-US" sz="1200" kern="1200" dirty="0" smtClean="0">
                <a:solidFill>
                  <a:schemeClr val="tx1"/>
                </a:solidFill>
                <a:latin typeface="+mn-lt"/>
                <a:ea typeface="ＭＳ Ｐゴシック" charset="0"/>
                <a:cs typeface="ＭＳ Ｐゴシック" charset="0"/>
              </a:rPr>
              <a:t>Occupation</a:t>
            </a:r>
          </a:p>
          <a:p>
            <a:pPr lvl="0"/>
            <a:r>
              <a:rPr lang="en-US" sz="1200" kern="1200" dirty="0" smtClean="0">
                <a:solidFill>
                  <a:schemeClr val="tx1"/>
                </a:solidFill>
                <a:latin typeface="+mn-lt"/>
                <a:ea typeface="ＭＳ Ｐゴシック" charset="0"/>
                <a:cs typeface="ＭＳ Ｐゴシック" charset="0"/>
              </a:rPr>
              <a:t>The most recent disaster they can recall</a:t>
            </a:r>
          </a:p>
          <a:p>
            <a:pPr lvl="0"/>
            <a:r>
              <a:rPr lang="en-US" sz="1200" kern="1200" dirty="0" smtClean="0">
                <a:solidFill>
                  <a:schemeClr val="tx1"/>
                </a:solidFill>
                <a:latin typeface="+mn-lt"/>
                <a:ea typeface="ＭＳ Ｐゴシック" charset="0"/>
                <a:cs typeface="ＭＳ Ｐゴシック" charset="0"/>
              </a:rPr>
              <a:t>One thing that went well in responding to the disaster</a:t>
            </a:r>
          </a:p>
          <a:p>
            <a:pPr lvl="0"/>
            <a:r>
              <a:rPr lang="en-US" sz="1200" kern="1200" dirty="0" smtClean="0">
                <a:solidFill>
                  <a:schemeClr val="tx1"/>
                </a:solidFill>
                <a:latin typeface="+mn-lt"/>
                <a:ea typeface="ＭＳ Ｐゴシック" charset="0"/>
                <a:cs typeface="ＭＳ Ｐゴシック" charset="0"/>
              </a:rPr>
              <a:t>One thing that could have been better</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Record the “went well” and “could have been better” responses on separate charts.  After everyone has responded, ask for a volunteer to identify common themes on each sheet.</a:t>
            </a:r>
          </a:p>
          <a:p>
            <a:endParaRPr lang="en-US" dirty="0">
              <a:latin typeface="Calibri" charset="0"/>
              <a:ea typeface="ＭＳ Ｐゴシック" charset="0"/>
              <a:cs typeface="ＭＳ Ｐゴシック" charset="0"/>
            </a:endParaRPr>
          </a:p>
        </p:txBody>
      </p:sp>
      <p:sp>
        <p:nvSpPr>
          <p:cNvPr id="839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7475F2-0278-014A-B64D-0E6EC705EE1B}" type="slidenum">
              <a:rPr lang="en-US" sz="1200"/>
              <a:pPr eaLnBrk="1" hangingPunct="1"/>
              <a:t>1</a:t>
            </a:fld>
            <a:endParaRPr lang="en-US" sz="1200" dirty="0"/>
          </a:p>
        </p:txBody>
      </p:sp>
    </p:spTree>
    <p:extLst>
      <p:ext uri="{BB962C8B-B14F-4D97-AF65-F5344CB8AC3E}">
        <p14:creationId xmlns:p14="http://schemas.microsoft.com/office/powerpoint/2010/main" xmlns="" val="1994850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In support of the Core Team, the Planning Team provides key assistance and support throughout the process.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Here are key roles that they play:</a:t>
            </a:r>
          </a:p>
          <a:p>
            <a:pPr lvl="0"/>
            <a:r>
              <a:rPr lang="en-US" sz="1200" kern="1200" dirty="0" smtClean="0">
                <a:solidFill>
                  <a:schemeClr val="tx1"/>
                </a:solidFill>
                <a:latin typeface="+mn-lt"/>
                <a:ea typeface="ＭＳ Ｐゴシック" charset="0"/>
                <a:cs typeface="ＭＳ Ｐゴシック" charset="0"/>
              </a:rPr>
              <a:t>Participate in planning sessions</a:t>
            </a:r>
          </a:p>
          <a:p>
            <a:pPr lvl="0"/>
            <a:r>
              <a:rPr lang="en-US" sz="1200" kern="1200" dirty="0" smtClean="0">
                <a:solidFill>
                  <a:schemeClr val="tx1"/>
                </a:solidFill>
                <a:latin typeface="+mn-lt"/>
                <a:ea typeface="ＭＳ Ｐゴシック" charset="0"/>
                <a:cs typeface="ＭＳ Ｐゴシック" charset="0"/>
              </a:rPr>
              <a:t>Contribute to community assessments</a:t>
            </a:r>
          </a:p>
          <a:p>
            <a:pPr lvl="0"/>
            <a:r>
              <a:rPr lang="en-US" sz="1200" kern="1200" dirty="0" smtClean="0">
                <a:solidFill>
                  <a:schemeClr val="tx1"/>
                </a:solidFill>
                <a:latin typeface="+mn-lt"/>
                <a:ea typeface="ＭＳ Ｐゴシック" charset="0"/>
                <a:cs typeface="ＭＳ Ｐゴシック" charset="0"/>
              </a:rPr>
              <a:t>Help involve community </a:t>
            </a:r>
          </a:p>
          <a:p>
            <a:pPr lvl="0"/>
            <a:r>
              <a:rPr lang="en-US" sz="1200" kern="1200" dirty="0" smtClean="0">
                <a:solidFill>
                  <a:schemeClr val="tx1"/>
                </a:solidFill>
                <a:latin typeface="+mn-lt"/>
                <a:ea typeface="ＭＳ Ｐゴシック" charset="0"/>
                <a:cs typeface="ＭＳ Ｐゴシック" charset="0"/>
              </a:rPr>
              <a:t>Assist in designing the emergency plan</a:t>
            </a:r>
          </a:p>
          <a:p>
            <a:r>
              <a:rPr lang="en-US" sz="1200" kern="1200" dirty="0" smtClean="0">
                <a:solidFill>
                  <a:schemeClr val="tx1"/>
                </a:solidFill>
                <a:latin typeface="+mn-lt"/>
                <a:ea typeface="ＭＳ Ｐゴシック" charset="0"/>
                <a:cs typeface="ＭＳ Ｐゴシック" charset="0"/>
              </a:rPr>
              <a:t>Commit to keeping the plan current</a:t>
            </a:r>
            <a:endParaRPr lang="en-US" dirty="0"/>
          </a:p>
        </p:txBody>
      </p:sp>
      <p:sp>
        <p:nvSpPr>
          <p:cNvPr id="4" name="Slide Number Placeholder 3"/>
          <p:cNvSpPr>
            <a:spLocks noGrp="1"/>
          </p:cNvSpPr>
          <p:nvPr>
            <p:ph type="sldNum" sz="quarter" idx="10"/>
          </p:nvPr>
        </p:nvSpPr>
        <p:spPr/>
        <p:txBody>
          <a:bodyPr/>
          <a:lstStyle/>
          <a:p>
            <a:fld id="{FAE92EC2-7E93-4275-AADC-9B4F144FA9D3}" type="slidenum">
              <a:rPr lang="en-US" smtClean="0"/>
              <a:pPr/>
              <a:t>10</a:t>
            </a:fld>
            <a:endParaRPr lang="en-US" dirty="0"/>
          </a:p>
        </p:txBody>
      </p:sp>
    </p:spTree>
    <p:extLst>
      <p:ext uri="{BB962C8B-B14F-4D97-AF65-F5344CB8AC3E}">
        <p14:creationId xmlns:p14="http://schemas.microsoft.com/office/powerpoint/2010/main" xmlns="" val="18714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sz="1200" b="1" kern="1200" dirty="0" smtClean="0">
                <a:solidFill>
                  <a:schemeClr val="tx1"/>
                </a:solidFill>
                <a:latin typeface="+mn-lt"/>
                <a:ea typeface="ＭＳ Ｐゴシック" charset="0"/>
                <a:cs typeface="ＭＳ Ｐゴシック" charset="0"/>
              </a:rPr>
              <a:t>Goals of the Planning and Core Team</a:t>
            </a:r>
            <a:endParaRPr lang="en-US" sz="1200" kern="1200" dirty="0" smtClean="0">
              <a:solidFill>
                <a:schemeClr val="tx1"/>
              </a:solidFill>
              <a:latin typeface="+mn-lt"/>
              <a:ea typeface="ＭＳ Ｐゴシック" charset="0"/>
              <a:cs typeface="ＭＳ Ｐゴシック" charset="0"/>
            </a:endParaRPr>
          </a:p>
          <a:p>
            <a:r>
              <a:rPr lang="en-US" sz="1200" b="1" kern="1200" dirty="0" smtClean="0">
                <a:solidFill>
                  <a:schemeClr val="tx1"/>
                </a:solidFill>
                <a:latin typeface="+mn-lt"/>
                <a:ea typeface="ＭＳ Ｐゴシック" charset="0"/>
                <a:cs typeface="ＭＳ Ｐゴシック" charset="0"/>
              </a:rPr>
              <a:t> </a:t>
            </a:r>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Working together, the Core Team and Planning Team will aim toward these five goals (see slide):</a:t>
            </a:r>
          </a:p>
          <a:p>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Build and expand relationships that may help strengthen the response efforts.</a:t>
            </a:r>
          </a:p>
          <a:p>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Bring creativity and innovation to the process. Different viewpoints and ideas can strengthen the planning process by providing a wider variety of options to consider.</a:t>
            </a:r>
          </a:p>
          <a:p>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Define roles to be taken during a disaster.  When a disaster hits is not the time to try to figure out who’s who in the community. In order to respond efficiently and effectively, these roles should be planned well in advance.</a:t>
            </a:r>
          </a:p>
          <a:p>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Understand </a:t>
            </a:r>
            <a:r>
              <a:rPr lang="en-US" sz="1200" kern="1200" dirty="0" smtClean="0">
                <a:solidFill>
                  <a:schemeClr val="tx1"/>
                </a:solidFill>
                <a:latin typeface="+mn-lt"/>
                <a:ea typeface="ＭＳ Ｐゴシック" charset="0"/>
                <a:cs typeface="ＭＳ Ｐゴシック" charset="0"/>
              </a:rPr>
              <a:t>the roles and abilities of other organizations. Many challenges in a disaster can be avoided or lessened by a clear understanding of who can do what in the community. Often, false expectations lead to frustration, anger, and sometimes, even added risk and danger.</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Establish a planning routine that aids in responding before, during, and after a disaster. With strong working relationships already built during the planning process, responding to a disaster in a unified manner becomes a much easier task.</a:t>
            </a:r>
            <a:endParaRPr lang="en-US" dirty="0" smtClean="0">
              <a:ea typeface="ＭＳ Ｐゴシック" charset="-128"/>
            </a:endParaRPr>
          </a:p>
        </p:txBody>
      </p:sp>
      <p:sp>
        <p:nvSpPr>
          <p:cNvPr id="52227" name="Slide Number Placeholder 3"/>
          <p:cNvSpPr>
            <a:spLocks noGrp="1"/>
          </p:cNvSpPr>
          <p:nvPr>
            <p:ph type="sldNum" sz="quarter" idx="5"/>
          </p:nvPr>
        </p:nvSpPr>
        <p:spPr bwMode="auto">
          <a:noFill/>
          <a:ln>
            <a:miter lim="800000"/>
            <a:headEnd/>
            <a:tailEnd/>
          </a:ln>
        </p:spPr>
        <p:txBody>
          <a:bodyPr/>
          <a:lstStyle/>
          <a:p>
            <a:fld id="{858B6488-96F6-4C73-B731-8D28E95B1AA7}" type="slidenum">
              <a:rPr lang="en-US"/>
              <a:pPr/>
              <a:t>11</a:t>
            </a:fld>
            <a:endParaRPr lang="en-US" dirty="0"/>
          </a:p>
        </p:txBody>
      </p:sp>
    </p:spTree>
    <p:extLst>
      <p:ext uri="{BB962C8B-B14F-4D97-AF65-F5344CB8AC3E}">
        <p14:creationId xmlns:p14="http://schemas.microsoft.com/office/powerpoint/2010/main" xmlns="" val="510816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0"/>
                <a:cs typeface="ＭＳ Ｐゴシック" charset="0"/>
              </a:rPr>
              <a:t>So, the next question is, “Who should be at the table for these planning sessions?”</a:t>
            </a:r>
          </a:p>
          <a:p>
            <a:r>
              <a:rPr lang="en-US" sz="1200" kern="1200" dirty="0" smtClean="0">
                <a:solidFill>
                  <a:schemeClr val="tx1"/>
                </a:solidFill>
                <a:latin typeface="+mn-lt"/>
                <a:ea typeface="ＭＳ Ｐゴシック" charset="0"/>
                <a:cs typeface="ＭＳ Ｐゴシック" charset="0"/>
              </a:rPr>
              <a:t> </a:t>
            </a:r>
          </a:p>
          <a:p>
            <a:r>
              <a:rPr lang="en-US" sz="1200" i="1" u="sng" kern="1200" dirty="0" smtClean="0">
                <a:solidFill>
                  <a:schemeClr val="tx1"/>
                </a:solidFill>
                <a:latin typeface="+mn-lt"/>
                <a:ea typeface="ＭＳ Ｐゴシック" charset="0"/>
                <a:cs typeface="ＭＳ Ｐゴシック" charset="0"/>
              </a:rPr>
              <a:t>Note to Facilitator:</a:t>
            </a:r>
            <a:endParaRPr lang="en-US" sz="1200" kern="1200" dirty="0" smtClean="0">
              <a:solidFill>
                <a:schemeClr val="tx1"/>
              </a:solidFill>
              <a:latin typeface="+mn-lt"/>
              <a:ea typeface="ＭＳ Ｐゴシック" charset="0"/>
              <a:cs typeface="ＭＳ Ｐゴシック" charset="0"/>
            </a:endParaRPr>
          </a:p>
          <a:p>
            <a:r>
              <a:rPr lang="en-US" sz="1200" i="1" kern="1200" dirty="0" smtClean="0">
                <a:solidFill>
                  <a:schemeClr val="tx1"/>
                </a:solidFill>
                <a:latin typeface="+mn-lt"/>
                <a:ea typeface="ＭＳ Ｐゴシック" charset="0"/>
                <a:cs typeface="ＭＳ Ｐゴシック" charset="0"/>
              </a:rPr>
              <a:t>This slide is a transition slide.  Use slides 12-14 to lead a discussion on who else should be involved in the planning process and at what level (Core Team, Planning Team, community). </a:t>
            </a:r>
            <a:endParaRPr lang="en-US" sz="1200" kern="1200" dirty="0" smtClean="0">
              <a:solidFill>
                <a:schemeClr val="tx1"/>
              </a:solidFill>
              <a:latin typeface="+mn-lt"/>
              <a:ea typeface="ＭＳ Ｐゴシック" charset="0"/>
              <a:cs typeface="ＭＳ Ｐゴシック" charset="0"/>
            </a:endParaRPr>
          </a:p>
          <a:p>
            <a:r>
              <a:rPr lang="en-US" sz="1200" i="1" kern="1200" dirty="0" smtClean="0">
                <a:solidFill>
                  <a:schemeClr val="tx1"/>
                </a:solidFill>
                <a:latin typeface="+mn-lt"/>
                <a:ea typeface="ＭＳ Ｐゴシック" charset="0"/>
                <a:cs typeface="ＭＳ Ｐゴシック" charset="0"/>
              </a:rPr>
              <a:t> </a:t>
            </a:r>
            <a:endParaRPr lang="en-US" sz="1200" kern="1200" dirty="0" smtClean="0">
              <a:solidFill>
                <a:schemeClr val="tx1"/>
              </a:solidFill>
              <a:latin typeface="+mn-lt"/>
              <a:ea typeface="ＭＳ Ｐゴシック" charset="0"/>
              <a:cs typeface="ＭＳ Ｐゴシック" charset="0"/>
            </a:endParaRPr>
          </a:p>
          <a:p>
            <a:r>
              <a:rPr lang="en-US" sz="1200" i="1" kern="1200" dirty="0" smtClean="0">
                <a:solidFill>
                  <a:schemeClr val="tx1"/>
                </a:solidFill>
                <a:latin typeface="+mn-lt"/>
                <a:ea typeface="ＭＳ Ｐゴシック" charset="0"/>
                <a:cs typeface="ＭＳ Ｐゴシック" charset="0"/>
              </a:rPr>
              <a:t>List responses on a flip chart as you discuss.</a:t>
            </a:r>
            <a:endParaRPr lang="en-US" sz="1200" kern="1200" dirty="0">
              <a:solidFill>
                <a:schemeClr val="tx1"/>
              </a:solidFill>
              <a:latin typeface="+mn-lt"/>
              <a:ea typeface="ＭＳ Ｐゴシック" charset="0"/>
              <a:cs typeface="ＭＳ Ｐゴシック" charset="0"/>
            </a:endParaRPr>
          </a:p>
        </p:txBody>
      </p:sp>
      <p:sp>
        <p:nvSpPr>
          <p:cNvPr id="54275" name="Slide Number Placeholder 3"/>
          <p:cNvSpPr>
            <a:spLocks noGrp="1"/>
          </p:cNvSpPr>
          <p:nvPr>
            <p:ph type="sldNum" sz="quarter" idx="5"/>
          </p:nvPr>
        </p:nvSpPr>
        <p:spPr bwMode="auto">
          <a:noFill/>
          <a:ln>
            <a:miter lim="800000"/>
            <a:headEnd/>
            <a:tailEnd/>
          </a:ln>
        </p:spPr>
        <p:txBody>
          <a:bodyPr/>
          <a:lstStyle/>
          <a:p>
            <a:fld id="{BA085F91-6BED-4314-AE40-EC64D91FA409}" type="slidenum">
              <a:rPr lang="en-US"/>
              <a:pPr/>
              <a:t>12</a:t>
            </a:fld>
            <a:endParaRPr lang="en-US" dirty="0"/>
          </a:p>
        </p:txBody>
      </p:sp>
    </p:spTree>
    <p:extLst>
      <p:ext uri="{BB962C8B-B14F-4D97-AF65-F5344CB8AC3E}">
        <p14:creationId xmlns:p14="http://schemas.microsoft.com/office/powerpoint/2010/main" xmlns="" val="963875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0"/>
                <a:cs typeface="ＭＳ Ｐゴシック" charset="0"/>
              </a:rPr>
              <a:t>Here are the basic groups that FEMA suggests. Most communities will have someone that serves in each of these key community roles. The point is to have all key sectors that are needed to help coordinate a community-wide response joining in on the planning process. (Click to add, “Who else is missing?”)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Ask participants:</a:t>
            </a:r>
          </a:p>
          <a:p>
            <a:pPr lvl="0"/>
            <a:r>
              <a:rPr lang="en-US" sz="1200" kern="1200" dirty="0" smtClean="0">
                <a:solidFill>
                  <a:schemeClr val="tx1"/>
                </a:solidFill>
                <a:latin typeface="+mn-lt"/>
                <a:ea typeface="ＭＳ Ｐゴシック" charset="0"/>
                <a:cs typeface="ＭＳ Ｐゴシック" charset="0"/>
              </a:rPr>
              <a:t>While this list is certainly a sound starting point, what other major sectors are present in your community?</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Make sure these are included: </a:t>
            </a:r>
          </a:p>
          <a:p>
            <a:pPr lvl="0"/>
            <a:r>
              <a:rPr lang="en-US" sz="1200" kern="1200" dirty="0" smtClean="0">
                <a:solidFill>
                  <a:schemeClr val="tx1"/>
                </a:solidFill>
                <a:latin typeface="+mn-lt"/>
                <a:ea typeface="ＭＳ Ｐゴシック" charset="0"/>
                <a:cs typeface="ＭＳ Ｐゴシック" charset="0"/>
              </a:rPr>
              <a:t>Business/industry</a:t>
            </a:r>
          </a:p>
          <a:p>
            <a:pPr lvl="0"/>
            <a:r>
              <a:rPr lang="en-US" sz="1200" kern="1200" dirty="0" smtClean="0">
                <a:solidFill>
                  <a:schemeClr val="tx1"/>
                </a:solidFill>
                <a:latin typeface="+mn-lt"/>
                <a:ea typeface="ＭＳ Ｐゴシック" charset="0"/>
                <a:cs typeface="ＭＳ Ｐゴシック" charset="0"/>
              </a:rPr>
              <a:t>Non-profits</a:t>
            </a:r>
          </a:p>
          <a:p>
            <a:pPr lvl="0"/>
            <a:r>
              <a:rPr lang="en-US" sz="1200" kern="1200" dirty="0" smtClean="0">
                <a:solidFill>
                  <a:schemeClr val="tx1"/>
                </a:solidFill>
                <a:latin typeface="+mn-lt"/>
                <a:ea typeface="ＭＳ Ｐゴシック" charset="0"/>
                <a:cs typeface="ＭＳ Ｐゴシック" charset="0"/>
              </a:rPr>
              <a:t>Faith-based organizations</a:t>
            </a:r>
          </a:p>
          <a:p>
            <a:r>
              <a:rPr lang="en-US" sz="1200" kern="1200" dirty="0" smtClean="0">
                <a:solidFill>
                  <a:schemeClr val="tx1"/>
                </a:solidFill>
                <a:latin typeface="+mn-lt"/>
                <a:ea typeface="ＭＳ Ｐゴシック" charset="0"/>
                <a:cs typeface="ＭＳ Ｐゴシック" charset="0"/>
              </a:rPr>
              <a:t>Elected officials</a:t>
            </a:r>
            <a:endParaRPr lang="en-US" dirty="0" smtClean="0">
              <a:ea typeface="ＭＳ Ｐゴシック" charset="-128"/>
            </a:endParaRPr>
          </a:p>
        </p:txBody>
      </p:sp>
      <p:sp>
        <p:nvSpPr>
          <p:cNvPr id="56323" name="Slide Number Placeholder 3"/>
          <p:cNvSpPr>
            <a:spLocks noGrp="1"/>
          </p:cNvSpPr>
          <p:nvPr>
            <p:ph type="sldNum" sz="quarter" idx="5"/>
          </p:nvPr>
        </p:nvSpPr>
        <p:spPr bwMode="auto">
          <a:noFill/>
          <a:ln>
            <a:miter lim="800000"/>
            <a:headEnd/>
            <a:tailEnd/>
          </a:ln>
        </p:spPr>
        <p:txBody>
          <a:bodyPr/>
          <a:lstStyle/>
          <a:p>
            <a:fld id="{B10D4938-421E-46FF-8C4A-840E0E2D5A26}" type="slidenum">
              <a:rPr lang="en-US"/>
              <a:pPr/>
              <a:t>13</a:t>
            </a:fld>
            <a:endParaRPr lang="en-US" dirty="0"/>
          </a:p>
        </p:txBody>
      </p:sp>
    </p:spTree>
    <p:extLst>
      <p:ext uri="{BB962C8B-B14F-4D97-AF65-F5344CB8AC3E}">
        <p14:creationId xmlns:p14="http://schemas.microsoft.com/office/powerpoint/2010/main" xmlns="" val="3906599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kern="1200" dirty="0" smtClean="0">
                <a:solidFill>
                  <a:schemeClr val="tx1"/>
                </a:solidFill>
                <a:latin typeface="+mn-lt"/>
                <a:ea typeface="ＭＳ Ｐゴシック" charset="0"/>
                <a:cs typeface="ＭＳ Ｐゴシック" charset="0"/>
              </a:rPr>
              <a:t>In addition, think about those people in your community that may have the most difficulty responding to a disaster.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Ask participants:</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What people or groups are most likely to have difficulty responding to a disaster in your community?</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Who has contact with these people or groups on a regular basis? </a:t>
            </a:r>
            <a:r>
              <a:rPr lang="en-US" sz="1200" kern="1200" dirty="0" smtClean="0">
                <a:solidFill>
                  <a:schemeClr val="tx1"/>
                </a:solidFill>
                <a:latin typeface="+mn-lt"/>
                <a:ea typeface="ＭＳ Ｐゴシック" charset="0"/>
                <a:cs typeface="+mn-cs"/>
              </a:rPr>
              <a:t>Be sure to list the answers on the flip chart.</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Make sure they consider these groups along with any others they may identify:</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Low income (bring employers of these to the planning table)</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Families with small children, particularly single parent households</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Non-English speaking</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Home bound</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Those without transportation</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Medically dependent (dialysis, oxygen dependent, etc.)</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Institutionalized individuals</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Elderly</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Individuals with disabilities</a:t>
            </a:r>
          </a:p>
          <a:p>
            <a:pPr lvl="0">
              <a:buFont typeface="Arial" pitchFamily="34" charset="0"/>
              <a:buChar char="•"/>
            </a:pPr>
            <a:endParaRPr lang="en-US" sz="1200" kern="1200" dirty="0" smtClean="0">
              <a:solidFill>
                <a:schemeClr val="tx1"/>
              </a:solidFill>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sz="1200" kern="1200" dirty="0" smtClean="0">
                <a:solidFill>
                  <a:schemeClr val="tx1"/>
                </a:solidFill>
                <a:latin typeface="+mn-lt"/>
                <a:ea typeface="ＭＳ Ｐゴシック" charset="0"/>
                <a:cs typeface="ＭＳ Ｐゴシック" charset="0"/>
              </a:rPr>
              <a:t>NOTE:  Use these responses to expand on the “Who Is Missing” discussion on the previous chart.  Also, save this list of special needs individuals as it is used in Step 2.</a:t>
            </a:r>
          </a:p>
          <a:p>
            <a:pPr lvl="0">
              <a:buFont typeface="Arial" pitchFamily="34" charset="0"/>
              <a:buNone/>
            </a:pPr>
            <a:endParaRPr lang="en-US" sz="1200" kern="1200" dirty="0" smtClean="0">
              <a:solidFill>
                <a:schemeClr val="tx1"/>
              </a:solidFill>
              <a:latin typeface="+mn-lt"/>
              <a:ea typeface="ＭＳ Ｐゴシック" charset="0"/>
              <a:cs typeface="ＭＳ Ｐゴシック" charset="0"/>
            </a:endParaRPr>
          </a:p>
        </p:txBody>
      </p:sp>
      <p:sp>
        <p:nvSpPr>
          <p:cNvPr id="58371" name="Slide Number Placeholder 3"/>
          <p:cNvSpPr>
            <a:spLocks noGrp="1"/>
          </p:cNvSpPr>
          <p:nvPr>
            <p:ph type="sldNum" sz="quarter" idx="5"/>
          </p:nvPr>
        </p:nvSpPr>
        <p:spPr bwMode="auto">
          <a:noFill/>
          <a:ln>
            <a:miter lim="800000"/>
            <a:headEnd/>
            <a:tailEnd/>
          </a:ln>
        </p:spPr>
        <p:txBody>
          <a:bodyPr/>
          <a:lstStyle/>
          <a:p>
            <a:fld id="{0E566DE7-74B4-42DA-B090-F0B7E8EBD6FC}" type="slidenum">
              <a:rPr lang="en-US"/>
              <a:pPr/>
              <a:t>14</a:t>
            </a:fld>
            <a:endParaRPr lang="en-US" dirty="0"/>
          </a:p>
        </p:txBody>
      </p:sp>
    </p:spTree>
    <p:extLst>
      <p:ext uri="{BB962C8B-B14F-4D97-AF65-F5344CB8AC3E}">
        <p14:creationId xmlns:p14="http://schemas.microsoft.com/office/powerpoint/2010/main" xmlns="" val="4467134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normAutofit fontScale="85000" lnSpcReduction="10000"/>
          </a:bodyPr>
          <a:lstStyle/>
          <a:p>
            <a:r>
              <a:rPr lang="en-US" sz="1200" kern="1200" dirty="0" smtClean="0">
                <a:solidFill>
                  <a:schemeClr val="tx1"/>
                </a:solidFill>
                <a:latin typeface="+mn-lt"/>
                <a:ea typeface="ＭＳ Ｐゴシック" charset="0"/>
                <a:cs typeface="ＭＳ Ｐゴシック" charset="0"/>
              </a:rPr>
              <a:t>Slide 19 shows how to create a “win-win” partnership that forms the foundation for getting others involved.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Using the flip chart list generated in the previous exercise and handout 3, have the group identify the elements of the win-win partnership.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For each person/group identified, determine what they would gain from participating in planning and what the planning team would gain from their participation.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If the group is large enough and/or the flip chart list is long, consider dividing the group to let them work on different parts of the list.</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Debrief and get commitments. If you divided the group into smaller teams to work, have them each report back.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Then, either have a few volunteers role play an invitation to a potential partner on the list.  OR divide the group into pairs and have each pair role play an invitation.</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Once participants are able to walk through these steps, ask for volunteers to contact each of the identified potential partners to invite them to the next meeting.   Record the volunteers’ names beside the individuals.  Accountability is important throughout this process.</a:t>
            </a:r>
            <a:endParaRPr lang="en-US" dirty="0" smtClean="0">
              <a:ea typeface="ＭＳ Ｐゴシック" charset="-128"/>
            </a:endParaRPr>
          </a:p>
        </p:txBody>
      </p:sp>
      <p:sp>
        <p:nvSpPr>
          <p:cNvPr id="60419" name="Slide Number Placeholder 3"/>
          <p:cNvSpPr>
            <a:spLocks noGrp="1"/>
          </p:cNvSpPr>
          <p:nvPr>
            <p:ph type="sldNum" sz="quarter" idx="5"/>
          </p:nvPr>
        </p:nvSpPr>
        <p:spPr bwMode="auto">
          <a:noFill/>
          <a:ln>
            <a:miter lim="800000"/>
            <a:headEnd/>
            <a:tailEnd/>
          </a:ln>
        </p:spPr>
        <p:txBody>
          <a:bodyPr/>
          <a:lstStyle/>
          <a:p>
            <a:fld id="{8C39BA48-F212-42AA-93E5-BBA9193CEFE0}" type="slidenum">
              <a:rPr lang="en-US"/>
              <a:pPr/>
              <a:t>15</a:t>
            </a:fld>
            <a:endParaRPr lang="en-US" dirty="0"/>
          </a:p>
        </p:txBody>
      </p:sp>
    </p:spTree>
    <p:extLst>
      <p:ext uri="{BB962C8B-B14F-4D97-AF65-F5344CB8AC3E}">
        <p14:creationId xmlns:p14="http://schemas.microsoft.com/office/powerpoint/2010/main" xmlns="" val="40237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0"/>
                <a:cs typeface="ＭＳ Ｐゴシック" charset="0"/>
              </a:rPr>
              <a:t>The planning process suggests two community touch-points that can strengthen community disaster planning. Within Steps Two, and Six of the planning process, the community can play a significant role. </a:t>
            </a:r>
          </a:p>
          <a:p>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Step Two, Understanding the Situation, community members can verify and strengthen the assessments. They can also giving feedback on community mapping to ensure that these accurately reflect what is happening on the ground.  </a:t>
            </a:r>
          </a:p>
          <a:p>
            <a:pPr lvl="0"/>
            <a:endParaRPr lang="en-US" dirty="0" smtClean="0"/>
          </a:p>
          <a:p>
            <a:pPr lvl="0"/>
            <a:r>
              <a:rPr lang="en-US" sz="1200" kern="1200" dirty="0" smtClean="0">
                <a:solidFill>
                  <a:schemeClr val="tx1"/>
                </a:solidFill>
                <a:latin typeface="+mn-lt"/>
                <a:ea typeface="ＭＳ Ｐゴシック" charset="0"/>
                <a:cs typeface="ＭＳ Ｐゴシック" charset="0"/>
              </a:rPr>
              <a:t>Step Six: Plan Implementation and Maintenance: This final event is an ideal time to educate the public on their how they can prepare as individuals or families as well as encourage volunteerism and training to promote a more sustainable community response network.</a:t>
            </a:r>
            <a:endParaRPr lang="en-US" dirty="0" smtClean="0"/>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As we walk through those steps, we will talk about specific strategies that are effective in gaining input.</a:t>
            </a:r>
            <a:endParaRPr lang="en-US" dirty="0" smtClean="0">
              <a:ea typeface="ＭＳ Ｐゴシック" charset="-128"/>
            </a:endParaRPr>
          </a:p>
          <a:p>
            <a:pPr indent="-273050" eaLnBrk="1" hangingPunct="1">
              <a:buClr>
                <a:srgbClr val="99CC00"/>
              </a:buClr>
            </a:pPr>
            <a:endParaRPr lang="en-US" dirty="0" smtClean="0">
              <a:ea typeface="ＭＳ Ｐゴシック" charset="-128"/>
            </a:endParaRPr>
          </a:p>
          <a:p>
            <a:pPr eaLnBrk="1" hangingPunct="1">
              <a:spcBef>
                <a:spcPct val="0"/>
              </a:spcBef>
            </a:pPr>
            <a:r>
              <a:rPr lang="en-US" dirty="0" smtClean="0"/>
              <a:t> </a:t>
            </a:r>
          </a:p>
        </p:txBody>
      </p:sp>
      <p:sp>
        <p:nvSpPr>
          <p:cNvPr id="51203" name="Slide Number Placeholder 3"/>
          <p:cNvSpPr>
            <a:spLocks noGrp="1"/>
          </p:cNvSpPr>
          <p:nvPr>
            <p:ph type="sldNum" sz="quarter" idx="5"/>
          </p:nvPr>
        </p:nvSpPr>
        <p:spPr bwMode="auto">
          <a:noFill/>
          <a:ln>
            <a:miter lim="800000"/>
            <a:headEnd/>
            <a:tailEnd/>
          </a:ln>
        </p:spPr>
        <p:txBody>
          <a:bodyPr/>
          <a:lstStyle/>
          <a:p>
            <a:fld id="{D0A44F02-850C-41BC-A3D4-91FCC33BAB49}" type="slidenum">
              <a:rPr lang="en-US"/>
              <a:pPr/>
              <a:t>16</a:t>
            </a:fld>
            <a:endParaRPr lang="en-US" dirty="0"/>
          </a:p>
        </p:txBody>
      </p:sp>
    </p:spTree>
    <p:extLst>
      <p:ext uri="{BB962C8B-B14F-4D97-AF65-F5344CB8AC3E}">
        <p14:creationId xmlns:p14="http://schemas.microsoft.com/office/powerpoint/2010/main" xmlns="" val="113706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normAutofit fontScale="77500" lnSpcReduction="20000"/>
          </a:bodyPr>
          <a:lstStyle/>
          <a:p>
            <a:r>
              <a:rPr lang="en-US" sz="1200" kern="1200" dirty="0" smtClean="0">
                <a:solidFill>
                  <a:schemeClr val="tx1"/>
                </a:solidFill>
                <a:latin typeface="+mn-lt"/>
                <a:ea typeface="ＭＳ Ｐゴシック" charset="0"/>
                <a:cs typeface="ＭＳ Ｐゴシック" charset="0"/>
              </a:rPr>
              <a:t>This process is designed to help gauge how participants feel about the preparedness task at hand.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Ask participants to take a moment to complete the short worksheet “Are We Ready to Plan?” </a:t>
            </a:r>
          </a:p>
          <a:p>
            <a:r>
              <a:rPr lang="en-US" sz="1200" kern="1200" dirty="0" smtClean="0">
                <a:solidFill>
                  <a:schemeClr val="tx1"/>
                </a:solidFill>
                <a:latin typeface="+mn-lt"/>
                <a:ea typeface="ＭＳ Ｐゴシック" charset="0"/>
                <a:cs typeface="ＭＳ Ｐゴシック" charset="0"/>
              </a:rPr>
              <a:t>Have them total their response numbers. Explain that they are to answer each question to the best of their own personal knowledge, Treat “I don’t know” as “no.”</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Place the two signs “Ready” and “Not Ready” on opposite sides of the room (or some reasonable distance apart to allow participants to take a position between them based on their total scores). Have participants view the space between the two signs as a continuum with “Ready” being a maximum score of 70 and “Not Ready” being a score of 14.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Ask them to all come take a place along the continuum that best represents their total score.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Lead a discussion based on their positions. These questions may serve as guides:</a:t>
            </a:r>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What do you observe about the group spacing (Is everyone clustered together or scattered)?</a:t>
            </a:r>
            <a:endParaRPr lang="en-US" dirty="0" smtClean="0"/>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What appears to be about the average “score” for readiness for the group?</a:t>
            </a:r>
            <a:endParaRPr lang="en-US" dirty="0" smtClean="0"/>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How do you think a lack of information or connections may influence community readiness (reference the times people didn’t know the answer to various questions.)</a:t>
            </a:r>
            <a:endParaRPr lang="en-US" dirty="0" smtClean="0"/>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Question for high scorers: What gives you the most hope that this project will be successful?</a:t>
            </a:r>
            <a:endParaRPr lang="en-US" dirty="0" smtClean="0"/>
          </a:p>
          <a:p>
            <a:pPr lvl="0">
              <a:buFont typeface="Arial" pitchFamily="34" charset="0"/>
              <a:buChar char="•"/>
            </a:pPr>
            <a:r>
              <a:rPr lang="en-US" sz="1200" kern="1200" dirty="0" smtClean="0">
                <a:solidFill>
                  <a:schemeClr val="tx1"/>
                </a:solidFill>
                <a:latin typeface="+mn-lt"/>
                <a:ea typeface="ＭＳ Ｐゴシック" charset="0"/>
                <a:cs typeface="ＭＳ Ｐゴシック" charset="0"/>
              </a:rPr>
              <a:t>Questions for low scorers: What is your biggest concern?</a:t>
            </a:r>
            <a:endParaRPr lang="en-US" dirty="0" smtClean="0"/>
          </a:p>
          <a:p>
            <a:pPr>
              <a:buFont typeface="Arial" pitchFamily="34" charset="0"/>
              <a:buChar char="•"/>
            </a:pPr>
            <a:r>
              <a:rPr lang="en-US" sz="1200" kern="1200" dirty="0" smtClean="0">
                <a:solidFill>
                  <a:schemeClr val="tx1"/>
                </a:solidFill>
                <a:latin typeface="+mn-lt"/>
                <a:ea typeface="ＭＳ Ｐゴシック" charset="0"/>
                <a:cs typeface="ＭＳ Ｐゴシック" charset="0"/>
              </a:rPr>
              <a:t>What are some things we can do to raise the group’s readiness scores?</a:t>
            </a:r>
            <a:endParaRPr lang="en-US" dirty="0" smtClean="0">
              <a:ea typeface="ＭＳ Ｐゴシック" charset="-128"/>
            </a:endParaRPr>
          </a:p>
        </p:txBody>
      </p:sp>
      <p:sp>
        <p:nvSpPr>
          <p:cNvPr id="63491" name="Slide Number Placeholder 3"/>
          <p:cNvSpPr>
            <a:spLocks noGrp="1"/>
          </p:cNvSpPr>
          <p:nvPr>
            <p:ph type="sldNum" sz="quarter" idx="5"/>
          </p:nvPr>
        </p:nvSpPr>
        <p:spPr bwMode="auto">
          <a:noFill/>
          <a:ln>
            <a:miter lim="800000"/>
            <a:headEnd/>
            <a:tailEnd/>
          </a:ln>
        </p:spPr>
        <p:txBody>
          <a:bodyPr/>
          <a:lstStyle/>
          <a:p>
            <a:fld id="{AB8C1D04-7EAA-4313-B4F5-20FFE8D7D836}" type="slidenum">
              <a:rPr lang="en-US"/>
              <a:pPr/>
              <a:t>17</a:t>
            </a:fld>
            <a:endParaRPr lang="en-US" dirty="0"/>
          </a:p>
        </p:txBody>
      </p:sp>
    </p:spTree>
    <p:extLst>
      <p:ext uri="{BB962C8B-B14F-4D97-AF65-F5344CB8AC3E}">
        <p14:creationId xmlns:p14="http://schemas.microsoft.com/office/powerpoint/2010/main" xmlns="" val="36183972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This final content slide serves as a debrief for the session.  These key concepts listed on the slide are potential starting points for the discussion.  Some of the previous exercises may have led to some additional essential next steps to promote planning readiness. </a:t>
            </a:r>
          </a:p>
          <a:p>
            <a:endParaRPr lang="en-US" dirty="0"/>
          </a:p>
        </p:txBody>
      </p:sp>
      <p:sp>
        <p:nvSpPr>
          <p:cNvPr id="4" name="Slide Number Placeholder 3"/>
          <p:cNvSpPr>
            <a:spLocks noGrp="1"/>
          </p:cNvSpPr>
          <p:nvPr>
            <p:ph type="sldNum" sz="quarter" idx="10"/>
          </p:nvPr>
        </p:nvSpPr>
        <p:spPr/>
        <p:txBody>
          <a:bodyPr/>
          <a:lstStyle/>
          <a:p>
            <a:fld id="{FAE92EC2-7E93-4275-AADC-9B4F144FA9D3}" type="slidenum">
              <a:rPr lang="en-US" smtClean="0"/>
              <a:pPr/>
              <a:t>18</a:t>
            </a:fld>
            <a:endParaRPr lang="en-US" dirty="0"/>
          </a:p>
        </p:txBody>
      </p:sp>
    </p:spTree>
    <p:extLst>
      <p:ext uri="{BB962C8B-B14F-4D97-AF65-F5344CB8AC3E}">
        <p14:creationId xmlns:p14="http://schemas.microsoft.com/office/powerpoint/2010/main" xmlns="" val="74476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Thank participants for coming. </a:t>
            </a:r>
          </a:p>
          <a:p>
            <a:r>
              <a:rPr lang="en-US" sz="1200" kern="1200" dirty="0" smtClean="0">
                <a:solidFill>
                  <a:schemeClr val="tx1"/>
                </a:solidFill>
                <a:latin typeface="+mn-lt"/>
                <a:ea typeface="ＭＳ Ｐゴシック" charset="0"/>
                <a:cs typeface="ＭＳ Ｐゴシック" charset="0"/>
              </a:rPr>
              <a:t> </a:t>
            </a:r>
          </a:p>
          <a:p>
            <a:r>
              <a:rPr lang="en-US" sz="1200" i="1" kern="1200" dirty="0" smtClean="0">
                <a:solidFill>
                  <a:schemeClr val="tx1"/>
                </a:solidFill>
                <a:latin typeface="+mn-lt"/>
                <a:ea typeface="ＭＳ Ｐゴシック" charset="0"/>
                <a:cs typeface="ＭＳ Ｐゴシック" charset="0"/>
              </a:rPr>
              <a:t>Note to Facilitator:</a:t>
            </a:r>
            <a:endParaRPr lang="en-US" sz="1200" kern="1200" dirty="0" smtClean="0">
              <a:solidFill>
                <a:schemeClr val="tx1"/>
              </a:solidFill>
              <a:latin typeface="+mn-lt"/>
              <a:ea typeface="ＭＳ Ｐゴシック" charset="0"/>
              <a:cs typeface="ＭＳ Ｐゴシック" charset="0"/>
            </a:endParaRPr>
          </a:p>
          <a:p>
            <a:r>
              <a:rPr lang="en-US" sz="1200" i="1" kern="1200" smtClean="0">
                <a:solidFill>
                  <a:schemeClr val="tx1"/>
                </a:solidFill>
                <a:latin typeface="+mn-lt"/>
                <a:ea typeface="ＭＳ Ｐゴシック" charset="0"/>
                <a:cs typeface="ＭＳ Ｐゴシック" charset="0"/>
              </a:rPr>
              <a:t>Be sure to include your contact information as well as the local point person’s contact information so that all participants can stay connected to the planning process.</a:t>
            </a:r>
            <a:endParaRPr lang="en-US"/>
          </a:p>
        </p:txBody>
      </p:sp>
      <p:sp>
        <p:nvSpPr>
          <p:cNvPr id="4" name="Slide Number Placeholder 3"/>
          <p:cNvSpPr>
            <a:spLocks noGrp="1"/>
          </p:cNvSpPr>
          <p:nvPr>
            <p:ph type="sldNum" sz="quarter" idx="10"/>
          </p:nvPr>
        </p:nvSpPr>
        <p:spPr/>
        <p:txBody>
          <a:bodyPr/>
          <a:lstStyle/>
          <a:p>
            <a:fld id="{FAE92EC2-7E93-4275-AADC-9B4F144FA9D3}" type="slidenum">
              <a:rPr lang="en-US" smtClean="0"/>
              <a:pPr/>
              <a:t>19</a:t>
            </a:fld>
            <a:endParaRPr lang="en-US" dirty="0"/>
          </a:p>
        </p:txBody>
      </p:sp>
    </p:spTree>
    <p:extLst>
      <p:ext uri="{BB962C8B-B14F-4D97-AF65-F5344CB8AC3E}">
        <p14:creationId xmlns:p14="http://schemas.microsoft.com/office/powerpoint/2010/main" xmlns="" val="4025512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tiny mini-quiz is</a:t>
            </a:r>
            <a:r>
              <a:rPr lang="en-US" baseline="0" dirty="0" smtClean="0"/>
              <a:t> designed to set the stage for the planning process.  Many individuals may not be aware that FEMA recommends a minimum of 3 days’ supplies on hand to sustain you and your family.</a:t>
            </a:r>
          </a:p>
          <a:p>
            <a:endParaRPr lang="en-US" baseline="0" dirty="0" smtClean="0"/>
          </a:p>
          <a:p>
            <a:r>
              <a:rPr lang="en-US" baseline="0" dirty="0" smtClean="0"/>
              <a:t>The first mouse click will bring up the question.  Get responses from the participants. </a:t>
            </a:r>
          </a:p>
          <a:p>
            <a:endParaRPr lang="en-US" baseline="0" dirty="0" smtClean="0"/>
          </a:p>
          <a:p>
            <a:r>
              <a:rPr lang="en-US" baseline="0" dirty="0" smtClean="0"/>
              <a:t>After hearing from a few people, show the answer (2</a:t>
            </a:r>
            <a:r>
              <a:rPr lang="en-US" baseline="30000" dirty="0" smtClean="0"/>
              <a:t>nd</a:t>
            </a:r>
            <a:r>
              <a:rPr lang="en-US" baseline="0" dirty="0" smtClean="0"/>
              <a:t> mouse click.)  Often the standard is stated in hours.  The 3</a:t>
            </a:r>
            <a:r>
              <a:rPr lang="en-US" baseline="30000" dirty="0" smtClean="0"/>
              <a:t>rd</a:t>
            </a:r>
            <a:r>
              <a:rPr lang="en-US" baseline="0" dirty="0" smtClean="0"/>
              <a:t> click of the mouse translates that into days.</a:t>
            </a:r>
          </a:p>
          <a:p>
            <a:endParaRPr lang="en-US" baseline="0" dirty="0" smtClean="0"/>
          </a:p>
          <a:p>
            <a:r>
              <a:rPr lang="en-US" baseline="0" dirty="0" smtClean="0"/>
              <a:t>The final click of the mouse gives an easy rhyme to help people internalize the recommendation:  The first three (days) is on me.</a:t>
            </a:r>
          </a:p>
          <a:p>
            <a:endParaRPr lang="en-US" baseline="0" dirty="0" smtClean="0"/>
          </a:p>
          <a:p>
            <a:r>
              <a:rPr lang="en-US" baseline="0" dirty="0" smtClean="0"/>
              <a:t>The reality, though, is that for rural places involved in a large scale disaster that covers a lot of territory, three days may not be enough.  The next slide continues this thought.</a:t>
            </a:r>
          </a:p>
        </p:txBody>
      </p:sp>
      <p:sp>
        <p:nvSpPr>
          <p:cNvPr id="4" name="Slide Number Placeholder 3"/>
          <p:cNvSpPr>
            <a:spLocks noGrp="1"/>
          </p:cNvSpPr>
          <p:nvPr>
            <p:ph type="sldNum" sz="quarter" idx="10"/>
          </p:nvPr>
        </p:nvSpPr>
        <p:spPr/>
        <p:txBody>
          <a:bodyPr/>
          <a:lstStyle/>
          <a:p>
            <a:fld id="{FAE92EC2-7E93-4275-AADC-9B4F144FA9D3}" type="slidenum">
              <a:rPr lang="en-US" smtClean="0"/>
              <a:pPr/>
              <a:t>2</a:t>
            </a:fld>
            <a:endParaRPr lang="en-US" dirty="0"/>
          </a:p>
        </p:txBody>
      </p:sp>
    </p:spTree>
    <p:extLst>
      <p:ext uri="{BB962C8B-B14F-4D97-AF65-F5344CB8AC3E}">
        <p14:creationId xmlns:p14="http://schemas.microsoft.com/office/powerpoint/2010/main" xmlns="" val="73751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r>
              <a:rPr lang="en-US" sz="1200" kern="1200" dirty="0" smtClean="0">
                <a:solidFill>
                  <a:schemeClr val="tx1"/>
                </a:solidFill>
                <a:latin typeface="+mn-lt"/>
                <a:ea typeface="ＭＳ Ｐゴシック" charset="0"/>
                <a:cs typeface="ＭＳ Ｐゴシック" charset="0"/>
              </a:rPr>
              <a:t>Throughout a series of roundtable sessions with emergency managers, the challenges that rural emergency managers consistently noted are shown in this chart.  </a:t>
            </a:r>
          </a:p>
          <a:p>
            <a:r>
              <a:rPr lang="en-US" sz="1200" kern="1200" dirty="0" smtClean="0">
                <a:solidFill>
                  <a:schemeClr val="tx1"/>
                </a:solidFill>
                <a:latin typeface="+mn-lt"/>
                <a:ea typeface="ＭＳ Ｐゴシック" charset="0"/>
                <a:cs typeface="ＭＳ Ｐゴシック" charset="0"/>
              </a:rPr>
              <a:t> </a:t>
            </a:r>
          </a:p>
          <a:p>
            <a:r>
              <a:rPr lang="en-US" sz="1200" b="1" kern="1200" dirty="0" smtClean="0">
                <a:solidFill>
                  <a:schemeClr val="tx1"/>
                </a:solidFill>
                <a:latin typeface="+mn-lt"/>
                <a:ea typeface="ＭＳ Ｐゴシック" charset="0"/>
                <a:cs typeface="ＭＳ Ｐゴシック" charset="0"/>
              </a:rPr>
              <a:t>Harder to Plan:</a:t>
            </a:r>
            <a:r>
              <a:rPr lang="en-US" sz="1200" kern="1200" dirty="0" smtClean="0">
                <a:solidFill>
                  <a:schemeClr val="tx1"/>
                </a:solidFill>
                <a:latin typeface="+mn-lt"/>
                <a:ea typeface="ＭＳ Ｐゴシック" charset="0"/>
                <a:cs typeface="ＭＳ Ｐゴシック" charset="0"/>
              </a:rPr>
              <a:t>  On the one hand, emergency managers found the planning process particularly challenging as many stated that they had no dedicated staff support and that they also wore many “hats” in the community, with emergency planning typically only a part of their job responsibilities.</a:t>
            </a:r>
          </a:p>
          <a:p>
            <a:r>
              <a:rPr lang="en-US" sz="1200" kern="1200" dirty="0" smtClean="0">
                <a:solidFill>
                  <a:schemeClr val="tx1"/>
                </a:solidFill>
                <a:latin typeface="+mn-lt"/>
                <a:ea typeface="ＭＳ Ｐゴシック" charset="0"/>
                <a:cs typeface="ＭＳ Ｐゴシック" charset="0"/>
              </a:rPr>
              <a:t> </a:t>
            </a:r>
          </a:p>
          <a:p>
            <a:r>
              <a:rPr lang="en-US" sz="1200" b="1" kern="1200" dirty="0" smtClean="0">
                <a:solidFill>
                  <a:schemeClr val="tx1"/>
                </a:solidFill>
                <a:latin typeface="+mn-lt"/>
                <a:ea typeface="ＭＳ Ｐゴシック" charset="0"/>
                <a:cs typeface="ＭＳ Ｐゴシック" charset="0"/>
              </a:rPr>
              <a:t>Longer to Receive Aid:</a:t>
            </a:r>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The remoteness of the communities they served made responses to disasters more challenging.  Less developed rural roads and the distance between homes meant response times were increased over more metropolitan areas.  </a:t>
            </a:r>
          </a:p>
          <a:p>
            <a:pPr lvl="0"/>
            <a:r>
              <a:rPr lang="en-US" sz="1200" kern="1200" dirty="0" smtClean="0">
                <a:solidFill>
                  <a:schemeClr val="tx1"/>
                </a:solidFill>
                <a:latin typeface="+mn-lt"/>
                <a:ea typeface="ＭＳ Ｐゴシック" charset="0"/>
                <a:cs typeface="ＭＳ Ｐゴシック" charset="0"/>
              </a:rPr>
              <a:t>Communication challenges were reported as fewer back-up systems tended to be available in these locations.  </a:t>
            </a:r>
          </a:p>
          <a:p>
            <a:pPr lvl="0"/>
            <a:r>
              <a:rPr lang="en-US" sz="1200" kern="1200" dirty="0" smtClean="0">
                <a:solidFill>
                  <a:schemeClr val="tx1"/>
                </a:solidFill>
                <a:latin typeface="+mn-lt"/>
                <a:ea typeface="ＭＳ Ｐゴシック" charset="0"/>
                <a:cs typeface="ＭＳ Ｐゴシック" charset="0"/>
              </a:rPr>
              <a:t>During widespread disasters (such as Katrina), outside assistance usually focuses </a:t>
            </a:r>
            <a:r>
              <a:rPr lang="en-US" sz="1200" u="sng" kern="1200" dirty="0" smtClean="0">
                <a:solidFill>
                  <a:schemeClr val="tx1"/>
                </a:solidFill>
                <a:latin typeface="+mn-lt"/>
                <a:ea typeface="ＭＳ Ｐゴシック" charset="0"/>
                <a:cs typeface="ＭＳ Ｐゴシック" charset="0"/>
              </a:rPr>
              <a:t>first</a:t>
            </a:r>
            <a:r>
              <a:rPr lang="en-US" sz="1200" kern="1200" dirty="0" smtClean="0">
                <a:solidFill>
                  <a:schemeClr val="tx1"/>
                </a:solidFill>
                <a:latin typeface="+mn-lt"/>
                <a:ea typeface="ＭＳ Ｐゴシック" charset="0"/>
                <a:cs typeface="ＭＳ Ｐゴシック" charset="0"/>
              </a:rPr>
              <a:t> on the places where the most people are impacted. </a:t>
            </a:r>
            <a:endParaRPr lang="en-US" dirty="0" smtClean="0"/>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These concerns along with others identified through the year-long roundtable process have led to the </a:t>
            </a:r>
            <a:r>
              <a:rPr lang="en-US" sz="1200" kern="1200" dirty="0" err="1" smtClean="0">
                <a:solidFill>
                  <a:schemeClr val="tx1"/>
                </a:solidFill>
                <a:latin typeface="+mn-lt"/>
                <a:ea typeface="ＭＳ Ｐゴシック" charset="0"/>
                <a:cs typeface="ＭＳ Ｐゴシック" charset="0"/>
              </a:rPr>
              <a:t>ReadyCommunity</a:t>
            </a:r>
            <a:r>
              <a:rPr lang="en-US" sz="1200" kern="1200" dirty="0" smtClean="0">
                <a:solidFill>
                  <a:schemeClr val="tx1"/>
                </a:solidFill>
                <a:latin typeface="+mn-lt"/>
                <a:ea typeface="ＭＳ Ｐゴシック" charset="0"/>
                <a:cs typeface="ＭＳ Ｐゴシック" charset="0"/>
              </a:rPr>
              <a:t> initiative, designed to respond to the challenges of rural communities in assessing risks and planning for disasters with the support of a local coach and national team.</a:t>
            </a:r>
            <a:endParaRPr lang="en-US" dirty="0" smtClean="0">
              <a:ea typeface="ＭＳ Ｐゴシック" charset="-128"/>
            </a:endParaRPr>
          </a:p>
        </p:txBody>
      </p:sp>
      <p:sp>
        <p:nvSpPr>
          <p:cNvPr id="36867" name="Slide Number Placeholder 3"/>
          <p:cNvSpPr>
            <a:spLocks noGrp="1"/>
          </p:cNvSpPr>
          <p:nvPr>
            <p:ph type="sldNum" sz="quarter" idx="5"/>
          </p:nvPr>
        </p:nvSpPr>
        <p:spPr bwMode="auto">
          <a:noFill/>
          <a:ln>
            <a:miter lim="800000"/>
            <a:headEnd/>
            <a:tailEnd/>
          </a:ln>
        </p:spPr>
        <p:txBody>
          <a:bodyPr/>
          <a:lstStyle/>
          <a:p>
            <a:fld id="{AF6CA21D-C97C-4289-8E60-DFD06C934069}" type="slidenum">
              <a:rPr lang="en-US"/>
              <a:pPr/>
              <a:t>3</a:t>
            </a:fld>
            <a:endParaRPr lang="en-US" dirty="0"/>
          </a:p>
        </p:txBody>
      </p:sp>
    </p:spTree>
    <p:extLst>
      <p:ext uri="{BB962C8B-B14F-4D97-AF65-F5344CB8AC3E}">
        <p14:creationId xmlns:p14="http://schemas.microsoft.com/office/powerpoint/2010/main" xmlns="" val="861014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ReadyCommunity is based on FEMA’s Comprehensive Preparedness Guide (CPG 101).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This guide is designed to provide a blueprint for successful planning. Its stated purposes are listed on this slide.</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ReadyCommunity aids in this process by providing these supports to the process directly aligning with the CPG 101 guidance.</a:t>
            </a:r>
            <a:endParaRPr lang="en-US" dirty="0"/>
          </a:p>
        </p:txBody>
      </p:sp>
      <p:sp>
        <p:nvSpPr>
          <p:cNvPr id="4" name="Slide Number Placeholder 3"/>
          <p:cNvSpPr>
            <a:spLocks noGrp="1"/>
          </p:cNvSpPr>
          <p:nvPr>
            <p:ph type="sldNum" sz="quarter" idx="10"/>
          </p:nvPr>
        </p:nvSpPr>
        <p:spPr/>
        <p:txBody>
          <a:bodyPr/>
          <a:lstStyle/>
          <a:p>
            <a:fld id="{FAE92EC2-7E93-4275-AADC-9B4F144FA9D3}" type="slidenum">
              <a:rPr lang="en-US" smtClean="0"/>
              <a:pPr/>
              <a:t>4</a:t>
            </a:fld>
            <a:endParaRPr lang="en-US" dirty="0"/>
          </a:p>
        </p:txBody>
      </p:sp>
    </p:spTree>
    <p:extLst>
      <p:ext uri="{BB962C8B-B14F-4D97-AF65-F5344CB8AC3E}">
        <p14:creationId xmlns:p14="http://schemas.microsoft.com/office/powerpoint/2010/main" xmlns="" val="3984844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latin typeface="+mn-lt"/>
                <a:ea typeface="ＭＳ Ｐゴシック" charset="0"/>
                <a:cs typeface="ＭＳ Ｐゴシック" charset="0"/>
              </a:rPr>
              <a:t>The process follows six basic steps as outlined in CPG 101 and shown here.</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Today begins the journey with an exploration of Step One.</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(Note that we substitute the word “actions” for “objectives” in Step Three, as it is a more commonly understood term.)</a:t>
            </a:r>
            <a:endParaRPr lang="en-US" dirty="0" smtClean="0">
              <a:ea typeface="ＭＳ Ｐゴシック" charset="-128"/>
            </a:endParaRPr>
          </a:p>
        </p:txBody>
      </p:sp>
      <p:sp>
        <p:nvSpPr>
          <p:cNvPr id="40963" name="Slide Number Placeholder 3"/>
          <p:cNvSpPr>
            <a:spLocks noGrp="1"/>
          </p:cNvSpPr>
          <p:nvPr>
            <p:ph type="sldNum" sz="quarter" idx="5"/>
          </p:nvPr>
        </p:nvSpPr>
        <p:spPr bwMode="auto">
          <a:noFill/>
          <a:ln>
            <a:miter lim="800000"/>
            <a:headEnd/>
            <a:tailEnd/>
          </a:ln>
        </p:spPr>
        <p:txBody>
          <a:bodyPr/>
          <a:lstStyle/>
          <a:p>
            <a:fld id="{BA3575D6-4D36-4639-A87B-5F0F58AEC2D1}" type="slidenum">
              <a:rPr lang="en-US"/>
              <a:pPr/>
              <a:t>5</a:t>
            </a:fld>
            <a:endParaRPr lang="en-US" dirty="0"/>
          </a:p>
        </p:txBody>
      </p:sp>
    </p:spTree>
    <p:extLst>
      <p:ext uri="{BB962C8B-B14F-4D97-AF65-F5344CB8AC3E}">
        <p14:creationId xmlns:p14="http://schemas.microsoft.com/office/powerpoint/2010/main" xmlns="" val="1770009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ＭＳ Ｐゴシック" charset="0"/>
                <a:cs typeface="ＭＳ Ｐゴシック" charset="0"/>
              </a:rPr>
              <a:t>The CPG 101 outlines three layers of involvement in the community planning process. Each layer has specific roles to play. </a:t>
            </a:r>
          </a:p>
          <a:p>
            <a:endParaRPr lang="en-US" dirty="0"/>
          </a:p>
        </p:txBody>
      </p:sp>
      <p:sp>
        <p:nvSpPr>
          <p:cNvPr id="4" name="Slide Number Placeholder 3"/>
          <p:cNvSpPr>
            <a:spLocks noGrp="1"/>
          </p:cNvSpPr>
          <p:nvPr>
            <p:ph type="sldNum" sz="quarter" idx="10"/>
          </p:nvPr>
        </p:nvSpPr>
        <p:spPr/>
        <p:txBody>
          <a:bodyPr/>
          <a:lstStyle/>
          <a:p>
            <a:fld id="{FAE92EC2-7E93-4275-AADC-9B4F144FA9D3}" type="slidenum">
              <a:rPr lang="en-US" smtClean="0"/>
              <a:pPr/>
              <a:t>6</a:t>
            </a:fld>
            <a:endParaRPr lang="en-US" dirty="0"/>
          </a:p>
        </p:txBody>
      </p:sp>
    </p:spTree>
    <p:extLst>
      <p:ext uri="{BB962C8B-B14F-4D97-AF65-F5344CB8AC3E}">
        <p14:creationId xmlns:p14="http://schemas.microsoft.com/office/powerpoint/2010/main" xmlns="" val="727979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outlines the importance of the emergency manager’s role in the planning</a:t>
            </a:r>
            <a:r>
              <a:rPr lang="en-US" baseline="0" dirty="0" smtClean="0"/>
              <a:t> process.  ReadyCommunity should not been undertaken without involving the person(s) with legal authority over disaster planning and response.  Without the involvement of that person, the planning will likely have limited success.</a:t>
            </a:r>
          </a:p>
          <a:p>
            <a:endParaRPr lang="en-US" baseline="0" dirty="0" smtClean="0"/>
          </a:p>
          <a:p>
            <a:r>
              <a:rPr lang="en-US" baseline="0" dirty="0" smtClean="0"/>
              <a:t>Among the important roles that the Emergency Manager plays are:</a:t>
            </a:r>
          </a:p>
          <a:p>
            <a:pPr marL="171450" indent="-171450">
              <a:buFont typeface="Arial" panose="020B0604020202020204" pitchFamily="34" charset="0"/>
              <a:buChar char="•"/>
            </a:pPr>
            <a:r>
              <a:rPr lang="en-US" dirty="0" smtClean="0"/>
              <a:t>Has the legal responsibility for overseeing emergency preparedness and response</a:t>
            </a:r>
          </a:p>
          <a:p>
            <a:pPr marL="171450" indent="-171450">
              <a:buFont typeface="Arial" panose="020B0604020202020204" pitchFamily="34" charset="0"/>
              <a:buChar char="•"/>
            </a:pPr>
            <a:r>
              <a:rPr lang="en-US" dirty="0" smtClean="0"/>
              <a:t>Taps supporting resources, most of which come through government avenues</a:t>
            </a:r>
          </a:p>
          <a:p>
            <a:pPr marL="171450" indent="-171450">
              <a:buFont typeface="Arial" panose="020B0604020202020204" pitchFamily="34" charset="0"/>
              <a:buChar char="•"/>
            </a:pPr>
            <a:r>
              <a:rPr lang="en-US" dirty="0" smtClean="0"/>
              <a:t>Provides expert guidance for the plan </a:t>
            </a:r>
          </a:p>
          <a:p>
            <a:pPr marL="171450" indent="-171450">
              <a:buFont typeface="Arial" panose="020B0604020202020204" pitchFamily="34" charset="0"/>
              <a:buChar char="•"/>
            </a:pPr>
            <a:r>
              <a:rPr lang="en-US" dirty="0" smtClean="0"/>
              <a:t>Ensures important connections between community, county, state, and federal plans</a:t>
            </a:r>
          </a:p>
        </p:txBody>
      </p:sp>
      <p:sp>
        <p:nvSpPr>
          <p:cNvPr id="4" name="Slide Number Placeholder 3"/>
          <p:cNvSpPr>
            <a:spLocks noGrp="1"/>
          </p:cNvSpPr>
          <p:nvPr>
            <p:ph type="sldNum" sz="quarter" idx="10"/>
          </p:nvPr>
        </p:nvSpPr>
        <p:spPr/>
        <p:txBody>
          <a:bodyPr/>
          <a:lstStyle/>
          <a:p>
            <a:fld id="{FAE92EC2-7E93-4275-AADC-9B4F144FA9D3}" type="slidenum">
              <a:rPr lang="en-US" smtClean="0"/>
              <a:pPr/>
              <a:t>7</a:t>
            </a:fld>
            <a:endParaRPr lang="en-US" dirty="0"/>
          </a:p>
        </p:txBody>
      </p:sp>
    </p:spTree>
    <p:extLst>
      <p:ext uri="{BB962C8B-B14F-4D97-AF65-F5344CB8AC3E}">
        <p14:creationId xmlns:p14="http://schemas.microsoft.com/office/powerpoint/2010/main" xmlns="" val="120835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A community coach, or facilitator, is here to help the community work through the planning process by using focused activities to help guide the group to the end goal.</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Some of the specific ways a coach can assist are listed on the slide.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The Community Coach:</a:t>
            </a:r>
          </a:p>
          <a:p>
            <a:pPr lvl="0"/>
            <a:r>
              <a:rPr lang="en-US" sz="1200" b="1" i="1" kern="1200" dirty="0" smtClean="0">
                <a:solidFill>
                  <a:schemeClr val="tx1"/>
                </a:solidFill>
                <a:latin typeface="+mn-lt"/>
                <a:ea typeface="ＭＳ Ｐゴシック" charset="0"/>
                <a:cs typeface="ＭＳ Ｐゴシック" charset="0"/>
              </a:rPr>
              <a:t>Supports</a:t>
            </a:r>
            <a:r>
              <a:rPr lang="en-US" sz="1200" kern="120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 the </a:t>
            </a:r>
            <a:r>
              <a:rPr lang="en-US" sz="1200" kern="1200" dirty="0" smtClean="0">
                <a:solidFill>
                  <a:schemeClr val="tx1"/>
                </a:solidFill>
                <a:latin typeface="+mn-lt"/>
                <a:ea typeface="ＭＳ Ｐゴシック" charset="0"/>
                <a:cs typeface="ＭＳ Ｐゴシック" charset="0"/>
              </a:rPr>
              <a:t>planning effort, from start to finish</a:t>
            </a:r>
          </a:p>
          <a:p>
            <a:pPr lvl="0"/>
            <a:r>
              <a:rPr lang="en-US" sz="1200" b="1" i="1" kern="1200" dirty="0" smtClean="0">
                <a:solidFill>
                  <a:schemeClr val="tx1"/>
                </a:solidFill>
                <a:latin typeface="+mn-lt"/>
                <a:ea typeface="ＭＳ Ｐゴシック" charset="0"/>
                <a:cs typeface="ＭＳ Ｐゴシック" charset="0"/>
              </a:rPr>
              <a:t>Helps organize</a:t>
            </a:r>
            <a:r>
              <a:rPr lang="en-US" sz="1200" kern="1200" dirty="0" smtClean="0">
                <a:solidFill>
                  <a:schemeClr val="tx1"/>
                </a:solidFill>
                <a:latin typeface="+mn-lt"/>
                <a:ea typeface="ＭＳ Ｐゴシック" charset="0"/>
                <a:cs typeface="ＭＳ Ｐゴシック" charset="0"/>
              </a:rPr>
              <a:t> the Core Team and Planning Team</a:t>
            </a:r>
          </a:p>
          <a:p>
            <a:pPr lvl="0"/>
            <a:r>
              <a:rPr lang="en-US" sz="1200" b="1" i="1" kern="1200" dirty="0" smtClean="0">
                <a:solidFill>
                  <a:schemeClr val="tx1"/>
                </a:solidFill>
                <a:latin typeface="+mn-lt"/>
                <a:ea typeface="ＭＳ Ｐゴシック" charset="0"/>
                <a:cs typeface="ＭＳ Ｐゴシック" charset="0"/>
              </a:rPr>
              <a:t>Facilitates</a:t>
            </a:r>
            <a:r>
              <a:rPr lang="en-US" sz="1200" kern="1200" dirty="0" smtClean="0">
                <a:solidFill>
                  <a:schemeClr val="tx1"/>
                </a:solidFill>
                <a:latin typeface="+mn-lt"/>
                <a:ea typeface="ＭＳ Ｐゴシック" charset="0"/>
                <a:cs typeface="ＭＳ Ｐゴシック" charset="0"/>
              </a:rPr>
              <a:t> </a:t>
            </a:r>
            <a:r>
              <a:rPr lang="en-US" sz="1200" b="1" kern="1200" dirty="0" smtClean="0">
                <a:solidFill>
                  <a:schemeClr val="tx1"/>
                </a:solidFill>
                <a:latin typeface="+mn-lt"/>
                <a:ea typeface="ＭＳ Ｐゴシック" charset="0"/>
                <a:cs typeface="ＭＳ Ｐゴシック" charset="0"/>
              </a:rPr>
              <a:t>the</a:t>
            </a:r>
            <a:r>
              <a:rPr lang="en-US" sz="1200" kern="1200" dirty="0" smtClean="0">
                <a:solidFill>
                  <a:schemeClr val="tx1"/>
                </a:solidFill>
                <a:latin typeface="+mn-lt"/>
                <a:ea typeface="ＭＳ Ｐゴシック" charset="0"/>
                <a:cs typeface="ＭＳ Ｐゴシック" charset="0"/>
              </a:rPr>
              <a:t> </a:t>
            </a:r>
            <a:r>
              <a:rPr lang="en-US" sz="1200" b="1" kern="1200" dirty="0" smtClean="0">
                <a:solidFill>
                  <a:schemeClr val="tx1"/>
                </a:solidFill>
                <a:latin typeface="+mn-lt"/>
                <a:ea typeface="ＭＳ Ｐゴシック" charset="0"/>
                <a:cs typeface="ＭＳ Ｐゴシック" charset="0"/>
              </a:rPr>
              <a:t>process</a:t>
            </a:r>
            <a:r>
              <a:rPr lang="en-US" sz="1200" kern="1200" dirty="0" smtClean="0">
                <a:solidFill>
                  <a:schemeClr val="tx1"/>
                </a:solidFill>
                <a:latin typeface="+mn-lt"/>
                <a:ea typeface="ＭＳ Ｐゴシック" charset="0"/>
                <a:cs typeface="ＭＳ Ｐゴシック" charset="0"/>
              </a:rPr>
              <a:t> that aids the Planning Team in preparing a plan</a:t>
            </a:r>
          </a:p>
          <a:p>
            <a:pPr lvl="0"/>
            <a:r>
              <a:rPr lang="en-US" sz="1200" b="1" i="1" kern="1200" dirty="0" smtClean="0">
                <a:solidFill>
                  <a:schemeClr val="tx1"/>
                </a:solidFill>
                <a:latin typeface="+mn-lt"/>
                <a:ea typeface="ＭＳ Ｐゴシック" charset="0"/>
                <a:cs typeface="ＭＳ Ｐゴシック" charset="0"/>
              </a:rPr>
              <a:t>Helps coordinate</a:t>
            </a:r>
            <a:r>
              <a:rPr lang="en-US" sz="1200" kern="1200" dirty="0" smtClean="0">
                <a:solidFill>
                  <a:schemeClr val="tx1"/>
                </a:solidFill>
                <a:latin typeface="+mn-lt"/>
                <a:ea typeface="ＭＳ Ｐゴシック" charset="0"/>
                <a:cs typeface="ＭＳ Ｐゴシック" charset="0"/>
              </a:rPr>
              <a:t> community involvement</a:t>
            </a:r>
          </a:p>
          <a:p>
            <a:r>
              <a:rPr lang="en-US" sz="1200" b="1" i="1" kern="1200" dirty="0" smtClean="0">
                <a:solidFill>
                  <a:schemeClr val="tx1"/>
                </a:solidFill>
                <a:latin typeface="+mn-lt"/>
                <a:ea typeface="ＭＳ Ｐゴシック" charset="0"/>
                <a:cs typeface="ＭＳ Ｐゴシック" charset="0"/>
              </a:rPr>
              <a:t>Provides links</a:t>
            </a:r>
            <a:r>
              <a:rPr lang="en-US" sz="1200" kern="1200" dirty="0" smtClean="0">
                <a:solidFill>
                  <a:schemeClr val="tx1"/>
                </a:solidFill>
                <a:latin typeface="+mn-lt"/>
                <a:ea typeface="ＭＳ Ｐゴシック" charset="0"/>
                <a:cs typeface="ＭＳ Ｐゴシック" charset="0"/>
              </a:rPr>
              <a:t> to data and expertise available through state, regional and/or national partners</a:t>
            </a:r>
            <a:endParaRPr lang="en-US" dirty="0"/>
          </a:p>
        </p:txBody>
      </p:sp>
      <p:sp>
        <p:nvSpPr>
          <p:cNvPr id="4" name="Slide Number Placeholder 3"/>
          <p:cNvSpPr>
            <a:spLocks noGrp="1"/>
          </p:cNvSpPr>
          <p:nvPr>
            <p:ph type="sldNum" sz="quarter" idx="10"/>
          </p:nvPr>
        </p:nvSpPr>
        <p:spPr/>
        <p:txBody>
          <a:bodyPr/>
          <a:lstStyle/>
          <a:p>
            <a:fld id="{FAE92EC2-7E93-4275-AADC-9B4F144FA9D3}" type="slidenum">
              <a:rPr lang="en-US" smtClean="0"/>
              <a:pPr/>
              <a:t>8</a:t>
            </a:fld>
            <a:endParaRPr lang="en-US" dirty="0"/>
          </a:p>
        </p:txBody>
      </p:sp>
    </p:spTree>
    <p:extLst>
      <p:ext uri="{BB962C8B-B14F-4D97-AF65-F5344CB8AC3E}">
        <p14:creationId xmlns:p14="http://schemas.microsoft.com/office/powerpoint/2010/main" xmlns="" val="7120287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charset="0"/>
                <a:cs typeface="ＭＳ Ｐゴシック" charset="0"/>
              </a:rPr>
              <a:t>The Core Team has key leadership in organizing the input from the various avenues. </a:t>
            </a:r>
          </a:p>
          <a:p>
            <a:r>
              <a:rPr lang="en-US" sz="1200" kern="1200" dirty="0" smtClean="0">
                <a:solidFill>
                  <a:schemeClr val="tx1"/>
                </a:solidFill>
                <a:latin typeface="+mn-lt"/>
                <a:ea typeface="ＭＳ Ｐゴシック" charset="0"/>
                <a:cs typeface="ＭＳ Ｐゴシック" charset="0"/>
              </a:rPr>
              <a:t> </a:t>
            </a:r>
          </a:p>
          <a:p>
            <a:r>
              <a:rPr lang="en-US" sz="1200" kern="1200" dirty="0" smtClean="0">
                <a:solidFill>
                  <a:schemeClr val="tx1"/>
                </a:solidFill>
                <a:latin typeface="+mn-lt"/>
                <a:ea typeface="ＭＳ Ｐゴシック" charset="0"/>
                <a:cs typeface="ＭＳ Ｐゴシック" charset="0"/>
              </a:rPr>
              <a:t>This slide outlines their key responsibilities. These include:</a:t>
            </a:r>
          </a:p>
          <a:p>
            <a:r>
              <a:rPr lang="en-US" sz="1200" kern="1200" dirty="0" smtClean="0">
                <a:solidFill>
                  <a:schemeClr val="tx1"/>
                </a:solidFill>
                <a:latin typeface="+mn-lt"/>
                <a:ea typeface="ＭＳ Ｐゴシック" charset="0"/>
                <a:cs typeface="ＭＳ Ｐゴシック" charset="0"/>
              </a:rPr>
              <a:t> </a:t>
            </a:r>
          </a:p>
          <a:p>
            <a:pPr lvl="0"/>
            <a:r>
              <a:rPr lang="en-US" sz="1200" kern="1200" dirty="0" smtClean="0">
                <a:solidFill>
                  <a:schemeClr val="tx1"/>
                </a:solidFill>
                <a:latin typeface="+mn-lt"/>
                <a:ea typeface="ＭＳ Ｐゴシック" charset="0"/>
                <a:cs typeface="ＭＳ Ｐゴシック" charset="0"/>
              </a:rPr>
              <a:t>Guide the overall process</a:t>
            </a:r>
          </a:p>
          <a:p>
            <a:pPr lvl="0"/>
            <a:r>
              <a:rPr lang="en-US" sz="1200" kern="1200" dirty="0" smtClean="0">
                <a:solidFill>
                  <a:schemeClr val="tx1"/>
                </a:solidFill>
                <a:latin typeface="+mn-lt"/>
                <a:ea typeface="ＭＳ Ｐゴシック" charset="0"/>
                <a:cs typeface="ＭＳ Ｐゴシック" charset="0"/>
              </a:rPr>
              <a:t>Recruit others from the community to gain needed input and assistance</a:t>
            </a:r>
          </a:p>
          <a:p>
            <a:pPr lvl="0"/>
            <a:r>
              <a:rPr lang="en-US" sz="1200" kern="1200" dirty="0" smtClean="0">
                <a:solidFill>
                  <a:schemeClr val="tx1"/>
                </a:solidFill>
                <a:latin typeface="+mn-lt"/>
                <a:ea typeface="ＭＳ Ｐゴシック" charset="0"/>
                <a:cs typeface="ＭＳ Ｐゴシック" charset="0"/>
              </a:rPr>
              <a:t>Commit to participating in planning sessions</a:t>
            </a:r>
          </a:p>
          <a:p>
            <a:pPr lvl="0"/>
            <a:r>
              <a:rPr lang="en-US" sz="1200" kern="1200" dirty="0" smtClean="0">
                <a:solidFill>
                  <a:schemeClr val="tx1"/>
                </a:solidFill>
                <a:latin typeface="+mn-lt"/>
                <a:ea typeface="ＭＳ Ｐゴシック" charset="0"/>
                <a:cs typeface="ＭＳ Ｐゴシック" charset="0"/>
              </a:rPr>
              <a:t>Work as a team through the planning experiences</a:t>
            </a:r>
          </a:p>
          <a:p>
            <a:pPr lvl="0"/>
            <a:r>
              <a:rPr lang="en-US" sz="1200" kern="1200" dirty="0" smtClean="0">
                <a:solidFill>
                  <a:schemeClr val="tx1"/>
                </a:solidFill>
                <a:latin typeface="+mn-lt"/>
                <a:ea typeface="ＭＳ Ｐゴシック" charset="0"/>
                <a:cs typeface="ＭＳ Ｐゴシック" charset="0"/>
              </a:rPr>
              <a:t>Prepare an Emergency Operation Plan aligned with the state emergency guidelines</a:t>
            </a:r>
          </a:p>
          <a:p>
            <a:endParaRPr lang="en-US" dirty="0" smtClean="0"/>
          </a:p>
          <a:p>
            <a:endParaRPr lang="en-US" dirty="0" smtClean="0"/>
          </a:p>
          <a:p>
            <a:r>
              <a:rPr lang="en-US" dirty="0" smtClean="0"/>
              <a:t>Discussion:  Who in this community/county</a:t>
            </a:r>
            <a:r>
              <a:rPr lang="en-US" baseline="0" dirty="0" smtClean="0"/>
              <a:t> are the ones that we would most like to include in this group?</a:t>
            </a:r>
            <a:endParaRPr lang="en-US" dirty="0"/>
          </a:p>
        </p:txBody>
      </p:sp>
      <p:sp>
        <p:nvSpPr>
          <p:cNvPr id="4" name="Slide Number Placeholder 3"/>
          <p:cNvSpPr>
            <a:spLocks noGrp="1"/>
          </p:cNvSpPr>
          <p:nvPr>
            <p:ph type="sldNum" sz="quarter" idx="10"/>
          </p:nvPr>
        </p:nvSpPr>
        <p:spPr/>
        <p:txBody>
          <a:bodyPr/>
          <a:lstStyle/>
          <a:p>
            <a:fld id="{FAE92EC2-7E93-4275-AADC-9B4F144FA9D3}" type="slidenum">
              <a:rPr lang="en-US" smtClean="0"/>
              <a:pPr/>
              <a:t>9</a:t>
            </a:fld>
            <a:endParaRPr lang="en-US" dirty="0"/>
          </a:p>
        </p:txBody>
      </p:sp>
    </p:spTree>
    <p:extLst>
      <p:ext uri="{BB962C8B-B14F-4D97-AF65-F5344CB8AC3E}">
        <p14:creationId xmlns:p14="http://schemas.microsoft.com/office/powerpoint/2010/main" xmlns="" val="1142117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5" name="Group 16"/>
          <p:cNvGrpSpPr>
            <a:grpSpLocks/>
          </p:cNvGrpSpPr>
          <p:nvPr/>
        </p:nvGrpSpPr>
        <p:grpSpPr bwMode="auto">
          <a:xfrm>
            <a:off x="284163" y="1906588"/>
            <a:ext cx="8575675" cy="138112"/>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9" name="Rectangle 8"/>
          <p:cNvSpPr/>
          <p:nvPr/>
        </p:nvSpPr>
        <p:spPr>
          <a:xfrm>
            <a:off x="284163" y="6227763"/>
            <a:ext cx="8574087" cy="173037"/>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2" name="Title 1"/>
          <p:cNvSpPr>
            <a:spLocks noGrp="1"/>
          </p:cNvSpPr>
          <p:nvPr>
            <p:ph type="ctrTitle"/>
          </p:nvPr>
        </p:nvSpPr>
        <p:spPr>
          <a:xfrm>
            <a:off x="421341" y="449005"/>
            <a:ext cx="7808976" cy="1088136"/>
          </a:xfrm>
          <a:noFill/>
        </p:spPr>
        <p:txBody>
          <a:bodyPr anchor="b" anchorCtr="0"/>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0" name="Date Placeholder 3"/>
          <p:cNvSpPr>
            <a:spLocks noGrp="1"/>
          </p:cNvSpPr>
          <p:nvPr>
            <p:ph type="dt" sz="half" idx="10"/>
          </p:nvPr>
        </p:nvSpPr>
        <p:spPr/>
        <p:txBody>
          <a:bodyPr/>
          <a:lstStyle>
            <a:lvl1pPr>
              <a:defRPr/>
            </a:lvl1pPr>
          </a:lstStyle>
          <a:p>
            <a:fld id="{CC3D7A61-49D2-4FBE-A3EF-A58FD8488EFB}" type="datetime1">
              <a:rPr lang="en-US"/>
              <a:pPr/>
              <a:t>12/2/2014</a:t>
            </a:fld>
            <a:endParaRPr lang="en-US" dirty="0"/>
          </a:p>
        </p:txBody>
      </p:sp>
      <p:sp>
        <p:nvSpPr>
          <p:cNvPr id="11" name="Footer Placeholder 4"/>
          <p:cNvSpPr>
            <a:spLocks noGrp="1"/>
          </p:cNvSpPr>
          <p:nvPr>
            <p:ph type="ftr" sz="quarter" idx="11"/>
          </p:nvPr>
        </p:nvSpPr>
        <p:spPr/>
        <p:txBody>
          <a:bodyPr/>
          <a:lstStyle>
            <a:lvl1pPr>
              <a:defRPr/>
            </a:lvl1pPr>
          </a:lstStyle>
          <a:p>
            <a:pPr>
              <a:defRPr/>
            </a:pPr>
            <a:endParaRPr lang="en-US" dirty="0"/>
          </a:p>
        </p:txBody>
      </p:sp>
      <p:sp>
        <p:nvSpPr>
          <p:cNvPr id="12" name="Slide Number Placeholder 5"/>
          <p:cNvSpPr>
            <a:spLocks noGrp="1"/>
          </p:cNvSpPr>
          <p:nvPr>
            <p:ph type="sldNum" sz="quarter" idx="12"/>
          </p:nvPr>
        </p:nvSpPr>
        <p:spPr/>
        <p:txBody>
          <a:bodyPr/>
          <a:lstStyle>
            <a:lvl1pPr>
              <a:defRPr/>
            </a:lvl1pPr>
          </a:lstStyle>
          <a:p>
            <a:fld id="{C306D4C1-BF21-4332-86F9-EEBB43224E44}"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6"/>
          <p:cNvGrpSpPr>
            <a:grpSpLocks/>
          </p:cNvGrpSpPr>
          <p:nvPr/>
        </p:nvGrpSpPr>
        <p:grpSpPr bwMode="auto">
          <a:xfrm>
            <a:off x="284163" y="452438"/>
            <a:ext cx="8575675" cy="138112"/>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1"/>
                </a:solidFill>
              </a:defRPr>
            </a:lvl1pPr>
          </a:lstStyle>
          <a:p>
            <a:r>
              <a:rPr lang="en-US" smtClean="0"/>
              <a:t>Click to edit Master title style</a:t>
            </a:r>
            <a:endParaRPr dirty="0"/>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5ED4B141-9A0C-449F-9612-2775450494CA}" type="datetime1">
              <a:rPr lang="en-US"/>
              <a:pPr/>
              <a:t>12/2/2014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fld id="{5CC7FA43-3A1E-4D2D-AB3F-B2AC12AB4FDD}"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4163" y="4802188"/>
            <a:ext cx="857408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800600"/>
            <a:ext cx="8360242"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fld id="{D4147CA9-FD4D-4C49-84DD-C96F2EE4E3FF}" type="datetime1">
              <a:rPr lang="en-US"/>
              <a:pPr/>
              <a:t>12/2/2014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fld id="{4F4BAFAD-077B-4365-BB43-20E9651AC5CB}"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284163" y="4279900"/>
            <a:ext cx="8575675" cy="138113"/>
            <a:chOff x="284163" y="1759424"/>
            <a:chExt cx="8576373" cy="137411"/>
          </a:xfrm>
        </p:grpSpPr>
        <p:sp>
          <p:nvSpPr>
            <p:cNvPr id="6" name="Rectangle 5"/>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63071" y="4778189"/>
            <a:ext cx="8360242" cy="566738"/>
          </a:xfrm>
          <a:noFill/>
        </p:spPr>
        <p:txBody>
          <a:bodyPr anchor="b"/>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4"/>
          <p:cNvSpPr>
            <a:spLocks noGrp="1"/>
          </p:cNvSpPr>
          <p:nvPr>
            <p:ph type="dt" sz="half" idx="10"/>
          </p:nvPr>
        </p:nvSpPr>
        <p:spPr/>
        <p:txBody>
          <a:bodyPr/>
          <a:lstStyle>
            <a:lvl1pPr>
              <a:defRPr/>
            </a:lvl1pPr>
          </a:lstStyle>
          <a:p>
            <a:fld id="{A427A02A-08BD-49A8-9064-E3F6C94972C8}" type="datetime1">
              <a:rPr lang="en-US"/>
              <a:pPr/>
              <a:t>12/2/2014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p:txBody>
          <a:bodyPr/>
          <a:lstStyle>
            <a:lvl1pPr>
              <a:defRPr/>
            </a:lvl1pPr>
          </a:lstStyle>
          <a:p>
            <a:fld id="{7DFFA73B-310E-4652-AEE3-D12B720B2329}"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6" name="Rectangle 5"/>
          <p:cNvSpPr/>
          <p:nvPr/>
        </p:nvSpPr>
        <p:spPr>
          <a:xfrm>
            <a:off x="284163" y="4267200"/>
            <a:ext cx="2743200" cy="2120900"/>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7" name="Group 14"/>
          <p:cNvGrpSpPr>
            <a:grpSpLocks/>
          </p:cNvGrpSpPr>
          <p:nvPr/>
        </p:nvGrpSpPr>
        <p:grpSpPr bwMode="auto">
          <a:xfrm>
            <a:off x="284163" y="461963"/>
            <a:ext cx="8575675" cy="136525"/>
            <a:chOff x="284163" y="1759424"/>
            <a:chExt cx="8576373" cy="137411"/>
          </a:xfrm>
        </p:grpSpPr>
        <p:sp>
          <p:nvSpPr>
            <p:cNvPr id="8" name="Rectangle 7"/>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rtlCol="0">
            <a:normAutofit/>
          </a:bodyPr>
          <a:lstStyle>
            <a:lvl1pPr>
              <a:buNone/>
              <a:defRPr/>
            </a:lvl1pPr>
          </a:lstStyle>
          <a:p>
            <a:pPr lvl="0"/>
            <a:r>
              <a:rPr lang="en-US" noProof="0" dirty="0" smtClean="0"/>
              <a:t>Click icon to add picture</a:t>
            </a:r>
            <a:endParaRPr noProof="0" dirty="0"/>
          </a:p>
        </p:txBody>
      </p:sp>
      <p:sp>
        <p:nvSpPr>
          <p:cNvPr id="11" name="Date Placeholder 4"/>
          <p:cNvSpPr>
            <a:spLocks noGrp="1"/>
          </p:cNvSpPr>
          <p:nvPr>
            <p:ph type="dt" sz="half" idx="14"/>
          </p:nvPr>
        </p:nvSpPr>
        <p:spPr/>
        <p:txBody>
          <a:bodyPr/>
          <a:lstStyle>
            <a:lvl1pPr>
              <a:defRPr/>
            </a:lvl1pPr>
          </a:lstStyle>
          <a:p>
            <a:fld id="{00B5078B-7E15-47BC-8981-8E86B8F04B41}" type="datetime1">
              <a:rPr lang="en-US"/>
              <a:pPr/>
              <a:t>12/2/2014</a:t>
            </a:fld>
            <a:endParaRPr lang="en-US" dirty="0"/>
          </a:p>
        </p:txBody>
      </p:sp>
      <p:sp>
        <p:nvSpPr>
          <p:cNvPr id="12" name="Footer Placeholder 5"/>
          <p:cNvSpPr>
            <a:spLocks noGrp="1"/>
          </p:cNvSpPr>
          <p:nvPr>
            <p:ph type="ftr" sz="quarter" idx="15"/>
          </p:nvPr>
        </p:nvSpPr>
        <p:spPr/>
        <p:txBody>
          <a:bodyPr/>
          <a:lstStyle>
            <a:lvl1pPr>
              <a:defRPr/>
            </a:lvl1pPr>
          </a:lstStyle>
          <a:p>
            <a:pPr>
              <a:defRPr/>
            </a:pPr>
            <a:endParaRPr lang="en-US" dirty="0"/>
          </a:p>
        </p:txBody>
      </p:sp>
      <p:sp>
        <p:nvSpPr>
          <p:cNvPr id="13" name="Slide Number Placeholder 6"/>
          <p:cNvSpPr>
            <a:spLocks noGrp="1"/>
          </p:cNvSpPr>
          <p:nvPr>
            <p:ph type="sldNum" sz="quarter" idx="16"/>
          </p:nvPr>
        </p:nvSpPr>
        <p:spPr/>
        <p:txBody>
          <a:bodyPr/>
          <a:lstStyle>
            <a:lvl1pPr>
              <a:defRPr/>
            </a:lvl1pPr>
          </a:lstStyle>
          <a:p>
            <a:fld id="{93B7CC19-9F01-42D9-A126-FDC997811351}"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7" name="Rectangle 6"/>
          <p:cNvSpPr/>
          <p:nvPr/>
        </p:nvSpPr>
        <p:spPr>
          <a:xfrm>
            <a:off x="3021013" y="4802188"/>
            <a:ext cx="5837237" cy="1468437"/>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8" name="Group 7"/>
          <p:cNvGrpSpPr>
            <a:grpSpLocks/>
          </p:cNvGrpSpPr>
          <p:nvPr/>
        </p:nvGrpSpPr>
        <p:grpSpPr bwMode="auto">
          <a:xfrm>
            <a:off x="284163" y="6262688"/>
            <a:ext cx="8575675" cy="138112"/>
            <a:chOff x="284163" y="1759424"/>
            <a:chExt cx="8576373" cy="137411"/>
          </a:xfrm>
        </p:grpSpPr>
        <p:sp>
          <p:nvSpPr>
            <p:cNvPr id="9" name="Rectangle 8"/>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1" name="Rectangle 10"/>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a:xfrm>
            <a:off x="3031661" y="4800600"/>
            <a:ext cx="5691651" cy="566738"/>
          </a:xfrm>
          <a:noFill/>
        </p:spPr>
        <p:txBody>
          <a:bodyPr anchor="b" anchorCtr="0"/>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Picture Placeholder 2"/>
          <p:cNvSpPr>
            <a:spLocks noGrp="1"/>
          </p:cNvSpPr>
          <p:nvPr>
            <p:ph type="pic" idx="13"/>
          </p:nvPr>
        </p:nvSpPr>
        <p:spPr>
          <a:xfrm>
            <a:off x="284164" y="457200"/>
            <a:ext cx="2736850" cy="2907792"/>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4" name="Picture Placeholder 2"/>
          <p:cNvSpPr>
            <a:spLocks noGrp="1"/>
          </p:cNvSpPr>
          <p:nvPr>
            <p:ph type="pic" idx="14"/>
          </p:nvPr>
        </p:nvSpPr>
        <p:spPr>
          <a:xfrm>
            <a:off x="284164" y="3364992"/>
            <a:ext cx="2736850" cy="2898648"/>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12" name="Date Placeholder 4"/>
          <p:cNvSpPr>
            <a:spLocks noGrp="1"/>
          </p:cNvSpPr>
          <p:nvPr>
            <p:ph type="dt" sz="half" idx="15"/>
          </p:nvPr>
        </p:nvSpPr>
        <p:spPr/>
        <p:txBody>
          <a:bodyPr/>
          <a:lstStyle>
            <a:lvl1pPr>
              <a:defRPr/>
            </a:lvl1pPr>
          </a:lstStyle>
          <a:p>
            <a:fld id="{839FB9F9-A538-4D5F-AB96-9E2BF4AF7794}" type="datetime1">
              <a:rPr lang="en-US"/>
              <a:pPr/>
              <a:t>12/2/2014</a:t>
            </a:fld>
            <a:endParaRPr lang="en-US" dirty="0"/>
          </a:p>
        </p:txBody>
      </p:sp>
      <p:sp>
        <p:nvSpPr>
          <p:cNvPr id="15" name="Footer Placeholder 5"/>
          <p:cNvSpPr>
            <a:spLocks noGrp="1"/>
          </p:cNvSpPr>
          <p:nvPr>
            <p:ph type="ftr" sz="quarter" idx="16"/>
          </p:nvPr>
        </p:nvSpPr>
        <p:spPr/>
        <p:txBody>
          <a:bodyPr/>
          <a:lstStyle>
            <a:lvl1pPr>
              <a:defRPr/>
            </a:lvl1pPr>
          </a:lstStyle>
          <a:p>
            <a:pPr>
              <a:defRPr/>
            </a:pPr>
            <a:endParaRPr lang="en-US" dirty="0"/>
          </a:p>
        </p:txBody>
      </p:sp>
      <p:sp>
        <p:nvSpPr>
          <p:cNvPr id="16" name="Slide Number Placeholder 6"/>
          <p:cNvSpPr>
            <a:spLocks noGrp="1"/>
          </p:cNvSpPr>
          <p:nvPr>
            <p:ph type="sldNum" sz="quarter" idx="17"/>
          </p:nvPr>
        </p:nvSpPr>
        <p:spPr/>
        <p:txBody>
          <a:bodyPr/>
          <a:lstStyle>
            <a:lvl1pPr>
              <a:defRPr/>
            </a:lvl1pPr>
          </a:lstStyle>
          <a:p>
            <a:fld id="{ADB7AAF0-A0B9-41EF-B83C-0F3D6BAC08E7}"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9" name="Date Placeholder 3"/>
          <p:cNvSpPr>
            <a:spLocks noGrp="1"/>
          </p:cNvSpPr>
          <p:nvPr>
            <p:ph type="dt" sz="half" idx="10"/>
          </p:nvPr>
        </p:nvSpPr>
        <p:spPr/>
        <p:txBody>
          <a:bodyPr/>
          <a:lstStyle>
            <a:lvl1pPr>
              <a:defRPr/>
            </a:lvl1pPr>
          </a:lstStyle>
          <a:p>
            <a:fld id="{25A206D9-DCD6-41C9-B3CC-56426F22011C}" type="datetime1">
              <a:rPr lang="en-US"/>
              <a:pPr/>
              <a:t>12/2/2014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BD947A9E-2DB1-4063-B64A-E4E00A7F760C}"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rot="5400000">
            <a:off x="5314156" y="2856707"/>
            <a:ext cx="5934075" cy="1135062"/>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rot="5400000">
            <a:off x="4658519" y="3355181"/>
            <a:ext cx="5934075" cy="138113"/>
            <a:chOff x="284163" y="1577847"/>
            <a:chExt cx="8576373" cy="137411"/>
          </a:xfrm>
        </p:grpSpPr>
        <p:sp>
          <p:nvSpPr>
            <p:cNvPr id="6" name="Rectangle 5"/>
            <p:cNvSpPr/>
            <p:nvPr/>
          </p:nvSpPr>
          <p:spPr>
            <a:xfrm>
              <a:off x="272693" y="1585745"/>
              <a:ext cx="1599179" cy="1374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74165" y="1585745"/>
              <a:ext cx="2741777" cy="1374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15943" y="1585745"/>
              <a:ext cx="4233122" cy="1374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fld id="{38659047-B430-47F8-A846-7E65C0E70052}" type="datetime1">
              <a:rPr lang="en-US"/>
              <a:pPr/>
              <a:t>12/2/2014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D36A96D7-46FE-47A1-A0FA-601869A4DF65}"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B6D25A66-EFA6-486B-9DCF-918AABCDD664}" type="datetime1">
              <a:rPr lang="en-US"/>
              <a:pPr/>
              <a:t>12/2/2014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151F948-8AD5-41FA-BA4B-AE97854B109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953B12-FCF7-48A6-A75F-1CF20A68567C}" type="datetime1">
              <a:rPr lang="en-US"/>
              <a:pPr/>
              <a:t>12/2/2014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A339294-68C3-4CE7-A170-6F6D7EB6D9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B7A8521-56A0-453B-88D7-62710BCC9729}" type="datetime1">
              <a:rPr lang="en-US"/>
              <a:pPr/>
              <a:t>12/2/2014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33DFC185-6342-4C19-B6DA-5E92D6D7CBE1}"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5" name="Group 7"/>
          <p:cNvGrpSpPr>
            <a:grpSpLocks/>
          </p:cNvGrpSpPr>
          <p:nvPr/>
        </p:nvGrpSpPr>
        <p:grpSpPr bwMode="auto">
          <a:xfrm>
            <a:off x="284163" y="1577975"/>
            <a:ext cx="8575675" cy="136525"/>
            <a:chOff x="284163" y="1577847"/>
            <a:chExt cx="8576373" cy="137411"/>
          </a:xfrm>
        </p:grpSpPr>
        <p:sp>
          <p:nvSpPr>
            <p:cNvPr id="6" name="Rectangle 5"/>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Date Placeholder 3"/>
          <p:cNvSpPr>
            <a:spLocks noGrp="1"/>
          </p:cNvSpPr>
          <p:nvPr>
            <p:ph type="dt" sz="half" idx="10"/>
          </p:nvPr>
        </p:nvSpPr>
        <p:spPr/>
        <p:txBody>
          <a:bodyPr/>
          <a:lstStyle>
            <a:lvl1pPr>
              <a:defRPr/>
            </a:lvl1pPr>
          </a:lstStyle>
          <a:p>
            <a:fld id="{CC97A73D-44D3-4251-831E-00A43E3C3CB1}" type="datetime1">
              <a:rPr lang="en-US"/>
              <a:pPr/>
              <a:t>12/2/2014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91D9C01A-4E7A-43EB-A45D-B4D4D08EDDCD}"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D1F9E377-6B47-46FE-9BC6-A6D51A19CFAA}" type="datetime1">
              <a:rPr lang="en-US"/>
              <a:pPr/>
              <a:t>12/2/2014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84B1F14-AEAB-453D-A7EA-33C854C47816}"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271B61F1-2569-4155-A16D-EC575912A1C2}" type="datetime1">
              <a:rPr lang="en-US"/>
              <a:pPr/>
              <a:t>12/2/2014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32CE150E-F2A7-4CA3-B952-BD4818E1172E}"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8CC984C-DC4C-4562-97D1-899168492E36}" type="datetime1">
              <a:rPr lang="en-US"/>
              <a:pPr/>
              <a:t>12/2/2014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AD04DC5-3BD5-4019-9BA9-CD6EBD87CAD0}"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68C4EA8-401B-4239-85FD-10EF8CFED0A6}" type="datetime1">
              <a:rPr lang="en-US"/>
              <a:pPr/>
              <a:t>12/2/2014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D26AF197-6E14-4F5F-A3E9-36A749BEB337}"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D2A2902-B6FF-45D1-A88A-76CB1DE8A8F9}" type="datetime1">
              <a:rPr lang="en-US"/>
              <a:pPr/>
              <a:t>12/2/2014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7FD7959C-B814-4310-964B-71CEB786ACE5}" type="slidenum">
              <a:rPr lang="en-US"/>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24AC9DE-5C21-428D-A1E8-BA3145E81833}" type="datetime1">
              <a:rPr lang="en-US"/>
              <a:pPr/>
              <a:t>12/2/2014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E5CB0834-33FB-43A7-869C-F92BE26E5244}" type="slidenum">
              <a:rPr lang="en-US"/>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1BD899C-EEC4-47A3-A32B-BDBC7A44F928}" type="datetime1">
              <a:rPr lang="en-US"/>
              <a:pPr/>
              <a:t>12/2/2014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8BD853A8-A552-4DC7-A404-D8A73A0AB964}" type="slidenum">
              <a:rPr lang="en-US"/>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134CDE2-5138-4F46-81E6-61184950CA6F}" type="datetime1">
              <a:rPr lang="en-US"/>
              <a:pPr/>
              <a:t>12/2/2014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24118D32-A6B6-4968-9E98-537167DACEA1}" type="slidenum">
              <a:rPr lang="en-US"/>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a:lvl1pPr>
          </a:lstStyle>
          <a:p>
            <a:pPr>
              <a:defRPr/>
            </a:pPr>
            <a:fld id="{9AFCDF4B-30B3-4094-A65C-D8A13A20C29B}" type="datetime1">
              <a:rPr lang="en-US"/>
              <a:pPr>
                <a:defRPr/>
              </a:pPr>
              <a:t>12/2/2014</a:t>
            </a:fld>
            <a:endParaRPr lang="en-US" dirty="0"/>
          </a:p>
        </p:txBody>
      </p:sp>
      <p:sp>
        <p:nvSpPr>
          <p:cNvPr id="11" name="Footer Placeholder 4"/>
          <p:cNvSpPr>
            <a:spLocks noGrp="1"/>
          </p:cNvSpPr>
          <p:nvPr>
            <p:ph type="ftr" sz="quarter" idx="15"/>
          </p:nvPr>
        </p:nvSpPr>
        <p:spPr/>
        <p:txBody>
          <a:bodyPr/>
          <a:lstStyle>
            <a:lvl1pPr>
              <a:defRPr/>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pPr>
              <a:defRPr/>
            </a:pPr>
            <a:fld id="{6FF691D8-8DC9-406E-9BB0-6AA164DACBEF}" type="slidenum">
              <a:rPr lang="en-US"/>
              <a:pPr>
                <a:defRPr/>
              </a:pPr>
              <a:t>‹#›</a:t>
            </a:fld>
            <a:endParaRPr lang="en-US" dirty="0"/>
          </a:p>
        </p:txBody>
      </p:sp>
    </p:spTree>
    <p:extLst>
      <p:ext uri="{BB962C8B-B14F-4D97-AF65-F5344CB8AC3E}">
        <p14:creationId xmlns:p14="http://schemas.microsoft.com/office/powerpoint/2010/main" xmlns="" val="4213665847"/>
      </p:ext>
    </p:extLst>
  </p:cSld>
  <p:clrMapOvr>
    <a:masterClrMapping/>
  </p:clrMapOvr>
  <p:transition advClick="0">
    <p:sndAc>
      <p:stSnd>
        <p:snd r:embed="rId1" name="arrow.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284163" y="444500"/>
            <a:ext cx="8574087" cy="1468438"/>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16"/>
          <p:cNvGrpSpPr>
            <a:grpSpLocks/>
          </p:cNvGrpSpPr>
          <p:nvPr/>
        </p:nvGrpSpPr>
        <p:grpSpPr bwMode="auto">
          <a:xfrm>
            <a:off x="284163" y="19065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8" name="Picture Placeholder 7"/>
          <p:cNvSpPr>
            <a:spLocks noGrp="1"/>
          </p:cNvSpPr>
          <p:nvPr>
            <p:ph type="pic" sz="quarter" idx="13"/>
          </p:nvPr>
        </p:nvSpPr>
        <p:spPr>
          <a:xfrm>
            <a:off x="284162" y="2017058"/>
            <a:ext cx="8574087" cy="4377391"/>
          </a:xfrm>
        </p:spPr>
        <p:txBody>
          <a:bodyPr rtlCol="0">
            <a:normAutofit/>
          </a:bodyPr>
          <a:lstStyle>
            <a:lvl1pPr>
              <a:buNone/>
              <a:defRPr/>
            </a:lvl1pPr>
          </a:lstStyle>
          <a:p>
            <a:pPr lvl="0"/>
            <a:r>
              <a:rPr lang="en-US" noProof="0" dirty="0" smtClean="0"/>
              <a:t>Click icon to add picture</a:t>
            </a:r>
            <a:endParaRPr noProof="0" dirty="0"/>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2" name="Title 1"/>
          <p:cNvSpPr>
            <a:spLocks noGrp="1"/>
          </p:cNvSpPr>
          <p:nvPr>
            <p:ph type="ctrTitle"/>
          </p:nvPr>
        </p:nvSpPr>
        <p:spPr>
          <a:xfrm>
            <a:off x="418633" y="444728"/>
            <a:ext cx="7810967" cy="1088237"/>
          </a:xfrm>
          <a:noFill/>
        </p:spPr>
        <p:txBody>
          <a:bodyPr anchor="b" anchorCtr="0"/>
          <a:lstStyle>
            <a:lvl1pPr algn="l">
              <a:lnSpc>
                <a:spcPts val="4600"/>
              </a:lnSpc>
              <a:defRPr/>
            </a:lvl1pPr>
          </a:lstStyle>
          <a:p>
            <a:r>
              <a:rPr lang="en-US" smtClean="0"/>
              <a:t>Click to edit Master title style</a:t>
            </a:r>
            <a:endParaRPr/>
          </a:p>
        </p:txBody>
      </p:sp>
      <p:sp>
        <p:nvSpPr>
          <p:cNvPr id="11" name="Date Placeholder 3"/>
          <p:cNvSpPr>
            <a:spLocks noGrp="1"/>
          </p:cNvSpPr>
          <p:nvPr>
            <p:ph type="dt" sz="half" idx="14"/>
          </p:nvPr>
        </p:nvSpPr>
        <p:spPr/>
        <p:txBody>
          <a:bodyPr/>
          <a:lstStyle>
            <a:lvl1pPr>
              <a:defRPr/>
            </a:lvl1pPr>
          </a:lstStyle>
          <a:p>
            <a:fld id="{C16CD888-66C3-4E07-BE06-57037B4EBF9C}" type="datetime1">
              <a:rPr lang="en-US"/>
              <a:pPr/>
              <a:t>12/2/2014</a:t>
            </a:fld>
            <a:endParaRPr lang="en-US" dirty="0"/>
          </a:p>
        </p:txBody>
      </p:sp>
      <p:sp>
        <p:nvSpPr>
          <p:cNvPr id="12" name="Footer Placeholder 4"/>
          <p:cNvSpPr>
            <a:spLocks noGrp="1"/>
          </p:cNvSpPr>
          <p:nvPr>
            <p:ph type="ftr" sz="quarter" idx="15"/>
          </p:nvPr>
        </p:nvSpPr>
        <p:spPr/>
        <p:txBody>
          <a:bodyPr/>
          <a:lstStyle>
            <a:lvl1pPr>
              <a:defRPr/>
            </a:lvl1pPr>
          </a:lstStyle>
          <a:p>
            <a:pPr>
              <a:defRPr/>
            </a:pPr>
            <a:endParaRPr lang="en-US" dirty="0"/>
          </a:p>
        </p:txBody>
      </p:sp>
      <p:sp>
        <p:nvSpPr>
          <p:cNvPr id="13" name="Slide Number Placeholder 5"/>
          <p:cNvSpPr>
            <a:spLocks noGrp="1"/>
          </p:cNvSpPr>
          <p:nvPr>
            <p:ph type="sldNum" sz="quarter" idx="16"/>
          </p:nvPr>
        </p:nvSpPr>
        <p:spPr/>
        <p:txBody>
          <a:bodyPr/>
          <a:lstStyle>
            <a:lvl1pPr>
              <a:defRPr/>
            </a:lvl1pPr>
          </a:lstStyle>
          <a:p>
            <a:fld id="{1FBE2FEB-D843-4A92-A90D-B444A71FCE5A}"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a:xfrm>
            <a:off x="284163" y="5861304"/>
            <a:ext cx="8574087" cy="409321"/>
          </a:xfrm>
          <a:prstGeom prst="rect">
            <a:avLst/>
          </a:prstGeom>
          <a:solidFill>
            <a:schemeClr val="tx1">
              <a:lumMod val="85000"/>
              <a:lumOff val="15000"/>
              <a:alpha val="85000"/>
            </a:schemeClr>
          </a:solidFill>
        </p:spPr>
        <p:txBody>
          <a:bodyPr rIns="182880" bIns="365760" anchor="b">
            <a:normAutofit fontScale="25000" lnSpcReduction="20000"/>
          </a:bodyPr>
          <a:lstStyle/>
          <a:p>
            <a:pPr defTabSz="914400" fontAlgn="auto">
              <a:spcAft>
                <a:spcPts val="0"/>
              </a:spcAft>
              <a:defRPr/>
            </a:pPr>
            <a:endParaRPr sz="4200">
              <a:solidFill>
                <a:schemeClr val="bg1"/>
              </a:solidFill>
              <a:latin typeface="+mj-lt"/>
              <a:ea typeface="+mj-ea"/>
              <a:cs typeface="+mj-cs"/>
            </a:endParaRPr>
          </a:p>
        </p:txBody>
      </p:sp>
      <p:sp>
        <p:nvSpPr>
          <p:cNvPr id="3" name="Text Placeholder 2"/>
          <p:cNvSpPr>
            <a:spLocks noGrp="1"/>
          </p:cNvSpPr>
          <p:nvPr>
            <p:ph type="body" idx="1"/>
          </p:nvPr>
        </p:nvSpPr>
        <p:spPr>
          <a:xfrm>
            <a:off x="475488" y="5861304"/>
            <a:ext cx="7735824" cy="402336"/>
          </a:xfrm>
        </p:spPr>
        <p:txBody>
          <a:bodyPr rtlCol="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fld id="{817B3F0F-6998-4704-BF69-B1E059760BFA}" type="datetime1">
              <a:rPr lang="en-US"/>
              <a:pPr/>
              <a:t>12/2/2014</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dirty="0"/>
          </a:p>
        </p:txBody>
      </p:sp>
      <p:sp>
        <p:nvSpPr>
          <p:cNvPr id="11" name="Slide Number Placeholder 5"/>
          <p:cNvSpPr>
            <a:spLocks noGrp="1"/>
          </p:cNvSpPr>
          <p:nvPr>
            <p:ph type="sldNum" sz="quarter" idx="12"/>
          </p:nvPr>
        </p:nvSpPr>
        <p:spPr/>
        <p:txBody>
          <a:bodyPr/>
          <a:lstStyle>
            <a:lvl1pPr>
              <a:defRPr/>
            </a:lvl1pPr>
          </a:lstStyle>
          <a:p>
            <a:fld id="{F82A8329-F72C-4279-A655-E7C061700C4F}"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84163" y="4957763"/>
            <a:ext cx="8574087" cy="1312862"/>
          </a:xfrm>
          <a:prstGeom prst="rect">
            <a:avLst/>
          </a:prstGeom>
          <a:solidFill>
            <a:schemeClr val="tx1">
              <a:lumMod val="85000"/>
              <a:lumOff val="15000"/>
              <a:alpha val="85000"/>
            </a:schemeClr>
          </a:solidFill>
        </p:spPr>
        <p:txBody>
          <a:bodyPr rIns="182880" bIns="365760" anchor="b">
            <a:normAutofit/>
          </a:bodyPr>
          <a:lstStyle/>
          <a:p>
            <a:pPr defTabSz="914400" fontAlgn="auto">
              <a:spcAft>
                <a:spcPts val="0"/>
              </a:spcAft>
              <a:defRPr/>
            </a:pPr>
            <a:endParaRPr sz="4200">
              <a:solidFill>
                <a:schemeClr val="bg1"/>
              </a:solidFill>
              <a:latin typeface="+mj-lt"/>
              <a:ea typeface="+mj-ea"/>
              <a:cs typeface="+mj-cs"/>
            </a:endParaRPr>
          </a:p>
        </p:txBody>
      </p:sp>
      <p:grpSp>
        <p:nvGrpSpPr>
          <p:cNvPr id="6" name="Group 7"/>
          <p:cNvGrpSpPr>
            <a:grpSpLocks/>
          </p:cNvGrpSpPr>
          <p:nvPr/>
        </p:nvGrpSpPr>
        <p:grpSpPr bwMode="auto">
          <a:xfrm>
            <a:off x="284163" y="6262688"/>
            <a:ext cx="8575675" cy="138112"/>
            <a:chOff x="284163" y="1759424"/>
            <a:chExt cx="8576373" cy="137411"/>
          </a:xfrm>
        </p:grpSpPr>
        <p:sp>
          <p:nvSpPr>
            <p:cNvPr id="7" name="Rectangle 6"/>
            <p:cNvSpPr/>
            <p:nvPr/>
          </p:nvSpPr>
          <p:spPr>
            <a:xfrm>
              <a:off x="284163" y="1759424"/>
              <a:ext cx="2743423"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3025998" y="1759424"/>
              <a:ext cx="160033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759424"/>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13" name="Picture Placeholder 7"/>
          <p:cNvSpPr>
            <a:spLocks noGrp="1"/>
          </p:cNvSpPr>
          <p:nvPr>
            <p:ph type="pic" sz="quarter" idx="13"/>
          </p:nvPr>
        </p:nvSpPr>
        <p:spPr>
          <a:xfrm>
            <a:off x="284162" y="443754"/>
            <a:ext cx="8574087" cy="4370293"/>
          </a:xfrm>
        </p:spPr>
        <p:txBody>
          <a:bodyPr rtlCol="0">
            <a:normAutofit/>
          </a:bodyPr>
          <a:lstStyle>
            <a:lvl1pPr>
              <a:buNone/>
              <a:defRPr/>
            </a:lvl1pPr>
          </a:lstStyle>
          <a:p>
            <a:pPr lvl="0"/>
            <a:r>
              <a:rPr lang="en-US" noProof="0" dirty="0" smtClean="0"/>
              <a:t>Click icon to add picture</a:t>
            </a:r>
            <a:endParaRPr noProof="0" dirty="0"/>
          </a:p>
        </p:txBody>
      </p:sp>
      <p:sp>
        <p:nvSpPr>
          <p:cNvPr id="2" name="Title 1"/>
          <p:cNvSpPr>
            <a:spLocks noGrp="1"/>
          </p:cNvSpPr>
          <p:nvPr>
            <p:ph type="title"/>
          </p:nvPr>
        </p:nvSpPr>
        <p:spPr>
          <a:xfrm>
            <a:off x="430306" y="4814047"/>
            <a:ext cx="7772400" cy="1048871"/>
          </a:xfrm>
          <a:noFill/>
        </p:spPr>
        <p:txBody>
          <a:bodyPr anchor="b" anchorCtr="0"/>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4"/>
          </p:nvPr>
        </p:nvSpPr>
        <p:spPr/>
        <p:txBody>
          <a:bodyPr/>
          <a:lstStyle>
            <a:lvl1pPr>
              <a:defRPr/>
            </a:lvl1pPr>
          </a:lstStyle>
          <a:p>
            <a:fld id="{9902E785-3976-4492-9E2A-0154477700D9}" type="datetime1">
              <a:rPr lang="en-US"/>
              <a:pPr/>
              <a:t>12/2/2014</a:t>
            </a:fld>
            <a:endParaRPr lang="en-US" dirty="0"/>
          </a:p>
        </p:txBody>
      </p:sp>
      <p:sp>
        <p:nvSpPr>
          <p:cNvPr id="11" name="Footer Placeholder 4"/>
          <p:cNvSpPr>
            <a:spLocks noGrp="1"/>
          </p:cNvSpPr>
          <p:nvPr>
            <p:ph type="ftr" sz="quarter" idx="15"/>
          </p:nvPr>
        </p:nvSpPr>
        <p:spPr/>
        <p:txBody>
          <a:bodyPr/>
          <a:lstStyle>
            <a:lvl1pPr>
              <a:defRPr/>
            </a:lvl1pPr>
          </a:lstStyle>
          <a:p>
            <a:pPr>
              <a:defRPr/>
            </a:pPr>
            <a:endParaRPr lang="en-US" dirty="0"/>
          </a:p>
        </p:txBody>
      </p:sp>
      <p:sp>
        <p:nvSpPr>
          <p:cNvPr id="12" name="Slide Number Placeholder 5"/>
          <p:cNvSpPr>
            <a:spLocks noGrp="1"/>
          </p:cNvSpPr>
          <p:nvPr>
            <p:ph type="sldNum" sz="quarter" idx="16"/>
          </p:nvPr>
        </p:nvSpPr>
        <p:spPr/>
        <p:txBody>
          <a:bodyPr/>
          <a:lstStyle>
            <a:lvl1pPr>
              <a:defRPr/>
            </a:lvl1pPr>
          </a:lstStyle>
          <a:p>
            <a:fld id="{B566973C-ED5C-45D5-BA1F-09DEBB053F10}"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6" name="Group 7"/>
          <p:cNvGrpSpPr>
            <a:grpSpLocks/>
          </p:cNvGrpSpPr>
          <p:nvPr/>
        </p:nvGrpSpPr>
        <p:grpSpPr bwMode="auto">
          <a:xfrm>
            <a:off x="284163" y="1577975"/>
            <a:ext cx="8575675" cy="136525"/>
            <a:chOff x="284163" y="1577847"/>
            <a:chExt cx="8576373" cy="137411"/>
          </a:xfrm>
        </p:grpSpPr>
        <p:sp>
          <p:nvSpPr>
            <p:cNvPr id="7" name="Rectangle 6"/>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8" name="Rectangle 7"/>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Date Placeholder 4"/>
          <p:cNvSpPr>
            <a:spLocks noGrp="1"/>
          </p:cNvSpPr>
          <p:nvPr>
            <p:ph type="dt" sz="half" idx="10"/>
          </p:nvPr>
        </p:nvSpPr>
        <p:spPr/>
        <p:txBody>
          <a:bodyPr/>
          <a:lstStyle>
            <a:lvl1pPr>
              <a:defRPr/>
            </a:lvl1pPr>
          </a:lstStyle>
          <a:p>
            <a:fld id="{098B9DFF-B6A2-4018-A68A-F4FC006BB2D4}" type="datetime1">
              <a:rPr lang="en-US"/>
              <a:pPr/>
              <a:t>12/2/2014</a:t>
            </a:fld>
            <a:endParaRPr lang="en-US" dirty="0"/>
          </a:p>
        </p:txBody>
      </p:sp>
      <p:sp>
        <p:nvSpPr>
          <p:cNvPr id="11" name="Footer Placeholder 5"/>
          <p:cNvSpPr>
            <a:spLocks noGrp="1"/>
          </p:cNvSpPr>
          <p:nvPr>
            <p:ph type="ftr" sz="quarter" idx="11"/>
          </p:nvPr>
        </p:nvSpPr>
        <p:spPr/>
        <p:txBody>
          <a:bodyPr/>
          <a:lstStyle>
            <a:lvl1pPr>
              <a:defRPr/>
            </a:lvl1pPr>
          </a:lstStyle>
          <a:p>
            <a:pPr>
              <a:defRPr/>
            </a:pPr>
            <a:endParaRPr lang="en-US" dirty="0"/>
          </a:p>
        </p:txBody>
      </p:sp>
      <p:sp>
        <p:nvSpPr>
          <p:cNvPr id="12" name="Slide Number Placeholder 6"/>
          <p:cNvSpPr>
            <a:spLocks noGrp="1"/>
          </p:cNvSpPr>
          <p:nvPr>
            <p:ph type="sldNum" sz="quarter" idx="12"/>
          </p:nvPr>
        </p:nvSpPr>
        <p:spPr/>
        <p:txBody>
          <a:bodyPr/>
          <a:lstStyle>
            <a:lvl1pPr>
              <a:defRPr/>
            </a:lvl1pPr>
          </a:lstStyle>
          <a:p>
            <a:fld id="{54CACF47-DA35-4030-B706-D94B37D21DD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7" name="Group 10"/>
          <p:cNvGrpSpPr>
            <a:grpSpLocks/>
          </p:cNvGrpSpPr>
          <p:nvPr/>
        </p:nvGrpSpPr>
        <p:grpSpPr bwMode="auto">
          <a:xfrm>
            <a:off x="284163" y="455613"/>
            <a:ext cx="8575675" cy="138112"/>
            <a:chOff x="284163" y="1577847"/>
            <a:chExt cx="8576373" cy="137411"/>
          </a:xfrm>
        </p:grpSpPr>
        <p:sp>
          <p:nvSpPr>
            <p:cNvPr id="8" name="Rectangle 7"/>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9" name="Rectangle 8"/>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10" name="Rectangle 9"/>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3" name="Text Placeholder 2"/>
          <p:cNvSpPr>
            <a:spLocks noGrp="1"/>
          </p:cNvSpPr>
          <p:nvPr>
            <p:ph type="body" idx="1"/>
          </p:nvPr>
        </p:nvSpPr>
        <p:spPr>
          <a:xfrm>
            <a:off x="403412" y="90188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131232"/>
            <a:ext cx="3931920" cy="3994930"/>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28374" y="90188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131232"/>
            <a:ext cx="3931920" cy="3994930"/>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Date Placeholder 6"/>
          <p:cNvSpPr>
            <a:spLocks noGrp="1"/>
          </p:cNvSpPr>
          <p:nvPr>
            <p:ph type="dt" sz="half" idx="10"/>
          </p:nvPr>
        </p:nvSpPr>
        <p:spPr/>
        <p:txBody>
          <a:bodyPr/>
          <a:lstStyle>
            <a:lvl1pPr>
              <a:defRPr/>
            </a:lvl1pPr>
          </a:lstStyle>
          <a:p>
            <a:fld id="{9F9438B8-429B-491D-935F-A9BBEC6E278D}" type="datetime1">
              <a:rPr lang="en-US"/>
              <a:pPr/>
              <a:t>12/2/2014</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dirty="0"/>
          </a:p>
        </p:txBody>
      </p:sp>
      <p:sp>
        <p:nvSpPr>
          <p:cNvPr id="13" name="Slide Number Placeholder 8"/>
          <p:cNvSpPr>
            <a:spLocks noGrp="1"/>
          </p:cNvSpPr>
          <p:nvPr>
            <p:ph type="sldNum" sz="quarter" idx="12"/>
          </p:nvPr>
        </p:nvSpPr>
        <p:spPr/>
        <p:txBody>
          <a:bodyPr/>
          <a:lstStyle>
            <a:lvl1pPr>
              <a:defRPr/>
            </a:lvl1pPr>
          </a:lstStyle>
          <a:p>
            <a:fld id="{45BADEEC-5D36-40B4-BC8C-78D6700C7A2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84163" y="455613"/>
            <a:ext cx="8574087" cy="1133475"/>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nvGrpSpPr>
          <p:cNvPr id="4" name="Group 7"/>
          <p:cNvGrpSpPr>
            <a:grpSpLocks/>
          </p:cNvGrpSpPr>
          <p:nvPr/>
        </p:nvGrpSpPr>
        <p:grpSpPr bwMode="auto">
          <a:xfrm>
            <a:off x="284163" y="1577975"/>
            <a:ext cx="8575675" cy="136525"/>
            <a:chOff x="284163" y="1577847"/>
            <a:chExt cx="8576373" cy="137411"/>
          </a:xfrm>
        </p:grpSpPr>
        <p:sp>
          <p:nvSpPr>
            <p:cNvPr id="5" name="Rectangle 4"/>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6" name="Rectangle 5"/>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7" name="Rectangle 6"/>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2" name="Title 1"/>
          <p:cNvSpPr>
            <a:spLocks noGrp="1"/>
          </p:cNvSpPr>
          <p:nvPr>
            <p:ph type="title"/>
          </p:nvPr>
        </p:nvSpPr>
        <p:spPr/>
        <p:txBody>
          <a:bodyPr/>
          <a:lstStyle/>
          <a:p>
            <a:r>
              <a:rPr lang="en-US" smtClean="0"/>
              <a:t>Click to edit Master title style</a:t>
            </a:r>
            <a:endParaRPr/>
          </a:p>
        </p:txBody>
      </p:sp>
      <p:sp>
        <p:nvSpPr>
          <p:cNvPr id="8" name="Date Placeholder 2"/>
          <p:cNvSpPr>
            <a:spLocks noGrp="1"/>
          </p:cNvSpPr>
          <p:nvPr>
            <p:ph type="dt" sz="half" idx="10"/>
          </p:nvPr>
        </p:nvSpPr>
        <p:spPr/>
        <p:txBody>
          <a:bodyPr/>
          <a:lstStyle>
            <a:lvl1pPr>
              <a:defRPr/>
            </a:lvl1pPr>
          </a:lstStyle>
          <a:p>
            <a:fld id="{3516F9D4-7EEA-41D6-8808-7262EF2F6355}" type="datetime1">
              <a:rPr lang="en-US"/>
              <a:pPr/>
              <a:t>12/2/2014</a:t>
            </a:fld>
            <a:endParaRPr lang="en-US" dirty="0"/>
          </a:p>
        </p:txBody>
      </p:sp>
      <p:sp>
        <p:nvSpPr>
          <p:cNvPr id="9" name="Footer Placeholder 3"/>
          <p:cNvSpPr>
            <a:spLocks noGrp="1"/>
          </p:cNvSpPr>
          <p:nvPr>
            <p:ph type="ftr" sz="quarter" idx="11"/>
          </p:nvPr>
        </p:nvSpPr>
        <p:spPr/>
        <p:txBody>
          <a:bodyPr/>
          <a:lstStyle>
            <a:lvl1pPr>
              <a:defRPr/>
            </a:lvl1pPr>
          </a:lstStyle>
          <a:p>
            <a:pPr>
              <a:defRPr/>
            </a:pPr>
            <a:endParaRPr lang="en-US" dirty="0"/>
          </a:p>
        </p:txBody>
      </p:sp>
      <p:sp>
        <p:nvSpPr>
          <p:cNvPr id="10" name="Slide Number Placeholder 4"/>
          <p:cNvSpPr>
            <a:spLocks noGrp="1"/>
          </p:cNvSpPr>
          <p:nvPr>
            <p:ph type="sldNum" sz="quarter" idx="12"/>
          </p:nvPr>
        </p:nvSpPr>
        <p:spPr/>
        <p:txBody>
          <a:bodyPr/>
          <a:lstStyle>
            <a:lvl1pPr>
              <a:defRPr/>
            </a:lvl1pPr>
          </a:lstStyle>
          <a:p>
            <a:fld id="{7EA26B85-357D-4139-BD43-0C8434D93C4E}"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6"/>
          <p:cNvGrpSpPr>
            <a:grpSpLocks/>
          </p:cNvGrpSpPr>
          <p:nvPr/>
        </p:nvGrpSpPr>
        <p:grpSpPr bwMode="auto">
          <a:xfrm>
            <a:off x="284163" y="452438"/>
            <a:ext cx="8575675" cy="138112"/>
            <a:chOff x="284163" y="1577847"/>
            <a:chExt cx="8576373" cy="137411"/>
          </a:xfrm>
        </p:grpSpPr>
        <p:sp>
          <p:nvSpPr>
            <p:cNvPr id="3" name="Rectangle 2"/>
            <p:cNvSpPr/>
            <p:nvPr/>
          </p:nvSpPr>
          <p:spPr>
            <a:xfrm>
              <a:off x="284163" y="1577847"/>
              <a:ext cx="160033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4" name="Rectangle 3"/>
            <p:cNvSpPr/>
            <p:nvPr/>
          </p:nvSpPr>
          <p:spPr>
            <a:xfrm>
              <a:off x="1884493" y="1577847"/>
              <a:ext cx="2743423"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sp>
          <p:nvSpPr>
            <p:cNvPr id="5" name="Rectangle 4"/>
            <p:cNvSpPr/>
            <p:nvPr/>
          </p:nvSpPr>
          <p:spPr>
            <a:xfrm>
              <a:off x="4626328" y="1577847"/>
              <a:ext cx="4234208"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sz="1800"/>
            </a:p>
          </p:txBody>
        </p:sp>
      </p:grpSp>
      <p:sp>
        <p:nvSpPr>
          <p:cNvPr id="6" name="Date Placeholder 1"/>
          <p:cNvSpPr>
            <a:spLocks noGrp="1"/>
          </p:cNvSpPr>
          <p:nvPr>
            <p:ph type="dt" sz="half" idx="10"/>
          </p:nvPr>
        </p:nvSpPr>
        <p:spPr/>
        <p:txBody>
          <a:bodyPr/>
          <a:lstStyle>
            <a:lvl1pPr>
              <a:defRPr/>
            </a:lvl1pPr>
          </a:lstStyle>
          <a:p>
            <a:fld id="{18F99A0A-DFD5-4EE3-AD1D-0495CC95C706}" type="datetime1">
              <a:rPr lang="en-US"/>
              <a:pPr/>
              <a:t>12/2/2014</a:t>
            </a:fld>
            <a:endParaRPr lang="en-US" dirty="0"/>
          </a:p>
        </p:txBody>
      </p:sp>
      <p:sp>
        <p:nvSpPr>
          <p:cNvPr id="7" name="Footer Placeholder 2"/>
          <p:cNvSpPr>
            <a:spLocks noGrp="1"/>
          </p:cNvSpPr>
          <p:nvPr>
            <p:ph type="ftr" sz="quarter" idx="11"/>
          </p:nvPr>
        </p:nvSpPr>
        <p:spPr/>
        <p:txBody>
          <a:bodyPr/>
          <a:lstStyle>
            <a:lvl1pPr>
              <a:defRPr/>
            </a:lvl1pPr>
          </a:lstStyle>
          <a:p>
            <a:pPr>
              <a:defRPr/>
            </a:pPr>
            <a:endParaRPr lang="en-US" dirty="0"/>
          </a:p>
        </p:txBody>
      </p:sp>
      <p:sp>
        <p:nvSpPr>
          <p:cNvPr id="8" name="Slide Number Placeholder 3"/>
          <p:cNvSpPr>
            <a:spLocks noGrp="1"/>
          </p:cNvSpPr>
          <p:nvPr>
            <p:ph type="sldNum" sz="quarter" idx="12"/>
          </p:nvPr>
        </p:nvSpPr>
        <p:spPr/>
        <p:txBody>
          <a:bodyPr/>
          <a:lstStyle>
            <a:lvl1pPr>
              <a:defRPr/>
            </a:lvl1pPr>
          </a:lstStyle>
          <a:p>
            <a:fld id="{663FCB3E-9EEE-4531-B1FA-F25DA57E49DF}"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781175" y="2133600"/>
            <a:ext cx="7077075"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794500" y="64373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A6A6A6"/>
                </a:solidFill>
                <a:latin typeface="Calibri" pitchFamily="34" charset="0"/>
              </a:defRPr>
            </a:lvl1pPr>
          </a:lstStyle>
          <a:p>
            <a:fld id="{8E218EDD-8437-416D-87A6-5CC22DEE8639}" type="datetime1">
              <a:rPr lang="en-US"/>
              <a:pPr/>
              <a:t>12/2/2014</a:t>
            </a:fld>
            <a:endParaRPr lang="en-US" dirty="0"/>
          </a:p>
        </p:txBody>
      </p:sp>
      <p:sp>
        <p:nvSpPr>
          <p:cNvPr id="5" name="Footer Placeholder 4"/>
          <p:cNvSpPr>
            <a:spLocks noGrp="1"/>
          </p:cNvSpPr>
          <p:nvPr>
            <p:ph type="ftr" sz="quarter" idx="3"/>
          </p:nvPr>
        </p:nvSpPr>
        <p:spPr>
          <a:xfrm>
            <a:off x="200025" y="6437313"/>
            <a:ext cx="6124575"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bg1">
                    <a:lumMod val="6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8305800" y="166688"/>
            <a:ext cx="631825" cy="360362"/>
          </a:xfrm>
          <a:prstGeom prst="rect">
            <a:avLst/>
          </a:prstGeom>
        </p:spPr>
        <p:txBody>
          <a:bodyPr vert="horz" wrap="square" lIns="91440" tIns="45720" rIns="91440" bIns="45720" numCol="1" anchor="ctr" anchorCtr="0" compatLnSpc="1">
            <a:prstTxWarp prst="textNoShape">
              <a:avLst/>
            </a:prstTxWarp>
          </a:bodyPr>
          <a:lstStyle>
            <a:lvl1pPr algn="r">
              <a:defRPr sz="1400" b="1">
                <a:solidFill>
                  <a:srgbClr val="262626"/>
                </a:solidFill>
                <a:latin typeface="Calibri" pitchFamily="34" charset="0"/>
              </a:defRPr>
            </a:lvl1pPr>
          </a:lstStyle>
          <a:p>
            <a:fld id="{8F8FB104-45F1-47F1-B7F7-CB91556D4516}" type="slidenum">
              <a:rPr lang="en-US"/>
              <a:pPr/>
              <a:t>‹#›</a:t>
            </a:fld>
            <a:endParaRPr lang="en-US" dirty="0"/>
          </a:p>
        </p:txBody>
      </p:sp>
      <p:sp>
        <p:nvSpPr>
          <p:cNvPr id="2" name="Title Placeholder 1"/>
          <p:cNvSpPr>
            <a:spLocks noGrp="1"/>
          </p:cNvSpPr>
          <p:nvPr>
            <p:ph type="title"/>
          </p:nvPr>
        </p:nvSpPr>
        <p:spPr>
          <a:xfrm>
            <a:off x="284163" y="630238"/>
            <a:ext cx="8574087" cy="968375"/>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 id="2147484038" r:id="rId16"/>
  </p:sldLayoutIdLst>
  <p:hf hdr="0" ftr="0" dt="0"/>
  <p:txStyles>
    <p:titleStyle>
      <a:lvl1pPr algn="r" rtl="0" eaLnBrk="0" fontAlgn="base" hangingPunct="0">
        <a:spcBef>
          <a:spcPct val="0"/>
        </a:spcBef>
        <a:spcAft>
          <a:spcPct val="0"/>
        </a:spcAft>
        <a:defRPr sz="4200" kern="1200">
          <a:solidFill>
            <a:schemeClr val="bg1"/>
          </a:solidFill>
          <a:latin typeface="+mj-lt"/>
          <a:ea typeface="ＭＳ Ｐゴシック" pitchFamily="-109" charset="-128"/>
          <a:cs typeface="ＭＳ Ｐゴシック" pitchFamily="-109" charset="-128"/>
        </a:defRPr>
      </a:lvl1pPr>
      <a:lvl2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2pPr>
      <a:lvl3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3pPr>
      <a:lvl4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4pPr>
      <a:lvl5pPr algn="r" rtl="0" eaLnBrk="0" fontAlgn="base" hangingPunct="0">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5pPr>
      <a:lvl6pPr marL="4572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6pPr>
      <a:lvl7pPr marL="9144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7pPr>
      <a:lvl8pPr marL="13716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8pPr>
      <a:lvl9pPr marL="1828800" algn="r" rtl="0" eaLnBrk="1" fontAlgn="base" hangingPunct="1">
        <a:spcBef>
          <a:spcPct val="0"/>
        </a:spcBef>
        <a:spcAft>
          <a:spcPct val="0"/>
        </a:spcAft>
        <a:defRPr sz="4200">
          <a:solidFill>
            <a:schemeClr val="bg1"/>
          </a:solidFill>
          <a:latin typeface="Corbel" pitchFamily="-109" charset="0"/>
          <a:ea typeface="ＭＳ Ｐゴシック" pitchFamily="-109" charset="-128"/>
          <a:cs typeface="ＭＳ Ｐゴシック" pitchFamily="-109" charset="-128"/>
        </a:defRPr>
      </a:lvl9pPr>
    </p:titleStyle>
    <p:bodyStyle>
      <a:lvl1pPr marL="454025" indent="-454025" algn="l" rtl="0" eaLnBrk="0" fontAlgn="base" hangingPunct="0">
        <a:spcBef>
          <a:spcPts val="2000"/>
        </a:spcBef>
        <a:spcAft>
          <a:spcPct val="0"/>
        </a:spcAft>
        <a:buClr>
          <a:srgbClr val="A6A6A6"/>
        </a:buClr>
        <a:buSzPct val="90000"/>
        <a:buFont typeface="Wingdings" pitchFamily="2" charset="2"/>
        <a:buChar char="§"/>
        <a:defRPr sz="2400" kern="1200">
          <a:solidFill>
            <a:srgbClr val="262626"/>
          </a:solidFill>
          <a:latin typeface="+mn-lt"/>
          <a:ea typeface="ＭＳ Ｐゴシック" pitchFamily="-109" charset="-128"/>
          <a:cs typeface="ＭＳ Ｐゴシック" pitchFamily="-109" charset="-128"/>
        </a:defRPr>
      </a:lvl1pPr>
      <a:lvl2pPr marL="914400" indent="-457200" algn="l" rtl="0" eaLnBrk="0" fontAlgn="base" hangingPunct="0">
        <a:spcBef>
          <a:spcPts val="600"/>
        </a:spcBef>
        <a:spcAft>
          <a:spcPct val="0"/>
        </a:spcAft>
        <a:buClr>
          <a:srgbClr val="404040"/>
        </a:buClr>
        <a:buSzPct val="90000"/>
        <a:buFont typeface="Wingdings" pitchFamily="2" charset="2"/>
        <a:buChar char="§"/>
        <a:defRPr sz="2200" kern="1200">
          <a:solidFill>
            <a:srgbClr val="262626"/>
          </a:solidFill>
          <a:latin typeface="+mn-lt"/>
          <a:ea typeface="ＭＳ Ｐゴシック" pitchFamily="-109" charset="-128"/>
          <a:cs typeface="+mn-cs"/>
        </a:defRPr>
      </a:lvl2pPr>
      <a:lvl3pPr marL="1260475" indent="-346075" algn="l" rtl="0" eaLnBrk="0" fontAlgn="base" hangingPunct="0">
        <a:spcBef>
          <a:spcPts val="600"/>
        </a:spcBef>
        <a:spcAft>
          <a:spcPct val="0"/>
        </a:spcAft>
        <a:buClr>
          <a:srgbClr val="A6A6A6"/>
        </a:buClr>
        <a:buSzPct val="90000"/>
        <a:buFont typeface="Wingdings" pitchFamily="2" charset="2"/>
        <a:buChar char="§"/>
        <a:defRPr sz="2000" kern="1200">
          <a:solidFill>
            <a:srgbClr val="262626"/>
          </a:solidFill>
          <a:latin typeface="+mn-lt"/>
          <a:ea typeface="ＭＳ Ｐゴシック" pitchFamily="-109" charset="-128"/>
          <a:cs typeface="+mn-cs"/>
        </a:defRPr>
      </a:lvl3pPr>
      <a:lvl4pPr marL="1600200" indent="-339725" algn="l" rtl="0" eaLnBrk="0" fontAlgn="base" hangingPunct="0">
        <a:spcBef>
          <a:spcPts val="600"/>
        </a:spcBef>
        <a:spcAft>
          <a:spcPct val="0"/>
        </a:spcAft>
        <a:buClr>
          <a:srgbClr val="404040"/>
        </a:buClr>
        <a:buSzPct val="90000"/>
        <a:buFont typeface="Wingdings" pitchFamily="2" charset="2"/>
        <a:buChar char="§"/>
        <a:defRPr kern="1200">
          <a:solidFill>
            <a:srgbClr val="262626"/>
          </a:solidFill>
          <a:latin typeface="+mn-lt"/>
          <a:ea typeface="ＭＳ Ｐゴシック" pitchFamily="-109" charset="-128"/>
          <a:cs typeface="+mn-cs"/>
        </a:defRPr>
      </a:lvl4pPr>
      <a:lvl5pPr marL="1939925" indent="-331788" algn="l" rtl="0" eaLnBrk="0" fontAlgn="base" hangingPunct="0">
        <a:spcBef>
          <a:spcPts val="600"/>
        </a:spcBef>
        <a:spcAft>
          <a:spcPct val="0"/>
        </a:spcAft>
        <a:buClr>
          <a:srgbClr val="A6A6A6"/>
        </a:buClr>
        <a:buSzPct val="90000"/>
        <a:buFont typeface="Wingdings" pitchFamily="2" charset="2"/>
        <a:buChar char="§"/>
        <a:defRPr kern="1200">
          <a:solidFill>
            <a:srgbClr val="262626"/>
          </a:solidFill>
          <a:latin typeface="+mn-lt"/>
          <a:ea typeface="ＭＳ Ｐゴシック"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3D3858B1-BEF1-4C2D-B685-9090A8006949}" type="datetime1">
              <a:rPr lang="en-US"/>
              <a:pPr/>
              <a:t>12/2/2014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A0929D9A-5DB3-41D9-9FB8-0353AFAF05B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 id="2147484039"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0306" y="4881780"/>
            <a:ext cx="8110444" cy="553820"/>
          </a:xfrm>
        </p:spPr>
        <p:txBody>
          <a:bodyPr>
            <a:normAutofit/>
          </a:bodyPr>
          <a:lstStyle/>
          <a:p>
            <a:pPr algn="ctr"/>
            <a:r>
              <a:rPr lang="en-US" sz="1800" i="1" dirty="0" smtClean="0"/>
              <a:t>Building Disaster-Resilient Places</a:t>
            </a:r>
            <a:endParaRPr lang="en-US" sz="1800" i="1" dirty="0"/>
          </a:p>
        </p:txBody>
      </p:sp>
      <p:sp>
        <p:nvSpPr>
          <p:cNvPr id="5" name="Text Placeholder 4"/>
          <p:cNvSpPr>
            <a:spLocks noGrp="1"/>
          </p:cNvSpPr>
          <p:nvPr>
            <p:ph type="body" idx="1"/>
          </p:nvPr>
        </p:nvSpPr>
        <p:spPr>
          <a:xfrm>
            <a:off x="470647" y="5608922"/>
            <a:ext cx="8070103" cy="639477"/>
          </a:xfrm>
        </p:spPr>
        <p:txBody>
          <a:bodyPr>
            <a:noAutofit/>
          </a:bodyPr>
          <a:lstStyle/>
          <a:p>
            <a:pPr algn="ctr"/>
            <a:r>
              <a:rPr lang="en-US" sz="2800" dirty="0" smtClean="0"/>
              <a:t>STEP ONE – Forming a Collaborative Planning Team</a:t>
            </a:r>
            <a:endParaRPr lang="en-US" sz="2800" dirty="0"/>
          </a:p>
        </p:txBody>
      </p:sp>
      <p:pic>
        <p:nvPicPr>
          <p:cNvPr id="1026" name="Picture 2"/>
          <p:cNvPicPr>
            <a:picLocks noGrp="1" noChangeAspect="1" noChangeArrowheads="1"/>
          </p:cNvPicPr>
          <p:nvPr>
            <p:ph type="pic" sz="quarter" idx="13"/>
          </p:nvPr>
        </p:nvPicPr>
        <p:blipFill>
          <a:blip r:embed="rId3">
            <a:extLst>
              <a:ext uri="{28A0092B-C50C-407E-A947-70E740481C1C}">
                <a14:useLocalDpi xmlns:a14="http://schemas.microsoft.com/office/drawing/2010/main" xmlns="" val="0"/>
              </a:ext>
            </a:extLst>
          </a:blip>
          <a:stretch>
            <a:fillRect/>
          </a:stretch>
        </p:blipFill>
        <p:spPr bwMode="auto">
          <a:xfrm>
            <a:off x="152400" y="739548"/>
            <a:ext cx="8851900" cy="3489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290435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Planning Team Responsibilities</a:t>
            </a:r>
          </a:p>
        </p:txBody>
      </p:sp>
      <p:graphicFrame>
        <p:nvGraphicFramePr>
          <p:cNvPr id="4" name="Content Placeholder 3"/>
          <p:cNvGraphicFramePr>
            <a:graphicFrameLocks/>
          </p:cNvGraphicFramePr>
          <p:nvPr>
            <p:extLst>
              <p:ext uri="{D42A27DB-BD31-4B8C-83A1-F6EECF244321}">
                <p14:modId xmlns:p14="http://schemas.microsoft.com/office/powerpoint/2010/main" xmlns="" val="593871576"/>
              </p:ext>
            </p:extLst>
          </p:nvPr>
        </p:nvGraphicFramePr>
        <p:xfrm>
          <a:off x="284162" y="2362200"/>
          <a:ext cx="2611437" cy="2679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6" name="Slide Number Placeholder 1"/>
          <p:cNvSpPr>
            <a:spLocks noGrp="1"/>
          </p:cNvSpPr>
          <p:nvPr>
            <p:ph type="sldNum" sz="quarter" idx="12"/>
          </p:nvPr>
        </p:nvSpPr>
        <p:spPr bwMode="auto">
          <a:noFill/>
          <a:ln>
            <a:miter lim="800000"/>
            <a:headEnd/>
            <a:tailEnd/>
          </a:ln>
        </p:spPr>
        <p:txBody>
          <a:bodyPr/>
          <a:lstStyle/>
          <a:p>
            <a:fld id="{8514634C-DF60-4503-B6C3-1F4E3A23C677}" type="slidenum">
              <a:rPr lang="en-US"/>
              <a:pPr/>
              <a:t>10</a:t>
            </a:fld>
            <a:endParaRPr lang="en-US" dirty="0"/>
          </a:p>
        </p:txBody>
      </p:sp>
      <p:sp>
        <p:nvSpPr>
          <p:cNvPr id="13" name="Content Placeholder 2"/>
          <p:cNvSpPr>
            <a:spLocks noGrp="1"/>
          </p:cNvSpPr>
          <p:nvPr>
            <p:ph idx="1"/>
          </p:nvPr>
        </p:nvSpPr>
        <p:spPr>
          <a:xfrm>
            <a:off x="2743200" y="2247900"/>
            <a:ext cx="6292855" cy="3831167"/>
          </a:xfrm>
        </p:spPr>
        <p:txBody>
          <a:bodyPr/>
          <a:lstStyle/>
          <a:p>
            <a:pPr indent="-274320" eaLnBrk="1" hangingPunct="1">
              <a:buClr>
                <a:schemeClr val="accent4"/>
              </a:buClr>
              <a:buFont typeface="Wingdings" pitchFamily="-109" charset="2"/>
              <a:buChar char="§"/>
              <a:defRPr/>
            </a:pPr>
            <a:r>
              <a:rPr lang="en-US" sz="2800" dirty="0" smtClean="0"/>
              <a:t>Participate in planning sessions</a:t>
            </a:r>
          </a:p>
          <a:p>
            <a:pPr indent="-274320" eaLnBrk="1" hangingPunct="1">
              <a:buClr>
                <a:schemeClr val="accent4"/>
              </a:buClr>
              <a:buFont typeface="Wingdings" pitchFamily="-109" charset="2"/>
              <a:buChar char="§"/>
              <a:defRPr/>
            </a:pPr>
            <a:r>
              <a:rPr lang="en-US" sz="2800" dirty="0" smtClean="0"/>
              <a:t>Contribute to community assessments</a:t>
            </a:r>
          </a:p>
          <a:p>
            <a:pPr indent="-274320" eaLnBrk="1" hangingPunct="1">
              <a:buClr>
                <a:schemeClr val="accent4"/>
              </a:buClr>
              <a:buFont typeface="Wingdings" pitchFamily="-109" charset="2"/>
              <a:buChar char="§"/>
              <a:defRPr/>
            </a:pPr>
            <a:r>
              <a:rPr lang="en-US" sz="2800" dirty="0" smtClean="0"/>
              <a:t>Help involve community</a:t>
            </a:r>
          </a:p>
          <a:p>
            <a:pPr indent="-274320" eaLnBrk="1" hangingPunct="1">
              <a:buClr>
                <a:schemeClr val="accent4"/>
              </a:buClr>
              <a:buFont typeface="Wingdings" pitchFamily="-109" charset="2"/>
              <a:buChar char="§"/>
              <a:defRPr/>
            </a:pPr>
            <a:r>
              <a:rPr lang="en-US" sz="2800" dirty="0" smtClean="0"/>
              <a:t>Assist in designing the emergency plan</a:t>
            </a:r>
          </a:p>
          <a:p>
            <a:pPr indent="-274320" eaLnBrk="1" hangingPunct="1">
              <a:buClr>
                <a:schemeClr val="accent4"/>
              </a:buClr>
              <a:buFont typeface="Wingdings" pitchFamily="-109" charset="2"/>
              <a:buChar char="§"/>
              <a:defRPr/>
            </a:pPr>
            <a:r>
              <a:rPr lang="en-US" sz="2800" dirty="0" smtClean="0"/>
              <a:t>Commit to keeping the plan current</a:t>
            </a:r>
            <a:endParaRPr lang="en-US" sz="2800" dirty="0"/>
          </a:p>
        </p:txBody>
      </p:sp>
    </p:spTree>
    <p:extLst>
      <p:ext uri="{BB962C8B-B14F-4D97-AF65-F5344CB8AC3E}">
        <p14:creationId xmlns:p14="http://schemas.microsoft.com/office/powerpoint/2010/main" xmlns="" val="2870396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5"/>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Goals of the Planning  and Core Team</a:t>
            </a:r>
          </a:p>
        </p:txBody>
      </p:sp>
      <p:sp>
        <p:nvSpPr>
          <p:cNvPr id="7" name="Content Placeholder 6"/>
          <p:cNvSpPr>
            <a:spLocks noGrp="1"/>
          </p:cNvSpPr>
          <p:nvPr>
            <p:ph idx="1"/>
          </p:nvPr>
        </p:nvSpPr>
        <p:spPr>
          <a:xfrm>
            <a:off x="2549525" y="2311400"/>
            <a:ext cx="6308725" cy="3814763"/>
          </a:xfrm>
        </p:spPr>
        <p:txBody>
          <a:bodyPr/>
          <a:lstStyle/>
          <a:p>
            <a:pPr indent="-274320" eaLnBrk="1" hangingPunct="1">
              <a:buClr>
                <a:schemeClr val="accent4"/>
              </a:buClr>
              <a:buFont typeface="Wingdings" pitchFamily="-109" charset="2"/>
              <a:buChar char="§"/>
              <a:defRPr/>
            </a:pPr>
            <a:r>
              <a:rPr lang="en-US" dirty="0" smtClean="0"/>
              <a:t>Build and expand relationships</a:t>
            </a:r>
          </a:p>
          <a:p>
            <a:pPr indent="-274320" eaLnBrk="1" hangingPunct="1">
              <a:buClr>
                <a:schemeClr val="accent4"/>
              </a:buClr>
              <a:buFont typeface="Wingdings" pitchFamily="-109" charset="2"/>
              <a:buChar char="§"/>
              <a:defRPr/>
            </a:pPr>
            <a:r>
              <a:rPr lang="en-US" dirty="0" smtClean="0"/>
              <a:t>Bring creativity and innovation to planning</a:t>
            </a:r>
          </a:p>
          <a:p>
            <a:pPr indent="-274320" eaLnBrk="1" hangingPunct="1">
              <a:buClr>
                <a:schemeClr val="accent4"/>
              </a:buClr>
              <a:buFont typeface="Wingdings" pitchFamily="-109" charset="2"/>
              <a:buChar char="§"/>
              <a:defRPr/>
            </a:pPr>
            <a:r>
              <a:rPr lang="en-US" dirty="0" smtClean="0"/>
              <a:t>Define roles to be taken during a disaster</a:t>
            </a:r>
          </a:p>
          <a:p>
            <a:pPr indent="-274320" eaLnBrk="1" hangingPunct="1">
              <a:buClr>
                <a:schemeClr val="accent4"/>
              </a:buClr>
              <a:buFont typeface="Wingdings" pitchFamily="-109" charset="2"/>
              <a:buChar char="§"/>
              <a:defRPr/>
            </a:pPr>
            <a:r>
              <a:rPr lang="en-US" dirty="0" smtClean="0"/>
              <a:t>Understand roles and abilities of others</a:t>
            </a:r>
          </a:p>
          <a:p>
            <a:pPr indent="-274320" eaLnBrk="1" hangingPunct="1">
              <a:buClr>
                <a:schemeClr val="accent4"/>
              </a:buClr>
              <a:buFont typeface="Wingdings" pitchFamily="-109" charset="2"/>
              <a:buChar char="§"/>
              <a:defRPr/>
            </a:pPr>
            <a:r>
              <a:rPr lang="en-US" dirty="0" smtClean="0"/>
              <a:t>Establish a planning routine</a:t>
            </a:r>
            <a:endParaRPr lang="en-US" dirty="0"/>
          </a:p>
        </p:txBody>
      </p:sp>
      <p:pic>
        <p:nvPicPr>
          <p:cNvPr id="51203" name="Picture 4" descr="C:\Users\work\AppData\Local\Microsoft\Windows\Temporary Internet Files\Content.IE5\VQANABMN\MP900448695[1].jpg"/>
          <p:cNvPicPr>
            <a:picLocks noChangeAspect="1" noChangeArrowheads="1"/>
          </p:cNvPicPr>
          <p:nvPr/>
        </p:nvPicPr>
        <p:blipFill>
          <a:blip r:embed="rId3"/>
          <a:srcRect/>
          <a:stretch>
            <a:fillRect/>
          </a:stretch>
        </p:blipFill>
        <p:spPr bwMode="auto">
          <a:xfrm>
            <a:off x="444500" y="2132013"/>
            <a:ext cx="1922463" cy="3201987"/>
          </a:xfrm>
          <a:prstGeom prst="rect">
            <a:avLst/>
          </a:prstGeom>
          <a:noFill/>
          <a:ln w="9525">
            <a:noFill/>
            <a:miter lim="800000"/>
            <a:headEnd/>
            <a:tailEnd/>
          </a:ln>
          <a:effectLst>
            <a:outerShdw dist="139700" dir="2700000" algn="tl" rotWithShape="0">
              <a:srgbClr val="333333">
                <a:alpha val="64998"/>
              </a:srgbClr>
            </a:outerShdw>
          </a:effectLst>
        </p:spPr>
      </p:pic>
      <p:sp>
        <p:nvSpPr>
          <p:cNvPr id="51204" name="Slide Number Placeholder 1"/>
          <p:cNvSpPr>
            <a:spLocks noGrp="1"/>
          </p:cNvSpPr>
          <p:nvPr>
            <p:ph type="sldNum" sz="quarter" idx="12"/>
          </p:nvPr>
        </p:nvSpPr>
        <p:spPr bwMode="auto">
          <a:noFill/>
          <a:ln>
            <a:miter lim="800000"/>
            <a:headEnd/>
            <a:tailEnd/>
          </a:ln>
        </p:spPr>
        <p:txBody>
          <a:bodyPr/>
          <a:lstStyle/>
          <a:p>
            <a:fld id="{4CC6BAAF-5BDA-4986-90BA-0AE5D6B15CAD}" type="slidenum">
              <a:rPr lang="en-US"/>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Who Should Be at the Table?</a:t>
            </a:r>
          </a:p>
        </p:txBody>
      </p:sp>
      <p:pic>
        <p:nvPicPr>
          <p:cNvPr id="53250" name="Picture 6" descr="C:\Documents and Settings\rachelw\Local Settings\Temporary Internet Files\Content.IE5\LBQGKLRL\MP900433150[1].jpg"/>
          <p:cNvPicPr>
            <a:picLocks noGrp="1" noChangeAspect="1" noChangeArrowheads="1"/>
          </p:cNvPicPr>
          <p:nvPr>
            <p:ph idx="1"/>
          </p:nvPr>
        </p:nvPicPr>
        <p:blipFill>
          <a:blip r:embed="rId3"/>
          <a:srcRect b="13509"/>
          <a:stretch>
            <a:fillRect/>
          </a:stretch>
        </p:blipFill>
        <p:spPr>
          <a:xfrm>
            <a:off x="846138" y="2098675"/>
            <a:ext cx="7467600" cy="4305300"/>
          </a:xfrm>
        </p:spPr>
      </p:pic>
      <p:sp>
        <p:nvSpPr>
          <p:cNvPr id="53251" name="Slide Number Placeholder 1"/>
          <p:cNvSpPr>
            <a:spLocks noGrp="1"/>
          </p:cNvSpPr>
          <p:nvPr>
            <p:ph type="sldNum" sz="quarter" idx="12"/>
          </p:nvPr>
        </p:nvSpPr>
        <p:spPr bwMode="auto">
          <a:noFill/>
          <a:ln>
            <a:miter lim="800000"/>
            <a:headEnd/>
            <a:tailEnd/>
          </a:ln>
        </p:spPr>
        <p:txBody>
          <a:bodyPr/>
          <a:lstStyle/>
          <a:p>
            <a:fld id="{883CDD53-FB62-483F-8202-81328DFA204D}" type="slidenum">
              <a:rPr lang="en-US"/>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FEMA Suggests…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6000144"/>
              </p:ext>
            </p:extLst>
          </p:nvPr>
        </p:nvGraphicFramePr>
        <p:xfrm>
          <a:off x="284164" y="1853076"/>
          <a:ext cx="8859836" cy="47652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rot="19678289">
            <a:off x="122160" y="1191356"/>
            <a:ext cx="3005951" cy="1323439"/>
          </a:xfrm>
          <a:prstGeom prst="rect">
            <a:avLst/>
          </a:prstGeom>
          <a:noFill/>
        </p:spPr>
        <p:txBody>
          <a:bodyPr wrap="none">
            <a:spAutoFit/>
          </a:bodyPr>
          <a:lstStyle/>
          <a:p>
            <a:pPr algn="ctr">
              <a:defRPr/>
            </a:pPr>
            <a:r>
              <a:rPr lang="en-US" sz="4000" b="1" dirty="0">
                <a:ln w="10541" cmpd="sng">
                  <a:solidFill>
                    <a:schemeClr val="accent1">
                      <a:shade val="88000"/>
                      <a:satMod val="110000"/>
                    </a:schemeClr>
                  </a:solidFill>
                  <a:prstDash val="solid"/>
                </a:ln>
                <a:solidFill>
                  <a:schemeClr val="accent5">
                    <a:lumMod val="60000"/>
                    <a:lumOff val="40000"/>
                  </a:schemeClr>
                </a:solidFill>
                <a:latin typeface="Arial" charset="0"/>
                <a:ea typeface="ＭＳ Ｐゴシック" pitchFamily="-109" charset="-128"/>
              </a:rPr>
              <a:t>Who else </a:t>
            </a:r>
          </a:p>
          <a:p>
            <a:pPr algn="ctr">
              <a:defRPr/>
            </a:pPr>
            <a:r>
              <a:rPr lang="en-US" sz="4000" b="1" dirty="0">
                <a:ln w="10541" cmpd="sng">
                  <a:solidFill>
                    <a:schemeClr val="accent1">
                      <a:shade val="88000"/>
                      <a:satMod val="110000"/>
                    </a:schemeClr>
                  </a:solidFill>
                  <a:prstDash val="solid"/>
                </a:ln>
                <a:solidFill>
                  <a:schemeClr val="accent5">
                    <a:lumMod val="60000"/>
                    <a:lumOff val="40000"/>
                  </a:schemeClr>
                </a:solidFill>
                <a:latin typeface="Arial" charset="0"/>
                <a:ea typeface="ＭＳ Ｐゴシック" pitchFamily="-109" charset="-128"/>
              </a:rPr>
              <a:t>is missing?</a:t>
            </a:r>
          </a:p>
        </p:txBody>
      </p:sp>
      <p:sp>
        <p:nvSpPr>
          <p:cNvPr id="55300" name="Slide Number Placeholder 1"/>
          <p:cNvSpPr>
            <a:spLocks noGrp="1"/>
          </p:cNvSpPr>
          <p:nvPr>
            <p:ph type="sldNum" sz="quarter" idx="12"/>
          </p:nvPr>
        </p:nvSpPr>
        <p:spPr bwMode="auto">
          <a:noFill/>
          <a:ln>
            <a:miter lim="800000"/>
            <a:headEnd/>
            <a:tailEnd/>
          </a:ln>
        </p:spPr>
        <p:txBody>
          <a:bodyPr/>
          <a:lstStyle/>
          <a:p>
            <a:fld id="{AC192964-111A-49BC-A7C6-148F94529CC9}" type="slidenum">
              <a:rPr lang="en-US"/>
              <a:pPr/>
              <a:t>13</a:t>
            </a:fld>
            <a:endParaRPr lang="en-US" dirty="0"/>
          </a:p>
        </p:txBody>
      </p:sp>
    </p:spTree>
    <p:extLst>
      <p:ext uri="{BB962C8B-B14F-4D97-AF65-F5344CB8AC3E}">
        <p14:creationId xmlns:p14="http://schemas.microsoft.com/office/powerpoint/2010/main" xmlns="" val="3718595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Considering Special Needs</a:t>
            </a:r>
          </a:p>
        </p:txBody>
      </p:sp>
      <p:sp>
        <p:nvSpPr>
          <p:cNvPr id="3" name="Content Placeholder 2"/>
          <p:cNvSpPr>
            <a:spLocks noGrp="1"/>
          </p:cNvSpPr>
          <p:nvPr>
            <p:ph idx="1"/>
          </p:nvPr>
        </p:nvSpPr>
        <p:spPr>
          <a:xfrm>
            <a:off x="508000" y="5410200"/>
            <a:ext cx="7797800" cy="949325"/>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a:lstStyle/>
          <a:p>
            <a:pPr marL="911225" indent="0" algn="ctr" eaLnBrk="1" hangingPunct="1">
              <a:spcBef>
                <a:spcPts val="0"/>
              </a:spcBef>
              <a:buClr>
                <a:schemeClr val="accent1"/>
              </a:buClr>
              <a:buNone/>
              <a:defRPr/>
            </a:pPr>
            <a:r>
              <a:rPr lang="en-US" sz="2200" dirty="0" smtClean="0"/>
              <a:t>What people or groups are most likely to have difficulty responding to a disaster in your community?</a:t>
            </a:r>
            <a:endParaRPr lang="en-US" sz="2200" dirty="0"/>
          </a:p>
        </p:txBody>
      </p:sp>
      <p:pic>
        <p:nvPicPr>
          <p:cNvPr id="57347" name="Picture 8"/>
          <p:cNvPicPr>
            <a:picLocks noChangeAspect="1"/>
          </p:cNvPicPr>
          <p:nvPr/>
        </p:nvPicPr>
        <p:blipFill>
          <a:blip r:embed="rId3"/>
          <a:srcRect/>
          <a:stretch>
            <a:fillRect/>
          </a:stretch>
        </p:blipFill>
        <p:spPr bwMode="auto">
          <a:xfrm>
            <a:off x="2282825" y="2093913"/>
            <a:ext cx="4826000" cy="3001962"/>
          </a:xfrm>
          <a:prstGeom prst="rect">
            <a:avLst/>
          </a:prstGeom>
          <a:noFill/>
          <a:ln w="9525">
            <a:noFill/>
            <a:miter lim="800000"/>
            <a:headEnd/>
            <a:tailEnd/>
          </a:ln>
        </p:spPr>
      </p:pic>
      <p:sp>
        <p:nvSpPr>
          <p:cNvPr id="57348" name="Slide Number Placeholder 1"/>
          <p:cNvSpPr>
            <a:spLocks noGrp="1"/>
          </p:cNvSpPr>
          <p:nvPr>
            <p:ph type="sldNum" sz="quarter" idx="12"/>
          </p:nvPr>
        </p:nvSpPr>
        <p:spPr bwMode="auto">
          <a:noFill/>
          <a:ln>
            <a:miter lim="800000"/>
            <a:headEnd/>
            <a:tailEnd/>
          </a:ln>
        </p:spPr>
        <p:txBody>
          <a:bodyPr/>
          <a:lstStyle/>
          <a:p>
            <a:fld id="{6C72B54B-9A4B-450E-B3B9-624F43C3989D}" type="slidenum">
              <a:rPr lang="en-US"/>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How to Involve Others in Planning</a:t>
            </a:r>
          </a:p>
        </p:txBody>
      </p:sp>
      <p:sp>
        <p:nvSpPr>
          <p:cNvPr id="5" name="Oval 4"/>
          <p:cNvSpPr>
            <a:spLocks noChangeArrowheads="1"/>
          </p:cNvSpPr>
          <p:nvPr/>
        </p:nvSpPr>
        <p:spPr bwMode="auto">
          <a:xfrm>
            <a:off x="569452" y="2767679"/>
            <a:ext cx="1858963" cy="1708150"/>
          </a:xfrm>
          <a:prstGeom prst="ellipse">
            <a:avLst/>
          </a:prstGeom>
          <a:solidFill>
            <a:schemeClr val="accent1">
              <a:lumMod val="75000"/>
            </a:schemeClr>
          </a:solidFill>
          <a:ln w="12700">
            <a:solidFill>
              <a:srgbClr val="990000"/>
            </a:solidFill>
            <a:round/>
            <a:headEnd/>
            <a:tailEnd/>
          </a:ln>
          <a:effectLst>
            <a:outerShdw dist="25400" dir="6599969" sx="100999" sy="100999" rotWithShape="0">
              <a:srgbClr val="808080">
                <a:alpha val="75000"/>
              </a:srgbClr>
            </a:outerShdw>
          </a:effectLst>
        </p:spPr>
        <p:txBody>
          <a:bodyPr anchor="ctr"/>
          <a:lstStyle/>
          <a:p>
            <a:pPr algn="ctr">
              <a:defRPr/>
            </a:pPr>
            <a:r>
              <a:rPr lang="en-US" sz="1600" dirty="0">
                <a:solidFill>
                  <a:schemeClr val="lt1"/>
                </a:solidFill>
                <a:latin typeface="+mn-lt"/>
                <a:ea typeface="+mn-ea"/>
              </a:rPr>
              <a:t>Disaster</a:t>
            </a:r>
          </a:p>
          <a:p>
            <a:pPr algn="ctr">
              <a:defRPr/>
            </a:pPr>
            <a:r>
              <a:rPr lang="en-US" sz="1600" dirty="0">
                <a:solidFill>
                  <a:schemeClr val="lt1"/>
                </a:solidFill>
                <a:latin typeface="+mn-lt"/>
                <a:ea typeface="+mn-ea"/>
              </a:rPr>
              <a:t>Core Team</a:t>
            </a:r>
          </a:p>
        </p:txBody>
      </p:sp>
      <p:sp>
        <p:nvSpPr>
          <p:cNvPr id="6" name="Oval 5"/>
          <p:cNvSpPr>
            <a:spLocks noChangeArrowheads="1"/>
          </p:cNvSpPr>
          <p:nvPr/>
        </p:nvSpPr>
        <p:spPr bwMode="auto">
          <a:xfrm>
            <a:off x="6835824" y="2768237"/>
            <a:ext cx="2005012" cy="1828800"/>
          </a:xfrm>
          <a:prstGeom prst="ellipse">
            <a:avLst/>
          </a:prstGeom>
          <a:solidFill>
            <a:schemeClr val="accent1">
              <a:lumMod val="75000"/>
            </a:schemeClr>
          </a:solidFill>
          <a:ln w="12700">
            <a:solidFill>
              <a:srgbClr val="990000"/>
            </a:solidFill>
            <a:round/>
            <a:headEnd/>
            <a:tailEnd/>
          </a:ln>
          <a:effectLst>
            <a:outerShdw dist="25400" dir="6599969" sx="100999" sy="100999" rotWithShape="0">
              <a:srgbClr val="808080">
                <a:alpha val="75000"/>
              </a:srgbClr>
            </a:outerShdw>
          </a:effectLst>
        </p:spPr>
        <p:txBody>
          <a:bodyPr anchor="ctr"/>
          <a:lstStyle/>
          <a:p>
            <a:pPr algn="ctr">
              <a:defRPr/>
            </a:pPr>
            <a:r>
              <a:rPr lang="en-US" sz="1600" dirty="0">
                <a:solidFill>
                  <a:schemeClr val="lt1"/>
                </a:solidFill>
                <a:latin typeface="+mn-lt"/>
                <a:ea typeface="+mn-ea"/>
              </a:rPr>
              <a:t>Community Organizations and Individuals</a:t>
            </a:r>
          </a:p>
        </p:txBody>
      </p:sp>
      <p:sp>
        <p:nvSpPr>
          <p:cNvPr id="7" name="TextBox 6"/>
          <p:cNvSpPr txBox="1"/>
          <p:nvPr/>
        </p:nvSpPr>
        <p:spPr>
          <a:xfrm>
            <a:off x="2224088" y="5389563"/>
            <a:ext cx="5150106" cy="523220"/>
          </a:xfrm>
          <a:prstGeom prst="rect">
            <a:avLst/>
          </a:prstGeom>
          <a:noFill/>
        </p:spPr>
        <p:txBody>
          <a:bodyPr wrap="square">
            <a:spAutoFit/>
          </a:bodyPr>
          <a:lstStyle/>
          <a:p>
            <a:pPr algn="ctr">
              <a:defRPr/>
            </a:pPr>
            <a:r>
              <a:rPr lang="en-US" sz="2800" b="1" dirty="0">
                <a:latin typeface="+mn-lt"/>
                <a:ea typeface="ＭＳ Ｐゴシック" pitchFamily="-109" charset="-128"/>
              </a:rPr>
              <a:t>Creating a Win-Win Partnership</a:t>
            </a:r>
          </a:p>
        </p:txBody>
      </p:sp>
      <p:sp>
        <p:nvSpPr>
          <p:cNvPr id="59398" name="Slide Number Placeholder 1"/>
          <p:cNvSpPr>
            <a:spLocks noGrp="1"/>
          </p:cNvSpPr>
          <p:nvPr>
            <p:ph type="sldNum" sz="quarter" idx="12"/>
          </p:nvPr>
        </p:nvSpPr>
        <p:spPr bwMode="auto">
          <a:noFill/>
          <a:ln>
            <a:miter lim="800000"/>
            <a:headEnd/>
            <a:tailEnd/>
          </a:ln>
        </p:spPr>
        <p:txBody>
          <a:bodyPr/>
          <a:lstStyle/>
          <a:p>
            <a:fld id="{92B5E9C9-2ADC-4052-BBD0-9A625EE88963}" type="slidenum">
              <a:rPr lang="en-US"/>
              <a:pPr/>
              <a:t>15</a:t>
            </a:fld>
            <a:endParaRPr lang="en-US" dirty="0"/>
          </a:p>
        </p:txBody>
      </p:sp>
      <p:pic>
        <p:nvPicPr>
          <p:cNvPr id="1026" name="Picture 2" descr="C:\Documents and Settings\msuworker\Desktop\Picture10.jpg"/>
          <p:cNvPicPr>
            <a:picLocks noGrp="1" noChangeAspect="1" noChangeArrowheads="1"/>
          </p:cNvPicPr>
          <p:nvPr>
            <p:ph idx="1"/>
          </p:nvPr>
        </p:nvPicPr>
        <p:blipFill>
          <a:blip r:embed="rId3"/>
          <a:srcRect/>
          <a:stretch>
            <a:fillRect/>
          </a:stretch>
        </p:blipFill>
        <p:spPr bwMode="auto">
          <a:xfrm>
            <a:off x="2557082" y="2768237"/>
            <a:ext cx="4175491" cy="1597152"/>
          </a:xfrm>
          <a:prstGeom prst="rect">
            <a:avLst/>
          </a:prstGeom>
          <a:noFill/>
        </p:spPr>
      </p:pic>
    </p:spTree>
    <p:extLst>
      <p:ext uri="{BB962C8B-B14F-4D97-AF65-F5344CB8AC3E}">
        <p14:creationId xmlns:p14="http://schemas.microsoft.com/office/powerpoint/2010/main" xmlns="" val="35057008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When to Involve the Community</a:t>
            </a:r>
          </a:p>
        </p:txBody>
      </p:sp>
      <p:sp>
        <p:nvSpPr>
          <p:cNvPr id="50178" name="Content Placeholder 2"/>
          <p:cNvSpPr>
            <a:spLocks noGrp="1"/>
          </p:cNvSpPr>
          <p:nvPr>
            <p:ph idx="1"/>
          </p:nvPr>
        </p:nvSpPr>
        <p:spPr>
          <a:xfrm>
            <a:off x="284163" y="2133600"/>
            <a:ext cx="7829550" cy="552450"/>
          </a:xfrm>
        </p:spPr>
        <p:txBody>
          <a:bodyPr/>
          <a:lstStyle/>
          <a:p>
            <a:pPr eaLnBrk="1" hangingPunct="1">
              <a:buFont typeface="Wingdings" pitchFamily="2" charset="2"/>
              <a:buNone/>
            </a:pPr>
            <a:r>
              <a:rPr lang="en-US" sz="2800" dirty="0" smtClean="0">
                <a:ea typeface="ＭＳ Ｐゴシック" charset="-128"/>
              </a:rPr>
              <a:t>Two Touch-Points in the Planning Process</a:t>
            </a:r>
          </a:p>
        </p:txBody>
      </p:sp>
      <p:graphicFrame>
        <p:nvGraphicFramePr>
          <p:cNvPr id="4" name="Diagram 3"/>
          <p:cNvGraphicFramePr/>
          <p:nvPr/>
        </p:nvGraphicFramePr>
        <p:xfrm>
          <a:off x="284163" y="2686556"/>
          <a:ext cx="8730364" cy="1254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rot="5400000" flipH="1" flipV="1">
            <a:off x="7751763" y="3940175"/>
            <a:ext cx="7286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5400000" flipH="1" flipV="1">
            <a:off x="2008188" y="3940175"/>
            <a:ext cx="7286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185" name="TextBox 10"/>
          <p:cNvSpPr txBox="1">
            <a:spLocks noChangeArrowheads="1"/>
          </p:cNvSpPr>
          <p:nvPr/>
        </p:nvSpPr>
        <p:spPr bwMode="auto">
          <a:xfrm>
            <a:off x="1465179" y="4305300"/>
            <a:ext cx="1601787" cy="1323439"/>
          </a:xfrm>
          <a:prstGeom prst="rect">
            <a:avLst/>
          </a:prstGeom>
          <a:noFill/>
          <a:ln w="9525">
            <a:solidFill>
              <a:schemeClr val="accent1"/>
            </a:solidFill>
            <a:miter lim="800000"/>
            <a:headEnd/>
            <a:tailEnd/>
          </a:ln>
        </p:spPr>
        <p:txBody>
          <a:bodyPr anchor="ctr">
            <a:spAutoFit/>
          </a:bodyPr>
          <a:lstStyle/>
          <a:p>
            <a:pPr algn="ctr"/>
            <a:r>
              <a:rPr lang="en-US" sz="1600" b="1" dirty="0" smtClean="0">
                <a:solidFill>
                  <a:srgbClr val="C00000"/>
                </a:solidFill>
              </a:rPr>
              <a:t>Verify and strengthen information gathered</a:t>
            </a:r>
            <a:endParaRPr lang="en-US" sz="1600" b="1" dirty="0">
              <a:solidFill>
                <a:srgbClr val="C00000"/>
              </a:solidFill>
            </a:endParaRPr>
          </a:p>
          <a:p>
            <a:pPr algn="ctr"/>
            <a:endParaRPr lang="en-US" sz="1600" b="1" dirty="0">
              <a:solidFill>
                <a:srgbClr val="C00000"/>
              </a:solidFill>
            </a:endParaRPr>
          </a:p>
        </p:txBody>
      </p:sp>
      <p:sp>
        <p:nvSpPr>
          <p:cNvPr id="50187" name="TextBox 12"/>
          <p:cNvSpPr txBox="1">
            <a:spLocks noChangeArrowheads="1"/>
          </p:cNvSpPr>
          <p:nvPr/>
        </p:nvSpPr>
        <p:spPr bwMode="auto">
          <a:xfrm>
            <a:off x="7250773" y="4305300"/>
            <a:ext cx="1714500" cy="1323439"/>
          </a:xfrm>
          <a:prstGeom prst="rect">
            <a:avLst/>
          </a:prstGeom>
          <a:noFill/>
          <a:ln w="9525">
            <a:solidFill>
              <a:schemeClr val="accent1"/>
            </a:solidFill>
            <a:miter lim="800000"/>
            <a:headEnd/>
            <a:tailEnd/>
          </a:ln>
        </p:spPr>
        <p:txBody>
          <a:bodyPr>
            <a:spAutoFit/>
          </a:bodyPr>
          <a:lstStyle/>
          <a:p>
            <a:pPr algn="ctr"/>
            <a:r>
              <a:rPr lang="en-US" sz="1600" b="1" dirty="0">
                <a:solidFill>
                  <a:srgbClr val="C00000"/>
                </a:solidFill>
              </a:rPr>
              <a:t>Communicate the plan.  Involve the </a:t>
            </a:r>
            <a:r>
              <a:rPr lang="en-US" sz="1600" b="1" dirty="0" smtClean="0">
                <a:solidFill>
                  <a:srgbClr val="C00000"/>
                </a:solidFill>
              </a:rPr>
              <a:t>community in staying ready</a:t>
            </a:r>
            <a:endParaRPr lang="en-US" sz="1600" b="1" dirty="0">
              <a:solidFill>
                <a:srgbClr val="C00000"/>
              </a:solidFill>
            </a:endParaRPr>
          </a:p>
        </p:txBody>
      </p:sp>
      <p:sp>
        <p:nvSpPr>
          <p:cNvPr id="50189" name="Slide Number Placeholder 2"/>
          <p:cNvSpPr>
            <a:spLocks noGrp="1"/>
          </p:cNvSpPr>
          <p:nvPr>
            <p:ph type="sldNum" sz="quarter" idx="12"/>
          </p:nvPr>
        </p:nvSpPr>
        <p:spPr bwMode="auto">
          <a:noFill/>
          <a:ln>
            <a:miter lim="800000"/>
            <a:headEnd/>
            <a:tailEnd/>
          </a:ln>
        </p:spPr>
        <p:txBody>
          <a:bodyPr/>
          <a:lstStyle/>
          <a:p>
            <a:fld id="{64899F8C-04C5-463B-AC83-B47DF69E629E}" type="slidenum">
              <a:rPr lang="en-US"/>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Are We Ready?</a:t>
            </a:r>
          </a:p>
        </p:txBody>
      </p:sp>
      <p:pic>
        <p:nvPicPr>
          <p:cNvPr id="62466" name="Picture 2" descr="C:\Documents and Settings\rachelw\Local Settings\Temporary Internet Files\Content.IE5\BQ12UAN4\MP900448350[1].jpg"/>
          <p:cNvPicPr>
            <a:picLocks noChangeAspect="1" noChangeArrowheads="1"/>
          </p:cNvPicPr>
          <p:nvPr/>
        </p:nvPicPr>
        <p:blipFill>
          <a:blip r:embed="rId3"/>
          <a:srcRect/>
          <a:stretch>
            <a:fillRect/>
          </a:stretch>
        </p:blipFill>
        <p:spPr bwMode="auto">
          <a:xfrm>
            <a:off x="1303338" y="2043113"/>
            <a:ext cx="6492875" cy="4329112"/>
          </a:xfrm>
          <a:prstGeom prst="rect">
            <a:avLst/>
          </a:prstGeom>
          <a:noFill/>
          <a:ln w="9525">
            <a:noFill/>
            <a:miter lim="800000"/>
            <a:headEnd/>
            <a:tailEnd/>
          </a:ln>
        </p:spPr>
      </p:pic>
      <p:sp>
        <p:nvSpPr>
          <p:cNvPr id="62467" name="Slide Number Placeholder 1"/>
          <p:cNvSpPr>
            <a:spLocks noGrp="1"/>
          </p:cNvSpPr>
          <p:nvPr>
            <p:ph type="sldNum" sz="quarter" idx="12"/>
          </p:nvPr>
        </p:nvSpPr>
        <p:spPr bwMode="auto">
          <a:noFill/>
          <a:ln>
            <a:miter lim="800000"/>
            <a:headEnd/>
            <a:tailEnd/>
          </a:ln>
        </p:spPr>
        <p:txBody>
          <a:bodyPr/>
          <a:lstStyle/>
          <a:p>
            <a:fld id="{F719FA06-6F7D-4A14-B54C-CC95758B3FA5}" type="slidenum">
              <a:rPr lang="en-US"/>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Questions &amp; Discussion</a:t>
            </a:r>
          </a:p>
        </p:txBody>
      </p:sp>
      <p:sp>
        <p:nvSpPr>
          <p:cNvPr id="64514" name="Content Placeholder 2"/>
          <p:cNvSpPr>
            <a:spLocks noGrp="1"/>
          </p:cNvSpPr>
          <p:nvPr>
            <p:ph idx="1"/>
          </p:nvPr>
        </p:nvSpPr>
        <p:spPr>
          <a:xfrm>
            <a:off x="3379788" y="2133600"/>
            <a:ext cx="5478462" cy="4000500"/>
          </a:xfrm>
        </p:spPr>
        <p:txBody>
          <a:bodyPr/>
          <a:lstStyle/>
          <a:p>
            <a:pPr indent="-273050" eaLnBrk="1" hangingPunct="1">
              <a:buClr>
                <a:srgbClr val="99CC00"/>
              </a:buClr>
            </a:pPr>
            <a:r>
              <a:rPr lang="en-US" sz="2600" dirty="0" smtClean="0">
                <a:ea typeface="ＭＳ Ｐゴシック" charset="-128"/>
              </a:rPr>
              <a:t>Commitments</a:t>
            </a:r>
          </a:p>
          <a:p>
            <a:pPr indent="-273050" eaLnBrk="1" hangingPunct="1">
              <a:buClr>
                <a:srgbClr val="99CC00"/>
              </a:buClr>
            </a:pPr>
            <a:r>
              <a:rPr lang="en-US" sz="2600" dirty="0" smtClean="0">
                <a:ea typeface="ＭＳ Ｐゴシック" charset="-128"/>
              </a:rPr>
              <a:t>Tentative timeline</a:t>
            </a:r>
          </a:p>
          <a:p>
            <a:pPr indent="-273050" eaLnBrk="1" hangingPunct="1">
              <a:buClr>
                <a:srgbClr val="99CC00"/>
              </a:buClr>
            </a:pPr>
            <a:r>
              <a:rPr lang="en-US" sz="2600" dirty="0" smtClean="0">
                <a:ea typeface="ＭＳ Ｐゴシック" charset="-128"/>
              </a:rPr>
              <a:t>Who else should be invited:</a:t>
            </a:r>
          </a:p>
          <a:p>
            <a:pPr lvl="1" indent="-273050" eaLnBrk="1" hangingPunct="1">
              <a:buClr>
                <a:srgbClr val="99CC00"/>
              </a:buClr>
              <a:buFont typeface="Arial" pitchFamily="34" charset="0"/>
              <a:buChar char="•"/>
            </a:pPr>
            <a:r>
              <a:rPr lang="en-US" dirty="0" smtClean="0">
                <a:ea typeface="ＭＳ Ｐゴシック" charset="-128"/>
              </a:rPr>
              <a:t>Core team</a:t>
            </a:r>
          </a:p>
          <a:p>
            <a:pPr lvl="1" indent="-273050" eaLnBrk="1" hangingPunct="1">
              <a:buClr>
                <a:srgbClr val="99CC00"/>
              </a:buClr>
              <a:buFont typeface="Arial" pitchFamily="34" charset="0"/>
              <a:buChar char="•"/>
            </a:pPr>
            <a:r>
              <a:rPr lang="en-US" dirty="0" smtClean="0">
                <a:ea typeface="ＭＳ Ｐゴシック" charset="-128"/>
              </a:rPr>
              <a:t>Planning team</a:t>
            </a:r>
          </a:p>
          <a:p>
            <a:pPr indent="-273050" eaLnBrk="1" hangingPunct="1">
              <a:buClr>
                <a:srgbClr val="99CC00"/>
              </a:buClr>
            </a:pPr>
            <a:r>
              <a:rPr lang="en-US" sz="2600" dirty="0" smtClean="0">
                <a:ea typeface="ＭＳ Ｐゴシック" charset="-128"/>
              </a:rPr>
              <a:t>Next meeting date</a:t>
            </a:r>
          </a:p>
          <a:p>
            <a:pPr indent="-273050" eaLnBrk="1" hangingPunct="1">
              <a:buClr>
                <a:srgbClr val="99CC00"/>
              </a:buClr>
            </a:pPr>
            <a:r>
              <a:rPr lang="en-US" sz="2600" dirty="0" smtClean="0">
                <a:ea typeface="ＭＳ Ｐゴシック" charset="-128"/>
              </a:rPr>
              <a:t>Other discussion/questions</a:t>
            </a:r>
          </a:p>
          <a:p>
            <a:pPr indent="-273050" eaLnBrk="1" hangingPunct="1"/>
            <a:endParaRPr lang="en-US" sz="2600" dirty="0" smtClean="0">
              <a:ea typeface="ＭＳ Ｐゴシック" charset="-128"/>
            </a:endParaRPr>
          </a:p>
        </p:txBody>
      </p:sp>
      <p:pic>
        <p:nvPicPr>
          <p:cNvPr id="64515" name="Picture 4" descr="C:\Users\work\AppData\Local\Microsoft\Windows\Temporary Internet Files\Content.IE5\R54WRB7J\MC900441498[1].png"/>
          <p:cNvPicPr>
            <a:picLocks noChangeAspect="1" noChangeArrowheads="1"/>
          </p:cNvPicPr>
          <p:nvPr/>
        </p:nvPicPr>
        <p:blipFill>
          <a:blip r:embed="rId3"/>
          <a:srcRect/>
          <a:stretch>
            <a:fillRect/>
          </a:stretch>
        </p:blipFill>
        <p:spPr bwMode="auto">
          <a:xfrm>
            <a:off x="284163" y="1836738"/>
            <a:ext cx="2687637" cy="2687637"/>
          </a:xfrm>
          <a:prstGeom prst="rect">
            <a:avLst/>
          </a:prstGeom>
          <a:noFill/>
          <a:ln w="9525">
            <a:noFill/>
            <a:miter lim="800000"/>
            <a:headEnd/>
            <a:tailEnd/>
          </a:ln>
        </p:spPr>
      </p:pic>
      <p:sp>
        <p:nvSpPr>
          <p:cNvPr id="64516" name="Slide Number Placeholder 1"/>
          <p:cNvSpPr>
            <a:spLocks noGrp="1"/>
          </p:cNvSpPr>
          <p:nvPr>
            <p:ph type="sldNum" sz="quarter" idx="12"/>
          </p:nvPr>
        </p:nvSpPr>
        <p:spPr bwMode="auto">
          <a:noFill/>
          <a:ln>
            <a:miter lim="800000"/>
            <a:headEnd/>
            <a:tailEnd/>
          </a:ln>
        </p:spPr>
        <p:txBody>
          <a:bodyPr/>
          <a:lstStyle/>
          <a:p>
            <a:fld id="{2C402E9B-AA24-460F-9F74-C685BF35677B}" type="slidenum">
              <a:rPr lang="en-US"/>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14142" y="4794324"/>
            <a:ext cx="2472017" cy="1404771"/>
          </a:xfrm>
        </p:spPr>
        <p:txBody>
          <a:bodyPr/>
          <a:lstStyle/>
          <a:p>
            <a:endParaRPr lang="en-US" dirty="0"/>
          </a:p>
        </p:txBody>
      </p:sp>
      <p:sp>
        <p:nvSpPr>
          <p:cNvPr id="4" name="Title 3"/>
          <p:cNvSpPr>
            <a:spLocks noGrp="1"/>
          </p:cNvSpPr>
          <p:nvPr>
            <p:ph type="title"/>
          </p:nvPr>
        </p:nvSpPr>
        <p:spPr>
          <a:xfrm>
            <a:off x="410764" y="4351308"/>
            <a:ext cx="2475395" cy="362690"/>
          </a:xfrm>
        </p:spPr>
        <p:txBody>
          <a:bodyPr>
            <a:normAutofit fontScale="90000"/>
          </a:bodyPr>
          <a:lstStyle/>
          <a:p>
            <a:r>
              <a:rPr lang="en-US" dirty="0" smtClean="0"/>
              <a:t>Contact Information</a:t>
            </a:r>
            <a:endParaRPr lang="en-US" dirty="0"/>
          </a:p>
        </p:txBody>
      </p:sp>
      <p:sp>
        <p:nvSpPr>
          <p:cNvPr id="8" name="Rectangle 7"/>
          <p:cNvSpPr/>
          <p:nvPr/>
        </p:nvSpPr>
        <p:spPr>
          <a:xfrm>
            <a:off x="305211" y="873125"/>
            <a:ext cx="2707510" cy="3330522"/>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6"/>
          </p:nvPr>
        </p:nvSpPr>
        <p:spPr/>
        <p:txBody>
          <a:bodyPr/>
          <a:lstStyle/>
          <a:p>
            <a:fld id="{93B7CC19-9F01-42D9-A126-FDC997811351}" type="slidenum">
              <a:rPr lang="en-US" smtClean="0"/>
              <a:pPr/>
              <a:t>19</a:t>
            </a:fld>
            <a:endParaRPr lang="en-US" dirty="0"/>
          </a:p>
        </p:txBody>
      </p:sp>
      <p:sp>
        <p:nvSpPr>
          <p:cNvPr id="10" name="TextBox 9"/>
          <p:cNvSpPr txBox="1"/>
          <p:nvPr/>
        </p:nvSpPr>
        <p:spPr>
          <a:xfrm>
            <a:off x="3270250" y="4351308"/>
            <a:ext cx="5592764" cy="400110"/>
          </a:xfrm>
          <a:prstGeom prst="rect">
            <a:avLst/>
          </a:prstGeom>
          <a:solidFill>
            <a:schemeClr val="tx1">
              <a:lumMod val="75000"/>
              <a:lumOff val="25000"/>
            </a:schemeClr>
          </a:solidFill>
        </p:spPr>
        <p:txBody>
          <a:bodyPr wrap="square" rtlCol="0">
            <a:spAutoFit/>
          </a:bodyPr>
          <a:lstStyle/>
          <a:p>
            <a:pPr algn="r"/>
            <a:r>
              <a:rPr lang="en-US" sz="2000" i="1" dirty="0" smtClean="0">
                <a:solidFill>
                  <a:schemeClr val="bg1"/>
                </a:solidFill>
                <a:latin typeface="+mn-lt"/>
              </a:rPr>
              <a:t>Building Disaster-Resilient Places</a:t>
            </a:r>
            <a:endParaRPr lang="en-US" sz="2000" dirty="0">
              <a:solidFill>
                <a:schemeClr val="bg1"/>
              </a:solidFill>
              <a:latin typeface="+mn-lt"/>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3154012" y="923184"/>
            <a:ext cx="5825239" cy="3280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137873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 Mini-Quiz</a:t>
            </a:r>
            <a:endParaRPr lang="en-US" dirty="0"/>
          </a:p>
        </p:txBody>
      </p:sp>
      <p:sp>
        <p:nvSpPr>
          <p:cNvPr id="9" name="Content Placeholder 8"/>
          <p:cNvSpPr>
            <a:spLocks noGrp="1"/>
          </p:cNvSpPr>
          <p:nvPr>
            <p:ph idx="1"/>
          </p:nvPr>
        </p:nvSpPr>
        <p:spPr>
          <a:xfrm>
            <a:off x="4707082" y="1841242"/>
            <a:ext cx="4151168" cy="2190431"/>
          </a:xfrm>
        </p:spPr>
        <p:txBody>
          <a:bodyPr/>
          <a:lstStyle/>
          <a:p>
            <a:pPr marL="0" indent="0" algn="ctr">
              <a:spcBef>
                <a:spcPts val="0"/>
              </a:spcBef>
              <a:buNone/>
            </a:pPr>
            <a:endParaRPr lang="en-US" sz="4000" dirty="0" smtClean="0">
              <a:solidFill>
                <a:schemeClr val="tx1"/>
              </a:solidFill>
              <a:latin typeface="Arial" pitchFamily="34" charset="0"/>
              <a:ea typeface="ＭＳ Ｐゴシック" charset="-128"/>
              <a:cs typeface="+mn-cs"/>
            </a:endParaRPr>
          </a:p>
          <a:p>
            <a:pPr marL="0" indent="0" algn="ctr">
              <a:spcBef>
                <a:spcPts val="0"/>
              </a:spcBef>
              <a:buNone/>
            </a:pPr>
            <a:r>
              <a:rPr lang="en-US" sz="4000" dirty="0" smtClean="0">
                <a:solidFill>
                  <a:schemeClr val="tx1"/>
                </a:solidFill>
                <a:latin typeface="Arial" pitchFamily="34" charset="0"/>
                <a:ea typeface="ＭＳ Ｐゴシック" charset="-128"/>
                <a:cs typeface="+mn-cs"/>
              </a:rPr>
              <a:t>72 hours =</a:t>
            </a:r>
          </a:p>
          <a:p>
            <a:pPr marL="0" indent="0" algn="ctr">
              <a:spcBef>
                <a:spcPts val="0"/>
              </a:spcBef>
              <a:buNone/>
            </a:pPr>
            <a:r>
              <a:rPr lang="en-US" sz="4000" dirty="0" smtClean="0">
                <a:solidFill>
                  <a:schemeClr val="tx1"/>
                </a:solidFill>
                <a:latin typeface="Arial" pitchFamily="34" charset="0"/>
                <a:ea typeface="ＭＳ Ｐゴシック" charset="-128"/>
                <a:cs typeface="+mn-cs"/>
              </a:rPr>
              <a:t>3 days  </a:t>
            </a:r>
          </a:p>
          <a:p>
            <a:pPr marL="0" indent="0" algn="ctr">
              <a:spcBef>
                <a:spcPts val="0"/>
              </a:spcBef>
              <a:buNone/>
            </a:pPr>
            <a:endParaRPr lang="en-US" sz="4000" dirty="0">
              <a:solidFill>
                <a:schemeClr val="tx1"/>
              </a:solidFill>
              <a:latin typeface="Arial" pitchFamily="34" charset="0"/>
              <a:ea typeface="ＭＳ Ｐゴシック" charset="-128"/>
              <a:cs typeface="+mn-cs"/>
            </a:endParaRPr>
          </a:p>
        </p:txBody>
      </p:sp>
      <p:sp>
        <p:nvSpPr>
          <p:cNvPr id="5" name="Slide Number Placeholder 4"/>
          <p:cNvSpPr>
            <a:spLocks noGrp="1"/>
          </p:cNvSpPr>
          <p:nvPr>
            <p:ph type="sldNum" sz="quarter" idx="12"/>
          </p:nvPr>
        </p:nvSpPr>
        <p:spPr/>
        <p:txBody>
          <a:bodyPr/>
          <a:lstStyle/>
          <a:p>
            <a:fld id="{B566973C-ED5C-45D5-BA1F-09DEBB053F10}" type="slidenum">
              <a:rPr lang="en-US" smtClean="0"/>
              <a:pPr/>
              <a:t>2</a:t>
            </a:fld>
            <a:endParaRPr lang="en-US" dirty="0"/>
          </a:p>
        </p:txBody>
      </p:sp>
      <p:sp>
        <p:nvSpPr>
          <p:cNvPr id="10" name="TextBox 9"/>
          <p:cNvSpPr txBox="1"/>
          <p:nvPr/>
        </p:nvSpPr>
        <p:spPr>
          <a:xfrm>
            <a:off x="374073" y="2173751"/>
            <a:ext cx="4062845" cy="4031873"/>
          </a:xfrm>
          <a:prstGeom prst="rect">
            <a:avLst/>
          </a:prstGeom>
          <a:noFill/>
        </p:spPr>
        <p:txBody>
          <a:bodyPr wrap="square" rtlCol="0">
            <a:spAutoFit/>
          </a:bodyPr>
          <a:lstStyle/>
          <a:p>
            <a:pPr algn="ctr"/>
            <a:r>
              <a:rPr lang="en-US" sz="3200" dirty="0" smtClean="0"/>
              <a:t>What is </a:t>
            </a:r>
          </a:p>
          <a:p>
            <a:pPr algn="ctr"/>
            <a:r>
              <a:rPr lang="en-US" sz="3200" dirty="0" smtClean="0"/>
              <a:t>minimum amount </a:t>
            </a:r>
          </a:p>
          <a:p>
            <a:pPr algn="ctr"/>
            <a:r>
              <a:rPr lang="en-US" sz="3200" dirty="0" smtClean="0"/>
              <a:t>of time </a:t>
            </a:r>
          </a:p>
          <a:p>
            <a:pPr algn="ctr"/>
            <a:r>
              <a:rPr lang="en-US" sz="3200" dirty="0" smtClean="0"/>
              <a:t>you should be prepared </a:t>
            </a:r>
          </a:p>
          <a:p>
            <a:pPr algn="ctr"/>
            <a:r>
              <a:rPr lang="en-US" sz="3200" dirty="0" smtClean="0"/>
              <a:t>to survive </a:t>
            </a:r>
          </a:p>
          <a:p>
            <a:pPr algn="ctr"/>
            <a:r>
              <a:rPr lang="en-US" sz="3200" dirty="0" smtClean="0"/>
              <a:t>on your own </a:t>
            </a:r>
          </a:p>
          <a:p>
            <a:pPr algn="ctr"/>
            <a:r>
              <a:rPr lang="en-US" sz="3200" dirty="0" smtClean="0"/>
              <a:t>in a disaster?</a:t>
            </a:r>
            <a:endParaRPr lang="en-US" sz="3200" dirty="0"/>
          </a:p>
        </p:txBody>
      </p:sp>
      <p:sp>
        <p:nvSpPr>
          <p:cNvPr id="11" name="TextBox 10"/>
          <p:cNvSpPr txBox="1"/>
          <p:nvPr/>
        </p:nvSpPr>
        <p:spPr>
          <a:xfrm>
            <a:off x="4707082" y="4759037"/>
            <a:ext cx="4151168" cy="1200329"/>
          </a:xfrm>
          <a:prstGeom prst="rect">
            <a:avLst/>
          </a:prstGeom>
          <a:noFill/>
        </p:spPr>
        <p:txBody>
          <a:bodyPr wrap="square" rtlCol="0">
            <a:spAutoFit/>
          </a:bodyPr>
          <a:lstStyle/>
          <a:p>
            <a:pPr marL="0" indent="0" algn="ctr">
              <a:spcBef>
                <a:spcPts val="0"/>
              </a:spcBef>
              <a:buNone/>
            </a:pPr>
            <a:r>
              <a:rPr lang="en-US" sz="3600" dirty="0" smtClean="0"/>
              <a:t>The first 3 </a:t>
            </a:r>
            <a:endParaRPr lang="en-US" sz="3600" dirty="0"/>
          </a:p>
          <a:p>
            <a:pPr marL="0" indent="0" algn="ctr">
              <a:spcBef>
                <a:spcPts val="0"/>
              </a:spcBef>
              <a:buNone/>
            </a:pPr>
            <a:r>
              <a:rPr lang="en-US" sz="3600" dirty="0"/>
              <a:t>is on </a:t>
            </a:r>
            <a:r>
              <a:rPr lang="en-US" sz="3600" dirty="0" smtClean="0"/>
              <a:t>me</a:t>
            </a:r>
            <a:endParaRPr lang="en-US" sz="3600" dirty="0"/>
          </a:p>
        </p:txBody>
      </p:sp>
    </p:spTree>
    <p:extLst>
      <p:ext uri="{BB962C8B-B14F-4D97-AF65-F5344CB8AC3E}">
        <p14:creationId xmlns:p14="http://schemas.microsoft.com/office/powerpoint/2010/main" xmlns="" val="378645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randombar(horizontal)">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2"/>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Rural Challenges</a:t>
            </a:r>
          </a:p>
        </p:txBody>
      </p:sp>
      <p:graphicFrame>
        <p:nvGraphicFramePr>
          <p:cNvPr id="4" name="Diagram 3"/>
          <p:cNvGraphicFramePr/>
          <p:nvPr/>
        </p:nvGraphicFramePr>
        <p:xfrm>
          <a:off x="284163" y="1754909"/>
          <a:ext cx="7645303" cy="2590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256412" y="4303455"/>
            <a:ext cx="4887588" cy="2246769"/>
          </a:xfrm>
          <a:prstGeom prst="rect">
            <a:avLst/>
          </a:prstGeom>
          <a:noFill/>
        </p:spPr>
        <p:txBody>
          <a:bodyPr wrap="square">
            <a:spAutoFit/>
          </a:bodyPr>
          <a:lstStyle/>
          <a:p>
            <a:pPr marL="560070" indent="-192024">
              <a:buClr>
                <a:schemeClr val="accent4"/>
              </a:buClr>
              <a:buFont typeface="Wingdings" charset="2"/>
              <a:buChar char="§"/>
              <a:defRPr/>
            </a:pPr>
            <a:r>
              <a:rPr lang="en-US" sz="2000" dirty="0">
                <a:latin typeface="+mn-lt"/>
                <a:ea typeface="ＭＳ Ｐゴシック" pitchFamily="-109" charset="-128"/>
              </a:rPr>
              <a:t>Remote locations are more difficult to reach</a:t>
            </a:r>
            <a:r>
              <a:rPr lang="en-US" sz="2000" dirty="0" smtClean="0">
                <a:latin typeface="+mn-lt"/>
                <a:ea typeface="ＭＳ Ｐゴシック" pitchFamily="-109" charset="-128"/>
              </a:rPr>
              <a:t>.</a:t>
            </a:r>
          </a:p>
          <a:p>
            <a:pPr marL="560070" indent="-192024">
              <a:buClr>
                <a:schemeClr val="accent4"/>
              </a:buClr>
              <a:defRPr/>
            </a:pPr>
            <a:endParaRPr lang="en-US" sz="2000" dirty="0" smtClean="0">
              <a:latin typeface="+mn-lt"/>
              <a:ea typeface="ＭＳ Ｐゴシック" pitchFamily="-109" charset="-128"/>
            </a:endParaRPr>
          </a:p>
          <a:p>
            <a:pPr marL="560070" indent="-192024">
              <a:buClr>
                <a:schemeClr val="accent4"/>
              </a:buClr>
              <a:buFont typeface="Wingdings" charset="2"/>
              <a:buChar char="§"/>
              <a:defRPr/>
            </a:pPr>
            <a:r>
              <a:rPr lang="en-US" sz="2000" dirty="0" smtClean="0">
                <a:latin typeface="+mn-lt"/>
                <a:ea typeface="ＭＳ Ｐゴシック" pitchFamily="-109" charset="-128"/>
              </a:rPr>
              <a:t>Communication may be more difficult.</a:t>
            </a:r>
            <a:r>
              <a:rPr lang="en-US" sz="2000" dirty="0">
                <a:latin typeface="+mn-lt"/>
                <a:ea typeface="ＭＳ Ｐゴシック" pitchFamily="-109" charset="-128"/>
              </a:rPr>
              <a:t/>
            </a:r>
            <a:br>
              <a:rPr lang="en-US" sz="2000" dirty="0">
                <a:latin typeface="+mn-lt"/>
                <a:ea typeface="ＭＳ Ｐゴシック" pitchFamily="-109" charset="-128"/>
              </a:rPr>
            </a:br>
            <a:endParaRPr lang="en-US" sz="2000" dirty="0">
              <a:latin typeface="+mn-lt"/>
              <a:ea typeface="ＭＳ Ｐゴシック" pitchFamily="-109" charset="-128"/>
            </a:endParaRPr>
          </a:p>
          <a:p>
            <a:pPr marL="560070" indent="-192024">
              <a:buClr>
                <a:schemeClr val="accent4"/>
              </a:buClr>
              <a:buFont typeface="Wingdings" charset="2"/>
              <a:buChar char="§"/>
              <a:defRPr/>
            </a:pPr>
            <a:r>
              <a:rPr lang="en-US" sz="2000" dirty="0">
                <a:latin typeface="+mn-lt"/>
                <a:ea typeface="ＭＳ Ｐゴシック" pitchFamily="-109" charset="-128"/>
              </a:rPr>
              <a:t>Help begins where the greatest number of people are impacted.</a:t>
            </a:r>
          </a:p>
        </p:txBody>
      </p:sp>
      <p:sp>
        <p:nvSpPr>
          <p:cNvPr id="35844" name="TextBox 6"/>
          <p:cNvSpPr txBox="1">
            <a:spLocks noChangeArrowheads="1"/>
          </p:cNvSpPr>
          <p:nvPr/>
        </p:nvSpPr>
        <p:spPr bwMode="auto">
          <a:xfrm>
            <a:off x="638583" y="4303455"/>
            <a:ext cx="3617829" cy="1630363"/>
          </a:xfrm>
          <a:prstGeom prst="rect">
            <a:avLst/>
          </a:prstGeom>
          <a:noFill/>
          <a:ln w="9525">
            <a:noFill/>
            <a:miter lim="800000"/>
            <a:headEnd/>
            <a:tailEnd/>
          </a:ln>
        </p:spPr>
        <p:txBody>
          <a:bodyPr wrap="square">
            <a:spAutoFit/>
          </a:bodyPr>
          <a:lstStyle/>
          <a:p>
            <a:pPr marL="558800" indent="-190500">
              <a:buClr>
                <a:srgbClr val="99CC00"/>
              </a:buClr>
              <a:buFont typeface="Wingdings" pitchFamily="2" charset="2"/>
              <a:buChar char="§"/>
            </a:pPr>
            <a:r>
              <a:rPr lang="en-US" sz="2000" dirty="0">
                <a:latin typeface="Calibri" pitchFamily="34" charset="0"/>
              </a:rPr>
              <a:t>Rural places seldom have dedicated staff support.</a:t>
            </a:r>
            <a:br>
              <a:rPr lang="en-US" sz="2000" dirty="0">
                <a:latin typeface="Calibri" pitchFamily="34" charset="0"/>
              </a:rPr>
            </a:br>
            <a:endParaRPr lang="en-US" sz="2000" dirty="0">
              <a:latin typeface="Calibri" pitchFamily="34" charset="0"/>
            </a:endParaRPr>
          </a:p>
          <a:p>
            <a:pPr marL="558800" indent="-190500">
              <a:buClr>
                <a:srgbClr val="99CC00"/>
              </a:buClr>
              <a:buFont typeface="Wingdings" pitchFamily="2" charset="2"/>
              <a:buChar char="§"/>
            </a:pPr>
            <a:r>
              <a:rPr lang="en-US" sz="2000" dirty="0">
                <a:latin typeface="Calibri" pitchFamily="34" charset="0"/>
              </a:rPr>
              <a:t>Emergency planners often wear multiple </a:t>
            </a:r>
            <a:r>
              <a:rPr lang="en-US" altLang="en-US" sz="2000" dirty="0">
                <a:latin typeface="Calibri" pitchFamily="34" charset="0"/>
              </a:rPr>
              <a:t>“</a:t>
            </a:r>
            <a:r>
              <a:rPr lang="en-US" sz="2000" dirty="0">
                <a:latin typeface="Calibri" pitchFamily="34" charset="0"/>
              </a:rPr>
              <a:t>hats.</a:t>
            </a:r>
            <a:r>
              <a:rPr lang="en-US" altLang="en-US" sz="2000" dirty="0">
                <a:latin typeface="Calibri" pitchFamily="34" charset="0"/>
              </a:rPr>
              <a:t>”</a:t>
            </a:r>
            <a:endParaRPr lang="en-US" sz="2000" dirty="0">
              <a:latin typeface="Calibri" pitchFamily="34" charset="0"/>
            </a:endParaRPr>
          </a:p>
        </p:txBody>
      </p:sp>
      <p:sp>
        <p:nvSpPr>
          <p:cNvPr id="35845" name="Slide Number Placeholder 1"/>
          <p:cNvSpPr>
            <a:spLocks noGrp="1"/>
          </p:cNvSpPr>
          <p:nvPr>
            <p:ph type="sldNum" sz="quarter" idx="12"/>
          </p:nvPr>
        </p:nvSpPr>
        <p:spPr bwMode="auto">
          <a:noFill/>
          <a:ln>
            <a:miter lim="800000"/>
            <a:headEnd/>
            <a:tailEnd/>
          </a:ln>
        </p:spPr>
        <p:txBody>
          <a:bodyPr/>
          <a:lstStyle/>
          <a:p>
            <a:fld id="{C5E27E5A-95FD-450D-A6F7-823726B7AB38}" type="slidenum">
              <a:rPr lang="en-US"/>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bwMode="auto"/>
        <p:txBody>
          <a:bodyPr wrap="square" numCol="1" anchorCtr="0" compatLnSpc="1">
            <a:prstTxWarp prst="textNoShape">
              <a:avLst/>
            </a:prstTxWarp>
          </a:bodyPr>
          <a:lstStyle/>
          <a:p>
            <a:pPr eaLnBrk="1" hangingPunct="1"/>
            <a:r>
              <a:rPr lang="en-US" sz="2700" dirty="0" smtClean="0">
                <a:ea typeface="ＭＳ Ｐゴシック" charset="-128"/>
              </a:rPr>
              <a:t>FEMA</a:t>
            </a:r>
            <a:r>
              <a:rPr lang="en-US" altLang="en-US" sz="2700" dirty="0" smtClean="0">
                <a:ea typeface="ＭＳ Ｐゴシック" charset="-128"/>
              </a:rPr>
              <a:t>’</a:t>
            </a:r>
            <a:r>
              <a:rPr lang="en-US" sz="2700" dirty="0" smtClean="0">
                <a:ea typeface="ＭＳ Ｐゴシック" charset="-128"/>
              </a:rPr>
              <a:t>s CPG 101 </a:t>
            </a:r>
            <a:br>
              <a:rPr lang="en-US" sz="2700" dirty="0" smtClean="0">
                <a:ea typeface="ＭＳ Ｐゴシック" charset="-128"/>
              </a:rPr>
            </a:br>
            <a:r>
              <a:rPr lang="en-US" sz="2700" dirty="0" smtClean="0">
                <a:ea typeface="ＭＳ Ｐゴシック" charset="-128"/>
              </a:rPr>
              <a:t>Comprehensive Preparedness Guide</a:t>
            </a:r>
          </a:p>
        </p:txBody>
      </p:sp>
      <p:sp>
        <p:nvSpPr>
          <p:cNvPr id="3" name="Content Placeholder 2"/>
          <p:cNvSpPr>
            <a:spLocks noGrp="1"/>
          </p:cNvSpPr>
          <p:nvPr>
            <p:ph idx="1"/>
          </p:nvPr>
        </p:nvSpPr>
        <p:spPr>
          <a:xfrm>
            <a:off x="2687638" y="2124069"/>
            <a:ext cx="6170612" cy="4872038"/>
          </a:xfrm>
        </p:spPr>
        <p:txBody>
          <a:bodyPr/>
          <a:lstStyle/>
          <a:p>
            <a:pPr eaLnBrk="1" hangingPunct="1">
              <a:buFont typeface="Wingdings" pitchFamily="-109" charset="2"/>
              <a:buNone/>
              <a:defRPr/>
            </a:pPr>
            <a:r>
              <a:rPr lang="en-US" b="1" dirty="0" smtClean="0"/>
              <a:t>	Purpose of CPG 101:</a:t>
            </a:r>
            <a:endParaRPr lang="en-US" dirty="0" smtClean="0"/>
          </a:p>
          <a:p>
            <a:pPr lvl="1" indent="-274320" eaLnBrk="1" hangingPunct="1">
              <a:buClr>
                <a:schemeClr val="accent4"/>
              </a:buClr>
              <a:buFont typeface="Wingdings" pitchFamily="-109" charset="2"/>
              <a:buChar char="§"/>
              <a:defRPr/>
            </a:pPr>
            <a:r>
              <a:rPr lang="en-US" sz="2000" dirty="0" smtClean="0"/>
              <a:t>Conduct community-based planning that engages the whole community</a:t>
            </a:r>
          </a:p>
          <a:p>
            <a:pPr lvl="1" indent="-274320" eaLnBrk="1" hangingPunct="1">
              <a:spcAft>
                <a:spcPts val="600"/>
              </a:spcAft>
              <a:buClr>
                <a:schemeClr val="accent4"/>
              </a:buClr>
              <a:buFont typeface="Wingdings" pitchFamily="-109" charset="2"/>
              <a:buChar char="§"/>
              <a:defRPr/>
            </a:pPr>
            <a:r>
              <a:rPr lang="en-US" sz="2000" dirty="0" smtClean="0"/>
              <a:t>Ensure plans are developed through an analysis of risk</a:t>
            </a:r>
          </a:p>
          <a:p>
            <a:pPr lvl="1" indent="-274320" eaLnBrk="1" hangingPunct="1">
              <a:buClr>
                <a:schemeClr val="accent4"/>
              </a:buClr>
              <a:buFont typeface="Wingdings" pitchFamily="-109" charset="2"/>
              <a:buChar char="§"/>
              <a:defRPr/>
            </a:pPr>
            <a:r>
              <a:rPr lang="en-US" sz="2000" dirty="0" smtClean="0"/>
              <a:t>Prioritize plans to support their seamless transition from development to execution</a:t>
            </a:r>
          </a:p>
          <a:p>
            <a:pPr lvl="1" indent="-274320" eaLnBrk="1" hangingPunct="1">
              <a:buClr>
                <a:schemeClr val="accent4"/>
              </a:buClr>
              <a:buFont typeface="Wingdings" pitchFamily="-109" charset="2"/>
              <a:buChar char="§"/>
              <a:defRPr/>
            </a:pPr>
            <a:r>
              <a:rPr lang="en-US" sz="2000" dirty="0" smtClean="0"/>
              <a:t>Integrate and synchronize efforts across all levels of government</a:t>
            </a:r>
          </a:p>
          <a:p>
            <a:pPr lvl="1" indent="-274320" eaLnBrk="1" hangingPunct="1">
              <a:buClr>
                <a:schemeClr val="accent4"/>
              </a:buClr>
              <a:buFont typeface="Wingdings" pitchFamily="-109" charset="2"/>
              <a:buChar char="§"/>
              <a:defRPr/>
            </a:pPr>
            <a:r>
              <a:rPr lang="en-US" sz="2000" dirty="0" smtClean="0"/>
              <a:t>Become compliant with FEMA’s guidelines for emergency preparedness</a:t>
            </a:r>
          </a:p>
          <a:p>
            <a:pPr lvl="1" eaLnBrk="1" hangingPunct="1">
              <a:buFont typeface="Wingdings" pitchFamily="-109" charset="2"/>
              <a:buChar char="§"/>
              <a:defRPr/>
            </a:pPr>
            <a:endParaRPr lang="en-US" dirty="0"/>
          </a:p>
        </p:txBody>
      </p:sp>
      <p:pic>
        <p:nvPicPr>
          <p:cNvPr id="37891" name="Picture 3"/>
          <p:cNvPicPr>
            <a:picLocks noChangeAspect="1" noChangeArrowheads="1"/>
          </p:cNvPicPr>
          <p:nvPr/>
        </p:nvPicPr>
        <p:blipFill>
          <a:blip r:embed="rId3"/>
          <a:srcRect l="28802" t="11438" r="29938" b="3200"/>
          <a:stretch>
            <a:fillRect/>
          </a:stretch>
        </p:blipFill>
        <p:spPr bwMode="auto">
          <a:xfrm>
            <a:off x="406400" y="2583441"/>
            <a:ext cx="2405063" cy="3344862"/>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
        <p:nvSpPr>
          <p:cNvPr id="37892" name="Slide Number Placeholder 1"/>
          <p:cNvSpPr>
            <a:spLocks noGrp="1"/>
          </p:cNvSpPr>
          <p:nvPr>
            <p:ph type="sldNum" sz="quarter" idx="12"/>
          </p:nvPr>
        </p:nvSpPr>
        <p:spPr bwMode="auto">
          <a:noFill/>
          <a:ln>
            <a:miter lim="800000"/>
            <a:headEnd/>
            <a:tailEnd/>
          </a:ln>
        </p:spPr>
        <p:txBody>
          <a:bodyPr/>
          <a:lstStyle/>
          <a:p>
            <a:fld id="{085FCFD0-4FA2-466B-B361-1EF38F82612F}" type="slidenum">
              <a:rPr lang="en-US"/>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What is Involved?</a:t>
            </a:r>
          </a:p>
        </p:txBody>
      </p:sp>
      <p:graphicFrame>
        <p:nvGraphicFramePr>
          <p:cNvPr id="4" name="Diagram 3"/>
          <p:cNvGraphicFramePr/>
          <p:nvPr/>
        </p:nvGraphicFramePr>
        <p:xfrm>
          <a:off x="284163" y="1976582"/>
          <a:ext cx="8730364" cy="15055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941388" y="3481388"/>
            <a:ext cx="7593012" cy="2678112"/>
          </a:xfrm>
          <a:prstGeom prst="rect">
            <a:avLst/>
          </a:prstGeom>
          <a:noFill/>
        </p:spPr>
        <p:txBody>
          <a:bodyPr>
            <a:spAutoFit/>
          </a:bodyPr>
          <a:lstStyle/>
          <a:p>
            <a:pPr>
              <a:defRPr/>
            </a:pPr>
            <a:r>
              <a:rPr lang="en-US" sz="2800" b="1" dirty="0">
                <a:solidFill>
                  <a:schemeClr val="accent1"/>
                </a:solidFill>
                <a:latin typeface="+mn-lt"/>
                <a:ea typeface="ＭＳ Ｐゴシック" pitchFamily="-109" charset="-128"/>
              </a:rPr>
              <a:t>Step 1:  </a:t>
            </a:r>
            <a:r>
              <a:rPr lang="en-US" sz="2800" b="1" dirty="0">
                <a:latin typeface="+mn-lt"/>
                <a:ea typeface="ＭＳ Ｐゴシック" pitchFamily="-109" charset="-128"/>
              </a:rPr>
              <a:t>Form a Collaborative Planning Team</a:t>
            </a:r>
          </a:p>
          <a:p>
            <a:pPr>
              <a:defRPr/>
            </a:pPr>
            <a:r>
              <a:rPr lang="en-US" sz="2800" dirty="0">
                <a:solidFill>
                  <a:schemeClr val="accent1"/>
                </a:solidFill>
                <a:latin typeface="+mn-lt"/>
                <a:ea typeface="ＭＳ Ｐゴシック" pitchFamily="-109" charset="-128"/>
              </a:rPr>
              <a:t>Step 2:  </a:t>
            </a:r>
            <a:r>
              <a:rPr lang="en-US" sz="2800" dirty="0">
                <a:latin typeface="+mn-lt"/>
                <a:ea typeface="ＭＳ Ｐゴシック" pitchFamily="-109" charset="-128"/>
              </a:rPr>
              <a:t>Understand the Situation</a:t>
            </a:r>
          </a:p>
          <a:p>
            <a:pPr>
              <a:defRPr/>
            </a:pPr>
            <a:r>
              <a:rPr lang="en-US" sz="2800" dirty="0">
                <a:solidFill>
                  <a:schemeClr val="accent1"/>
                </a:solidFill>
                <a:latin typeface="+mn-lt"/>
                <a:ea typeface="ＭＳ Ｐゴシック" pitchFamily="-109" charset="-128"/>
              </a:rPr>
              <a:t>Step 3:</a:t>
            </a:r>
            <a:r>
              <a:rPr lang="en-US" sz="2800" dirty="0">
                <a:latin typeface="+mn-lt"/>
                <a:ea typeface="ＭＳ Ｐゴシック" pitchFamily="-109" charset="-128"/>
              </a:rPr>
              <a:t>  Determine Goals &amp; </a:t>
            </a:r>
            <a:r>
              <a:rPr lang="en-US" sz="2800" dirty="0" smtClean="0">
                <a:latin typeface="+mn-lt"/>
                <a:ea typeface="ＭＳ Ｐゴシック" pitchFamily="-109" charset="-128"/>
              </a:rPr>
              <a:t>Actions</a:t>
            </a:r>
            <a:endParaRPr lang="en-US" sz="2800" dirty="0">
              <a:latin typeface="+mn-lt"/>
              <a:ea typeface="ＭＳ Ｐゴシック" pitchFamily="-109" charset="-128"/>
            </a:endParaRPr>
          </a:p>
          <a:p>
            <a:pPr>
              <a:defRPr/>
            </a:pPr>
            <a:r>
              <a:rPr lang="en-US" sz="2800" dirty="0">
                <a:solidFill>
                  <a:schemeClr val="accent1"/>
                </a:solidFill>
                <a:latin typeface="+mn-lt"/>
                <a:ea typeface="ＭＳ Ｐゴシック" pitchFamily="-109" charset="-128"/>
              </a:rPr>
              <a:t>Step 4:  </a:t>
            </a:r>
            <a:r>
              <a:rPr lang="en-US" sz="2800" dirty="0">
                <a:latin typeface="+mn-lt"/>
                <a:ea typeface="ＭＳ Ｐゴシック" pitchFamily="-109" charset="-128"/>
              </a:rPr>
              <a:t>Develop the Plan</a:t>
            </a:r>
          </a:p>
          <a:p>
            <a:pPr>
              <a:defRPr/>
            </a:pPr>
            <a:r>
              <a:rPr lang="en-US" sz="2800" dirty="0">
                <a:solidFill>
                  <a:schemeClr val="accent1"/>
                </a:solidFill>
                <a:latin typeface="+mn-lt"/>
                <a:ea typeface="ＭＳ Ｐゴシック" pitchFamily="-109" charset="-128"/>
              </a:rPr>
              <a:t>Step 5:  </a:t>
            </a:r>
            <a:r>
              <a:rPr lang="en-US" sz="2800" dirty="0">
                <a:latin typeface="+mn-lt"/>
                <a:ea typeface="ＭＳ Ｐゴシック" pitchFamily="-109" charset="-128"/>
              </a:rPr>
              <a:t>Prepare, Review, &amp; Approve the Plan</a:t>
            </a:r>
          </a:p>
          <a:p>
            <a:pPr>
              <a:defRPr/>
            </a:pPr>
            <a:r>
              <a:rPr lang="en-US" sz="2800" dirty="0">
                <a:solidFill>
                  <a:schemeClr val="accent1"/>
                </a:solidFill>
                <a:latin typeface="+mn-lt"/>
                <a:ea typeface="ＭＳ Ｐゴシック" pitchFamily="-109" charset="-128"/>
              </a:rPr>
              <a:t>Step 6:  </a:t>
            </a:r>
            <a:r>
              <a:rPr lang="en-US" sz="2800" dirty="0">
                <a:latin typeface="+mn-lt"/>
                <a:ea typeface="ＭＳ Ｐゴシック" pitchFamily="-109" charset="-128"/>
              </a:rPr>
              <a:t>Implement &amp; Maintain the Plan</a:t>
            </a:r>
          </a:p>
        </p:txBody>
      </p:sp>
      <p:sp>
        <p:nvSpPr>
          <p:cNvPr id="39940" name="Slide Number Placeholder 1"/>
          <p:cNvSpPr>
            <a:spLocks noGrp="1"/>
          </p:cNvSpPr>
          <p:nvPr>
            <p:ph type="sldNum" sz="quarter" idx="12"/>
          </p:nvPr>
        </p:nvSpPr>
        <p:spPr bwMode="auto">
          <a:noFill/>
          <a:ln>
            <a:miter lim="800000"/>
            <a:headEnd/>
            <a:tailEnd/>
          </a:ln>
        </p:spPr>
        <p:txBody>
          <a:bodyPr/>
          <a:lstStyle/>
          <a:p>
            <a:fld id="{50586CCC-37D9-4928-BA1A-E6D6BC0A854A}" type="slidenum">
              <a:rPr lang="en-US"/>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Layers of Involvement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27412618"/>
              </p:ext>
            </p:extLst>
          </p:nvPr>
        </p:nvGraphicFramePr>
        <p:xfrm>
          <a:off x="3803073" y="2254827"/>
          <a:ext cx="5134552" cy="4364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1" name="Slide Number Placeholder 1"/>
          <p:cNvSpPr>
            <a:spLocks noGrp="1"/>
          </p:cNvSpPr>
          <p:nvPr>
            <p:ph type="sldNum" sz="quarter" idx="12"/>
          </p:nvPr>
        </p:nvSpPr>
        <p:spPr bwMode="auto">
          <a:noFill/>
          <a:ln>
            <a:miter lim="800000"/>
            <a:headEnd/>
            <a:tailEnd/>
          </a:ln>
        </p:spPr>
        <p:txBody>
          <a:bodyPr/>
          <a:lstStyle/>
          <a:p>
            <a:fld id="{DB7E07C3-A9A1-444E-BCC6-CEE63C083C50}" type="slidenum">
              <a:rPr lang="en-US"/>
              <a:pPr/>
              <a:t>6</a:t>
            </a:fld>
            <a:endParaRPr lang="en-US" dirty="0"/>
          </a:p>
        </p:txBody>
      </p:sp>
      <p:cxnSp>
        <p:nvCxnSpPr>
          <p:cNvPr id="5" name="Straight Connector 4"/>
          <p:cNvCxnSpPr/>
          <p:nvPr/>
        </p:nvCxnSpPr>
        <p:spPr>
          <a:xfrm flipV="1">
            <a:off x="2532356" y="2884512"/>
            <a:ext cx="0" cy="1209368"/>
          </a:xfrm>
          <a:prstGeom prst="line">
            <a:avLst/>
          </a:prstGeom>
          <a:ln>
            <a:prstDash val="solid"/>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08548" y="4971956"/>
            <a:ext cx="0" cy="1160035"/>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532356" y="2884512"/>
            <a:ext cx="1483228" cy="0"/>
          </a:xfrm>
          <a:prstGeom prst="straightConnector1">
            <a:avLst/>
          </a:prstGeom>
          <a:ln>
            <a:prstDash val="solid"/>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2508548" y="6131991"/>
            <a:ext cx="14832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2221171" y="4547865"/>
            <a:ext cx="14832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66002" y="4128848"/>
            <a:ext cx="3179872" cy="830997"/>
          </a:xfrm>
          <a:prstGeom prst="rect">
            <a:avLst/>
          </a:prstGeom>
          <a:solidFill>
            <a:schemeClr val="accent4">
              <a:lumMod val="75000"/>
            </a:schemeClr>
          </a:solidFill>
          <a:ln>
            <a:solidFill>
              <a:schemeClr val="tx1"/>
            </a:solidFill>
          </a:ln>
          <a:scene3d>
            <a:camera prst="orthographicFront"/>
            <a:lightRig rig="threePt" dir="t"/>
          </a:scene3d>
          <a:sp3d>
            <a:bevelT/>
          </a:sp3d>
        </p:spPr>
        <p:txBody>
          <a:bodyPr wrap="square" rtlCol="0">
            <a:spAutoFit/>
          </a:bodyPr>
          <a:lstStyle/>
          <a:p>
            <a:pPr algn="ctr"/>
            <a:r>
              <a:rPr lang="en-US" dirty="0" smtClean="0">
                <a:solidFill>
                  <a:schemeClr val="bg1"/>
                </a:solidFill>
              </a:rPr>
              <a:t>Community Coach &amp; </a:t>
            </a:r>
          </a:p>
          <a:p>
            <a:pPr algn="ctr"/>
            <a:r>
              <a:rPr lang="en-US" dirty="0" smtClean="0">
                <a:solidFill>
                  <a:schemeClr val="bg1"/>
                </a:solidFill>
              </a:rPr>
              <a:t>Emergency Manager</a:t>
            </a:r>
            <a:endParaRPr lang="en-US" dirty="0">
              <a:solidFill>
                <a:schemeClr val="bg1"/>
              </a:solidFill>
            </a:endParaRPr>
          </a:p>
        </p:txBody>
      </p:sp>
    </p:spTree>
    <p:extLst>
      <p:ext uri="{BB962C8B-B14F-4D97-AF65-F5344CB8AC3E}">
        <p14:creationId xmlns:p14="http://schemas.microsoft.com/office/powerpoint/2010/main" xmlns="" val="18040183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Emergency Manager</a:t>
            </a:r>
            <a:endParaRPr lang="en-US" dirty="0"/>
          </a:p>
        </p:txBody>
      </p:sp>
      <p:sp>
        <p:nvSpPr>
          <p:cNvPr id="3" name="Content Placeholder 2"/>
          <p:cNvSpPr>
            <a:spLocks noGrp="1"/>
          </p:cNvSpPr>
          <p:nvPr>
            <p:ph idx="1"/>
          </p:nvPr>
        </p:nvSpPr>
        <p:spPr>
          <a:xfrm>
            <a:off x="2628900" y="2421082"/>
            <a:ext cx="6229350" cy="3005605"/>
          </a:xfrm>
        </p:spPr>
        <p:txBody>
          <a:bodyPr/>
          <a:lstStyle/>
          <a:p>
            <a:r>
              <a:rPr lang="en-US" dirty="0" smtClean="0"/>
              <a:t>Has the legal responsibility for overseeing emergency preparedness and response</a:t>
            </a:r>
          </a:p>
          <a:p>
            <a:r>
              <a:rPr lang="en-US" dirty="0" smtClean="0"/>
              <a:t>Taps supporting resources, most of which come through government avenues</a:t>
            </a:r>
          </a:p>
          <a:p>
            <a:r>
              <a:rPr lang="en-US" dirty="0" smtClean="0"/>
              <a:t>Provides expert guidance for the plan </a:t>
            </a:r>
          </a:p>
          <a:p>
            <a:r>
              <a:rPr lang="en-US" dirty="0" smtClean="0"/>
              <a:t>Ensures important connections between community, county, state, and federal plans</a:t>
            </a:r>
          </a:p>
        </p:txBody>
      </p:sp>
      <p:sp>
        <p:nvSpPr>
          <p:cNvPr id="4" name="Slide Number Placeholder 3"/>
          <p:cNvSpPr>
            <a:spLocks noGrp="1"/>
          </p:cNvSpPr>
          <p:nvPr>
            <p:ph type="sldNum" sz="quarter" idx="12"/>
          </p:nvPr>
        </p:nvSpPr>
        <p:spPr/>
        <p:txBody>
          <a:bodyPr/>
          <a:lstStyle/>
          <a:p>
            <a:fld id="{91D9C01A-4E7A-43EB-A45D-B4D4D08EDDCD}" type="slidenum">
              <a:rPr lang="en-US" smtClean="0"/>
              <a:pPr/>
              <a:t>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0808" y="4082796"/>
            <a:ext cx="1950720" cy="130759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460808" y="2578009"/>
            <a:ext cx="1950720" cy="1295400"/>
          </a:xfrm>
          <a:prstGeom prst="rect">
            <a:avLst/>
          </a:prstGeom>
        </p:spPr>
      </p:pic>
    </p:spTree>
    <p:extLst>
      <p:ext uri="{BB962C8B-B14F-4D97-AF65-F5344CB8AC3E}">
        <p14:creationId xmlns:p14="http://schemas.microsoft.com/office/powerpoint/2010/main" xmlns="" val="27281102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a Community Coach</a:t>
            </a:r>
            <a:endParaRPr lang="en-US" dirty="0"/>
          </a:p>
        </p:txBody>
      </p:sp>
      <p:sp>
        <p:nvSpPr>
          <p:cNvPr id="3" name="Content Placeholder 2"/>
          <p:cNvSpPr>
            <a:spLocks noGrp="1"/>
          </p:cNvSpPr>
          <p:nvPr>
            <p:ph idx="1"/>
          </p:nvPr>
        </p:nvSpPr>
        <p:spPr>
          <a:xfrm>
            <a:off x="2630569" y="2012640"/>
            <a:ext cx="6227681" cy="4519025"/>
          </a:xfrm>
        </p:spPr>
        <p:txBody>
          <a:bodyPr/>
          <a:lstStyle/>
          <a:p>
            <a:pPr marL="365760" indent="-274320">
              <a:buClr>
                <a:schemeClr val="accent4"/>
              </a:buClr>
              <a:buFont typeface="Wingdings" charset="2"/>
              <a:buChar char="§"/>
              <a:defRPr/>
            </a:pPr>
            <a:r>
              <a:rPr lang="en-US" b="1" i="1" dirty="0" smtClean="0">
                <a:solidFill>
                  <a:schemeClr val="accent1">
                    <a:lumMod val="75000"/>
                  </a:schemeClr>
                </a:solidFill>
              </a:rPr>
              <a:t>Supports </a:t>
            </a:r>
            <a:r>
              <a:rPr lang="en-US" b="1" i="1" dirty="0" smtClean="0">
                <a:solidFill>
                  <a:schemeClr val="accent1">
                    <a:lumMod val="75000"/>
                  </a:schemeClr>
                </a:solidFill>
              </a:rPr>
              <a:t> </a:t>
            </a:r>
            <a:r>
              <a:rPr lang="en-US" dirty="0" smtClean="0"/>
              <a:t>the </a:t>
            </a:r>
            <a:r>
              <a:rPr lang="en-US" dirty="0" smtClean="0"/>
              <a:t>planning effort, from start to finish</a:t>
            </a:r>
          </a:p>
          <a:p>
            <a:pPr marL="365760" indent="-274320">
              <a:buClr>
                <a:schemeClr val="accent4"/>
              </a:buClr>
              <a:buFont typeface="Wingdings" charset="2"/>
              <a:buChar char="§"/>
              <a:defRPr/>
            </a:pPr>
            <a:r>
              <a:rPr lang="en-US" b="1" i="1" dirty="0" smtClean="0">
                <a:solidFill>
                  <a:schemeClr val="accent1">
                    <a:lumMod val="75000"/>
                  </a:schemeClr>
                </a:solidFill>
              </a:rPr>
              <a:t>Helps </a:t>
            </a:r>
            <a:r>
              <a:rPr lang="en-US" b="1" i="1" dirty="0" smtClean="0">
                <a:solidFill>
                  <a:schemeClr val="accent1">
                    <a:lumMod val="75000"/>
                  </a:schemeClr>
                </a:solidFill>
              </a:rPr>
              <a:t>organize </a:t>
            </a:r>
            <a:r>
              <a:rPr lang="en-US" dirty="0" smtClean="0"/>
              <a:t>the </a:t>
            </a:r>
            <a:r>
              <a:rPr lang="en-US" dirty="0" smtClean="0"/>
              <a:t>Core Team and Planning Team</a:t>
            </a:r>
          </a:p>
          <a:p>
            <a:pPr marL="365760" indent="-274320">
              <a:buClr>
                <a:schemeClr val="accent4"/>
              </a:buClr>
              <a:buFont typeface="Wingdings" charset="2"/>
              <a:buChar char="§"/>
              <a:defRPr/>
            </a:pPr>
            <a:r>
              <a:rPr lang="en-US" b="1" i="1" dirty="0" smtClean="0">
                <a:solidFill>
                  <a:schemeClr val="accent1">
                    <a:lumMod val="75000"/>
                  </a:schemeClr>
                </a:solidFill>
              </a:rPr>
              <a:t>Facilitates the process </a:t>
            </a:r>
            <a:r>
              <a:rPr lang="en-US" dirty="0" smtClean="0"/>
              <a:t>that aids the Team in preparing a plan</a:t>
            </a:r>
          </a:p>
          <a:p>
            <a:pPr marL="365760" indent="-274320">
              <a:buClr>
                <a:schemeClr val="accent4"/>
              </a:buClr>
              <a:buFont typeface="Wingdings" charset="2"/>
              <a:buChar char="§"/>
              <a:defRPr/>
            </a:pPr>
            <a:r>
              <a:rPr lang="en-US" b="1" i="1" dirty="0" smtClean="0">
                <a:solidFill>
                  <a:schemeClr val="accent1">
                    <a:lumMod val="75000"/>
                  </a:schemeClr>
                </a:solidFill>
              </a:rPr>
              <a:t>Helps coordinate </a:t>
            </a:r>
            <a:r>
              <a:rPr lang="en-US" dirty="0" smtClean="0"/>
              <a:t>community involvement</a:t>
            </a:r>
          </a:p>
          <a:p>
            <a:pPr marL="365760" indent="-274320">
              <a:buClr>
                <a:schemeClr val="accent4"/>
              </a:buClr>
              <a:buFont typeface="Wingdings" charset="2"/>
              <a:buChar char="§"/>
              <a:defRPr/>
            </a:pPr>
            <a:r>
              <a:rPr lang="en-US" b="1" i="1" dirty="0" smtClean="0">
                <a:solidFill>
                  <a:schemeClr val="accent1">
                    <a:lumMod val="75000"/>
                  </a:schemeClr>
                </a:solidFill>
              </a:rPr>
              <a:t>Provides links </a:t>
            </a:r>
            <a:r>
              <a:rPr lang="en-US" dirty="0" smtClean="0"/>
              <a:t>to data and expertise available through the partners</a:t>
            </a:r>
          </a:p>
        </p:txBody>
      </p:sp>
      <p:sp>
        <p:nvSpPr>
          <p:cNvPr id="4" name="Slide Number Placeholder 3"/>
          <p:cNvSpPr>
            <a:spLocks noGrp="1"/>
          </p:cNvSpPr>
          <p:nvPr>
            <p:ph type="sldNum" sz="quarter" idx="12"/>
          </p:nvPr>
        </p:nvSpPr>
        <p:spPr/>
        <p:txBody>
          <a:bodyPr/>
          <a:lstStyle/>
          <a:p>
            <a:fld id="{91D9C01A-4E7A-43EB-A45D-B4D4D08EDDCD}" type="slidenum">
              <a:rPr lang="en-US" smtClean="0"/>
              <a:pPr/>
              <a:t>8</a:t>
            </a:fld>
            <a:endParaRPr lang="en-US" dirty="0"/>
          </a:p>
        </p:txBody>
      </p:sp>
      <p:pic>
        <p:nvPicPr>
          <p:cNvPr id="5" name="Picture 4" descr="woman_group.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4480" y="2104990"/>
            <a:ext cx="2218458" cy="1473317"/>
          </a:xfrm>
          <a:prstGeom prst="rect">
            <a:avLst/>
          </a:prstGeom>
          <a:effectLst>
            <a:reflection stA="50000" endPos="25000" dist="127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bwMode="auto"/>
        <p:txBody>
          <a:bodyPr wrap="square" numCol="1" anchorCtr="0" compatLnSpc="1">
            <a:prstTxWarp prst="textNoShape">
              <a:avLst/>
            </a:prstTxWarp>
          </a:bodyPr>
          <a:lstStyle/>
          <a:p>
            <a:pPr eaLnBrk="1" hangingPunct="1"/>
            <a:r>
              <a:rPr lang="en-US" dirty="0" smtClean="0">
                <a:ea typeface="ＭＳ Ｐゴシック" charset="-128"/>
              </a:rPr>
              <a:t>Core Team Responsibilities</a:t>
            </a:r>
          </a:p>
        </p:txBody>
      </p:sp>
      <p:sp>
        <p:nvSpPr>
          <p:cNvPr id="3" name="Content Placeholder 2"/>
          <p:cNvSpPr>
            <a:spLocks noGrp="1"/>
          </p:cNvSpPr>
          <p:nvPr>
            <p:ph idx="1"/>
          </p:nvPr>
        </p:nvSpPr>
        <p:spPr>
          <a:xfrm>
            <a:off x="3248024" y="2133600"/>
            <a:ext cx="5740401" cy="4521200"/>
          </a:xfrm>
        </p:spPr>
        <p:txBody>
          <a:bodyPr/>
          <a:lstStyle/>
          <a:p>
            <a:pPr indent="-274320" eaLnBrk="1" hangingPunct="1">
              <a:buClr>
                <a:schemeClr val="accent4"/>
              </a:buClr>
              <a:buFont typeface="Wingdings" pitchFamily="-109" charset="2"/>
              <a:buChar char="§"/>
              <a:defRPr/>
            </a:pPr>
            <a:r>
              <a:rPr lang="en-US" sz="2800" dirty="0" smtClean="0"/>
              <a:t>Guide the overall process</a:t>
            </a:r>
          </a:p>
          <a:p>
            <a:pPr indent="-274320" eaLnBrk="1" hangingPunct="1">
              <a:buClr>
                <a:schemeClr val="accent4"/>
              </a:buClr>
              <a:buFont typeface="Wingdings" pitchFamily="-109" charset="2"/>
              <a:buChar char="§"/>
              <a:defRPr/>
            </a:pPr>
            <a:r>
              <a:rPr lang="en-US" sz="2800" dirty="0" smtClean="0"/>
              <a:t>Recruit others</a:t>
            </a:r>
          </a:p>
          <a:p>
            <a:pPr indent="-274320" eaLnBrk="1" hangingPunct="1">
              <a:buClr>
                <a:schemeClr val="accent4"/>
              </a:buClr>
              <a:buFont typeface="Wingdings" pitchFamily="-109" charset="2"/>
              <a:buChar char="§"/>
              <a:defRPr/>
            </a:pPr>
            <a:r>
              <a:rPr lang="en-US" sz="2800" dirty="0" smtClean="0"/>
              <a:t>Commit to participating in sessions</a:t>
            </a:r>
          </a:p>
          <a:p>
            <a:pPr indent="-274320" eaLnBrk="1" hangingPunct="1">
              <a:buClr>
                <a:schemeClr val="accent4"/>
              </a:buClr>
              <a:buFont typeface="Wingdings" pitchFamily="-109" charset="2"/>
              <a:buChar char="§"/>
              <a:defRPr/>
            </a:pPr>
            <a:r>
              <a:rPr lang="en-US" sz="2800" dirty="0" smtClean="0"/>
              <a:t>Work as a team</a:t>
            </a:r>
          </a:p>
          <a:p>
            <a:pPr indent="-274320" eaLnBrk="1" hangingPunct="1">
              <a:buClr>
                <a:schemeClr val="accent4"/>
              </a:buClr>
              <a:buFont typeface="Wingdings" pitchFamily="-109" charset="2"/>
              <a:buChar char="§"/>
              <a:defRPr/>
            </a:pPr>
            <a:r>
              <a:rPr lang="en-US" sz="2800" dirty="0" smtClean="0"/>
              <a:t>Prepare Emergency Operation Plan</a:t>
            </a:r>
            <a:endParaRPr lang="en-US" sz="2800" dirty="0"/>
          </a:p>
        </p:txBody>
      </p:sp>
      <p:graphicFrame>
        <p:nvGraphicFramePr>
          <p:cNvPr id="4" name="Content Placeholder 3"/>
          <p:cNvGraphicFramePr>
            <a:graphicFrameLocks/>
          </p:cNvGraphicFramePr>
          <p:nvPr>
            <p:extLst>
              <p:ext uri="{D42A27DB-BD31-4B8C-83A1-F6EECF244321}">
                <p14:modId xmlns:p14="http://schemas.microsoft.com/office/powerpoint/2010/main" xmlns="" val="1018144216"/>
              </p:ext>
            </p:extLst>
          </p:nvPr>
        </p:nvGraphicFramePr>
        <p:xfrm>
          <a:off x="283634" y="2451100"/>
          <a:ext cx="3170766" cy="28278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6" name="Slide Number Placeholder 1"/>
          <p:cNvSpPr>
            <a:spLocks noGrp="1"/>
          </p:cNvSpPr>
          <p:nvPr>
            <p:ph type="sldNum" sz="quarter" idx="12"/>
          </p:nvPr>
        </p:nvSpPr>
        <p:spPr bwMode="auto">
          <a:noFill/>
          <a:ln>
            <a:miter lim="800000"/>
            <a:headEnd/>
            <a:tailEnd/>
          </a:ln>
        </p:spPr>
        <p:txBody>
          <a:bodyPr/>
          <a:lstStyle/>
          <a:p>
            <a:fld id="{8514634C-DF60-4503-B6C3-1F4E3A23C677}" type="slidenum">
              <a:rPr lang="en-US"/>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adyCommunity">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ReadyCommunity</Template>
  <TotalTime>3682</TotalTime>
  <Words>1293</Words>
  <Application>Microsoft Office PowerPoint</Application>
  <PresentationFormat>On-screen Show (4:3)</PresentationFormat>
  <Paragraphs>336</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ReadyCommunity</vt:lpstr>
      <vt:lpstr>Office Theme</vt:lpstr>
      <vt:lpstr>Building Disaster-Resilient Places</vt:lpstr>
      <vt:lpstr>A Mini-Quiz</vt:lpstr>
      <vt:lpstr>Rural Challenges</vt:lpstr>
      <vt:lpstr>FEMA’s CPG 101  Comprehensive Preparedness Guide</vt:lpstr>
      <vt:lpstr>What is Involved?</vt:lpstr>
      <vt:lpstr>Layers of Involvement</vt:lpstr>
      <vt:lpstr>Purpose of the Emergency Manager</vt:lpstr>
      <vt:lpstr>Purpose of a Community Coach</vt:lpstr>
      <vt:lpstr>Core Team Responsibilities</vt:lpstr>
      <vt:lpstr>Planning Team Responsibilities</vt:lpstr>
      <vt:lpstr>Goals of the Planning  and Core Team</vt:lpstr>
      <vt:lpstr>Who Should Be at the Table?</vt:lpstr>
      <vt:lpstr>FEMA Suggests…</vt:lpstr>
      <vt:lpstr>Considering Special Needs</vt:lpstr>
      <vt:lpstr>How to Involve Others in Planning</vt:lpstr>
      <vt:lpstr>When to Involve the Community</vt:lpstr>
      <vt:lpstr>Are We Ready?</vt:lpstr>
      <vt:lpstr>Questions &amp; Discussion</vt:lpstr>
      <vt:lpstr>Contact Information</vt:lpstr>
    </vt:vector>
  </TitlesOfParts>
  <Company>Mississippi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ReadyCommunity</dc:title>
  <dc:creator>Extension Service</dc:creator>
  <cp:lastModifiedBy>Extension Service</cp:lastModifiedBy>
  <cp:revision>300</cp:revision>
  <dcterms:created xsi:type="dcterms:W3CDTF">2011-11-02T21:46:40Z</dcterms:created>
  <dcterms:modified xsi:type="dcterms:W3CDTF">2014-12-02T21:13:33Z</dcterms:modified>
</cp:coreProperties>
</file>