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6"/>
  </p:notesMasterIdLst>
  <p:sldIdLst>
    <p:sldId id="363" r:id="rId5"/>
    <p:sldId id="373" r:id="rId6"/>
    <p:sldId id="371" r:id="rId7"/>
    <p:sldId id="422" r:id="rId8"/>
    <p:sldId id="425" r:id="rId9"/>
    <p:sldId id="424" r:id="rId10"/>
    <p:sldId id="394" r:id="rId11"/>
    <p:sldId id="257" r:id="rId12"/>
    <p:sldId id="426" r:id="rId13"/>
    <p:sldId id="428" r:id="rId14"/>
    <p:sldId id="427" r:id="rId15"/>
    <p:sldId id="432" r:id="rId16"/>
    <p:sldId id="431" r:id="rId17"/>
    <p:sldId id="430" r:id="rId18"/>
    <p:sldId id="429" r:id="rId19"/>
    <p:sldId id="258" r:id="rId20"/>
    <p:sldId id="433" r:id="rId21"/>
    <p:sldId id="440" r:id="rId22"/>
    <p:sldId id="441" r:id="rId23"/>
    <p:sldId id="434" r:id="rId24"/>
    <p:sldId id="442" r:id="rId25"/>
    <p:sldId id="435" r:id="rId26"/>
    <p:sldId id="436" r:id="rId27"/>
    <p:sldId id="446" r:id="rId28"/>
    <p:sldId id="437" r:id="rId29"/>
    <p:sldId id="438" r:id="rId30"/>
    <p:sldId id="439" r:id="rId31"/>
    <p:sldId id="443" r:id="rId32"/>
    <p:sldId id="445" r:id="rId33"/>
    <p:sldId id="444" r:id="rId34"/>
    <p:sldId id="391" r:id="rId35"/>
  </p:sldIdLst>
  <p:sldSz cx="13004800" cy="7315200"/>
  <p:notesSz cx="7010400" cy="9296400"/>
  <p:embeddedFontLst>
    <p:embeddedFont>
      <p:font typeface="Arial Black" panose="020B0A04020102020204" pitchFamily="34" charset="0"/>
      <p:bold r:id="rId37"/>
    </p:embeddedFont>
    <p:embeddedFont>
      <p:font typeface="Calibri" panose="020F0502020204030204" pitchFamily="34" charset="0"/>
      <p:regular r:id="rId38"/>
      <p:bold r:id="rId39"/>
      <p:italic r:id="rId40"/>
      <p:boldItalic r:id="rId41"/>
    </p:embeddedFont>
    <p:embeddedFont>
      <p:font typeface="League Spartan" pitchFamily="2" charset="0"/>
      <p:regular r:id="rId42"/>
      <p:bold r:id="rId43"/>
    </p:embeddedFont>
    <p:embeddedFont>
      <p:font typeface="Open Sans" panose="020B060603050402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1F929BE-58E7-4CD2-9019-A205F87CE797}">
          <p14:sldIdLst>
            <p14:sldId id="363"/>
            <p14:sldId id="373"/>
            <p14:sldId id="371"/>
            <p14:sldId id="422"/>
            <p14:sldId id="425"/>
            <p14:sldId id="424"/>
            <p14:sldId id="394"/>
            <p14:sldId id="257"/>
            <p14:sldId id="426"/>
            <p14:sldId id="428"/>
            <p14:sldId id="427"/>
            <p14:sldId id="432"/>
            <p14:sldId id="431"/>
            <p14:sldId id="430"/>
            <p14:sldId id="429"/>
            <p14:sldId id="258"/>
            <p14:sldId id="433"/>
            <p14:sldId id="440"/>
            <p14:sldId id="441"/>
            <p14:sldId id="434"/>
            <p14:sldId id="442"/>
            <p14:sldId id="435"/>
            <p14:sldId id="436"/>
            <p14:sldId id="446"/>
            <p14:sldId id="437"/>
            <p14:sldId id="438"/>
            <p14:sldId id="439"/>
            <p14:sldId id="443"/>
            <p14:sldId id="445"/>
            <p14:sldId id="444"/>
            <p14:sldId id="39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son, Adam (UMKC-Student)" initials="LA(S" lastIdx="1" clrIdx="0">
    <p:extLst>
      <p:ext uri="{19B8F6BF-5375-455C-9EA6-DF929625EA0E}">
        <p15:presenceInfo xmlns:p15="http://schemas.microsoft.com/office/powerpoint/2012/main" userId="S::amlbhp@umsystem.edu::ac001f5f-9ff5-490f-98e1-2a3719be593b" providerId="AD"/>
      </p:ext>
    </p:extLst>
  </p:cmAuthor>
  <p:cmAuthor id="2" name="McCarty, Marcus" initials="MM" lastIdx="1" clrIdx="1">
    <p:extLst>
      <p:ext uri="{19B8F6BF-5375-455C-9EA6-DF929625EA0E}">
        <p15:presenceInfo xmlns:p15="http://schemas.microsoft.com/office/powerpoint/2012/main" userId="S::mccartymc@umsystem.edu::44bce40d-0aaa-43e4-95da-dfd769bbb4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3399"/>
    <a:srgbClr val="800000"/>
    <a:srgbClr val="003300"/>
    <a:srgbClr val="FFC000"/>
    <a:srgbClr val="000000"/>
    <a:srgbClr val="E6AF00"/>
    <a:srgbClr val="F9FBFD"/>
    <a:srgbClr val="FCFDFE"/>
    <a:srgbClr val="EEF3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08" autoAdjust="0"/>
    <p:restoredTop sz="63911" autoAdjust="0"/>
  </p:normalViewPr>
  <p:slideViewPr>
    <p:cSldViewPr>
      <p:cViewPr varScale="1">
        <p:scale>
          <a:sx n="69" d="100"/>
          <a:sy n="69" d="100"/>
        </p:scale>
        <p:origin x="1690" y="38"/>
      </p:cViewPr>
      <p:guideLst>
        <p:guide orient="horz" pos="2160"/>
        <p:guide pos="3840"/>
      </p:guideLst>
    </p:cSldViewPr>
  </p:slideViewPr>
  <p:outlineViewPr>
    <p:cViewPr>
      <p:scale>
        <a:sx n="33" d="100"/>
        <a:sy n="33" d="100"/>
      </p:scale>
      <p:origin x="0" y="-10272"/>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s>
</file>

<file path=ppt/diagrams/_rels/data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8.png"/><Relationship Id="rId4" Type="http://schemas.openxmlformats.org/officeDocument/2006/relationships/image" Target="../media/image4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8.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8792EC-5714-4C8E-A4BC-666BE30AD009}"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1F53FBF7-B2AB-46F9-9871-FE85901F1B51}">
      <dgm:prSet/>
      <dgm:spPr>
        <a:solidFill>
          <a:srgbClr val="003300"/>
        </a:solidFill>
      </dgm:spPr>
      <dgm:t>
        <a:bodyPr/>
        <a:lstStyle/>
        <a:p>
          <a:r>
            <a:rPr lang="en-US" b="1"/>
            <a:t>Identify </a:t>
          </a:r>
          <a:r>
            <a:rPr lang="en-US"/>
            <a:t>the basic components of the computer and their use</a:t>
          </a:r>
        </a:p>
      </dgm:t>
    </dgm:pt>
    <dgm:pt modelId="{551E0F9B-0ACF-4C9D-AB31-0A3E26B6FC96}" type="parTrans" cxnId="{01A905FA-197C-43FA-9BBA-5B47245B91C5}">
      <dgm:prSet/>
      <dgm:spPr/>
      <dgm:t>
        <a:bodyPr/>
        <a:lstStyle/>
        <a:p>
          <a:endParaRPr lang="en-US"/>
        </a:p>
      </dgm:t>
    </dgm:pt>
    <dgm:pt modelId="{6ADE3415-4EC2-4DA8-9E57-CF8DCCC4FFA9}" type="sibTrans" cxnId="{01A905FA-197C-43FA-9BBA-5B47245B91C5}">
      <dgm:prSet/>
      <dgm:spPr/>
      <dgm:t>
        <a:bodyPr/>
        <a:lstStyle/>
        <a:p>
          <a:endParaRPr lang="en-US"/>
        </a:p>
      </dgm:t>
    </dgm:pt>
    <dgm:pt modelId="{C5A4256E-4B00-4D9C-BE83-0DA06DB7CA68}">
      <dgm:prSet/>
      <dgm:spPr>
        <a:solidFill>
          <a:srgbClr val="800000"/>
        </a:solidFill>
      </dgm:spPr>
      <dgm:t>
        <a:bodyPr/>
        <a:lstStyle/>
        <a:p>
          <a:r>
            <a:rPr lang="en-US" b="1"/>
            <a:t>Determine</a:t>
          </a:r>
          <a:r>
            <a:rPr lang="en-US"/>
            <a:t> the difference between hardware and software</a:t>
          </a:r>
        </a:p>
      </dgm:t>
    </dgm:pt>
    <dgm:pt modelId="{B5DA34DB-BCF7-476E-90A0-EAC28F494BE9}" type="parTrans" cxnId="{2FCA4EA0-CE52-4BEE-A6C2-A980F0D0F3B5}">
      <dgm:prSet/>
      <dgm:spPr/>
      <dgm:t>
        <a:bodyPr/>
        <a:lstStyle/>
        <a:p>
          <a:endParaRPr lang="en-US"/>
        </a:p>
      </dgm:t>
    </dgm:pt>
    <dgm:pt modelId="{5F844B9B-3D01-4521-B809-DA4B2F6423C9}" type="sibTrans" cxnId="{2FCA4EA0-CE52-4BEE-A6C2-A980F0D0F3B5}">
      <dgm:prSet/>
      <dgm:spPr/>
      <dgm:t>
        <a:bodyPr/>
        <a:lstStyle/>
        <a:p>
          <a:endParaRPr lang="en-US"/>
        </a:p>
      </dgm:t>
    </dgm:pt>
    <dgm:pt modelId="{6B4ECC02-F80F-4953-8229-9C2A15D22F37}">
      <dgm:prSet/>
      <dgm:spPr>
        <a:solidFill>
          <a:srgbClr val="003399"/>
        </a:solidFill>
      </dgm:spPr>
      <dgm:t>
        <a:bodyPr/>
        <a:lstStyle/>
        <a:p>
          <a:r>
            <a:rPr lang="en-US" b="1"/>
            <a:t>Identify </a:t>
          </a:r>
          <a:r>
            <a:rPr lang="en-US"/>
            <a:t>the type of operating system used</a:t>
          </a:r>
        </a:p>
      </dgm:t>
    </dgm:pt>
    <dgm:pt modelId="{5FBA5877-6D01-4EB5-B14A-7E207BB49660}" type="parTrans" cxnId="{2F3B8E05-0C51-469F-A58C-26B6580644A5}">
      <dgm:prSet/>
      <dgm:spPr/>
      <dgm:t>
        <a:bodyPr/>
        <a:lstStyle/>
        <a:p>
          <a:endParaRPr lang="en-US"/>
        </a:p>
      </dgm:t>
    </dgm:pt>
    <dgm:pt modelId="{EA5508EA-1887-4E16-B2B9-4D3FB89BF186}" type="sibTrans" cxnId="{2F3B8E05-0C51-469F-A58C-26B6580644A5}">
      <dgm:prSet/>
      <dgm:spPr/>
      <dgm:t>
        <a:bodyPr/>
        <a:lstStyle/>
        <a:p>
          <a:endParaRPr lang="en-US"/>
        </a:p>
      </dgm:t>
    </dgm:pt>
    <dgm:pt modelId="{767D589A-B1DB-4C7A-8F5C-B4A98E3AA52D}">
      <dgm:prSet/>
      <dgm:spPr>
        <a:solidFill>
          <a:srgbClr val="663300"/>
        </a:solidFill>
      </dgm:spPr>
      <dgm:t>
        <a:bodyPr/>
        <a:lstStyle/>
        <a:p>
          <a:r>
            <a:rPr lang="en-US" b="1"/>
            <a:t>Determine</a:t>
          </a:r>
          <a:r>
            <a:rPr lang="en-US"/>
            <a:t> features needed when purchasing a computer</a:t>
          </a:r>
        </a:p>
      </dgm:t>
    </dgm:pt>
    <dgm:pt modelId="{BDB4CF58-C35D-42E2-9361-8C598E87DA99}" type="parTrans" cxnId="{111CFE80-7099-4B3C-A4F0-A06818880F7A}">
      <dgm:prSet/>
      <dgm:spPr/>
      <dgm:t>
        <a:bodyPr/>
        <a:lstStyle/>
        <a:p>
          <a:endParaRPr lang="en-US"/>
        </a:p>
      </dgm:t>
    </dgm:pt>
    <dgm:pt modelId="{BDDFCE4A-A1D4-4FB8-8B8E-E822AD606836}" type="sibTrans" cxnId="{111CFE80-7099-4B3C-A4F0-A06818880F7A}">
      <dgm:prSet/>
      <dgm:spPr/>
      <dgm:t>
        <a:bodyPr/>
        <a:lstStyle/>
        <a:p>
          <a:endParaRPr lang="en-US"/>
        </a:p>
      </dgm:t>
    </dgm:pt>
    <dgm:pt modelId="{D162EE65-D0E7-4CB2-9F9A-C83DDDF33240}" type="pres">
      <dgm:prSet presAssocID="{078792EC-5714-4C8E-A4BC-666BE30AD009}" presName="Name0" presStyleCnt="0">
        <dgm:presLayoutVars>
          <dgm:dir/>
          <dgm:animLvl val="lvl"/>
          <dgm:resizeHandles val="exact"/>
        </dgm:presLayoutVars>
      </dgm:prSet>
      <dgm:spPr/>
    </dgm:pt>
    <dgm:pt modelId="{949F9650-1A0E-43C6-8138-2AE536A5CE22}" type="pres">
      <dgm:prSet presAssocID="{767D589A-B1DB-4C7A-8F5C-B4A98E3AA52D}" presName="boxAndChildren" presStyleCnt="0"/>
      <dgm:spPr/>
    </dgm:pt>
    <dgm:pt modelId="{E48A4A31-200D-4D67-879C-1EC11E69613B}" type="pres">
      <dgm:prSet presAssocID="{767D589A-B1DB-4C7A-8F5C-B4A98E3AA52D}" presName="parentTextBox" presStyleLbl="node1" presStyleIdx="0" presStyleCnt="4"/>
      <dgm:spPr/>
    </dgm:pt>
    <dgm:pt modelId="{FD418448-E3ED-4D05-8E2E-23A94FC67541}" type="pres">
      <dgm:prSet presAssocID="{EA5508EA-1887-4E16-B2B9-4D3FB89BF186}" presName="sp" presStyleCnt="0"/>
      <dgm:spPr/>
    </dgm:pt>
    <dgm:pt modelId="{576133A2-408E-43AA-91BB-36BF642302FC}" type="pres">
      <dgm:prSet presAssocID="{6B4ECC02-F80F-4953-8229-9C2A15D22F37}" presName="arrowAndChildren" presStyleCnt="0"/>
      <dgm:spPr/>
    </dgm:pt>
    <dgm:pt modelId="{7724F379-AD09-4894-865C-2B4867857C81}" type="pres">
      <dgm:prSet presAssocID="{6B4ECC02-F80F-4953-8229-9C2A15D22F37}" presName="parentTextArrow" presStyleLbl="node1" presStyleIdx="1" presStyleCnt="4"/>
      <dgm:spPr/>
    </dgm:pt>
    <dgm:pt modelId="{1DD4065B-5BF2-4253-BE4A-742A79EE8FBC}" type="pres">
      <dgm:prSet presAssocID="{5F844B9B-3D01-4521-B809-DA4B2F6423C9}" presName="sp" presStyleCnt="0"/>
      <dgm:spPr/>
    </dgm:pt>
    <dgm:pt modelId="{0ADBCEBD-A3ED-4336-9DEE-1D8A11C523DC}" type="pres">
      <dgm:prSet presAssocID="{C5A4256E-4B00-4D9C-BE83-0DA06DB7CA68}" presName="arrowAndChildren" presStyleCnt="0"/>
      <dgm:spPr/>
    </dgm:pt>
    <dgm:pt modelId="{55BBD290-763E-4059-A181-3FB81B063C4E}" type="pres">
      <dgm:prSet presAssocID="{C5A4256E-4B00-4D9C-BE83-0DA06DB7CA68}" presName="parentTextArrow" presStyleLbl="node1" presStyleIdx="2" presStyleCnt="4"/>
      <dgm:spPr/>
    </dgm:pt>
    <dgm:pt modelId="{BC0CA61A-F562-41B0-9427-1CA5EA7A9162}" type="pres">
      <dgm:prSet presAssocID="{6ADE3415-4EC2-4DA8-9E57-CF8DCCC4FFA9}" presName="sp" presStyleCnt="0"/>
      <dgm:spPr/>
    </dgm:pt>
    <dgm:pt modelId="{0F42495D-BEFD-4EF0-A504-C93502C7E10E}" type="pres">
      <dgm:prSet presAssocID="{1F53FBF7-B2AB-46F9-9871-FE85901F1B51}" presName="arrowAndChildren" presStyleCnt="0"/>
      <dgm:spPr/>
    </dgm:pt>
    <dgm:pt modelId="{63354F73-2CC9-49B2-A7F1-DD1307702F03}" type="pres">
      <dgm:prSet presAssocID="{1F53FBF7-B2AB-46F9-9871-FE85901F1B51}" presName="parentTextArrow" presStyleLbl="node1" presStyleIdx="3" presStyleCnt="4" custLinFactNeighborX="5026" custLinFactNeighborY="-123"/>
      <dgm:spPr/>
    </dgm:pt>
  </dgm:ptLst>
  <dgm:cxnLst>
    <dgm:cxn modelId="{2F3B8E05-0C51-469F-A58C-26B6580644A5}" srcId="{078792EC-5714-4C8E-A4BC-666BE30AD009}" destId="{6B4ECC02-F80F-4953-8229-9C2A15D22F37}" srcOrd="2" destOrd="0" parTransId="{5FBA5877-6D01-4EB5-B14A-7E207BB49660}" sibTransId="{EA5508EA-1887-4E16-B2B9-4D3FB89BF186}"/>
    <dgm:cxn modelId="{B95F3666-76C5-40EB-AA44-FD4C14EAB12D}" type="presOf" srcId="{C5A4256E-4B00-4D9C-BE83-0DA06DB7CA68}" destId="{55BBD290-763E-4059-A181-3FB81B063C4E}" srcOrd="0" destOrd="0" presId="urn:microsoft.com/office/officeart/2005/8/layout/process4"/>
    <dgm:cxn modelId="{EA0F9E76-C0BD-441A-9FE6-FE2EAB25B7AC}" type="presOf" srcId="{078792EC-5714-4C8E-A4BC-666BE30AD009}" destId="{D162EE65-D0E7-4CB2-9F9A-C83DDDF33240}" srcOrd="0" destOrd="0" presId="urn:microsoft.com/office/officeart/2005/8/layout/process4"/>
    <dgm:cxn modelId="{55CC5F7C-FD43-4243-834C-A7E032D1A91E}" type="presOf" srcId="{6B4ECC02-F80F-4953-8229-9C2A15D22F37}" destId="{7724F379-AD09-4894-865C-2B4867857C81}" srcOrd="0" destOrd="0" presId="urn:microsoft.com/office/officeart/2005/8/layout/process4"/>
    <dgm:cxn modelId="{111CFE80-7099-4B3C-A4F0-A06818880F7A}" srcId="{078792EC-5714-4C8E-A4BC-666BE30AD009}" destId="{767D589A-B1DB-4C7A-8F5C-B4A98E3AA52D}" srcOrd="3" destOrd="0" parTransId="{BDB4CF58-C35D-42E2-9361-8C598E87DA99}" sibTransId="{BDDFCE4A-A1D4-4FB8-8B8E-E822AD606836}"/>
    <dgm:cxn modelId="{2FCA4EA0-CE52-4BEE-A6C2-A980F0D0F3B5}" srcId="{078792EC-5714-4C8E-A4BC-666BE30AD009}" destId="{C5A4256E-4B00-4D9C-BE83-0DA06DB7CA68}" srcOrd="1" destOrd="0" parTransId="{B5DA34DB-BCF7-476E-90A0-EAC28F494BE9}" sibTransId="{5F844B9B-3D01-4521-B809-DA4B2F6423C9}"/>
    <dgm:cxn modelId="{EED8FBBF-CB70-4284-BC70-729270201D8B}" type="presOf" srcId="{767D589A-B1DB-4C7A-8F5C-B4A98E3AA52D}" destId="{E48A4A31-200D-4D67-879C-1EC11E69613B}" srcOrd="0" destOrd="0" presId="urn:microsoft.com/office/officeart/2005/8/layout/process4"/>
    <dgm:cxn modelId="{0A58A9C7-838E-4E96-976B-54DB2D14089D}" type="presOf" srcId="{1F53FBF7-B2AB-46F9-9871-FE85901F1B51}" destId="{63354F73-2CC9-49B2-A7F1-DD1307702F03}" srcOrd="0" destOrd="0" presId="urn:microsoft.com/office/officeart/2005/8/layout/process4"/>
    <dgm:cxn modelId="{01A905FA-197C-43FA-9BBA-5B47245B91C5}" srcId="{078792EC-5714-4C8E-A4BC-666BE30AD009}" destId="{1F53FBF7-B2AB-46F9-9871-FE85901F1B51}" srcOrd="0" destOrd="0" parTransId="{551E0F9B-0ACF-4C9D-AB31-0A3E26B6FC96}" sibTransId="{6ADE3415-4EC2-4DA8-9E57-CF8DCCC4FFA9}"/>
    <dgm:cxn modelId="{02700768-E533-4052-87B3-DC3B263F5AAA}" type="presParOf" srcId="{D162EE65-D0E7-4CB2-9F9A-C83DDDF33240}" destId="{949F9650-1A0E-43C6-8138-2AE536A5CE22}" srcOrd="0" destOrd="0" presId="urn:microsoft.com/office/officeart/2005/8/layout/process4"/>
    <dgm:cxn modelId="{3BE49A9C-697B-4AC3-8330-5FB52FE9E103}" type="presParOf" srcId="{949F9650-1A0E-43C6-8138-2AE536A5CE22}" destId="{E48A4A31-200D-4D67-879C-1EC11E69613B}" srcOrd="0" destOrd="0" presId="urn:microsoft.com/office/officeart/2005/8/layout/process4"/>
    <dgm:cxn modelId="{CDEB93F4-165F-49E4-B201-75C86107455F}" type="presParOf" srcId="{D162EE65-D0E7-4CB2-9F9A-C83DDDF33240}" destId="{FD418448-E3ED-4D05-8E2E-23A94FC67541}" srcOrd="1" destOrd="0" presId="urn:microsoft.com/office/officeart/2005/8/layout/process4"/>
    <dgm:cxn modelId="{F9EBF968-680A-4E8A-9D10-DF146FBF97DF}" type="presParOf" srcId="{D162EE65-D0E7-4CB2-9F9A-C83DDDF33240}" destId="{576133A2-408E-43AA-91BB-36BF642302FC}" srcOrd="2" destOrd="0" presId="urn:microsoft.com/office/officeart/2005/8/layout/process4"/>
    <dgm:cxn modelId="{5DEBAA8E-B694-4B88-89F6-A199612EF616}" type="presParOf" srcId="{576133A2-408E-43AA-91BB-36BF642302FC}" destId="{7724F379-AD09-4894-865C-2B4867857C81}" srcOrd="0" destOrd="0" presId="urn:microsoft.com/office/officeart/2005/8/layout/process4"/>
    <dgm:cxn modelId="{9B11F3DB-57C0-4463-ABB6-AF0F63FAC58A}" type="presParOf" srcId="{D162EE65-D0E7-4CB2-9F9A-C83DDDF33240}" destId="{1DD4065B-5BF2-4253-BE4A-742A79EE8FBC}" srcOrd="3" destOrd="0" presId="urn:microsoft.com/office/officeart/2005/8/layout/process4"/>
    <dgm:cxn modelId="{9C99CF8C-BC14-44CC-B8C5-04F892241C2E}" type="presParOf" srcId="{D162EE65-D0E7-4CB2-9F9A-C83DDDF33240}" destId="{0ADBCEBD-A3ED-4336-9DEE-1D8A11C523DC}" srcOrd="4" destOrd="0" presId="urn:microsoft.com/office/officeart/2005/8/layout/process4"/>
    <dgm:cxn modelId="{F8008903-5EC3-4A3D-84C0-3F45CD1B025C}" type="presParOf" srcId="{0ADBCEBD-A3ED-4336-9DEE-1D8A11C523DC}" destId="{55BBD290-763E-4059-A181-3FB81B063C4E}" srcOrd="0" destOrd="0" presId="urn:microsoft.com/office/officeart/2005/8/layout/process4"/>
    <dgm:cxn modelId="{69EC6B01-31F6-4A00-95AB-F1195883B760}" type="presParOf" srcId="{D162EE65-D0E7-4CB2-9F9A-C83DDDF33240}" destId="{BC0CA61A-F562-41B0-9427-1CA5EA7A9162}" srcOrd="5" destOrd="0" presId="urn:microsoft.com/office/officeart/2005/8/layout/process4"/>
    <dgm:cxn modelId="{F7846814-BA77-4AFA-85B6-4FF87120CEBD}" type="presParOf" srcId="{D162EE65-D0E7-4CB2-9F9A-C83DDDF33240}" destId="{0F42495D-BEFD-4EF0-A504-C93502C7E10E}" srcOrd="6" destOrd="0" presId="urn:microsoft.com/office/officeart/2005/8/layout/process4"/>
    <dgm:cxn modelId="{A4F4E016-17AE-4949-9265-ABAA2D14E236}" type="presParOf" srcId="{0F42495D-BEFD-4EF0-A504-C93502C7E10E}" destId="{63354F73-2CC9-49B2-A7F1-DD1307702F0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DF769B-935A-434D-A50C-3C33FF97B3D7}"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4BEFFFB2-DFB5-4AEA-9F3B-DC18F2D7E978}">
      <dgm:prSet phldrT="[Text]"/>
      <dgm:spPr>
        <a:solidFill>
          <a:schemeClr val="accent1">
            <a:lumMod val="75000"/>
          </a:schemeClr>
        </a:solidFill>
      </dgm:spPr>
      <dgm:t>
        <a:bodyPr/>
        <a:lstStyle/>
        <a:p>
          <a:r>
            <a:rPr lang="en-US" dirty="0"/>
            <a:t>What is a computer</a:t>
          </a:r>
        </a:p>
      </dgm:t>
    </dgm:pt>
    <dgm:pt modelId="{541D7A1B-894F-4DFA-9714-BD37AA17AEF0}" type="parTrans" cxnId="{26B43614-51AC-4A21-BBFF-6042FF49A6FE}">
      <dgm:prSet/>
      <dgm:spPr/>
      <dgm:t>
        <a:bodyPr/>
        <a:lstStyle/>
        <a:p>
          <a:endParaRPr lang="en-US"/>
        </a:p>
      </dgm:t>
    </dgm:pt>
    <dgm:pt modelId="{B65386E8-CC32-4DBF-94D5-5860DED6A6EA}" type="sibTrans" cxnId="{26B43614-51AC-4A21-BBFF-6042FF49A6FE}">
      <dgm:prSet/>
      <dgm:spPr/>
      <dgm:t>
        <a:bodyPr/>
        <a:lstStyle/>
        <a:p>
          <a:endParaRPr lang="en-US"/>
        </a:p>
      </dgm:t>
    </dgm:pt>
    <dgm:pt modelId="{2D102108-080B-4FAB-9549-9D519687F6A8}">
      <dgm:prSet phldrT="[Text]"/>
      <dgm:spPr/>
      <dgm:t>
        <a:bodyPr/>
        <a:lstStyle/>
        <a:p>
          <a:r>
            <a:rPr lang="en-US" dirty="0"/>
            <a:t>Types of computers</a:t>
          </a:r>
        </a:p>
      </dgm:t>
    </dgm:pt>
    <dgm:pt modelId="{F524F2A9-7228-48CD-8BED-CCABEAF17FDD}" type="parTrans" cxnId="{32B27C41-229C-476B-B3E3-4C966854747B}">
      <dgm:prSet/>
      <dgm:spPr/>
      <dgm:t>
        <a:bodyPr/>
        <a:lstStyle/>
        <a:p>
          <a:endParaRPr lang="en-US"/>
        </a:p>
      </dgm:t>
    </dgm:pt>
    <dgm:pt modelId="{F2B07834-5BD8-4993-BDFD-C00FDD781644}" type="sibTrans" cxnId="{32B27C41-229C-476B-B3E3-4C966854747B}">
      <dgm:prSet/>
      <dgm:spPr/>
      <dgm:t>
        <a:bodyPr/>
        <a:lstStyle/>
        <a:p>
          <a:endParaRPr lang="en-US"/>
        </a:p>
      </dgm:t>
    </dgm:pt>
    <dgm:pt modelId="{58D3FD11-B69F-46E6-A6A5-32A2B68CBC4E}">
      <dgm:prSet phldrT="[Text]"/>
      <dgm:spPr/>
      <dgm:t>
        <a:bodyPr/>
        <a:lstStyle/>
        <a:p>
          <a:r>
            <a:rPr lang="en-US" dirty="0">
              <a:latin typeface="Calibri" panose="020F0502020204030204"/>
              <a:ea typeface="+mn-ea"/>
              <a:cs typeface="+mn-cs"/>
            </a:rPr>
            <a:t>Computer System: Hardware &amp; Software</a:t>
          </a:r>
          <a:endParaRPr lang="en-US" dirty="0"/>
        </a:p>
      </dgm:t>
    </dgm:pt>
    <dgm:pt modelId="{A2F1DE61-A8FA-4790-BA61-90F519FC2A42}" type="parTrans" cxnId="{446859B7-7FA6-4A90-9951-4317B8464BA8}">
      <dgm:prSet/>
      <dgm:spPr/>
      <dgm:t>
        <a:bodyPr/>
        <a:lstStyle/>
        <a:p>
          <a:endParaRPr lang="en-US"/>
        </a:p>
      </dgm:t>
    </dgm:pt>
    <dgm:pt modelId="{F5A35D93-25FB-42C5-864E-DF70F0A029B9}" type="sibTrans" cxnId="{446859B7-7FA6-4A90-9951-4317B8464BA8}">
      <dgm:prSet/>
      <dgm:spPr/>
      <dgm:t>
        <a:bodyPr/>
        <a:lstStyle/>
        <a:p>
          <a:endParaRPr lang="en-US"/>
        </a:p>
      </dgm:t>
    </dgm:pt>
    <dgm:pt modelId="{08F7E290-CDDC-4152-8C65-B2958C22A215}">
      <dgm:prSet phldrT="[Text]"/>
      <dgm:spPr/>
      <dgm:t>
        <a:bodyPr/>
        <a:lstStyle/>
        <a:p>
          <a:r>
            <a:rPr lang="en-US" dirty="0"/>
            <a:t>Purchasing a Computer</a:t>
          </a:r>
        </a:p>
      </dgm:t>
    </dgm:pt>
    <dgm:pt modelId="{24220A48-40A0-46A1-A092-5DBCDBBB7A37}" type="parTrans" cxnId="{82FC097F-7351-4165-A7B5-94B0EC49146F}">
      <dgm:prSet/>
      <dgm:spPr/>
      <dgm:t>
        <a:bodyPr/>
        <a:lstStyle/>
        <a:p>
          <a:endParaRPr lang="en-US"/>
        </a:p>
      </dgm:t>
    </dgm:pt>
    <dgm:pt modelId="{230F5A45-35EB-4EC1-A20A-7A2C8F7BE8DF}" type="sibTrans" cxnId="{82FC097F-7351-4165-A7B5-94B0EC49146F}">
      <dgm:prSet/>
      <dgm:spPr/>
      <dgm:t>
        <a:bodyPr/>
        <a:lstStyle/>
        <a:p>
          <a:endParaRPr lang="en-US"/>
        </a:p>
      </dgm:t>
    </dgm:pt>
    <dgm:pt modelId="{87D6B0EF-00CC-404A-BF95-A924FF2146D0}" type="pres">
      <dgm:prSet presAssocID="{3BDF769B-935A-434D-A50C-3C33FF97B3D7}" presName="Name0" presStyleCnt="0">
        <dgm:presLayoutVars>
          <dgm:dir/>
          <dgm:animLvl val="lvl"/>
          <dgm:resizeHandles val="exact"/>
        </dgm:presLayoutVars>
      </dgm:prSet>
      <dgm:spPr/>
    </dgm:pt>
    <dgm:pt modelId="{3B64E134-9B80-4172-93CB-97FFB5CACD51}" type="pres">
      <dgm:prSet presAssocID="{08F7E290-CDDC-4152-8C65-B2958C22A215}" presName="boxAndChildren" presStyleCnt="0"/>
      <dgm:spPr/>
    </dgm:pt>
    <dgm:pt modelId="{1EB85FA9-F4ED-4148-8326-2FE9E71CC372}" type="pres">
      <dgm:prSet presAssocID="{08F7E290-CDDC-4152-8C65-B2958C22A215}" presName="parentTextBox" presStyleLbl="node1" presStyleIdx="0" presStyleCnt="4"/>
      <dgm:spPr/>
    </dgm:pt>
    <dgm:pt modelId="{3417F2EF-4043-4144-A69B-F428DDC20D1B}" type="pres">
      <dgm:prSet presAssocID="{F5A35D93-25FB-42C5-864E-DF70F0A029B9}" presName="sp" presStyleCnt="0"/>
      <dgm:spPr/>
    </dgm:pt>
    <dgm:pt modelId="{6C4FCABE-DDFA-4220-BF46-39DA58FB6B1B}" type="pres">
      <dgm:prSet presAssocID="{58D3FD11-B69F-46E6-A6A5-32A2B68CBC4E}" presName="arrowAndChildren" presStyleCnt="0"/>
      <dgm:spPr/>
    </dgm:pt>
    <dgm:pt modelId="{20909882-4C04-4E1B-B3FE-5DE506E9C275}" type="pres">
      <dgm:prSet presAssocID="{58D3FD11-B69F-46E6-A6A5-32A2B68CBC4E}" presName="parentTextArrow" presStyleLbl="node1" presStyleIdx="1" presStyleCnt="4"/>
      <dgm:spPr/>
    </dgm:pt>
    <dgm:pt modelId="{EE0F8E23-C40D-4605-9098-C0706A24E0FE}" type="pres">
      <dgm:prSet presAssocID="{F2B07834-5BD8-4993-BDFD-C00FDD781644}" presName="sp" presStyleCnt="0"/>
      <dgm:spPr/>
    </dgm:pt>
    <dgm:pt modelId="{EC601AED-0C6D-4D08-8A48-BFB1FF5C98EA}" type="pres">
      <dgm:prSet presAssocID="{2D102108-080B-4FAB-9549-9D519687F6A8}" presName="arrowAndChildren" presStyleCnt="0"/>
      <dgm:spPr/>
    </dgm:pt>
    <dgm:pt modelId="{18B7180F-FD75-4B6D-A171-F14719209D77}" type="pres">
      <dgm:prSet presAssocID="{2D102108-080B-4FAB-9549-9D519687F6A8}" presName="parentTextArrow" presStyleLbl="node1" presStyleIdx="2" presStyleCnt="4"/>
      <dgm:spPr/>
    </dgm:pt>
    <dgm:pt modelId="{9662AF0A-D77D-4254-90F6-0DE1B6E7302F}" type="pres">
      <dgm:prSet presAssocID="{B65386E8-CC32-4DBF-94D5-5860DED6A6EA}" presName="sp" presStyleCnt="0"/>
      <dgm:spPr/>
    </dgm:pt>
    <dgm:pt modelId="{11E8BFDF-900A-4E5C-AFD1-EE088789395E}" type="pres">
      <dgm:prSet presAssocID="{4BEFFFB2-DFB5-4AEA-9F3B-DC18F2D7E978}" presName="arrowAndChildren" presStyleCnt="0"/>
      <dgm:spPr/>
    </dgm:pt>
    <dgm:pt modelId="{85C82971-17C5-430A-A6EA-ED5487EA7B91}" type="pres">
      <dgm:prSet presAssocID="{4BEFFFB2-DFB5-4AEA-9F3B-DC18F2D7E978}" presName="parentTextArrow" presStyleLbl="node1" presStyleIdx="3" presStyleCnt="4" custLinFactNeighborX="-4192" custLinFactNeighborY="-221"/>
      <dgm:spPr/>
    </dgm:pt>
  </dgm:ptLst>
  <dgm:cxnLst>
    <dgm:cxn modelId="{26B43614-51AC-4A21-BBFF-6042FF49A6FE}" srcId="{3BDF769B-935A-434D-A50C-3C33FF97B3D7}" destId="{4BEFFFB2-DFB5-4AEA-9F3B-DC18F2D7E978}" srcOrd="0" destOrd="0" parTransId="{541D7A1B-894F-4DFA-9714-BD37AA17AEF0}" sibTransId="{B65386E8-CC32-4DBF-94D5-5860DED6A6EA}"/>
    <dgm:cxn modelId="{60F72622-E076-413B-BCEE-00672653D9BD}" type="presOf" srcId="{4BEFFFB2-DFB5-4AEA-9F3B-DC18F2D7E978}" destId="{85C82971-17C5-430A-A6EA-ED5487EA7B91}" srcOrd="0" destOrd="0" presId="urn:microsoft.com/office/officeart/2005/8/layout/process4"/>
    <dgm:cxn modelId="{AE960825-F456-4BFD-B9C5-159B5C792B68}" type="presOf" srcId="{08F7E290-CDDC-4152-8C65-B2958C22A215}" destId="{1EB85FA9-F4ED-4148-8326-2FE9E71CC372}" srcOrd="0" destOrd="0" presId="urn:microsoft.com/office/officeart/2005/8/layout/process4"/>
    <dgm:cxn modelId="{32B27C41-229C-476B-B3E3-4C966854747B}" srcId="{3BDF769B-935A-434D-A50C-3C33FF97B3D7}" destId="{2D102108-080B-4FAB-9549-9D519687F6A8}" srcOrd="1" destOrd="0" parTransId="{F524F2A9-7228-48CD-8BED-CCABEAF17FDD}" sibTransId="{F2B07834-5BD8-4993-BDFD-C00FDD781644}"/>
    <dgm:cxn modelId="{82FC097F-7351-4165-A7B5-94B0EC49146F}" srcId="{3BDF769B-935A-434D-A50C-3C33FF97B3D7}" destId="{08F7E290-CDDC-4152-8C65-B2958C22A215}" srcOrd="3" destOrd="0" parTransId="{24220A48-40A0-46A1-A092-5DBCDBBB7A37}" sibTransId="{230F5A45-35EB-4EC1-A20A-7A2C8F7BE8DF}"/>
    <dgm:cxn modelId="{BA5B8184-FEDF-4D5E-8070-E3F7C9CDECF0}" type="presOf" srcId="{58D3FD11-B69F-46E6-A6A5-32A2B68CBC4E}" destId="{20909882-4C04-4E1B-B3FE-5DE506E9C275}" srcOrd="0" destOrd="0" presId="urn:microsoft.com/office/officeart/2005/8/layout/process4"/>
    <dgm:cxn modelId="{DC92FB89-F4AD-46A3-ADD9-E51818AE7D33}" type="presOf" srcId="{3BDF769B-935A-434D-A50C-3C33FF97B3D7}" destId="{87D6B0EF-00CC-404A-BF95-A924FF2146D0}" srcOrd="0" destOrd="0" presId="urn:microsoft.com/office/officeart/2005/8/layout/process4"/>
    <dgm:cxn modelId="{E15BBCA1-80D6-4F4C-96A7-CAA97EE89E10}" type="presOf" srcId="{2D102108-080B-4FAB-9549-9D519687F6A8}" destId="{18B7180F-FD75-4B6D-A171-F14719209D77}" srcOrd="0" destOrd="0" presId="urn:microsoft.com/office/officeart/2005/8/layout/process4"/>
    <dgm:cxn modelId="{446859B7-7FA6-4A90-9951-4317B8464BA8}" srcId="{3BDF769B-935A-434D-A50C-3C33FF97B3D7}" destId="{58D3FD11-B69F-46E6-A6A5-32A2B68CBC4E}" srcOrd="2" destOrd="0" parTransId="{A2F1DE61-A8FA-4790-BA61-90F519FC2A42}" sibTransId="{F5A35D93-25FB-42C5-864E-DF70F0A029B9}"/>
    <dgm:cxn modelId="{01132FC4-0B2E-4995-B7C6-DD463CD18971}" type="presParOf" srcId="{87D6B0EF-00CC-404A-BF95-A924FF2146D0}" destId="{3B64E134-9B80-4172-93CB-97FFB5CACD51}" srcOrd="0" destOrd="0" presId="urn:microsoft.com/office/officeart/2005/8/layout/process4"/>
    <dgm:cxn modelId="{2F4120C1-2556-44B7-B62A-784436ABD6AE}" type="presParOf" srcId="{3B64E134-9B80-4172-93CB-97FFB5CACD51}" destId="{1EB85FA9-F4ED-4148-8326-2FE9E71CC372}" srcOrd="0" destOrd="0" presId="urn:microsoft.com/office/officeart/2005/8/layout/process4"/>
    <dgm:cxn modelId="{C3DA8FDE-B80E-4969-9B6F-094FD213C1BC}" type="presParOf" srcId="{87D6B0EF-00CC-404A-BF95-A924FF2146D0}" destId="{3417F2EF-4043-4144-A69B-F428DDC20D1B}" srcOrd="1" destOrd="0" presId="urn:microsoft.com/office/officeart/2005/8/layout/process4"/>
    <dgm:cxn modelId="{5C07E338-A501-44BD-9728-5F342EC428EB}" type="presParOf" srcId="{87D6B0EF-00CC-404A-BF95-A924FF2146D0}" destId="{6C4FCABE-DDFA-4220-BF46-39DA58FB6B1B}" srcOrd="2" destOrd="0" presId="urn:microsoft.com/office/officeart/2005/8/layout/process4"/>
    <dgm:cxn modelId="{19230529-86E1-4531-920F-88E3DFF3E16C}" type="presParOf" srcId="{6C4FCABE-DDFA-4220-BF46-39DA58FB6B1B}" destId="{20909882-4C04-4E1B-B3FE-5DE506E9C275}" srcOrd="0" destOrd="0" presId="urn:microsoft.com/office/officeart/2005/8/layout/process4"/>
    <dgm:cxn modelId="{CEFA75B7-9DFC-4B6D-AEFF-9F1D236881CB}" type="presParOf" srcId="{87D6B0EF-00CC-404A-BF95-A924FF2146D0}" destId="{EE0F8E23-C40D-4605-9098-C0706A24E0FE}" srcOrd="3" destOrd="0" presId="urn:microsoft.com/office/officeart/2005/8/layout/process4"/>
    <dgm:cxn modelId="{7F16A4A7-25F2-4E60-9E4F-8D63901FB6FE}" type="presParOf" srcId="{87D6B0EF-00CC-404A-BF95-A924FF2146D0}" destId="{EC601AED-0C6D-4D08-8A48-BFB1FF5C98EA}" srcOrd="4" destOrd="0" presId="urn:microsoft.com/office/officeart/2005/8/layout/process4"/>
    <dgm:cxn modelId="{270AC565-17BE-49D0-869D-18D611B21B9D}" type="presParOf" srcId="{EC601AED-0C6D-4D08-8A48-BFB1FF5C98EA}" destId="{18B7180F-FD75-4B6D-A171-F14719209D77}" srcOrd="0" destOrd="0" presId="urn:microsoft.com/office/officeart/2005/8/layout/process4"/>
    <dgm:cxn modelId="{F77E6253-CF9D-4D3A-8590-E10C9221B929}" type="presParOf" srcId="{87D6B0EF-00CC-404A-BF95-A924FF2146D0}" destId="{9662AF0A-D77D-4254-90F6-0DE1B6E7302F}" srcOrd="5" destOrd="0" presId="urn:microsoft.com/office/officeart/2005/8/layout/process4"/>
    <dgm:cxn modelId="{14B8F555-B654-47C8-8227-DE764A0BBA40}" type="presParOf" srcId="{87D6B0EF-00CC-404A-BF95-A924FF2146D0}" destId="{11E8BFDF-900A-4E5C-AFD1-EE088789395E}" srcOrd="6" destOrd="0" presId="urn:microsoft.com/office/officeart/2005/8/layout/process4"/>
    <dgm:cxn modelId="{E240E478-4D5C-490C-8050-3B13E88EC710}" type="presParOf" srcId="{11E8BFDF-900A-4E5C-AFD1-EE088789395E}" destId="{85C82971-17C5-430A-A6EA-ED5487EA7B9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D0C603-6B9B-436C-BB39-2B76C7112E4B}"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77359747-1272-4585-9E35-747438AA79FF}">
      <dgm:prSet/>
      <dgm:spPr>
        <a:solidFill>
          <a:srgbClr val="003399"/>
        </a:solidFill>
      </dgm:spPr>
      <dgm:t>
        <a:bodyPr/>
        <a:lstStyle/>
        <a:p>
          <a:r>
            <a:rPr lang="en-US" dirty="0"/>
            <a:t>Refrigerator</a:t>
          </a:r>
        </a:p>
      </dgm:t>
    </dgm:pt>
    <dgm:pt modelId="{389327B2-7453-4B2A-B19E-48382F1B6359}" type="parTrans" cxnId="{3643A298-2D15-4DCF-B2AF-EE93A9ECAF1E}">
      <dgm:prSet/>
      <dgm:spPr/>
      <dgm:t>
        <a:bodyPr/>
        <a:lstStyle/>
        <a:p>
          <a:endParaRPr lang="en-US"/>
        </a:p>
      </dgm:t>
    </dgm:pt>
    <dgm:pt modelId="{6D82CBA5-6C7F-4691-AFE5-DED07CFBB650}" type="sibTrans" cxnId="{3643A298-2D15-4DCF-B2AF-EE93A9ECAF1E}">
      <dgm:prSet/>
      <dgm:spPr/>
      <dgm:t>
        <a:bodyPr/>
        <a:lstStyle/>
        <a:p>
          <a:endParaRPr lang="en-US"/>
        </a:p>
      </dgm:t>
    </dgm:pt>
    <dgm:pt modelId="{80EAD625-E207-4C29-9DC3-9DE75FA15489}">
      <dgm:prSet/>
      <dgm:spPr>
        <a:solidFill>
          <a:srgbClr val="003399"/>
        </a:solidFill>
      </dgm:spPr>
      <dgm:t>
        <a:bodyPr/>
        <a:lstStyle/>
        <a:p>
          <a:r>
            <a:rPr lang="en-US"/>
            <a:t>Washing Machine</a:t>
          </a:r>
        </a:p>
      </dgm:t>
    </dgm:pt>
    <dgm:pt modelId="{2C322960-AAAA-4868-865D-5601AE594E89}" type="parTrans" cxnId="{5A4D4D22-58BE-43E9-AEAF-F5B1EB84913F}">
      <dgm:prSet/>
      <dgm:spPr/>
      <dgm:t>
        <a:bodyPr/>
        <a:lstStyle/>
        <a:p>
          <a:endParaRPr lang="en-US"/>
        </a:p>
      </dgm:t>
    </dgm:pt>
    <dgm:pt modelId="{EE040E35-4C23-446B-9805-C22E8AFBAEC3}" type="sibTrans" cxnId="{5A4D4D22-58BE-43E9-AEAF-F5B1EB84913F}">
      <dgm:prSet/>
      <dgm:spPr/>
      <dgm:t>
        <a:bodyPr/>
        <a:lstStyle/>
        <a:p>
          <a:endParaRPr lang="en-US"/>
        </a:p>
      </dgm:t>
    </dgm:pt>
    <dgm:pt modelId="{255F5159-1986-4B8D-8287-0AA4F1854431}">
      <dgm:prSet/>
      <dgm:spPr>
        <a:solidFill>
          <a:srgbClr val="003399"/>
        </a:solidFill>
      </dgm:spPr>
      <dgm:t>
        <a:bodyPr/>
        <a:lstStyle/>
        <a:p>
          <a:r>
            <a:rPr lang="en-US"/>
            <a:t>Car</a:t>
          </a:r>
        </a:p>
      </dgm:t>
    </dgm:pt>
    <dgm:pt modelId="{EB8E8B78-8EF4-48F6-AC85-92B89E4DB24C}" type="parTrans" cxnId="{42E8EC68-CBA7-45FA-B164-A4C6D58E37D0}">
      <dgm:prSet/>
      <dgm:spPr/>
      <dgm:t>
        <a:bodyPr/>
        <a:lstStyle/>
        <a:p>
          <a:endParaRPr lang="en-US"/>
        </a:p>
      </dgm:t>
    </dgm:pt>
    <dgm:pt modelId="{0EB7FADB-1A66-453A-802B-A1D4408F6F04}" type="sibTrans" cxnId="{42E8EC68-CBA7-45FA-B164-A4C6D58E37D0}">
      <dgm:prSet/>
      <dgm:spPr/>
      <dgm:t>
        <a:bodyPr/>
        <a:lstStyle/>
        <a:p>
          <a:endParaRPr lang="en-US"/>
        </a:p>
      </dgm:t>
    </dgm:pt>
    <dgm:pt modelId="{B646D031-5800-4BFD-89F7-E64E7F8D5452}">
      <dgm:prSet/>
      <dgm:spPr>
        <a:solidFill>
          <a:srgbClr val="003399"/>
        </a:solidFill>
      </dgm:spPr>
      <dgm:t>
        <a:bodyPr/>
        <a:lstStyle/>
        <a:p>
          <a:r>
            <a:rPr lang="en-US"/>
            <a:t>ATM</a:t>
          </a:r>
        </a:p>
      </dgm:t>
    </dgm:pt>
    <dgm:pt modelId="{833FB4BE-0001-4F73-B030-2135D1202A0E}" type="parTrans" cxnId="{5A6574EA-1B46-416A-A156-AD6676A1D0D9}">
      <dgm:prSet/>
      <dgm:spPr/>
      <dgm:t>
        <a:bodyPr/>
        <a:lstStyle/>
        <a:p>
          <a:endParaRPr lang="en-US"/>
        </a:p>
      </dgm:t>
    </dgm:pt>
    <dgm:pt modelId="{7C083FA8-4DCE-404F-9B3D-034084532BEB}" type="sibTrans" cxnId="{5A6574EA-1B46-416A-A156-AD6676A1D0D9}">
      <dgm:prSet/>
      <dgm:spPr/>
      <dgm:t>
        <a:bodyPr/>
        <a:lstStyle/>
        <a:p>
          <a:endParaRPr lang="en-US"/>
        </a:p>
      </dgm:t>
    </dgm:pt>
    <dgm:pt modelId="{B2E1F815-C518-4543-AFE8-DC9D7AE2B865}">
      <dgm:prSet/>
      <dgm:spPr>
        <a:solidFill>
          <a:srgbClr val="003399"/>
        </a:solidFill>
      </dgm:spPr>
      <dgm:t>
        <a:bodyPr/>
        <a:lstStyle/>
        <a:p>
          <a:r>
            <a:rPr lang="en-US"/>
            <a:t>Dishwashers</a:t>
          </a:r>
        </a:p>
      </dgm:t>
    </dgm:pt>
    <dgm:pt modelId="{377D028F-3C47-4D89-A908-528CB5A4A41D}" type="parTrans" cxnId="{469F4610-9E42-4DD8-9431-15A51C15F698}">
      <dgm:prSet/>
      <dgm:spPr/>
      <dgm:t>
        <a:bodyPr/>
        <a:lstStyle/>
        <a:p>
          <a:endParaRPr lang="en-US"/>
        </a:p>
      </dgm:t>
    </dgm:pt>
    <dgm:pt modelId="{B18264A1-F2AF-4F0D-8ADD-621AE0D85573}" type="sibTrans" cxnId="{469F4610-9E42-4DD8-9431-15A51C15F698}">
      <dgm:prSet/>
      <dgm:spPr/>
      <dgm:t>
        <a:bodyPr/>
        <a:lstStyle/>
        <a:p>
          <a:endParaRPr lang="en-US"/>
        </a:p>
      </dgm:t>
    </dgm:pt>
    <dgm:pt modelId="{7FB1A819-DD87-44EA-9BE5-B9C72BF0A0F8}">
      <dgm:prSet/>
      <dgm:spPr>
        <a:solidFill>
          <a:srgbClr val="003399"/>
        </a:solidFill>
      </dgm:spPr>
      <dgm:t>
        <a:bodyPr/>
        <a:lstStyle/>
        <a:p>
          <a:r>
            <a:rPr lang="en-US"/>
            <a:t>Microwave</a:t>
          </a:r>
        </a:p>
      </dgm:t>
    </dgm:pt>
    <dgm:pt modelId="{E1A4A0EB-961D-4F9A-9F43-A945F910C33B}" type="parTrans" cxnId="{9513DAB4-A264-41F0-8499-199E3DD342FB}">
      <dgm:prSet/>
      <dgm:spPr/>
      <dgm:t>
        <a:bodyPr/>
        <a:lstStyle/>
        <a:p>
          <a:endParaRPr lang="en-US"/>
        </a:p>
      </dgm:t>
    </dgm:pt>
    <dgm:pt modelId="{53585AB8-C4DC-4F9B-8558-A8DCFB83F224}" type="sibTrans" cxnId="{9513DAB4-A264-41F0-8499-199E3DD342FB}">
      <dgm:prSet/>
      <dgm:spPr/>
      <dgm:t>
        <a:bodyPr/>
        <a:lstStyle/>
        <a:p>
          <a:endParaRPr lang="en-US"/>
        </a:p>
      </dgm:t>
    </dgm:pt>
    <dgm:pt modelId="{0E27021D-7F47-40B6-9C83-31959C489F2E}">
      <dgm:prSet/>
      <dgm:spPr>
        <a:solidFill>
          <a:srgbClr val="003399"/>
        </a:solidFill>
      </dgm:spPr>
      <dgm:t>
        <a:bodyPr/>
        <a:lstStyle/>
        <a:p>
          <a:r>
            <a:rPr lang="en-US" dirty="0"/>
            <a:t>Thermostats</a:t>
          </a:r>
        </a:p>
      </dgm:t>
    </dgm:pt>
    <dgm:pt modelId="{85C3A227-AC2B-4A86-B2AF-CC3721D6B763}" type="parTrans" cxnId="{7F604BE9-2E26-49CE-8DEE-5E5CCE59E09E}">
      <dgm:prSet/>
      <dgm:spPr/>
      <dgm:t>
        <a:bodyPr/>
        <a:lstStyle/>
        <a:p>
          <a:endParaRPr lang="en-US"/>
        </a:p>
      </dgm:t>
    </dgm:pt>
    <dgm:pt modelId="{BB0DC29F-35E0-4EFB-B9CC-05DF96BD66D4}" type="sibTrans" cxnId="{7F604BE9-2E26-49CE-8DEE-5E5CCE59E09E}">
      <dgm:prSet/>
      <dgm:spPr/>
      <dgm:t>
        <a:bodyPr/>
        <a:lstStyle/>
        <a:p>
          <a:endParaRPr lang="en-US"/>
        </a:p>
      </dgm:t>
    </dgm:pt>
    <dgm:pt modelId="{D85983F2-3ABB-42DA-A8B9-DFD9CD1238D7}">
      <dgm:prSet/>
      <dgm:spPr>
        <a:solidFill>
          <a:srgbClr val="003399"/>
        </a:solidFill>
      </dgm:spPr>
      <dgm:t>
        <a:bodyPr/>
        <a:lstStyle/>
        <a:p>
          <a:r>
            <a:rPr lang="en-US" dirty="0"/>
            <a:t>Phone</a:t>
          </a:r>
        </a:p>
      </dgm:t>
    </dgm:pt>
    <dgm:pt modelId="{78F27F6B-F9FE-460D-BED8-179FE918B6E2}" type="parTrans" cxnId="{0C6AB33E-3FB9-4675-B318-891C70D94F19}">
      <dgm:prSet/>
      <dgm:spPr/>
      <dgm:t>
        <a:bodyPr/>
        <a:lstStyle/>
        <a:p>
          <a:endParaRPr lang="en-US"/>
        </a:p>
      </dgm:t>
    </dgm:pt>
    <dgm:pt modelId="{35BEE0FF-9BCE-4370-8A8B-0C3907D6F632}" type="sibTrans" cxnId="{0C6AB33E-3FB9-4675-B318-891C70D94F19}">
      <dgm:prSet/>
      <dgm:spPr/>
      <dgm:t>
        <a:bodyPr/>
        <a:lstStyle/>
        <a:p>
          <a:endParaRPr lang="en-US"/>
        </a:p>
      </dgm:t>
    </dgm:pt>
    <dgm:pt modelId="{819BC050-71F5-49AA-B8D0-2494569242F4}">
      <dgm:prSet/>
      <dgm:spPr>
        <a:solidFill>
          <a:srgbClr val="003399"/>
        </a:solidFill>
      </dgm:spPr>
      <dgm:t>
        <a:bodyPr/>
        <a:lstStyle/>
        <a:p>
          <a:r>
            <a:rPr lang="en-US" dirty="0"/>
            <a:t>Game Consoles</a:t>
          </a:r>
        </a:p>
      </dgm:t>
    </dgm:pt>
    <dgm:pt modelId="{7BA9D195-BDA9-471A-8D1C-36531409CA22}" type="parTrans" cxnId="{5AB14A0B-BB3F-4FDF-9396-FE50573B6424}">
      <dgm:prSet/>
      <dgm:spPr/>
      <dgm:t>
        <a:bodyPr/>
        <a:lstStyle/>
        <a:p>
          <a:endParaRPr lang="en-US"/>
        </a:p>
      </dgm:t>
    </dgm:pt>
    <dgm:pt modelId="{7030468B-3EAB-4D44-9C70-7BC2B1AA246F}" type="sibTrans" cxnId="{5AB14A0B-BB3F-4FDF-9396-FE50573B6424}">
      <dgm:prSet/>
      <dgm:spPr/>
      <dgm:t>
        <a:bodyPr/>
        <a:lstStyle/>
        <a:p>
          <a:endParaRPr lang="en-US"/>
        </a:p>
      </dgm:t>
    </dgm:pt>
    <dgm:pt modelId="{36DB3D7B-8FA7-47E4-A2C1-64FC6D31F030}">
      <dgm:prSet/>
      <dgm:spPr>
        <a:solidFill>
          <a:srgbClr val="003399"/>
        </a:solidFill>
      </dgm:spPr>
      <dgm:t>
        <a:bodyPr/>
        <a:lstStyle/>
        <a:p>
          <a:r>
            <a:rPr lang="en-US" dirty="0"/>
            <a:t>Television Streaming Services</a:t>
          </a:r>
        </a:p>
      </dgm:t>
    </dgm:pt>
    <dgm:pt modelId="{F94A407F-0C12-4754-A0ED-10C58BA5FFE4}" type="parTrans" cxnId="{F2FE416C-7CEA-4155-B2CB-A8D527E046CC}">
      <dgm:prSet/>
      <dgm:spPr/>
      <dgm:t>
        <a:bodyPr/>
        <a:lstStyle/>
        <a:p>
          <a:endParaRPr lang="en-US"/>
        </a:p>
      </dgm:t>
    </dgm:pt>
    <dgm:pt modelId="{624C86C4-D64B-4160-90C5-27F2E2909090}" type="sibTrans" cxnId="{F2FE416C-7CEA-4155-B2CB-A8D527E046CC}">
      <dgm:prSet/>
      <dgm:spPr/>
      <dgm:t>
        <a:bodyPr/>
        <a:lstStyle/>
        <a:p>
          <a:endParaRPr lang="en-US"/>
        </a:p>
      </dgm:t>
    </dgm:pt>
    <dgm:pt modelId="{E85E4CFC-DA30-4E68-B662-360B5FEA3867}">
      <dgm:prSet/>
      <dgm:spPr>
        <a:solidFill>
          <a:srgbClr val="003399"/>
        </a:solidFill>
      </dgm:spPr>
      <dgm:t>
        <a:bodyPr/>
        <a:lstStyle/>
        <a:p>
          <a:r>
            <a:rPr lang="en-US" dirty="0"/>
            <a:t>Wearables</a:t>
          </a:r>
        </a:p>
      </dgm:t>
    </dgm:pt>
    <dgm:pt modelId="{A8776D2B-B313-4B93-ABFD-89C0369FBE63}" type="parTrans" cxnId="{49C0501C-FFC1-4E1E-93B1-A5C2E61334B2}">
      <dgm:prSet/>
      <dgm:spPr/>
      <dgm:t>
        <a:bodyPr/>
        <a:lstStyle/>
        <a:p>
          <a:endParaRPr lang="en-US"/>
        </a:p>
      </dgm:t>
    </dgm:pt>
    <dgm:pt modelId="{A51D67BD-C6B6-4C09-8285-F228149B71F4}" type="sibTrans" cxnId="{49C0501C-FFC1-4E1E-93B1-A5C2E61334B2}">
      <dgm:prSet/>
      <dgm:spPr/>
      <dgm:t>
        <a:bodyPr/>
        <a:lstStyle/>
        <a:p>
          <a:endParaRPr lang="en-US"/>
        </a:p>
      </dgm:t>
    </dgm:pt>
    <dgm:pt modelId="{953378DE-B00D-4E42-940F-DFBD58B703E6}">
      <dgm:prSet/>
      <dgm:spPr>
        <a:solidFill>
          <a:srgbClr val="003399"/>
        </a:solidFill>
      </dgm:spPr>
      <dgm:t>
        <a:bodyPr/>
        <a:lstStyle/>
        <a:p>
          <a:r>
            <a:rPr lang="en-US"/>
            <a:t>Security</a:t>
          </a:r>
          <a:endParaRPr lang="en-US" dirty="0"/>
        </a:p>
      </dgm:t>
    </dgm:pt>
    <dgm:pt modelId="{CED36819-4D12-4506-8886-1ADEAD03B21D}" type="parTrans" cxnId="{8C88DEBE-0107-4E10-B268-8F8695827428}">
      <dgm:prSet/>
      <dgm:spPr/>
      <dgm:t>
        <a:bodyPr/>
        <a:lstStyle/>
        <a:p>
          <a:endParaRPr lang="en-US"/>
        </a:p>
      </dgm:t>
    </dgm:pt>
    <dgm:pt modelId="{9CC876F0-211E-4746-902B-EDBDC0C4D577}" type="sibTrans" cxnId="{8C88DEBE-0107-4E10-B268-8F8695827428}">
      <dgm:prSet/>
      <dgm:spPr/>
      <dgm:t>
        <a:bodyPr/>
        <a:lstStyle/>
        <a:p>
          <a:endParaRPr lang="en-US"/>
        </a:p>
      </dgm:t>
    </dgm:pt>
    <dgm:pt modelId="{24067194-5A07-4D52-A71F-B188C617B3D4}">
      <dgm:prSet/>
      <dgm:spPr>
        <a:solidFill>
          <a:srgbClr val="003399"/>
        </a:solidFill>
      </dgm:spPr>
      <dgm:t>
        <a:bodyPr/>
        <a:lstStyle/>
        <a:p>
          <a:r>
            <a:rPr lang="en-US" dirty="0"/>
            <a:t>Vacuum</a:t>
          </a:r>
        </a:p>
      </dgm:t>
    </dgm:pt>
    <dgm:pt modelId="{FE2B5054-5F5D-4ABD-AB36-5C8388B7BAE1}" type="parTrans" cxnId="{CE35AE64-94A6-44FD-BC5F-87157D3A82F9}">
      <dgm:prSet/>
      <dgm:spPr/>
      <dgm:t>
        <a:bodyPr/>
        <a:lstStyle/>
        <a:p>
          <a:endParaRPr lang="en-US"/>
        </a:p>
      </dgm:t>
    </dgm:pt>
    <dgm:pt modelId="{C4290C16-AC2A-416F-AFDC-FD07A94054A4}" type="sibTrans" cxnId="{CE35AE64-94A6-44FD-BC5F-87157D3A82F9}">
      <dgm:prSet/>
      <dgm:spPr/>
      <dgm:t>
        <a:bodyPr/>
        <a:lstStyle/>
        <a:p>
          <a:endParaRPr lang="en-US"/>
        </a:p>
      </dgm:t>
    </dgm:pt>
    <dgm:pt modelId="{AFB78BA0-E4EE-4D47-AEC8-E24233EF495B}" type="pres">
      <dgm:prSet presAssocID="{1FD0C603-6B9B-436C-BB39-2B76C7112E4B}" presName="diagram" presStyleCnt="0">
        <dgm:presLayoutVars>
          <dgm:dir/>
          <dgm:resizeHandles val="exact"/>
        </dgm:presLayoutVars>
      </dgm:prSet>
      <dgm:spPr/>
    </dgm:pt>
    <dgm:pt modelId="{E33CB9F3-4D25-4D5F-9703-E8E1D89902FA}" type="pres">
      <dgm:prSet presAssocID="{77359747-1272-4585-9E35-747438AA79FF}" presName="node" presStyleLbl="node1" presStyleIdx="0" presStyleCnt="13">
        <dgm:presLayoutVars>
          <dgm:bulletEnabled val="1"/>
        </dgm:presLayoutVars>
      </dgm:prSet>
      <dgm:spPr/>
    </dgm:pt>
    <dgm:pt modelId="{190181DF-7967-4F47-BD03-2BA248D08FC8}" type="pres">
      <dgm:prSet presAssocID="{6D82CBA5-6C7F-4691-AFE5-DED07CFBB650}" presName="sibTrans" presStyleCnt="0"/>
      <dgm:spPr/>
    </dgm:pt>
    <dgm:pt modelId="{1486D5FD-1130-45EF-A19B-766953833498}" type="pres">
      <dgm:prSet presAssocID="{80EAD625-E207-4C29-9DC3-9DE75FA15489}" presName="node" presStyleLbl="node1" presStyleIdx="1" presStyleCnt="13">
        <dgm:presLayoutVars>
          <dgm:bulletEnabled val="1"/>
        </dgm:presLayoutVars>
      </dgm:prSet>
      <dgm:spPr/>
    </dgm:pt>
    <dgm:pt modelId="{3CBA4F40-C088-4994-A7F7-8D65ECC62873}" type="pres">
      <dgm:prSet presAssocID="{EE040E35-4C23-446B-9805-C22E8AFBAEC3}" presName="sibTrans" presStyleCnt="0"/>
      <dgm:spPr/>
    </dgm:pt>
    <dgm:pt modelId="{78B7A59D-090F-45C5-B8F8-5B14A72950DB}" type="pres">
      <dgm:prSet presAssocID="{255F5159-1986-4B8D-8287-0AA4F1854431}" presName="node" presStyleLbl="node1" presStyleIdx="2" presStyleCnt="13">
        <dgm:presLayoutVars>
          <dgm:bulletEnabled val="1"/>
        </dgm:presLayoutVars>
      </dgm:prSet>
      <dgm:spPr/>
    </dgm:pt>
    <dgm:pt modelId="{F0B28CA2-EE50-4768-82BC-9E2853C05E6A}" type="pres">
      <dgm:prSet presAssocID="{0EB7FADB-1A66-453A-802B-A1D4408F6F04}" presName="sibTrans" presStyleCnt="0"/>
      <dgm:spPr/>
    </dgm:pt>
    <dgm:pt modelId="{8D893858-CACF-4CB7-962F-32C475BC6852}" type="pres">
      <dgm:prSet presAssocID="{B646D031-5800-4BFD-89F7-E64E7F8D5452}" presName="node" presStyleLbl="node1" presStyleIdx="3" presStyleCnt="13">
        <dgm:presLayoutVars>
          <dgm:bulletEnabled val="1"/>
        </dgm:presLayoutVars>
      </dgm:prSet>
      <dgm:spPr/>
    </dgm:pt>
    <dgm:pt modelId="{B628C0E4-F816-4B78-A564-A530850435BA}" type="pres">
      <dgm:prSet presAssocID="{7C083FA8-4DCE-404F-9B3D-034084532BEB}" presName="sibTrans" presStyleCnt="0"/>
      <dgm:spPr/>
    </dgm:pt>
    <dgm:pt modelId="{C62E38BE-13A0-44E6-A0DD-FFBAD4ED8103}" type="pres">
      <dgm:prSet presAssocID="{B2E1F815-C518-4543-AFE8-DC9D7AE2B865}" presName="node" presStyleLbl="node1" presStyleIdx="4" presStyleCnt="13">
        <dgm:presLayoutVars>
          <dgm:bulletEnabled val="1"/>
        </dgm:presLayoutVars>
      </dgm:prSet>
      <dgm:spPr/>
    </dgm:pt>
    <dgm:pt modelId="{CB8768D8-DDD1-49B0-9477-CAE28D2996E0}" type="pres">
      <dgm:prSet presAssocID="{B18264A1-F2AF-4F0D-8ADD-621AE0D85573}" presName="sibTrans" presStyleCnt="0"/>
      <dgm:spPr/>
    </dgm:pt>
    <dgm:pt modelId="{927292F3-DEBF-4805-8EFD-7228A7F117EA}" type="pres">
      <dgm:prSet presAssocID="{7FB1A819-DD87-44EA-9BE5-B9C72BF0A0F8}" presName="node" presStyleLbl="node1" presStyleIdx="5" presStyleCnt="13">
        <dgm:presLayoutVars>
          <dgm:bulletEnabled val="1"/>
        </dgm:presLayoutVars>
      </dgm:prSet>
      <dgm:spPr/>
    </dgm:pt>
    <dgm:pt modelId="{A83F7E9E-D7FF-47D6-89D1-63F18B4D4B47}" type="pres">
      <dgm:prSet presAssocID="{53585AB8-C4DC-4F9B-8558-A8DCFB83F224}" presName="sibTrans" presStyleCnt="0"/>
      <dgm:spPr/>
    </dgm:pt>
    <dgm:pt modelId="{605703AE-6943-4846-B8EF-96AA2143F497}" type="pres">
      <dgm:prSet presAssocID="{0E27021D-7F47-40B6-9C83-31959C489F2E}" presName="node" presStyleLbl="node1" presStyleIdx="6" presStyleCnt="13">
        <dgm:presLayoutVars>
          <dgm:bulletEnabled val="1"/>
        </dgm:presLayoutVars>
      </dgm:prSet>
      <dgm:spPr/>
    </dgm:pt>
    <dgm:pt modelId="{A6E5A60E-51F0-4DA7-8EB3-66BBE4408A83}" type="pres">
      <dgm:prSet presAssocID="{BB0DC29F-35E0-4EFB-B9CC-05DF96BD66D4}" presName="sibTrans" presStyleCnt="0"/>
      <dgm:spPr/>
    </dgm:pt>
    <dgm:pt modelId="{5CE0C05C-AD86-4D03-93E1-94493EA8DEF8}" type="pres">
      <dgm:prSet presAssocID="{D85983F2-3ABB-42DA-A8B9-DFD9CD1238D7}" presName="node" presStyleLbl="node1" presStyleIdx="7" presStyleCnt="13">
        <dgm:presLayoutVars>
          <dgm:bulletEnabled val="1"/>
        </dgm:presLayoutVars>
      </dgm:prSet>
      <dgm:spPr/>
    </dgm:pt>
    <dgm:pt modelId="{27D2E59C-D4BA-4BF4-8774-2F692120F426}" type="pres">
      <dgm:prSet presAssocID="{35BEE0FF-9BCE-4370-8A8B-0C3907D6F632}" presName="sibTrans" presStyleCnt="0"/>
      <dgm:spPr/>
    </dgm:pt>
    <dgm:pt modelId="{507E9A64-A338-4CFD-95A1-9C9848D643A5}" type="pres">
      <dgm:prSet presAssocID="{819BC050-71F5-49AA-B8D0-2494569242F4}" presName="node" presStyleLbl="node1" presStyleIdx="8" presStyleCnt="13">
        <dgm:presLayoutVars>
          <dgm:bulletEnabled val="1"/>
        </dgm:presLayoutVars>
      </dgm:prSet>
      <dgm:spPr/>
    </dgm:pt>
    <dgm:pt modelId="{11DFE829-49CB-45E1-9728-B9800340EF85}" type="pres">
      <dgm:prSet presAssocID="{7030468B-3EAB-4D44-9C70-7BC2B1AA246F}" presName="sibTrans" presStyleCnt="0"/>
      <dgm:spPr/>
    </dgm:pt>
    <dgm:pt modelId="{E9A33FBF-3E0F-4896-B5B6-DB9E262007B9}" type="pres">
      <dgm:prSet presAssocID="{36DB3D7B-8FA7-47E4-A2C1-64FC6D31F030}" presName="node" presStyleLbl="node1" presStyleIdx="9" presStyleCnt="13">
        <dgm:presLayoutVars>
          <dgm:bulletEnabled val="1"/>
        </dgm:presLayoutVars>
      </dgm:prSet>
      <dgm:spPr/>
    </dgm:pt>
    <dgm:pt modelId="{656C518A-48E8-49AA-B1D6-B8FDA256B518}" type="pres">
      <dgm:prSet presAssocID="{624C86C4-D64B-4160-90C5-27F2E2909090}" presName="sibTrans" presStyleCnt="0"/>
      <dgm:spPr/>
    </dgm:pt>
    <dgm:pt modelId="{B3B4585C-6B9C-4239-83D6-B3603657EEA0}" type="pres">
      <dgm:prSet presAssocID="{E85E4CFC-DA30-4E68-B662-360B5FEA3867}" presName="node" presStyleLbl="node1" presStyleIdx="10" presStyleCnt="13">
        <dgm:presLayoutVars>
          <dgm:bulletEnabled val="1"/>
        </dgm:presLayoutVars>
      </dgm:prSet>
      <dgm:spPr/>
    </dgm:pt>
    <dgm:pt modelId="{CAA9B82F-4939-4F46-A9A1-E9628CE5D540}" type="pres">
      <dgm:prSet presAssocID="{A51D67BD-C6B6-4C09-8285-F228149B71F4}" presName="sibTrans" presStyleCnt="0"/>
      <dgm:spPr/>
    </dgm:pt>
    <dgm:pt modelId="{BE09260C-C927-4418-A323-CCC0CA987C06}" type="pres">
      <dgm:prSet presAssocID="{953378DE-B00D-4E42-940F-DFBD58B703E6}" presName="node" presStyleLbl="node1" presStyleIdx="11" presStyleCnt="13">
        <dgm:presLayoutVars>
          <dgm:bulletEnabled val="1"/>
        </dgm:presLayoutVars>
      </dgm:prSet>
      <dgm:spPr/>
    </dgm:pt>
    <dgm:pt modelId="{A7143F95-13E2-4B0C-86FD-3FF0F5375A48}" type="pres">
      <dgm:prSet presAssocID="{9CC876F0-211E-4746-902B-EDBDC0C4D577}" presName="sibTrans" presStyleCnt="0"/>
      <dgm:spPr/>
    </dgm:pt>
    <dgm:pt modelId="{9005655A-13D0-4F29-BA25-51CC417E2C27}" type="pres">
      <dgm:prSet presAssocID="{24067194-5A07-4D52-A71F-B188C617B3D4}" presName="node" presStyleLbl="node1" presStyleIdx="12" presStyleCnt="13">
        <dgm:presLayoutVars>
          <dgm:bulletEnabled val="1"/>
        </dgm:presLayoutVars>
      </dgm:prSet>
      <dgm:spPr/>
    </dgm:pt>
  </dgm:ptLst>
  <dgm:cxnLst>
    <dgm:cxn modelId="{5AB14A0B-BB3F-4FDF-9396-FE50573B6424}" srcId="{1FD0C603-6B9B-436C-BB39-2B76C7112E4B}" destId="{819BC050-71F5-49AA-B8D0-2494569242F4}" srcOrd="8" destOrd="0" parTransId="{7BA9D195-BDA9-471A-8D1C-36531409CA22}" sibTransId="{7030468B-3EAB-4D44-9C70-7BC2B1AA246F}"/>
    <dgm:cxn modelId="{469F4610-9E42-4DD8-9431-15A51C15F698}" srcId="{1FD0C603-6B9B-436C-BB39-2B76C7112E4B}" destId="{B2E1F815-C518-4543-AFE8-DC9D7AE2B865}" srcOrd="4" destOrd="0" parTransId="{377D028F-3C47-4D89-A908-528CB5A4A41D}" sibTransId="{B18264A1-F2AF-4F0D-8ADD-621AE0D85573}"/>
    <dgm:cxn modelId="{14153719-7022-4FDE-B830-648B346D06E9}" type="presOf" srcId="{7FB1A819-DD87-44EA-9BE5-B9C72BF0A0F8}" destId="{927292F3-DEBF-4805-8EFD-7228A7F117EA}" srcOrd="0" destOrd="0" presId="urn:microsoft.com/office/officeart/2005/8/layout/default"/>
    <dgm:cxn modelId="{49C0501C-FFC1-4E1E-93B1-A5C2E61334B2}" srcId="{1FD0C603-6B9B-436C-BB39-2B76C7112E4B}" destId="{E85E4CFC-DA30-4E68-B662-360B5FEA3867}" srcOrd="10" destOrd="0" parTransId="{A8776D2B-B313-4B93-ABFD-89C0369FBE63}" sibTransId="{A51D67BD-C6B6-4C09-8285-F228149B71F4}"/>
    <dgm:cxn modelId="{18F71722-3B3B-482D-A980-3DB5F3AE0127}" type="presOf" srcId="{24067194-5A07-4D52-A71F-B188C617B3D4}" destId="{9005655A-13D0-4F29-BA25-51CC417E2C27}" srcOrd="0" destOrd="0" presId="urn:microsoft.com/office/officeart/2005/8/layout/default"/>
    <dgm:cxn modelId="{5A4D4D22-58BE-43E9-AEAF-F5B1EB84913F}" srcId="{1FD0C603-6B9B-436C-BB39-2B76C7112E4B}" destId="{80EAD625-E207-4C29-9DC3-9DE75FA15489}" srcOrd="1" destOrd="0" parTransId="{2C322960-AAAA-4868-865D-5601AE594E89}" sibTransId="{EE040E35-4C23-446B-9805-C22E8AFBAEC3}"/>
    <dgm:cxn modelId="{AAA68033-BEBE-4E15-B069-A0889D9EC8C6}" type="presOf" srcId="{36DB3D7B-8FA7-47E4-A2C1-64FC6D31F030}" destId="{E9A33FBF-3E0F-4896-B5B6-DB9E262007B9}" srcOrd="0" destOrd="0" presId="urn:microsoft.com/office/officeart/2005/8/layout/default"/>
    <dgm:cxn modelId="{0C6AB33E-3FB9-4675-B318-891C70D94F19}" srcId="{1FD0C603-6B9B-436C-BB39-2B76C7112E4B}" destId="{D85983F2-3ABB-42DA-A8B9-DFD9CD1238D7}" srcOrd="7" destOrd="0" parTransId="{78F27F6B-F9FE-460D-BED8-179FE918B6E2}" sibTransId="{35BEE0FF-9BCE-4370-8A8B-0C3907D6F632}"/>
    <dgm:cxn modelId="{AE7F3762-9AD2-429F-B175-CF953A51983E}" type="presOf" srcId="{B646D031-5800-4BFD-89F7-E64E7F8D5452}" destId="{8D893858-CACF-4CB7-962F-32C475BC6852}" srcOrd="0" destOrd="0" presId="urn:microsoft.com/office/officeart/2005/8/layout/default"/>
    <dgm:cxn modelId="{CE35AE64-94A6-44FD-BC5F-87157D3A82F9}" srcId="{1FD0C603-6B9B-436C-BB39-2B76C7112E4B}" destId="{24067194-5A07-4D52-A71F-B188C617B3D4}" srcOrd="12" destOrd="0" parTransId="{FE2B5054-5F5D-4ABD-AB36-5C8388B7BAE1}" sibTransId="{C4290C16-AC2A-416F-AFDC-FD07A94054A4}"/>
    <dgm:cxn modelId="{42E8EC68-CBA7-45FA-B164-A4C6D58E37D0}" srcId="{1FD0C603-6B9B-436C-BB39-2B76C7112E4B}" destId="{255F5159-1986-4B8D-8287-0AA4F1854431}" srcOrd="2" destOrd="0" parTransId="{EB8E8B78-8EF4-48F6-AC85-92B89E4DB24C}" sibTransId="{0EB7FADB-1A66-453A-802B-A1D4408F6F04}"/>
    <dgm:cxn modelId="{1BCE6D6B-B156-4020-8E5B-CE70F827DE6C}" type="presOf" srcId="{0E27021D-7F47-40B6-9C83-31959C489F2E}" destId="{605703AE-6943-4846-B8EF-96AA2143F497}" srcOrd="0" destOrd="0" presId="urn:microsoft.com/office/officeart/2005/8/layout/default"/>
    <dgm:cxn modelId="{F2FE416C-7CEA-4155-B2CB-A8D527E046CC}" srcId="{1FD0C603-6B9B-436C-BB39-2B76C7112E4B}" destId="{36DB3D7B-8FA7-47E4-A2C1-64FC6D31F030}" srcOrd="9" destOrd="0" parTransId="{F94A407F-0C12-4754-A0ED-10C58BA5FFE4}" sibTransId="{624C86C4-D64B-4160-90C5-27F2E2909090}"/>
    <dgm:cxn modelId="{B814F573-E105-434C-BCBD-64EDE84E1AB2}" type="presOf" srcId="{D85983F2-3ABB-42DA-A8B9-DFD9CD1238D7}" destId="{5CE0C05C-AD86-4D03-93E1-94493EA8DEF8}" srcOrd="0" destOrd="0" presId="urn:microsoft.com/office/officeart/2005/8/layout/default"/>
    <dgm:cxn modelId="{7E368B91-0665-4211-86A1-91B0F007BFE5}" type="presOf" srcId="{B2E1F815-C518-4543-AFE8-DC9D7AE2B865}" destId="{C62E38BE-13A0-44E6-A0DD-FFBAD4ED8103}" srcOrd="0" destOrd="0" presId="urn:microsoft.com/office/officeart/2005/8/layout/default"/>
    <dgm:cxn modelId="{3643A298-2D15-4DCF-B2AF-EE93A9ECAF1E}" srcId="{1FD0C603-6B9B-436C-BB39-2B76C7112E4B}" destId="{77359747-1272-4585-9E35-747438AA79FF}" srcOrd="0" destOrd="0" parTransId="{389327B2-7453-4B2A-B19E-48382F1B6359}" sibTransId="{6D82CBA5-6C7F-4691-AFE5-DED07CFBB650}"/>
    <dgm:cxn modelId="{6F511DB3-507A-4738-9931-B0F0F963CB7B}" type="presOf" srcId="{953378DE-B00D-4E42-940F-DFBD58B703E6}" destId="{BE09260C-C927-4418-A323-CCC0CA987C06}" srcOrd="0" destOrd="0" presId="urn:microsoft.com/office/officeart/2005/8/layout/default"/>
    <dgm:cxn modelId="{9513DAB4-A264-41F0-8499-199E3DD342FB}" srcId="{1FD0C603-6B9B-436C-BB39-2B76C7112E4B}" destId="{7FB1A819-DD87-44EA-9BE5-B9C72BF0A0F8}" srcOrd="5" destOrd="0" parTransId="{E1A4A0EB-961D-4F9A-9F43-A945F910C33B}" sibTransId="{53585AB8-C4DC-4F9B-8558-A8DCFB83F224}"/>
    <dgm:cxn modelId="{707E24B7-9D59-4023-BDAE-6626ECE41EC2}" type="presOf" srcId="{80EAD625-E207-4C29-9DC3-9DE75FA15489}" destId="{1486D5FD-1130-45EF-A19B-766953833498}" srcOrd="0" destOrd="0" presId="urn:microsoft.com/office/officeart/2005/8/layout/default"/>
    <dgm:cxn modelId="{8C88DEBE-0107-4E10-B268-8F8695827428}" srcId="{1FD0C603-6B9B-436C-BB39-2B76C7112E4B}" destId="{953378DE-B00D-4E42-940F-DFBD58B703E6}" srcOrd="11" destOrd="0" parTransId="{CED36819-4D12-4506-8886-1ADEAD03B21D}" sibTransId="{9CC876F0-211E-4746-902B-EDBDC0C4D577}"/>
    <dgm:cxn modelId="{E97FDCC0-22FC-4F0D-B799-018811003164}" type="presOf" srcId="{255F5159-1986-4B8D-8287-0AA4F1854431}" destId="{78B7A59D-090F-45C5-B8F8-5B14A72950DB}" srcOrd="0" destOrd="0" presId="urn:microsoft.com/office/officeart/2005/8/layout/default"/>
    <dgm:cxn modelId="{418130C3-A502-483A-89C6-D56BA25BABC0}" type="presOf" srcId="{E85E4CFC-DA30-4E68-B662-360B5FEA3867}" destId="{B3B4585C-6B9C-4239-83D6-B3603657EEA0}" srcOrd="0" destOrd="0" presId="urn:microsoft.com/office/officeart/2005/8/layout/default"/>
    <dgm:cxn modelId="{3A7762C3-8D19-4AC6-9F3C-60BF394EE994}" type="presOf" srcId="{77359747-1272-4585-9E35-747438AA79FF}" destId="{E33CB9F3-4D25-4D5F-9703-E8E1D89902FA}" srcOrd="0" destOrd="0" presId="urn:microsoft.com/office/officeart/2005/8/layout/default"/>
    <dgm:cxn modelId="{8ACA48E2-DEC0-4441-B555-6B9E3D8D0CA0}" type="presOf" srcId="{819BC050-71F5-49AA-B8D0-2494569242F4}" destId="{507E9A64-A338-4CFD-95A1-9C9848D643A5}" srcOrd="0" destOrd="0" presId="urn:microsoft.com/office/officeart/2005/8/layout/default"/>
    <dgm:cxn modelId="{7F604BE9-2E26-49CE-8DEE-5E5CCE59E09E}" srcId="{1FD0C603-6B9B-436C-BB39-2B76C7112E4B}" destId="{0E27021D-7F47-40B6-9C83-31959C489F2E}" srcOrd="6" destOrd="0" parTransId="{85C3A227-AC2B-4A86-B2AF-CC3721D6B763}" sibTransId="{BB0DC29F-35E0-4EFB-B9CC-05DF96BD66D4}"/>
    <dgm:cxn modelId="{5A6574EA-1B46-416A-A156-AD6676A1D0D9}" srcId="{1FD0C603-6B9B-436C-BB39-2B76C7112E4B}" destId="{B646D031-5800-4BFD-89F7-E64E7F8D5452}" srcOrd="3" destOrd="0" parTransId="{833FB4BE-0001-4F73-B030-2135D1202A0E}" sibTransId="{7C083FA8-4DCE-404F-9B3D-034084532BEB}"/>
    <dgm:cxn modelId="{E2C09AEE-FFC0-498B-A948-FFE42FAC5370}" type="presOf" srcId="{1FD0C603-6B9B-436C-BB39-2B76C7112E4B}" destId="{AFB78BA0-E4EE-4D47-AEC8-E24233EF495B}" srcOrd="0" destOrd="0" presId="urn:microsoft.com/office/officeart/2005/8/layout/default"/>
    <dgm:cxn modelId="{8C5A2F35-7DD7-459D-B2DE-D356B75E592A}" type="presParOf" srcId="{AFB78BA0-E4EE-4D47-AEC8-E24233EF495B}" destId="{E33CB9F3-4D25-4D5F-9703-E8E1D89902FA}" srcOrd="0" destOrd="0" presId="urn:microsoft.com/office/officeart/2005/8/layout/default"/>
    <dgm:cxn modelId="{1E27AD98-BF8D-46A9-BE57-16D27017DF35}" type="presParOf" srcId="{AFB78BA0-E4EE-4D47-AEC8-E24233EF495B}" destId="{190181DF-7967-4F47-BD03-2BA248D08FC8}" srcOrd="1" destOrd="0" presId="urn:microsoft.com/office/officeart/2005/8/layout/default"/>
    <dgm:cxn modelId="{7D68E437-C709-418F-BC7F-76919715570E}" type="presParOf" srcId="{AFB78BA0-E4EE-4D47-AEC8-E24233EF495B}" destId="{1486D5FD-1130-45EF-A19B-766953833498}" srcOrd="2" destOrd="0" presId="urn:microsoft.com/office/officeart/2005/8/layout/default"/>
    <dgm:cxn modelId="{6BBE5763-2033-45F8-9122-145031FBB120}" type="presParOf" srcId="{AFB78BA0-E4EE-4D47-AEC8-E24233EF495B}" destId="{3CBA4F40-C088-4994-A7F7-8D65ECC62873}" srcOrd="3" destOrd="0" presId="urn:microsoft.com/office/officeart/2005/8/layout/default"/>
    <dgm:cxn modelId="{2D66F4A6-A4FF-4302-9097-137B4A2FC5CB}" type="presParOf" srcId="{AFB78BA0-E4EE-4D47-AEC8-E24233EF495B}" destId="{78B7A59D-090F-45C5-B8F8-5B14A72950DB}" srcOrd="4" destOrd="0" presId="urn:microsoft.com/office/officeart/2005/8/layout/default"/>
    <dgm:cxn modelId="{EF92BF40-52DE-4688-B719-8CA76A785717}" type="presParOf" srcId="{AFB78BA0-E4EE-4D47-AEC8-E24233EF495B}" destId="{F0B28CA2-EE50-4768-82BC-9E2853C05E6A}" srcOrd="5" destOrd="0" presId="urn:microsoft.com/office/officeart/2005/8/layout/default"/>
    <dgm:cxn modelId="{834854B2-2017-4939-86BB-BA2C59D9C759}" type="presParOf" srcId="{AFB78BA0-E4EE-4D47-AEC8-E24233EF495B}" destId="{8D893858-CACF-4CB7-962F-32C475BC6852}" srcOrd="6" destOrd="0" presId="urn:microsoft.com/office/officeart/2005/8/layout/default"/>
    <dgm:cxn modelId="{FA8D53A2-F148-40A3-A75E-C6D2350DEF80}" type="presParOf" srcId="{AFB78BA0-E4EE-4D47-AEC8-E24233EF495B}" destId="{B628C0E4-F816-4B78-A564-A530850435BA}" srcOrd="7" destOrd="0" presId="urn:microsoft.com/office/officeart/2005/8/layout/default"/>
    <dgm:cxn modelId="{99BB90B9-F431-4714-8294-7B887C96E5AC}" type="presParOf" srcId="{AFB78BA0-E4EE-4D47-AEC8-E24233EF495B}" destId="{C62E38BE-13A0-44E6-A0DD-FFBAD4ED8103}" srcOrd="8" destOrd="0" presId="urn:microsoft.com/office/officeart/2005/8/layout/default"/>
    <dgm:cxn modelId="{5CEE2E38-221F-47B4-A0D1-768653203CC3}" type="presParOf" srcId="{AFB78BA0-E4EE-4D47-AEC8-E24233EF495B}" destId="{CB8768D8-DDD1-49B0-9477-CAE28D2996E0}" srcOrd="9" destOrd="0" presId="urn:microsoft.com/office/officeart/2005/8/layout/default"/>
    <dgm:cxn modelId="{AE9ADB26-3377-4600-AA49-6E3F48731EBD}" type="presParOf" srcId="{AFB78BA0-E4EE-4D47-AEC8-E24233EF495B}" destId="{927292F3-DEBF-4805-8EFD-7228A7F117EA}" srcOrd="10" destOrd="0" presId="urn:microsoft.com/office/officeart/2005/8/layout/default"/>
    <dgm:cxn modelId="{29046880-123A-4A9E-8E2B-4AEE4BA866DE}" type="presParOf" srcId="{AFB78BA0-E4EE-4D47-AEC8-E24233EF495B}" destId="{A83F7E9E-D7FF-47D6-89D1-63F18B4D4B47}" srcOrd="11" destOrd="0" presId="urn:microsoft.com/office/officeart/2005/8/layout/default"/>
    <dgm:cxn modelId="{4CEC4B1A-6C9A-44D2-9B9E-E8CFEEF6202A}" type="presParOf" srcId="{AFB78BA0-E4EE-4D47-AEC8-E24233EF495B}" destId="{605703AE-6943-4846-B8EF-96AA2143F497}" srcOrd="12" destOrd="0" presId="urn:microsoft.com/office/officeart/2005/8/layout/default"/>
    <dgm:cxn modelId="{946E1F73-F361-4045-A6D5-8CB436A88571}" type="presParOf" srcId="{AFB78BA0-E4EE-4D47-AEC8-E24233EF495B}" destId="{A6E5A60E-51F0-4DA7-8EB3-66BBE4408A83}" srcOrd="13" destOrd="0" presId="urn:microsoft.com/office/officeart/2005/8/layout/default"/>
    <dgm:cxn modelId="{1AA60AAB-4F22-4AF3-B337-91DEEFFF5FA4}" type="presParOf" srcId="{AFB78BA0-E4EE-4D47-AEC8-E24233EF495B}" destId="{5CE0C05C-AD86-4D03-93E1-94493EA8DEF8}" srcOrd="14" destOrd="0" presId="urn:microsoft.com/office/officeart/2005/8/layout/default"/>
    <dgm:cxn modelId="{31F87CC6-C65B-487D-8313-4D7CA7FB1DB9}" type="presParOf" srcId="{AFB78BA0-E4EE-4D47-AEC8-E24233EF495B}" destId="{27D2E59C-D4BA-4BF4-8774-2F692120F426}" srcOrd="15" destOrd="0" presId="urn:microsoft.com/office/officeart/2005/8/layout/default"/>
    <dgm:cxn modelId="{98B59941-06AA-46AB-B16E-B7D4FE6938A3}" type="presParOf" srcId="{AFB78BA0-E4EE-4D47-AEC8-E24233EF495B}" destId="{507E9A64-A338-4CFD-95A1-9C9848D643A5}" srcOrd="16" destOrd="0" presId="urn:microsoft.com/office/officeart/2005/8/layout/default"/>
    <dgm:cxn modelId="{A1EAF1DA-5C91-4F99-9063-48F8129E61FB}" type="presParOf" srcId="{AFB78BA0-E4EE-4D47-AEC8-E24233EF495B}" destId="{11DFE829-49CB-45E1-9728-B9800340EF85}" srcOrd="17" destOrd="0" presId="urn:microsoft.com/office/officeart/2005/8/layout/default"/>
    <dgm:cxn modelId="{C69E49F2-B1BF-4F66-8202-BB514509690C}" type="presParOf" srcId="{AFB78BA0-E4EE-4D47-AEC8-E24233EF495B}" destId="{E9A33FBF-3E0F-4896-B5B6-DB9E262007B9}" srcOrd="18" destOrd="0" presId="urn:microsoft.com/office/officeart/2005/8/layout/default"/>
    <dgm:cxn modelId="{D16E42E8-85C4-4571-AB04-BC0093E6A5AD}" type="presParOf" srcId="{AFB78BA0-E4EE-4D47-AEC8-E24233EF495B}" destId="{656C518A-48E8-49AA-B1D6-B8FDA256B518}" srcOrd="19" destOrd="0" presId="urn:microsoft.com/office/officeart/2005/8/layout/default"/>
    <dgm:cxn modelId="{1FB1A886-1B4C-42CB-93D0-6D1E389C9CED}" type="presParOf" srcId="{AFB78BA0-E4EE-4D47-AEC8-E24233EF495B}" destId="{B3B4585C-6B9C-4239-83D6-B3603657EEA0}" srcOrd="20" destOrd="0" presId="urn:microsoft.com/office/officeart/2005/8/layout/default"/>
    <dgm:cxn modelId="{EAF417AE-9F3C-4D59-9B65-C6C00783747B}" type="presParOf" srcId="{AFB78BA0-E4EE-4D47-AEC8-E24233EF495B}" destId="{CAA9B82F-4939-4F46-A9A1-E9628CE5D540}" srcOrd="21" destOrd="0" presId="urn:microsoft.com/office/officeart/2005/8/layout/default"/>
    <dgm:cxn modelId="{2A172FE6-9F95-4CAB-80FA-0281A0004918}" type="presParOf" srcId="{AFB78BA0-E4EE-4D47-AEC8-E24233EF495B}" destId="{BE09260C-C927-4418-A323-CCC0CA987C06}" srcOrd="22" destOrd="0" presId="urn:microsoft.com/office/officeart/2005/8/layout/default"/>
    <dgm:cxn modelId="{A8A137E0-C29A-4057-BE40-AD8684443858}" type="presParOf" srcId="{AFB78BA0-E4EE-4D47-AEC8-E24233EF495B}" destId="{A7143F95-13E2-4B0C-86FD-3FF0F5375A48}" srcOrd="23" destOrd="0" presId="urn:microsoft.com/office/officeart/2005/8/layout/default"/>
    <dgm:cxn modelId="{4EBE544F-B125-4881-B02B-CBA7298B38A1}" type="presParOf" srcId="{AFB78BA0-E4EE-4D47-AEC8-E24233EF495B}" destId="{9005655A-13D0-4F29-BA25-51CC417E2C27}" srcOrd="24"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618393-F0B2-4BED-9BAE-DAADA564730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59E6864-466B-48BC-BB36-D33634BA24B4}">
      <dgm:prSet/>
      <dgm:spPr/>
      <dgm:t>
        <a:bodyPr/>
        <a:lstStyle/>
        <a:p>
          <a:pPr>
            <a:lnSpc>
              <a:spcPct val="100000"/>
            </a:lnSpc>
          </a:pPr>
          <a:r>
            <a:rPr lang="en-US" b="1" dirty="0"/>
            <a:t>Your Budget</a:t>
          </a:r>
          <a:endParaRPr lang="en-US" dirty="0"/>
        </a:p>
      </dgm:t>
    </dgm:pt>
    <dgm:pt modelId="{52A5E849-3E4C-403A-87EC-F69C9908ED4F}" type="parTrans" cxnId="{00C8D501-218E-4091-A3EF-E653E48543B2}">
      <dgm:prSet/>
      <dgm:spPr/>
      <dgm:t>
        <a:bodyPr/>
        <a:lstStyle/>
        <a:p>
          <a:endParaRPr lang="en-US"/>
        </a:p>
      </dgm:t>
    </dgm:pt>
    <dgm:pt modelId="{16973D1C-2DE2-4168-BB98-753A83D24931}" type="sibTrans" cxnId="{00C8D501-218E-4091-A3EF-E653E48543B2}">
      <dgm:prSet/>
      <dgm:spPr/>
      <dgm:t>
        <a:bodyPr/>
        <a:lstStyle/>
        <a:p>
          <a:endParaRPr lang="en-US"/>
        </a:p>
      </dgm:t>
    </dgm:pt>
    <dgm:pt modelId="{9D4CE39D-82AA-402F-8FAC-37E2649913F2}">
      <dgm:prSet custT="1"/>
      <dgm:spPr/>
      <dgm:t>
        <a:bodyPr/>
        <a:lstStyle/>
        <a:p>
          <a:pPr>
            <a:lnSpc>
              <a:spcPct val="100000"/>
            </a:lnSpc>
          </a:pPr>
          <a:r>
            <a:rPr lang="en-US" sz="2400" dirty="0"/>
            <a:t>dictates price range, price range impacts features</a:t>
          </a:r>
        </a:p>
      </dgm:t>
    </dgm:pt>
    <dgm:pt modelId="{CA1AB9D2-6988-4640-A4A0-219742543DFB}" type="parTrans" cxnId="{AA7FDAE8-CF7B-4D0B-8381-3B71DA32AEC9}">
      <dgm:prSet/>
      <dgm:spPr/>
      <dgm:t>
        <a:bodyPr/>
        <a:lstStyle/>
        <a:p>
          <a:endParaRPr lang="en-US"/>
        </a:p>
      </dgm:t>
    </dgm:pt>
    <dgm:pt modelId="{90EA1055-8B2E-4586-96AA-BC1CE1948AF2}" type="sibTrans" cxnId="{AA7FDAE8-CF7B-4D0B-8381-3B71DA32AEC9}">
      <dgm:prSet/>
      <dgm:spPr/>
      <dgm:t>
        <a:bodyPr/>
        <a:lstStyle/>
        <a:p>
          <a:endParaRPr lang="en-US"/>
        </a:p>
      </dgm:t>
    </dgm:pt>
    <dgm:pt modelId="{FF541044-90B1-4616-BCD1-3566FC23B877}">
      <dgm:prSet/>
      <dgm:spPr/>
      <dgm:t>
        <a:bodyPr/>
        <a:lstStyle/>
        <a:p>
          <a:pPr>
            <a:lnSpc>
              <a:spcPct val="100000"/>
            </a:lnSpc>
          </a:pPr>
          <a:r>
            <a:rPr lang="en-US" b="1" dirty="0"/>
            <a:t>Purpose</a:t>
          </a:r>
          <a:endParaRPr lang="en-US" dirty="0"/>
        </a:p>
      </dgm:t>
    </dgm:pt>
    <dgm:pt modelId="{E4AE98D4-6613-430C-A96B-99BE61AA23DD}" type="parTrans" cxnId="{493A338F-5F87-4DC2-972A-7608666FEB33}">
      <dgm:prSet/>
      <dgm:spPr/>
      <dgm:t>
        <a:bodyPr/>
        <a:lstStyle/>
        <a:p>
          <a:endParaRPr lang="en-US"/>
        </a:p>
      </dgm:t>
    </dgm:pt>
    <dgm:pt modelId="{2DDC046C-C2FA-4F90-A308-55DD0A0C85D2}" type="sibTrans" cxnId="{493A338F-5F87-4DC2-972A-7608666FEB33}">
      <dgm:prSet/>
      <dgm:spPr/>
      <dgm:t>
        <a:bodyPr/>
        <a:lstStyle/>
        <a:p>
          <a:endParaRPr lang="en-US"/>
        </a:p>
      </dgm:t>
    </dgm:pt>
    <dgm:pt modelId="{F3647C7F-0E40-451F-8D23-FE6E2134EFB3}">
      <dgm:prSet custT="1"/>
      <dgm:spPr/>
      <dgm:t>
        <a:bodyPr/>
        <a:lstStyle/>
        <a:p>
          <a:pPr>
            <a:lnSpc>
              <a:spcPct val="100000"/>
            </a:lnSpc>
          </a:pPr>
          <a:r>
            <a:rPr lang="en-US" sz="2400" dirty="0"/>
            <a:t>major use (email, gaming, searching the Internet, creating documents, etc.)</a:t>
          </a:r>
        </a:p>
      </dgm:t>
    </dgm:pt>
    <dgm:pt modelId="{F12976CD-9CAE-4626-BDCD-AD7FB870EC73}" type="parTrans" cxnId="{EF8980D2-F21F-41FB-AA40-8725694421B1}">
      <dgm:prSet/>
      <dgm:spPr/>
      <dgm:t>
        <a:bodyPr/>
        <a:lstStyle/>
        <a:p>
          <a:endParaRPr lang="en-US"/>
        </a:p>
      </dgm:t>
    </dgm:pt>
    <dgm:pt modelId="{3AFD6EEE-AD47-416A-B475-391704132F22}" type="sibTrans" cxnId="{EF8980D2-F21F-41FB-AA40-8725694421B1}">
      <dgm:prSet/>
      <dgm:spPr/>
      <dgm:t>
        <a:bodyPr/>
        <a:lstStyle/>
        <a:p>
          <a:endParaRPr lang="en-US"/>
        </a:p>
      </dgm:t>
    </dgm:pt>
    <dgm:pt modelId="{93C17021-4315-4B04-B584-F422AFAEEB6D}">
      <dgm:prSet custT="1"/>
      <dgm:spPr/>
      <dgm:t>
        <a:bodyPr/>
        <a:lstStyle/>
        <a:p>
          <a:pPr>
            <a:lnSpc>
              <a:spcPct val="100000"/>
            </a:lnSpc>
          </a:pPr>
          <a:r>
            <a:rPr lang="en-US" sz="2400" dirty="0"/>
            <a:t>type (mobile, stationary, size, weight, etc.)</a:t>
          </a:r>
        </a:p>
      </dgm:t>
    </dgm:pt>
    <dgm:pt modelId="{E1F3F73C-7DEC-4E9C-85A5-12711F9641AD}" type="parTrans" cxnId="{DBC30598-1C1E-40D7-AC51-8BCCC0B7AB4E}">
      <dgm:prSet/>
      <dgm:spPr/>
      <dgm:t>
        <a:bodyPr/>
        <a:lstStyle/>
        <a:p>
          <a:endParaRPr lang="en-US"/>
        </a:p>
      </dgm:t>
    </dgm:pt>
    <dgm:pt modelId="{9FF09CAA-3AAC-4E11-8E97-FB872E231EE2}" type="sibTrans" cxnId="{DBC30598-1C1E-40D7-AC51-8BCCC0B7AB4E}">
      <dgm:prSet/>
      <dgm:spPr/>
      <dgm:t>
        <a:bodyPr/>
        <a:lstStyle/>
        <a:p>
          <a:endParaRPr lang="en-US"/>
        </a:p>
      </dgm:t>
    </dgm:pt>
    <dgm:pt modelId="{8E27E670-5997-403E-91CC-2AC762E4AFE0}">
      <dgm:prSet/>
      <dgm:spPr/>
      <dgm:t>
        <a:bodyPr/>
        <a:lstStyle/>
        <a:p>
          <a:pPr>
            <a:lnSpc>
              <a:spcPct val="100000"/>
            </a:lnSpc>
          </a:pPr>
          <a:r>
            <a:rPr lang="en-US" b="1" dirty="0"/>
            <a:t>Processing Power</a:t>
          </a:r>
          <a:endParaRPr lang="en-US" dirty="0"/>
        </a:p>
      </dgm:t>
    </dgm:pt>
    <dgm:pt modelId="{473485D0-F982-4250-8E2A-612F01C71E7A}" type="parTrans" cxnId="{ADE97376-F3F5-4082-81FE-31BBA3715BC8}">
      <dgm:prSet/>
      <dgm:spPr/>
      <dgm:t>
        <a:bodyPr/>
        <a:lstStyle/>
        <a:p>
          <a:endParaRPr lang="en-US"/>
        </a:p>
      </dgm:t>
    </dgm:pt>
    <dgm:pt modelId="{010D2464-6250-4B42-BB26-D4FAC4BB4752}" type="sibTrans" cxnId="{ADE97376-F3F5-4082-81FE-31BBA3715BC8}">
      <dgm:prSet/>
      <dgm:spPr/>
      <dgm:t>
        <a:bodyPr/>
        <a:lstStyle/>
        <a:p>
          <a:endParaRPr lang="en-US"/>
        </a:p>
      </dgm:t>
    </dgm:pt>
    <dgm:pt modelId="{52630417-542C-470C-95D9-362A4C14AC68}">
      <dgm:prSet custT="1"/>
      <dgm:spPr/>
      <dgm:t>
        <a:bodyPr/>
        <a:lstStyle/>
        <a:p>
          <a:pPr>
            <a:lnSpc>
              <a:spcPct val="100000"/>
            </a:lnSpc>
          </a:pPr>
          <a:r>
            <a:rPr lang="en-US" sz="2400" dirty="0"/>
            <a:t>greater the speed (GHz), the higher the price</a:t>
          </a:r>
        </a:p>
      </dgm:t>
    </dgm:pt>
    <dgm:pt modelId="{11C91176-2A89-4850-BA9F-62E19CC4F39D}" type="parTrans" cxnId="{0FA5017E-D802-415F-9F10-06D0ECAD4F5C}">
      <dgm:prSet/>
      <dgm:spPr/>
      <dgm:t>
        <a:bodyPr/>
        <a:lstStyle/>
        <a:p>
          <a:endParaRPr lang="en-US"/>
        </a:p>
      </dgm:t>
    </dgm:pt>
    <dgm:pt modelId="{E13BD566-2812-4D16-A16F-41B05CAA1F84}" type="sibTrans" cxnId="{0FA5017E-D802-415F-9F10-06D0ECAD4F5C}">
      <dgm:prSet/>
      <dgm:spPr/>
      <dgm:t>
        <a:bodyPr/>
        <a:lstStyle/>
        <a:p>
          <a:endParaRPr lang="en-US"/>
        </a:p>
      </dgm:t>
    </dgm:pt>
    <dgm:pt modelId="{93A0456E-DB92-4A21-9E03-80DB425F73BF}">
      <dgm:prSet custT="1"/>
      <dgm:spPr/>
      <dgm:t>
        <a:bodyPr/>
        <a:lstStyle/>
        <a:p>
          <a:pPr>
            <a:lnSpc>
              <a:spcPct val="100000"/>
            </a:lnSpc>
          </a:pPr>
          <a:r>
            <a:rPr lang="en-US" sz="2400" dirty="0"/>
            <a:t>greater number of cores (processing units), the higher the efficiency and price</a:t>
          </a:r>
        </a:p>
      </dgm:t>
    </dgm:pt>
    <dgm:pt modelId="{AC79FDF4-BAD2-428E-8BF8-FAC45EE3E376}" type="parTrans" cxnId="{B81A8230-C968-4429-9D81-80BB039A574E}">
      <dgm:prSet/>
      <dgm:spPr/>
      <dgm:t>
        <a:bodyPr/>
        <a:lstStyle/>
        <a:p>
          <a:endParaRPr lang="en-US"/>
        </a:p>
      </dgm:t>
    </dgm:pt>
    <dgm:pt modelId="{02BB99F8-3F7B-4462-BF76-71F03CA5B8AB}" type="sibTrans" cxnId="{B81A8230-C968-4429-9D81-80BB039A574E}">
      <dgm:prSet/>
      <dgm:spPr/>
      <dgm:t>
        <a:bodyPr/>
        <a:lstStyle/>
        <a:p>
          <a:endParaRPr lang="en-US"/>
        </a:p>
      </dgm:t>
    </dgm:pt>
    <dgm:pt modelId="{EFDAE004-5CD2-4946-904D-BC3A7A417473}" type="pres">
      <dgm:prSet presAssocID="{8E618393-F0B2-4BED-9BAE-DAADA5647306}" presName="root" presStyleCnt="0">
        <dgm:presLayoutVars>
          <dgm:dir/>
          <dgm:resizeHandles val="exact"/>
        </dgm:presLayoutVars>
      </dgm:prSet>
      <dgm:spPr/>
    </dgm:pt>
    <dgm:pt modelId="{32E4B0FB-A4A6-4A08-9CF8-0AC5DAA1AC12}" type="pres">
      <dgm:prSet presAssocID="{559E6864-466B-48BC-BB36-D33634BA24B4}" presName="compNode" presStyleCnt="0"/>
      <dgm:spPr/>
    </dgm:pt>
    <dgm:pt modelId="{2D55CA33-58D7-4106-B2F2-59B412EEDDA7}" type="pres">
      <dgm:prSet presAssocID="{559E6864-466B-48BC-BB36-D33634BA24B4}" presName="bgRect" presStyleLbl="bgShp" presStyleIdx="0" presStyleCnt="3" custLinFactNeighborX="7191" custLinFactNeighborY="4845"/>
      <dgm:spPr/>
    </dgm:pt>
    <dgm:pt modelId="{4182B743-841E-483A-B5CB-8345D65FA7D7}" type="pres">
      <dgm:prSet presAssocID="{559E6864-466B-48BC-BB36-D33634BA24B4}" presName="iconRect" presStyleLbl="node1" presStyleIdx="0" presStyleCnt="3" custLinFactNeighborX="62037" custLinFactNeighborY="-263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95819F7F-3D34-4018-9919-B2A6772FF185}" type="pres">
      <dgm:prSet presAssocID="{559E6864-466B-48BC-BB36-D33634BA24B4}" presName="spaceRect" presStyleCnt="0"/>
      <dgm:spPr/>
    </dgm:pt>
    <dgm:pt modelId="{3147E13C-C57C-4CD1-929C-871AB54B0BBE}" type="pres">
      <dgm:prSet presAssocID="{559E6864-466B-48BC-BB36-D33634BA24B4}" presName="parTx" presStyleLbl="revTx" presStyleIdx="0" presStyleCnt="6" custScaleX="111519" custLinFactNeighborX="8718" custLinFactNeighborY="-557">
        <dgm:presLayoutVars>
          <dgm:chMax val="0"/>
          <dgm:chPref val="0"/>
        </dgm:presLayoutVars>
      </dgm:prSet>
      <dgm:spPr/>
    </dgm:pt>
    <dgm:pt modelId="{3C941F3C-D674-4F93-9CB6-1EA783937806}" type="pres">
      <dgm:prSet presAssocID="{559E6864-466B-48BC-BB36-D33634BA24B4}" presName="desTx" presStyleLbl="revTx" presStyleIdx="1" presStyleCnt="6" custScaleX="155473" custLinFactNeighborX="-20423" custLinFactNeighborY="-557">
        <dgm:presLayoutVars/>
      </dgm:prSet>
      <dgm:spPr/>
    </dgm:pt>
    <dgm:pt modelId="{E44E0275-8EBD-4324-8C02-3911EBD5F39E}" type="pres">
      <dgm:prSet presAssocID="{16973D1C-2DE2-4168-BB98-753A83D24931}" presName="sibTrans" presStyleCnt="0"/>
      <dgm:spPr/>
    </dgm:pt>
    <dgm:pt modelId="{D4517882-87DC-44F5-A888-62742ABF8500}" type="pres">
      <dgm:prSet presAssocID="{FF541044-90B1-4616-BCD1-3566FC23B877}" presName="compNode" presStyleCnt="0"/>
      <dgm:spPr/>
    </dgm:pt>
    <dgm:pt modelId="{A700D968-53D0-4BAC-A56C-5D03D9DAA1D9}" type="pres">
      <dgm:prSet presAssocID="{FF541044-90B1-4616-BCD1-3566FC23B877}" presName="bgRect" presStyleLbl="bgShp" presStyleIdx="1" presStyleCnt="3" custLinFactNeighborX="6655" custLinFactNeighborY="4085"/>
      <dgm:spPr/>
    </dgm:pt>
    <dgm:pt modelId="{335AC0EC-EA83-4E98-83AE-276549417A42}" type="pres">
      <dgm:prSet presAssocID="{FF541044-90B1-4616-BCD1-3566FC23B877}" presName="iconRect" presStyleLbl="node1" presStyleIdx="1" presStyleCnt="3" custLinFactNeighborX="70071" custLinFactNeighborY="-2636"/>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elope"/>
        </a:ext>
      </dgm:extLst>
    </dgm:pt>
    <dgm:pt modelId="{D3E1184F-02D6-4C40-84FD-0A923718101E}" type="pres">
      <dgm:prSet presAssocID="{FF541044-90B1-4616-BCD1-3566FC23B877}" presName="spaceRect" presStyleCnt="0"/>
      <dgm:spPr/>
    </dgm:pt>
    <dgm:pt modelId="{5EB12E08-09A7-4628-A7AC-D4FCE154A91B}" type="pres">
      <dgm:prSet presAssocID="{FF541044-90B1-4616-BCD1-3566FC23B877}" presName="parTx" presStyleLbl="revTx" presStyleIdx="2" presStyleCnt="6" custLinFactNeighborX="2551">
        <dgm:presLayoutVars>
          <dgm:chMax val="0"/>
          <dgm:chPref val="0"/>
        </dgm:presLayoutVars>
      </dgm:prSet>
      <dgm:spPr/>
    </dgm:pt>
    <dgm:pt modelId="{DF4B0EFB-06F8-4E9B-94B1-314D31B88676}" type="pres">
      <dgm:prSet presAssocID="{FF541044-90B1-4616-BCD1-3566FC23B877}" presName="desTx" presStyleLbl="revTx" presStyleIdx="3" presStyleCnt="6" custScaleX="156596" custLinFactNeighborX="-21404" custLinFactNeighborY="4085">
        <dgm:presLayoutVars/>
      </dgm:prSet>
      <dgm:spPr/>
    </dgm:pt>
    <dgm:pt modelId="{863387ED-4574-4257-9C2F-35DC6BF00CD4}" type="pres">
      <dgm:prSet presAssocID="{2DDC046C-C2FA-4F90-A308-55DD0A0C85D2}" presName="sibTrans" presStyleCnt="0"/>
      <dgm:spPr/>
    </dgm:pt>
    <dgm:pt modelId="{C636EDAE-3539-4520-8F76-A425C6CF1D77}" type="pres">
      <dgm:prSet presAssocID="{8E27E670-5997-403E-91CC-2AC762E4AFE0}" presName="compNode" presStyleCnt="0"/>
      <dgm:spPr/>
    </dgm:pt>
    <dgm:pt modelId="{33593C3B-D5DF-435B-AE2A-A0E2DC0A8FD7}" type="pres">
      <dgm:prSet presAssocID="{8E27E670-5997-403E-91CC-2AC762E4AFE0}" presName="bgRect" presStyleLbl="bgShp" presStyleIdx="2" presStyleCnt="3" custLinFactNeighborX="6317" custLinFactNeighborY="-2076"/>
      <dgm:spPr/>
    </dgm:pt>
    <dgm:pt modelId="{5F97A191-2AF9-4339-AE2D-3CC3248C283E}" type="pres">
      <dgm:prSet presAssocID="{8E27E670-5997-403E-91CC-2AC762E4AFE0}" presName="iconRect" presStyleLbl="node1" presStyleIdx="2" presStyleCnt="3" custLinFactNeighborX="60250" custLinFactNeighborY="-2636"/>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cessor"/>
        </a:ext>
      </dgm:extLst>
    </dgm:pt>
    <dgm:pt modelId="{18160581-525F-46C1-B750-1D4144B52E15}" type="pres">
      <dgm:prSet presAssocID="{8E27E670-5997-403E-91CC-2AC762E4AFE0}" presName="spaceRect" presStyleCnt="0"/>
      <dgm:spPr/>
    </dgm:pt>
    <dgm:pt modelId="{6633F120-7A4C-47FB-878B-D0A1637D066B}" type="pres">
      <dgm:prSet presAssocID="{8E27E670-5997-403E-91CC-2AC762E4AFE0}" presName="parTx" presStyleLbl="revTx" presStyleIdx="4" presStyleCnt="6" custLinFactNeighborX="2551">
        <dgm:presLayoutVars>
          <dgm:chMax val="0"/>
          <dgm:chPref val="0"/>
        </dgm:presLayoutVars>
      </dgm:prSet>
      <dgm:spPr/>
    </dgm:pt>
    <dgm:pt modelId="{E1B79EA4-460F-4AD8-A901-D9ECD2870E8F}" type="pres">
      <dgm:prSet presAssocID="{8E27E670-5997-403E-91CC-2AC762E4AFE0}" presName="desTx" presStyleLbl="revTx" presStyleIdx="5" presStyleCnt="6" custScaleX="164867" custLinFactNeighborX="-16229" custLinFactNeighborY="-2076">
        <dgm:presLayoutVars/>
      </dgm:prSet>
      <dgm:spPr/>
    </dgm:pt>
  </dgm:ptLst>
  <dgm:cxnLst>
    <dgm:cxn modelId="{00C8D501-218E-4091-A3EF-E653E48543B2}" srcId="{8E618393-F0B2-4BED-9BAE-DAADA5647306}" destId="{559E6864-466B-48BC-BB36-D33634BA24B4}" srcOrd="0" destOrd="0" parTransId="{52A5E849-3E4C-403A-87EC-F69C9908ED4F}" sibTransId="{16973D1C-2DE2-4168-BB98-753A83D24931}"/>
    <dgm:cxn modelId="{DB525103-C5B9-4CC0-9646-4AF94E6F6C0F}" type="presOf" srcId="{9D4CE39D-82AA-402F-8FAC-37E2649913F2}" destId="{3C941F3C-D674-4F93-9CB6-1EA783937806}" srcOrd="0" destOrd="0" presId="urn:microsoft.com/office/officeart/2018/2/layout/IconVerticalSolidList"/>
    <dgm:cxn modelId="{CE318925-FBDA-4458-8E03-93C588856BE9}" type="presOf" srcId="{8E27E670-5997-403E-91CC-2AC762E4AFE0}" destId="{6633F120-7A4C-47FB-878B-D0A1637D066B}" srcOrd="0" destOrd="0" presId="urn:microsoft.com/office/officeart/2018/2/layout/IconVerticalSolidList"/>
    <dgm:cxn modelId="{B81A8230-C968-4429-9D81-80BB039A574E}" srcId="{8E27E670-5997-403E-91CC-2AC762E4AFE0}" destId="{93A0456E-DB92-4A21-9E03-80DB425F73BF}" srcOrd="1" destOrd="0" parTransId="{AC79FDF4-BAD2-428E-8BF8-FAC45EE3E376}" sibTransId="{02BB99F8-3F7B-4462-BF76-71F03CA5B8AB}"/>
    <dgm:cxn modelId="{02305767-3BFB-4C5D-B0AC-FFF0049F17DE}" type="presOf" srcId="{8E618393-F0B2-4BED-9BAE-DAADA5647306}" destId="{EFDAE004-5CD2-4946-904D-BC3A7A417473}" srcOrd="0" destOrd="0" presId="urn:microsoft.com/office/officeart/2018/2/layout/IconVerticalSolidList"/>
    <dgm:cxn modelId="{F0F8144A-BB5E-47BC-9F85-C4F6AA1E13CD}" type="presOf" srcId="{52630417-542C-470C-95D9-362A4C14AC68}" destId="{E1B79EA4-460F-4AD8-A901-D9ECD2870E8F}" srcOrd="0" destOrd="0" presId="urn:microsoft.com/office/officeart/2018/2/layout/IconVerticalSolidList"/>
    <dgm:cxn modelId="{90E68C50-BF2E-4B95-9FD5-D774F28CEAA5}" type="presOf" srcId="{93C17021-4315-4B04-B584-F422AFAEEB6D}" destId="{DF4B0EFB-06F8-4E9B-94B1-314D31B88676}" srcOrd="0" destOrd="1" presId="urn:microsoft.com/office/officeart/2018/2/layout/IconVerticalSolidList"/>
    <dgm:cxn modelId="{ADE97376-F3F5-4082-81FE-31BBA3715BC8}" srcId="{8E618393-F0B2-4BED-9BAE-DAADA5647306}" destId="{8E27E670-5997-403E-91CC-2AC762E4AFE0}" srcOrd="2" destOrd="0" parTransId="{473485D0-F982-4250-8E2A-612F01C71E7A}" sibTransId="{010D2464-6250-4B42-BB26-D4FAC4BB4752}"/>
    <dgm:cxn modelId="{0FA5017E-D802-415F-9F10-06D0ECAD4F5C}" srcId="{8E27E670-5997-403E-91CC-2AC762E4AFE0}" destId="{52630417-542C-470C-95D9-362A4C14AC68}" srcOrd="0" destOrd="0" parTransId="{11C91176-2A89-4850-BA9F-62E19CC4F39D}" sibTransId="{E13BD566-2812-4D16-A16F-41B05CAA1F84}"/>
    <dgm:cxn modelId="{493A338F-5F87-4DC2-972A-7608666FEB33}" srcId="{8E618393-F0B2-4BED-9BAE-DAADA5647306}" destId="{FF541044-90B1-4616-BCD1-3566FC23B877}" srcOrd="1" destOrd="0" parTransId="{E4AE98D4-6613-430C-A96B-99BE61AA23DD}" sibTransId="{2DDC046C-C2FA-4F90-A308-55DD0A0C85D2}"/>
    <dgm:cxn modelId="{DBC30598-1C1E-40D7-AC51-8BCCC0B7AB4E}" srcId="{FF541044-90B1-4616-BCD1-3566FC23B877}" destId="{93C17021-4315-4B04-B584-F422AFAEEB6D}" srcOrd="1" destOrd="0" parTransId="{E1F3F73C-7DEC-4E9C-85A5-12711F9641AD}" sibTransId="{9FF09CAA-3AAC-4E11-8E97-FB872E231EE2}"/>
    <dgm:cxn modelId="{F56E0D9B-C945-48A8-B480-A7748D880717}" type="presOf" srcId="{F3647C7F-0E40-451F-8D23-FE6E2134EFB3}" destId="{DF4B0EFB-06F8-4E9B-94B1-314D31B88676}" srcOrd="0" destOrd="0" presId="urn:microsoft.com/office/officeart/2018/2/layout/IconVerticalSolidList"/>
    <dgm:cxn modelId="{EF8980D2-F21F-41FB-AA40-8725694421B1}" srcId="{FF541044-90B1-4616-BCD1-3566FC23B877}" destId="{F3647C7F-0E40-451F-8D23-FE6E2134EFB3}" srcOrd="0" destOrd="0" parTransId="{F12976CD-9CAE-4626-BDCD-AD7FB870EC73}" sibTransId="{3AFD6EEE-AD47-416A-B475-391704132F22}"/>
    <dgm:cxn modelId="{D1DD96E3-B59E-4A3B-9482-5A7EF8993621}" type="presOf" srcId="{559E6864-466B-48BC-BB36-D33634BA24B4}" destId="{3147E13C-C57C-4CD1-929C-871AB54B0BBE}" srcOrd="0" destOrd="0" presId="urn:microsoft.com/office/officeart/2018/2/layout/IconVerticalSolidList"/>
    <dgm:cxn modelId="{AA7FDAE8-CF7B-4D0B-8381-3B71DA32AEC9}" srcId="{559E6864-466B-48BC-BB36-D33634BA24B4}" destId="{9D4CE39D-82AA-402F-8FAC-37E2649913F2}" srcOrd="0" destOrd="0" parTransId="{CA1AB9D2-6988-4640-A4A0-219742543DFB}" sibTransId="{90EA1055-8B2E-4586-96AA-BC1CE1948AF2}"/>
    <dgm:cxn modelId="{D8DD07F9-7071-4E6B-80FF-96DC4B794A9B}" type="presOf" srcId="{FF541044-90B1-4616-BCD1-3566FC23B877}" destId="{5EB12E08-09A7-4628-A7AC-D4FCE154A91B}" srcOrd="0" destOrd="0" presId="urn:microsoft.com/office/officeart/2018/2/layout/IconVerticalSolidList"/>
    <dgm:cxn modelId="{8E3814FD-9B9F-4855-B11E-99BA04080864}" type="presOf" srcId="{93A0456E-DB92-4A21-9E03-80DB425F73BF}" destId="{E1B79EA4-460F-4AD8-A901-D9ECD2870E8F}" srcOrd="0" destOrd="1" presId="urn:microsoft.com/office/officeart/2018/2/layout/IconVerticalSolidList"/>
    <dgm:cxn modelId="{05199780-D1A5-427E-9171-8636853B02C2}" type="presParOf" srcId="{EFDAE004-5CD2-4946-904D-BC3A7A417473}" destId="{32E4B0FB-A4A6-4A08-9CF8-0AC5DAA1AC12}" srcOrd="0" destOrd="0" presId="urn:microsoft.com/office/officeart/2018/2/layout/IconVerticalSolidList"/>
    <dgm:cxn modelId="{64C8BDD3-5375-4744-BF96-C8928C02AB03}" type="presParOf" srcId="{32E4B0FB-A4A6-4A08-9CF8-0AC5DAA1AC12}" destId="{2D55CA33-58D7-4106-B2F2-59B412EEDDA7}" srcOrd="0" destOrd="0" presId="urn:microsoft.com/office/officeart/2018/2/layout/IconVerticalSolidList"/>
    <dgm:cxn modelId="{4D1B10B4-22BD-498A-832E-42422D6A6197}" type="presParOf" srcId="{32E4B0FB-A4A6-4A08-9CF8-0AC5DAA1AC12}" destId="{4182B743-841E-483A-B5CB-8345D65FA7D7}" srcOrd="1" destOrd="0" presId="urn:microsoft.com/office/officeart/2018/2/layout/IconVerticalSolidList"/>
    <dgm:cxn modelId="{7A9734C9-F33A-4FD0-9885-AAE6ED0590B9}" type="presParOf" srcId="{32E4B0FB-A4A6-4A08-9CF8-0AC5DAA1AC12}" destId="{95819F7F-3D34-4018-9919-B2A6772FF185}" srcOrd="2" destOrd="0" presId="urn:microsoft.com/office/officeart/2018/2/layout/IconVerticalSolidList"/>
    <dgm:cxn modelId="{22890DDF-07E9-4C2C-BE31-C023A668DD42}" type="presParOf" srcId="{32E4B0FB-A4A6-4A08-9CF8-0AC5DAA1AC12}" destId="{3147E13C-C57C-4CD1-929C-871AB54B0BBE}" srcOrd="3" destOrd="0" presId="urn:microsoft.com/office/officeart/2018/2/layout/IconVerticalSolidList"/>
    <dgm:cxn modelId="{D20ABC08-7CB6-46ED-9D84-AC47996FB64D}" type="presParOf" srcId="{32E4B0FB-A4A6-4A08-9CF8-0AC5DAA1AC12}" destId="{3C941F3C-D674-4F93-9CB6-1EA783937806}" srcOrd="4" destOrd="0" presId="urn:microsoft.com/office/officeart/2018/2/layout/IconVerticalSolidList"/>
    <dgm:cxn modelId="{5B898A1E-FA28-4E3E-9023-D9251F00FCEA}" type="presParOf" srcId="{EFDAE004-5CD2-4946-904D-BC3A7A417473}" destId="{E44E0275-8EBD-4324-8C02-3911EBD5F39E}" srcOrd="1" destOrd="0" presId="urn:microsoft.com/office/officeart/2018/2/layout/IconVerticalSolidList"/>
    <dgm:cxn modelId="{211F4F0B-9940-4374-9091-C8E21F014CCC}" type="presParOf" srcId="{EFDAE004-5CD2-4946-904D-BC3A7A417473}" destId="{D4517882-87DC-44F5-A888-62742ABF8500}" srcOrd="2" destOrd="0" presId="urn:microsoft.com/office/officeart/2018/2/layout/IconVerticalSolidList"/>
    <dgm:cxn modelId="{65BB49CE-B9F9-4F3F-87E5-9CD7022F87C6}" type="presParOf" srcId="{D4517882-87DC-44F5-A888-62742ABF8500}" destId="{A700D968-53D0-4BAC-A56C-5D03D9DAA1D9}" srcOrd="0" destOrd="0" presId="urn:microsoft.com/office/officeart/2018/2/layout/IconVerticalSolidList"/>
    <dgm:cxn modelId="{FF12A285-46C8-47AC-858D-DEE6FDFE2527}" type="presParOf" srcId="{D4517882-87DC-44F5-A888-62742ABF8500}" destId="{335AC0EC-EA83-4E98-83AE-276549417A42}" srcOrd="1" destOrd="0" presId="urn:microsoft.com/office/officeart/2018/2/layout/IconVerticalSolidList"/>
    <dgm:cxn modelId="{1CF8579D-F91C-43BA-AA1E-0D497BC0C920}" type="presParOf" srcId="{D4517882-87DC-44F5-A888-62742ABF8500}" destId="{D3E1184F-02D6-4C40-84FD-0A923718101E}" srcOrd="2" destOrd="0" presId="urn:microsoft.com/office/officeart/2018/2/layout/IconVerticalSolidList"/>
    <dgm:cxn modelId="{C429FAAC-5139-4CB7-AF84-0A70AF75CD8D}" type="presParOf" srcId="{D4517882-87DC-44F5-A888-62742ABF8500}" destId="{5EB12E08-09A7-4628-A7AC-D4FCE154A91B}" srcOrd="3" destOrd="0" presId="urn:microsoft.com/office/officeart/2018/2/layout/IconVerticalSolidList"/>
    <dgm:cxn modelId="{B9CEE624-B50C-46DA-BAAD-E038D198B476}" type="presParOf" srcId="{D4517882-87DC-44F5-A888-62742ABF8500}" destId="{DF4B0EFB-06F8-4E9B-94B1-314D31B88676}" srcOrd="4" destOrd="0" presId="urn:microsoft.com/office/officeart/2018/2/layout/IconVerticalSolidList"/>
    <dgm:cxn modelId="{A1BBF452-5DCA-479B-849E-0874654C2F3D}" type="presParOf" srcId="{EFDAE004-5CD2-4946-904D-BC3A7A417473}" destId="{863387ED-4574-4257-9C2F-35DC6BF00CD4}" srcOrd="3" destOrd="0" presId="urn:microsoft.com/office/officeart/2018/2/layout/IconVerticalSolidList"/>
    <dgm:cxn modelId="{32C48FD9-085D-46FF-90D8-1B87C6603B75}" type="presParOf" srcId="{EFDAE004-5CD2-4946-904D-BC3A7A417473}" destId="{C636EDAE-3539-4520-8F76-A425C6CF1D77}" srcOrd="4" destOrd="0" presId="urn:microsoft.com/office/officeart/2018/2/layout/IconVerticalSolidList"/>
    <dgm:cxn modelId="{37E645EB-B808-4DDC-8BBA-E07FA1CFF071}" type="presParOf" srcId="{C636EDAE-3539-4520-8F76-A425C6CF1D77}" destId="{33593C3B-D5DF-435B-AE2A-A0E2DC0A8FD7}" srcOrd="0" destOrd="0" presId="urn:microsoft.com/office/officeart/2018/2/layout/IconVerticalSolidList"/>
    <dgm:cxn modelId="{B2BA9893-ABAD-4DD6-8E7D-80EFB0BCA269}" type="presParOf" srcId="{C636EDAE-3539-4520-8F76-A425C6CF1D77}" destId="{5F97A191-2AF9-4339-AE2D-3CC3248C283E}" srcOrd="1" destOrd="0" presId="urn:microsoft.com/office/officeart/2018/2/layout/IconVerticalSolidList"/>
    <dgm:cxn modelId="{3BA6F8A9-CFA8-4425-A18F-C93332342F74}" type="presParOf" srcId="{C636EDAE-3539-4520-8F76-A425C6CF1D77}" destId="{18160581-525F-46C1-B750-1D4144B52E15}" srcOrd="2" destOrd="0" presId="urn:microsoft.com/office/officeart/2018/2/layout/IconVerticalSolidList"/>
    <dgm:cxn modelId="{E9DB9AE9-2D39-4F04-8099-41E167DCB2D5}" type="presParOf" srcId="{C636EDAE-3539-4520-8F76-A425C6CF1D77}" destId="{6633F120-7A4C-47FB-878B-D0A1637D066B}" srcOrd="3" destOrd="0" presId="urn:microsoft.com/office/officeart/2018/2/layout/IconVerticalSolidList"/>
    <dgm:cxn modelId="{B6B408FE-D8EA-4A58-8545-7CC1A003B8DE}" type="presParOf" srcId="{C636EDAE-3539-4520-8F76-A425C6CF1D77}" destId="{E1B79EA4-460F-4AD8-A901-D9ECD2870E8F}"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5541E4-6664-4538-9382-6D6EFE55D2CF}"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3DE2A716-A82E-4B2B-84A4-80F30596728B}">
      <dgm:prSet/>
      <dgm:spPr/>
      <dgm:t>
        <a:bodyPr/>
        <a:lstStyle/>
        <a:p>
          <a:pPr>
            <a:lnSpc>
              <a:spcPct val="100000"/>
            </a:lnSpc>
          </a:pPr>
          <a:r>
            <a:rPr lang="en-US" b="1" dirty="0"/>
            <a:t>RAM/Temporary Storage Space/Memory</a:t>
          </a:r>
          <a:endParaRPr lang="en-US" dirty="0"/>
        </a:p>
      </dgm:t>
    </dgm:pt>
    <dgm:pt modelId="{E50488D2-9D71-42A5-8D23-35D9276B692F}" type="parTrans" cxnId="{C13D1CC1-7DC2-4CBC-A18A-B2759CF892B7}">
      <dgm:prSet/>
      <dgm:spPr/>
      <dgm:t>
        <a:bodyPr/>
        <a:lstStyle/>
        <a:p>
          <a:endParaRPr lang="en-US"/>
        </a:p>
      </dgm:t>
    </dgm:pt>
    <dgm:pt modelId="{31E6693E-81AF-4814-B29B-52180B7B97FC}" type="sibTrans" cxnId="{C13D1CC1-7DC2-4CBC-A18A-B2759CF892B7}">
      <dgm:prSet/>
      <dgm:spPr/>
      <dgm:t>
        <a:bodyPr/>
        <a:lstStyle/>
        <a:p>
          <a:endParaRPr lang="en-US"/>
        </a:p>
      </dgm:t>
    </dgm:pt>
    <dgm:pt modelId="{E1DFA9F4-5315-466F-8BF5-8DEDA81821F7}">
      <dgm:prSet custT="1"/>
      <dgm:spPr/>
      <dgm:t>
        <a:bodyPr/>
        <a:lstStyle/>
        <a:p>
          <a:pPr>
            <a:lnSpc>
              <a:spcPct val="100000"/>
            </a:lnSpc>
          </a:pPr>
          <a:r>
            <a:rPr lang="en-US" sz="2400" dirty="0"/>
            <a:t>the larger the size of RAM, the higher the price</a:t>
          </a:r>
        </a:p>
      </dgm:t>
    </dgm:pt>
    <dgm:pt modelId="{06FCD020-C7F5-4ED8-82D7-B5F232C2779B}" type="parTrans" cxnId="{6A0C240C-138C-48F3-BBBD-CE970429C637}">
      <dgm:prSet/>
      <dgm:spPr/>
      <dgm:t>
        <a:bodyPr/>
        <a:lstStyle/>
        <a:p>
          <a:endParaRPr lang="en-US"/>
        </a:p>
      </dgm:t>
    </dgm:pt>
    <dgm:pt modelId="{433126D3-C9EB-42F2-AC0B-B8D251A513F3}" type="sibTrans" cxnId="{6A0C240C-138C-48F3-BBBD-CE970429C637}">
      <dgm:prSet/>
      <dgm:spPr/>
      <dgm:t>
        <a:bodyPr/>
        <a:lstStyle/>
        <a:p>
          <a:endParaRPr lang="en-US"/>
        </a:p>
      </dgm:t>
    </dgm:pt>
    <dgm:pt modelId="{7CE933E8-F867-4237-9BFA-ED4D49CD83BE}">
      <dgm:prSet custT="1"/>
      <dgm:spPr/>
      <dgm:t>
        <a:bodyPr/>
        <a:lstStyle/>
        <a:p>
          <a:pPr>
            <a:lnSpc>
              <a:spcPct val="100000"/>
            </a:lnSpc>
          </a:pPr>
          <a:r>
            <a:rPr lang="en-US" sz="2400" dirty="0"/>
            <a:t>the more multitasking or gaming, the more RAM needed</a:t>
          </a:r>
        </a:p>
      </dgm:t>
    </dgm:pt>
    <dgm:pt modelId="{EE662274-B6BC-4385-B853-AE23C1CA752D}" type="parTrans" cxnId="{D29DC3CE-74DD-4085-9D16-A56BAD1E526C}">
      <dgm:prSet/>
      <dgm:spPr/>
      <dgm:t>
        <a:bodyPr/>
        <a:lstStyle/>
        <a:p>
          <a:endParaRPr lang="en-US"/>
        </a:p>
      </dgm:t>
    </dgm:pt>
    <dgm:pt modelId="{0F5C8390-CB49-4AF8-A3BA-0BA524D8804A}" type="sibTrans" cxnId="{D29DC3CE-74DD-4085-9D16-A56BAD1E526C}">
      <dgm:prSet/>
      <dgm:spPr/>
      <dgm:t>
        <a:bodyPr/>
        <a:lstStyle/>
        <a:p>
          <a:endParaRPr lang="en-US"/>
        </a:p>
      </dgm:t>
    </dgm:pt>
    <dgm:pt modelId="{74912CA3-E92B-4003-A249-482B53126667}">
      <dgm:prSet/>
      <dgm:spPr/>
      <dgm:t>
        <a:bodyPr/>
        <a:lstStyle/>
        <a:p>
          <a:pPr>
            <a:lnSpc>
              <a:spcPct val="100000"/>
            </a:lnSpc>
          </a:pPr>
          <a:r>
            <a:rPr lang="en-US" b="1" dirty="0"/>
            <a:t>Warranties and Returns</a:t>
          </a:r>
          <a:endParaRPr lang="en-US" dirty="0"/>
        </a:p>
      </dgm:t>
    </dgm:pt>
    <dgm:pt modelId="{1A610987-AF71-42FE-A56F-D0DC9A617739}" type="parTrans" cxnId="{A231DDFD-299E-4F9D-A6A8-987CC1120CCD}">
      <dgm:prSet/>
      <dgm:spPr/>
      <dgm:t>
        <a:bodyPr/>
        <a:lstStyle/>
        <a:p>
          <a:endParaRPr lang="en-US"/>
        </a:p>
      </dgm:t>
    </dgm:pt>
    <dgm:pt modelId="{ED136C03-713F-44D4-975D-F85CDD52837A}" type="sibTrans" cxnId="{A231DDFD-299E-4F9D-A6A8-987CC1120CCD}">
      <dgm:prSet/>
      <dgm:spPr/>
      <dgm:t>
        <a:bodyPr/>
        <a:lstStyle/>
        <a:p>
          <a:endParaRPr lang="en-US"/>
        </a:p>
      </dgm:t>
    </dgm:pt>
    <dgm:pt modelId="{456065CC-777B-4A9A-B645-2FF15FC45C4C}">
      <dgm:prSet custT="1"/>
      <dgm:spPr/>
      <dgm:t>
        <a:bodyPr/>
        <a:lstStyle/>
        <a:p>
          <a:pPr>
            <a:lnSpc>
              <a:spcPct val="100000"/>
            </a:lnSpc>
          </a:pPr>
          <a:r>
            <a:rPr lang="en-US" sz="2400" dirty="0"/>
            <a:t>know the policies before purchasing</a:t>
          </a:r>
        </a:p>
      </dgm:t>
    </dgm:pt>
    <dgm:pt modelId="{44AA4BA1-3886-433D-81B0-1881F9C0C264}" type="parTrans" cxnId="{17A9C782-AABD-469F-A8B3-6BFD03389F37}">
      <dgm:prSet/>
      <dgm:spPr/>
      <dgm:t>
        <a:bodyPr/>
        <a:lstStyle/>
        <a:p>
          <a:endParaRPr lang="en-US"/>
        </a:p>
      </dgm:t>
    </dgm:pt>
    <dgm:pt modelId="{6D646908-1CFC-4392-9001-0DEC4271B978}" type="sibTrans" cxnId="{17A9C782-AABD-469F-A8B3-6BFD03389F37}">
      <dgm:prSet/>
      <dgm:spPr/>
      <dgm:t>
        <a:bodyPr/>
        <a:lstStyle/>
        <a:p>
          <a:endParaRPr lang="en-US"/>
        </a:p>
      </dgm:t>
    </dgm:pt>
    <dgm:pt modelId="{DB785052-748F-4DF4-9B03-3D78A75BF7BC}" type="pres">
      <dgm:prSet presAssocID="{195541E4-6664-4538-9382-6D6EFE55D2CF}" presName="root" presStyleCnt="0">
        <dgm:presLayoutVars>
          <dgm:dir/>
          <dgm:resizeHandles val="exact"/>
        </dgm:presLayoutVars>
      </dgm:prSet>
      <dgm:spPr/>
    </dgm:pt>
    <dgm:pt modelId="{A6750B4D-55C8-4FEE-9FAD-BA5CA85348E8}" type="pres">
      <dgm:prSet presAssocID="{3DE2A716-A82E-4B2B-84A4-80F30596728B}" presName="compNode" presStyleCnt="0"/>
      <dgm:spPr/>
    </dgm:pt>
    <dgm:pt modelId="{B3AAF9A4-CF11-40F8-88FC-85D4EE46C427}" type="pres">
      <dgm:prSet presAssocID="{3DE2A716-A82E-4B2B-84A4-80F30596728B}" presName="bgRect" presStyleLbl="bgShp" presStyleIdx="0" presStyleCnt="2" custLinFactNeighborX="5739"/>
      <dgm:spPr/>
    </dgm:pt>
    <dgm:pt modelId="{B97ED0D4-03D8-461D-8387-733618D6B66B}" type="pres">
      <dgm:prSet presAssocID="{3DE2A716-A82E-4B2B-84A4-80F30596728B}" presName="iconRect" presStyleLbl="node1" presStyleIdx="0" presStyleCnt="2" custLinFactNeighborX="2141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BF83628F-B3C4-4C01-BF91-07B4F1AC8CD2}" type="pres">
      <dgm:prSet presAssocID="{3DE2A716-A82E-4B2B-84A4-80F30596728B}" presName="spaceRect" presStyleCnt="0"/>
      <dgm:spPr/>
    </dgm:pt>
    <dgm:pt modelId="{A6F7A483-6FD1-4FFC-8D9D-231EA28A8FE5}" type="pres">
      <dgm:prSet presAssocID="{3DE2A716-A82E-4B2B-84A4-80F30596728B}" presName="parTx" presStyleLbl="revTx" presStyleIdx="0" presStyleCnt="4" custLinFactNeighborX="-5001">
        <dgm:presLayoutVars>
          <dgm:chMax val="0"/>
          <dgm:chPref val="0"/>
        </dgm:presLayoutVars>
      </dgm:prSet>
      <dgm:spPr/>
    </dgm:pt>
    <dgm:pt modelId="{A8CE7722-A318-4F11-8155-C10B8B178703}" type="pres">
      <dgm:prSet presAssocID="{3DE2A716-A82E-4B2B-84A4-80F30596728B}" presName="desTx" presStyleLbl="revTx" presStyleIdx="1" presStyleCnt="4" custScaleX="150994" custLinFactNeighborX="-7222">
        <dgm:presLayoutVars/>
      </dgm:prSet>
      <dgm:spPr/>
    </dgm:pt>
    <dgm:pt modelId="{3A188665-0201-4473-8258-F186B63FCBB2}" type="pres">
      <dgm:prSet presAssocID="{31E6693E-81AF-4814-B29B-52180B7B97FC}" presName="sibTrans" presStyleCnt="0"/>
      <dgm:spPr/>
    </dgm:pt>
    <dgm:pt modelId="{9F09CF73-8C0F-49A6-942F-BCB418679481}" type="pres">
      <dgm:prSet presAssocID="{74912CA3-E92B-4003-A249-482B53126667}" presName="compNode" presStyleCnt="0"/>
      <dgm:spPr/>
    </dgm:pt>
    <dgm:pt modelId="{886EB9C9-62A4-43DB-9A0C-2FC049680843}" type="pres">
      <dgm:prSet presAssocID="{74912CA3-E92B-4003-A249-482B53126667}" presName="bgRect" presStyleLbl="bgShp" presStyleIdx="1" presStyleCnt="2" custLinFactNeighborX="5065"/>
      <dgm:spPr/>
    </dgm:pt>
    <dgm:pt modelId="{AB95F900-65D8-491F-A46B-8C100F00FF6D}" type="pres">
      <dgm:prSet presAssocID="{74912CA3-E92B-4003-A249-482B53126667}" presName="iconRect" presStyleLbl="node1" presStyleIdx="1" presStyleCnt="2" custLinFactNeighborX="2141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 List"/>
        </a:ext>
      </dgm:extLst>
    </dgm:pt>
    <dgm:pt modelId="{F453D6D0-5CB2-4494-ABAA-0C3F416C4E3A}" type="pres">
      <dgm:prSet presAssocID="{74912CA3-E92B-4003-A249-482B53126667}" presName="spaceRect" presStyleCnt="0"/>
      <dgm:spPr/>
    </dgm:pt>
    <dgm:pt modelId="{0CE126B6-DA71-4DFA-B7FB-459D96CBCDF6}" type="pres">
      <dgm:prSet presAssocID="{74912CA3-E92B-4003-A249-482B53126667}" presName="parTx" presStyleLbl="revTx" presStyleIdx="2" presStyleCnt="4" custLinFactNeighborX="-3503">
        <dgm:presLayoutVars>
          <dgm:chMax val="0"/>
          <dgm:chPref val="0"/>
        </dgm:presLayoutVars>
      </dgm:prSet>
      <dgm:spPr/>
    </dgm:pt>
    <dgm:pt modelId="{C51D5293-74FA-4D3A-9EF0-E8F8A20C655D}" type="pres">
      <dgm:prSet presAssocID="{74912CA3-E92B-4003-A249-482B53126667}" presName="desTx" presStyleLbl="revTx" presStyleIdx="3" presStyleCnt="4" custScaleX="145819" custLinFactNeighborX="-11103" custLinFactNeighborY="371">
        <dgm:presLayoutVars/>
      </dgm:prSet>
      <dgm:spPr/>
    </dgm:pt>
  </dgm:ptLst>
  <dgm:cxnLst>
    <dgm:cxn modelId="{6A0C240C-138C-48F3-BBBD-CE970429C637}" srcId="{3DE2A716-A82E-4B2B-84A4-80F30596728B}" destId="{E1DFA9F4-5315-466F-8BF5-8DEDA81821F7}" srcOrd="0" destOrd="0" parTransId="{06FCD020-C7F5-4ED8-82D7-B5F232C2779B}" sibTransId="{433126D3-C9EB-42F2-AC0B-B8D251A513F3}"/>
    <dgm:cxn modelId="{267D8B6A-D5A7-4816-ABC7-562A609B6136}" type="presOf" srcId="{74912CA3-E92B-4003-A249-482B53126667}" destId="{0CE126B6-DA71-4DFA-B7FB-459D96CBCDF6}" srcOrd="0" destOrd="0" presId="urn:microsoft.com/office/officeart/2018/2/layout/IconVerticalSolidList"/>
    <dgm:cxn modelId="{A093EA75-397F-4DF5-8FCD-17AB2B60BEE3}" type="presOf" srcId="{456065CC-777B-4A9A-B645-2FF15FC45C4C}" destId="{C51D5293-74FA-4D3A-9EF0-E8F8A20C655D}" srcOrd="0" destOrd="0" presId="urn:microsoft.com/office/officeart/2018/2/layout/IconVerticalSolidList"/>
    <dgm:cxn modelId="{17A9C782-AABD-469F-A8B3-6BFD03389F37}" srcId="{74912CA3-E92B-4003-A249-482B53126667}" destId="{456065CC-777B-4A9A-B645-2FF15FC45C4C}" srcOrd="0" destOrd="0" parTransId="{44AA4BA1-3886-433D-81B0-1881F9C0C264}" sibTransId="{6D646908-1CFC-4392-9001-0DEC4271B978}"/>
    <dgm:cxn modelId="{D4AFFE91-C3C8-488C-858A-1C03FEE6C46B}" type="presOf" srcId="{7CE933E8-F867-4237-9BFA-ED4D49CD83BE}" destId="{A8CE7722-A318-4F11-8155-C10B8B178703}" srcOrd="0" destOrd="1" presId="urn:microsoft.com/office/officeart/2018/2/layout/IconVerticalSolidList"/>
    <dgm:cxn modelId="{B1FC2DB4-A22B-4375-8C1E-2AE113AAA929}" type="presOf" srcId="{E1DFA9F4-5315-466F-8BF5-8DEDA81821F7}" destId="{A8CE7722-A318-4F11-8155-C10B8B178703}" srcOrd="0" destOrd="0" presId="urn:microsoft.com/office/officeart/2018/2/layout/IconVerticalSolidList"/>
    <dgm:cxn modelId="{236844BC-716C-423A-9E69-C00114EB097B}" type="presOf" srcId="{195541E4-6664-4538-9382-6D6EFE55D2CF}" destId="{DB785052-748F-4DF4-9B03-3D78A75BF7BC}" srcOrd="0" destOrd="0" presId="urn:microsoft.com/office/officeart/2018/2/layout/IconVerticalSolidList"/>
    <dgm:cxn modelId="{D57496BD-2FC7-4018-9BC0-887987854C23}" type="presOf" srcId="{3DE2A716-A82E-4B2B-84A4-80F30596728B}" destId="{A6F7A483-6FD1-4FFC-8D9D-231EA28A8FE5}" srcOrd="0" destOrd="0" presId="urn:microsoft.com/office/officeart/2018/2/layout/IconVerticalSolidList"/>
    <dgm:cxn modelId="{C13D1CC1-7DC2-4CBC-A18A-B2759CF892B7}" srcId="{195541E4-6664-4538-9382-6D6EFE55D2CF}" destId="{3DE2A716-A82E-4B2B-84A4-80F30596728B}" srcOrd="0" destOrd="0" parTransId="{E50488D2-9D71-42A5-8D23-35D9276B692F}" sibTransId="{31E6693E-81AF-4814-B29B-52180B7B97FC}"/>
    <dgm:cxn modelId="{D29DC3CE-74DD-4085-9D16-A56BAD1E526C}" srcId="{3DE2A716-A82E-4B2B-84A4-80F30596728B}" destId="{7CE933E8-F867-4237-9BFA-ED4D49CD83BE}" srcOrd="1" destOrd="0" parTransId="{EE662274-B6BC-4385-B853-AE23C1CA752D}" sibTransId="{0F5C8390-CB49-4AF8-A3BA-0BA524D8804A}"/>
    <dgm:cxn modelId="{A231DDFD-299E-4F9D-A6A8-987CC1120CCD}" srcId="{195541E4-6664-4538-9382-6D6EFE55D2CF}" destId="{74912CA3-E92B-4003-A249-482B53126667}" srcOrd="1" destOrd="0" parTransId="{1A610987-AF71-42FE-A56F-D0DC9A617739}" sibTransId="{ED136C03-713F-44D4-975D-F85CDD52837A}"/>
    <dgm:cxn modelId="{5314ED5A-FFD9-4D6A-9B5A-5033F0F39AC4}" type="presParOf" srcId="{DB785052-748F-4DF4-9B03-3D78A75BF7BC}" destId="{A6750B4D-55C8-4FEE-9FAD-BA5CA85348E8}" srcOrd="0" destOrd="0" presId="urn:microsoft.com/office/officeart/2018/2/layout/IconVerticalSolidList"/>
    <dgm:cxn modelId="{665ABFDC-3FA6-4FD4-9A0F-E6A6C9F037E8}" type="presParOf" srcId="{A6750B4D-55C8-4FEE-9FAD-BA5CA85348E8}" destId="{B3AAF9A4-CF11-40F8-88FC-85D4EE46C427}" srcOrd="0" destOrd="0" presId="urn:microsoft.com/office/officeart/2018/2/layout/IconVerticalSolidList"/>
    <dgm:cxn modelId="{F6488539-1F14-4119-ADA9-0D43371358B7}" type="presParOf" srcId="{A6750B4D-55C8-4FEE-9FAD-BA5CA85348E8}" destId="{B97ED0D4-03D8-461D-8387-733618D6B66B}" srcOrd="1" destOrd="0" presId="urn:microsoft.com/office/officeart/2018/2/layout/IconVerticalSolidList"/>
    <dgm:cxn modelId="{C116CE8C-02D8-44FC-B01C-E46E39A31232}" type="presParOf" srcId="{A6750B4D-55C8-4FEE-9FAD-BA5CA85348E8}" destId="{BF83628F-B3C4-4C01-BF91-07B4F1AC8CD2}" srcOrd="2" destOrd="0" presId="urn:microsoft.com/office/officeart/2018/2/layout/IconVerticalSolidList"/>
    <dgm:cxn modelId="{15CDBC35-2D8F-454D-AF38-240A393AB311}" type="presParOf" srcId="{A6750B4D-55C8-4FEE-9FAD-BA5CA85348E8}" destId="{A6F7A483-6FD1-4FFC-8D9D-231EA28A8FE5}" srcOrd="3" destOrd="0" presId="urn:microsoft.com/office/officeart/2018/2/layout/IconVerticalSolidList"/>
    <dgm:cxn modelId="{0A1D1705-9E2B-450E-ABE8-F1A8B7328E43}" type="presParOf" srcId="{A6750B4D-55C8-4FEE-9FAD-BA5CA85348E8}" destId="{A8CE7722-A318-4F11-8155-C10B8B178703}" srcOrd="4" destOrd="0" presId="urn:microsoft.com/office/officeart/2018/2/layout/IconVerticalSolidList"/>
    <dgm:cxn modelId="{08397C53-BF09-4966-8F4C-EA02B455A5D8}" type="presParOf" srcId="{DB785052-748F-4DF4-9B03-3D78A75BF7BC}" destId="{3A188665-0201-4473-8258-F186B63FCBB2}" srcOrd="1" destOrd="0" presId="urn:microsoft.com/office/officeart/2018/2/layout/IconVerticalSolidList"/>
    <dgm:cxn modelId="{87ADFD27-D480-411A-A31F-BEF8C2581017}" type="presParOf" srcId="{DB785052-748F-4DF4-9B03-3D78A75BF7BC}" destId="{9F09CF73-8C0F-49A6-942F-BCB418679481}" srcOrd="2" destOrd="0" presId="urn:microsoft.com/office/officeart/2018/2/layout/IconVerticalSolidList"/>
    <dgm:cxn modelId="{9490FA04-767C-47CC-9C83-A2AF2D1DDB2D}" type="presParOf" srcId="{9F09CF73-8C0F-49A6-942F-BCB418679481}" destId="{886EB9C9-62A4-43DB-9A0C-2FC049680843}" srcOrd="0" destOrd="0" presId="urn:microsoft.com/office/officeart/2018/2/layout/IconVerticalSolidList"/>
    <dgm:cxn modelId="{C42DE34F-4D93-4285-8689-ADD3601FC9D8}" type="presParOf" srcId="{9F09CF73-8C0F-49A6-942F-BCB418679481}" destId="{AB95F900-65D8-491F-A46B-8C100F00FF6D}" srcOrd="1" destOrd="0" presId="urn:microsoft.com/office/officeart/2018/2/layout/IconVerticalSolidList"/>
    <dgm:cxn modelId="{30798A98-B125-4EA4-8DED-46DBEEBD1488}" type="presParOf" srcId="{9F09CF73-8C0F-49A6-942F-BCB418679481}" destId="{F453D6D0-5CB2-4494-ABAA-0C3F416C4E3A}" srcOrd="2" destOrd="0" presId="urn:microsoft.com/office/officeart/2018/2/layout/IconVerticalSolidList"/>
    <dgm:cxn modelId="{E0FFD273-239C-408B-B51D-0BE7069E5009}" type="presParOf" srcId="{9F09CF73-8C0F-49A6-942F-BCB418679481}" destId="{0CE126B6-DA71-4DFA-B7FB-459D96CBCDF6}" srcOrd="3" destOrd="0" presId="urn:microsoft.com/office/officeart/2018/2/layout/IconVerticalSolidList"/>
    <dgm:cxn modelId="{2087C7F0-077E-401D-B253-D79B9531D21D}" type="presParOf" srcId="{9F09CF73-8C0F-49A6-942F-BCB418679481}" destId="{C51D5293-74FA-4D3A-9EF0-E8F8A20C655D}"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A4A31-200D-4D67-879C-1EC11E69613B}">
      <dsp:nvSpPr>
        <dsp:cNvPr id="0" name=""/>
        <dsp:cNvSpPr/>
      </dsp:nvSpPr>
      <dsp:spPr>
        <a:xfrm>
          <a:off x="0" y="3625029"/>
          <a:ext cx="11182350" cy="793067"/>
        </a:xfrm>
        <a:prstGeom prst="rect">
          <a:avLst/>
        </a:prstGeom>
        <a:solidFill>
          <a:srgbClr val="66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t>Determine</a:t>
          </a:r>
          <a:r>
            <a:rPr lang="en-US" sz="2800" kern="1200"/>
            <a:t> features needed when purchasing a computer</a:t>
          </a:r>
        </a:p>
      </dsp:txBody>
      <dsp:txXfrm>
        <a:off x="0" y="3625029"/>
        <a:ext cx="11182350" cy="793067"/>
      </dsp:txXfrm>
    </dsp:sp>
    <dsp:sp modelId="{7724F379-AD09-4894-865C-2B4867857C81}">
      <dsp:nvSpPr>
        <dsp:cNvPr id="0" name=""/>
        <dsp:cNvSpPr/>
      </dsp:nvSpPr>
      <dsp:spPr>
        <a:xfrm rot="10800000">
          <a:off x="0" y="2417187"/>
          <a:ext cx="11182350" cy="1219738"/>
        </a:xfrm>
        <a:prstGeom prst="upArrowCallout">
          <a:avLst/>
        </a:prstGeom>
        <a:solidFill>
          <a:srgbClr val="0033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t>Identify </a:t>
          </a:r>
          <a:r>
            <a:rPr lang="en-US" sz="2800" kern="1200"/>
            <a:t>the type of operating system used</a:t>
          </a:r>
        </a:p>
      </dsp:txBody>
      <dsp:txXfrm rot="10800000">
        <a:off x="0" y="2417187"/>
        <a:ext cx="11182350" cy="792549"/>
      </dsp:txXfrm>
    </dsp:sp>
    <dsp:sp modelId="{55BBD290-763E-4059-A181-3FB81B063C4E}">
      <dsp:nvSpPr>
        <dsp:cNvPr id="0" name=""/>
        <dsp:cNvSpPr/>
      </dsp:nvSpPr>
      <dsp:spPr>
        <a:xfrm rot="10800000">
          <a:off x="0" y="1209344"/>
          <a:ext cx="11182350" cy="1219738"/>
        </a:xfrm>
        <a:prstGeom prst="upArrowCallout">
          <a:avLst/>
        </a:prstGeom>
        <a:solidFill>
          <a:srgbClr val="8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t>Determine</a:t>
          </a:r>
          <a:r>
            <a:rPr lang="en-US" sz="2800" kern="1200"/>
            <a:t> the difference between hardware and software</a:t>
          </a:r>
        </a:p>
      </dsp:txBody>
      <dsp:txXfrm rot="10800000">
        <a:off x="0" y="1209344"/>
        <a:ext cx="11182350" cy="792549"/>
      </dsp:txXfrm>
    </dsp:sp>
    <dsp:sp modelId="{63354F73-2CC9-49B2-A7F1-DD1307702F03}">
      <dsp:nvSpPr>
        <dsp:cNvPr id="0" name=""/>
        <dsp:cNvSpPr/>
      </dsp:nvSpPr>
      <dsp:spPr>
        <a:xfrm rot="10800000">
          <a:off x="0" y="2"/>
          <a:ext cx="11182350" cy="1219738"/>
        </a:xfrm>
        <a:prstGeom prst="upArrowCallout">
          <a:avLst/>
        </a:prstGeom>
        <a:solidFill>
          <a:srgbClr val="00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t>Identify </a:t>
          </a:r>
          <a:r>
            <a:rPr lang="en-US" sz="2800" kern="1200"/>
            <a:t>the basic components of the computer and their use</a:t>
          </a:r>
        </a:p>
      </dsp:txBody>
      <dsp:txXfrm rot="10800000">
        <a:off x="0" y="2"/>
        <a:ext cx="11182350" cy="792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85FA9-F4ED-4148-8326-2FE9E71CC372}">
      <dsp:nvSpPr>
        <dsp:cNvPr id="0" name=""/>
        <dsp:cNvSpPr/>
      </dsp:nvSpPr>
      <dsp:spPr>
        <a:xfrm>
          <a:off x="0" y="4062533"/>
          <a:ext cx="8483600" cy="88878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Purchasing a Computer</a:t>
          </a:r>
        </a:p>
      </dsp:txBody>
      <dsp:txXfrm>
        <a:off x="0" y="4062533"/>
        <a:ext cx="8483600" cy="888782"/>
      </dsp:txXfrm>
    </dsp:sp>
    <dsp:sp modelId="{20909882-4C04-4E1B-B3FE-5DE506E9C275}">
      <dsp:nvSpPr>
        <dsp:cNvPr id="0" name=""/>
        <dsp:cNvSpPr/>
      </dsp:nvSpPr>
      <dsp:spPr>
        <a:xfrm rot="10800000">
          <a:off x="0" y="2708916"/>
          <a:ext cx="8483600" cy="1366948"/>
        </a:xfrm>
        <a:prstGeom prst="upArrowCallout">
          <a:avLst/>
        </a:prstGeom>
        <a:solidFill>
          <a:schemeClr val="accent2">
            <a:hueOff val="-6000000"/>
            <a:satOff val="31512"/>
            <a:lumOff val="89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Calibri" panose="020F0502020204030204"/>
              <a:ea typeface="+mn-ea"/>
              <a:cs typeface="+mn-cs"/>
            </a:rPr>
            <a:t>Computer System: Hardware &amp; Software</a:t>
          </a:r>
          <a:endParaRPr lang="en-US" sz="3100" kern="1200" dirty="0"/>
        </a:p>
      </dsp:txBody>
      <dsp:txXfrm rot="10800000">
        <a:off x="0" y="2708916"/>
        <a:ext cx="8483600" cy="888202"/>
      </dsp:txXfrm>
    </dsp:sp>
    <dsp:sp modelId="{18B7180F-FD75-4B6D-A171-F14719209D77}">
      <dsp:nvSpPr>
        <dsp:cNvPr id="0" name=""/>
        <dsp:cNvSpPr/>
      </dsp:nvSpPr>
      <dsp:spPr>
        <a:xfrm rot="10800000">
          <a:off x="0" y="1355300"/>
          <a:ext cx="8483600" cy="1366948"/>
        </a:xfrm>
        <a:prstGeom prst="upArrowCallout">
          <a:avLst/>
        </a:prstGeom>
        <a:solidFill>
          <a:schemeClr val="accent2">
            <a:hueOff val="-12000000"/>
            <a:satOff val="63025"/>
            <a:lumOff val="179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Types of computers</a:t>
          </a:r>
        </a:p>
      </dsp:txBody>
      <dsp:txXfrm rot="10800000">
        <a:off x="0" y="1355300"/>
        <a:ext cx="8483600" cy="888202"/>
      </dsp:txXfrm>
    </dsp:sp>
    <dsp:sp modelId="{85C82971-17C5-430A-A6EA-ED5487EA7B91}">
      <dsp:nvSpPr>
        <dsp:cNvPr id="0" name=""/>
        <dsp:cNvSpPr/>
      </dsp:nvSpPr>
      <dsp:spPr>
        <a:xfrm rot="10800000">
          <a:off x="0" y="0"/>
          <a:ext cx="8483600" cy="1366948"/>
        </a:xfrm>
        <a:prstGeom prst="upArrowCallou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What is a computer</a:t>
          </a:r>
        </a:p>
      </dsp:txBody>
      <dsp:txXfrm rot="10800000">
        <a:off x="0" y="0"/>
        <a:ext cx="8483600" cy="8882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CB9F3-4D25-4D5F-9703-E8E1D89902FA}">
      <dsp:nvSpPr>
        <dsp:cNvPr id="0" name=""/>
        <dsp:cNvSpPr/>
      </dsp:nvSpPr>
      <dsp:spPr>
        <a:xfrm>
          <a:off x="3854" y="276303"/>
          <a:ext cx="2087016" cy="1252210"/>
        </a:xfrm>
        <a:prstGeom prst="rect">
          <a:avLst/>
        </a:prstGeom>
        <a:solidFill>
          <a:srgbClr val="003399"/>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Refrigerator</a:t>
          </a:r>
        </a:p>
      </dsp:txBody>
      <dsp:txXfrm>
        <a:off x="3854" y="276303"/>
        <a:ext cx="2087016" cy="1252210"/>
      </dsp:txXfrm>
    </dsp:sp>
    <dsp:sp modelId="{1486D5FD-1130-45EF-A19B-766953833498}">
      <dsp:nvSpPr>
        <dsp:cNvPr id="0" name=""/>
        <dsp:cNvSpPr/>
      </dsp:nvSpPr>
      <dsp:spPr>
        <a:xfrm>
          <a:off x="2299573" y="276303"/>
          <a:ext cx="2087016" cy="1252210"/>
        </a:xfrm>
        <a:prstGeom prst="rect">
          <a:avLst/>
        </a:prstGeom>
        <a:solidFill>
          <a:srgbClr val="003399"/>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Washing Machine</a:t>
          </a:r>
        </a:p>
      </dsp:txBody>
      <dsp:txXfrm>
        <a:off x="2299573" y="276303"/>
        <a:ext cx="2087016" cy="1252210"/>
      </dsp:txXfrm>
    </dsp:sp>
    <dsp:sp modelId="{78B7A59D-090F-45C5-B8F8-5B14A72950DB}">
      <dsp:nvSpPr>
        <dsp:cNvPr id="0" name=""/>
        <dsp:cNvSpPr/>
      </dsp:nvSpPr>
      <dsp:spPr>
        <a:xfrm>
          <a:off x="4595291" y="276303"/>
          <a:ext cx="2087016" cy="1252210"/>
        </a:xfrm>
        <a:prstGeom prst="rect">
          <a:avLst/>
        </a:prstGeom>
        <a:solidFill>
          <a:srgbClr val="003399"/>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Car</a:t>
          </a:r>
        </a:p>
      </dsp:txBody>
      <dsp:txXfrm>
        <a:off x="4595291" y="276303"/>
        <a:ext cx="2087016" cy="1252210"/>
      </dsp:txXfrm>
    </dsp:sp>
    <dsp:sp modelId="{8D893858-CACF-4CB7-962F-32C475BC6852}">
      <dsp:nvSpPr>
        <dsp:cNvPr id="0" name=""/>
        <dsp:cNvSpPr/>
      </dsp:nvSpPr>
      <dsp:spPr>
        <a:xfrm>
          <a:off x="6891010" y="276303"/>
          <a:ext cx="2087016" cy="1252210"/>
        </a:xfrm>
        <a:prstGeom prst="rect">
          <a:avLst/>
        </a:prstGeom>
        <a:solidFill>
          <a:srgbClr val="003399"/>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ATM</a:t>
          </a:r>
        </a:p>
      </dsp:txBody>
      <dsp:txXfrm>
        <a:off x="6891010" y="276303"/>
        <a:ext cx="2087016" cy="1252210"/>
      </dsp:txXfrm>
    </dsp:sp>
    <dsp:sp modelId="{C62E38BE-13A0-44E6-A0DD-FFBAD4ED8103}">
      <dsp:nvSpPr>
        <dsp:cNvPr id="0" name=""/>
        <dsp:cNvSpPr/>
      </dsp:nvSpPr>
      <dsp:spPr>
        <a:xfrm>
          <a:off x="9186728" y="276303"/>
          <a:ext cx="2087016" cy="1252210"/>
        </a:xfrm>
        <a:prstGeom prst="rect">
          <a:avLst/>
        </a:prstGeom>
        <a:solidFill>
          <a:srgbClr val="003399"/>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Dishwashers</a:t>
          </a:r>
        </a:p>
      </dsp:txBody>
      <dsp:txXfrm>
        <a:off x="9186728" y="276303"/>
        <a:ext cx="2087016" cy="1252210"/>
      </dsp:txXfrm>
    </dsp:sp>
    <dsp:sp modelId="{927292F3-DEBF-4805-8EFD-7228A7F117EA}">
      <dsp:nvSpPr>
        <dsp:cNvPr id="0" name=""/>
        <dsp:cNvSpPr/>
      </dsp:nvSpPr>
      <dsp:spPr>
        <a:xfrm>
          <a:off x="3854" y="1737215"/>
          <a:ext cx="2087016" cy="1252210"/>
        </a:xfrm>
        <a:prstGeom prst="rect">
          <a:avLst/>
        </a:prstGeom>
        <a:solidFill>
          <a:srgbClr val="003399"/>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Microwave</a:t>
          </a:r>
        </a:p>
      </dsp:txBody>
      <dsp:txXfrm>
        <a:off x="3854" y="1737215"/>
        <a:ext cx="2087016" cy="1252210"/>
      </dsp:txXfrm>
    </dsp:sp>
    <dsp:sp modelId="{605703AE-6943-4846-B8EF-96AA2143F497}">
      <dsp:nvSpPr>
        <dsp:cNvPr id="0" name=""/>
        <dsp:cNvSpPr/>
      </dsp:nvSpPr>
      <dsp:spPr>
        <a:xfrm>
          <a:off x="2299573" y="1737215"/>
          <a:ext cx="2087016" cy="1252210"/>
        </a:xfrm>
        <a:prstGeom prst="rect">
          <a:avLst/>
        </a:prstGeom>
        <a:solidFill>
          <a:srgbClr val="003399"/>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Thermostats</a:t>
          </a:r>
        </a:p>
      </dsp:txBody>
      <dsp:txXfrm>
        <a:off x="2299573" y="1737215"/>
        <a:ext cx="2087016" cy="1252210"/>
      </dsp:txXfrm>
    </dsp:sp>
    <dsp:sp modelId="{5CE0C05C-AD86-4D03-93E1-94493EA8DEF8}">
      <dsp:nvSpPr>
        <dsp:cNvPr id="0" name=""/>
        <dsp:cNvSpPr/>
      </dsp:nvSpPr>
      <dsp:spPr>
        <a:xfrm>
          <a:off x="4595291" y="1737215"/>
          <a:ext cx="2087016" cy="1252210"/>
        </a:xfrm>
        <a:prstGeom prst="rect">
          <a:avLst/>
        </a:prstGeom>
        <a:solidFill>
          <a:srgbClr val="003399"/>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Phone</a:t>
          </a:r>
        </a:p>
      </dsp:txBody>
      <dsp:txXfrm>
        <a:off x="4595291" y="1737215"/>
        <a:ext cx="2087016" cy="1252210"/>
      </dsp:txXfrm>
    </dsp:sp>
    <dsp:sp modelId="{507E9A64-A338-4CFD-95A1-9C9848D643A5}">
      <dsp:nvSpPr>
        <dsp:cNvPr id="0" name=""/>
        <dsp:cNvSpPr/>
      </dsp:nvSpPr>
      <dsp:spPr>
        <a:xfrm>
          <a:off x="6891010" y="1737215"/>
          <a:ext cx="2087016" cy="1252210"/>
        </a:xfrm>
        <a:prstGeom prst="rect">
          <a:avLst/>
        </a:prstGeom>
        <a:solidFill>
          <a:srgbClr val="003399"/>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Game Consoles</a:t>
          </a:r>
        </a:p>
      </dsp:txBody>
      <dsp:txXfrm>
        <a:off x="6891010" y="1737215"/>
        <a:ext cx="2087016" cy="1252210"/>
      </dsp:txXfrm>
    </dsp:sp>
    <dsp:sp modelId="{E9A33FBF-3E0F-4896-B5B6-DB9E262007B9}">
      <dsp:nvSpPr>
        <dsp:cNvPr id="0" name=""/>
        <dsp:cNvSpPr/>
      </dsp:nvSpPr>
      <dsp:spPr>
        <a:xfrm>
          <a:off x="9186728" y="1737215"/>
          <a:ext cx="2087016" cy="1252210"/>
        </a:xfrm>
        <a:prstGeom prst="rect">
          <a:avLst/>
        </a:prstGeom>
        <a:solidFill>
          <a:srgbClr val="003399"/>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Television Streaming Services</a:t>
          </a:r>
        </a:p>
      </dsp:txBody>
      <dsp:txXfrm>
        <a:off x="9186728" y="1737215"/>
        <a:ext cx="2087016" cy="1252210"/>
      </dsp:txXfrm>
    </dsp:sp>
    <dsp:sp modelId="{B3B4585C-6B9C-4239-83D6-B3603657EEA0}">
      <dsp:nvSpPr>
        <dsp:cNvPr id="0" name=""/>
        <dsp:cNvSpPr/>
      </dsp:nvSpPr>
      <dsp:spPr>
        <a:xfrm>
          <a:off x="2299573" y="3198127"/>
          <a:ext cx="2087016" cy="1252210"/>
        </a:xfrm>
        <a:prstGeom prst="rect">
          <a:avLst/>
        </a:prstGeom>
        <a:solidFill>
          <a:srgbClr val="003399"/>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Wearables</a:t>
          </a:r>
        </a:p>
      </dsp:txBody>
      <dsp:txXfrm>
        <a:off x="2299573" y="3198127"/>
        <a:ext cx="2087016" cy="1252210"/>
      </dsp:txXfrm>
    </dsp:sp>
    <dsp:sp modelId="{BE09260C-C927-4418-A323-CCC0CA987C06}">
      <dsp:nvSpPr>
        <dsp:cNvPr id="0" name=""/>
        <dsp:cNvSpPr/>
      </dsp:nvSpPr>
      <dsp:spPr>
        <a:xfrm>
          <a:off x="4595291" y="3198127"/>
          <a:ext cx="2087016" cy="1252210"/>
        </a:xfrm>
        <a:prstGeom prst="rect">
          <a:avLst/>
        </a:prstGeom>
        <a:solidFill>
          <a:srgbClr val="003399"/>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Security</a:t>
          </a:r>
          <a:endParaRPr lang="en-US" sz="2500" kern="1200" dirty="0"/>
        </a:p>
      </dsp:txBody>
      <dsp:txXfrm>
        <a:off x="4595291" y="3198127"/>
        <a:ext cx="2087016" cy="1252210"/>
      </dsp:txXfrm>
    </dsp:sp>
    <dsp:sp modelId="{9005655A-13D0-4F29-BA25-51CC417E2C27}">
      <dsp:nvSpPr>
        <dsp:cNvPr id="0" name=""/>
        <dsp:cNvSpPr/>
      </dsp:nvSpPr>
      <dsp:spPr>
        <a:xfrm>
          <a:off x="6891010" y="3198127"/>
          <a:ext cx="2087016" cy="1252210"/>
        </a:xfrm>
        <a:prstGeom prst="rect">
          <a:avLst/>
        </a:prstGeom>
        <a:solidFill>
          <a:srgbClr val="003399"/>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Vacuum</a:t>
          </a:r>
        </a:p>
      </dsp:txBody>
      <dsp:txXfrm>
        <a:off x="6891010" y="3198127"/>
        <a:ext cx="2087016" cy="12522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5CA33-58D7-4106-B2F2-59B412EEDDA7}">
      <dsp:nvSpPr>
        <dsp:cNvPr id="0" name=""/>
        <dsp:cNvSpPr/>
      </dsp:nvSpPr>
      <dsp:spPr>
        <a:xfrm>
          <a:off x="0" y="69163"/>
          <a:ext cx="11353800" cy="12804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82B743-841E-483A-B5CB-8345D65FA7D7}">
      <dsp:nvSpPr>
        <dsp:cNvPr id="0" name=""/>
        <dsp:cNvSpPr/>
      </dsp:nvSpPr>
      <dsp:spPr>
        <a:xfrm>
          <a:off x="53301" y="276661"/>
          <a:ext cx="704242" cy="704242"/>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47E13C-C57C-4CD1-929C-871AB54B0BBE}">
      <dsp:nvSpPr>
        <dsp:cNvPr id="0" name=""/>
        <dsp:cNvSpPr/>
      </dsp:nvSpPr>
      <dsp:spPr>
        <a:xfrm>
          <a:off x="859143" y="0"/>
          <a:ext cx="5697739" cy="1280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513" tIns="135513" rIns="135513" bIns="135513" numCol="1" spcCol="1270" anchor="ctr" anchorCtr="0">
          <a:noAutofit/>
        </a:bodyPr>
        <a:lstStyle/>
        <a:p>
          <a:pPr marL="0" lvl="0" indent="0" algn="l" defTabSz="1111250">
            <a:lnSpc>
              <a:spcPct val="100000"/>
            </a:lnSpc>
            <a:spcBef>
              <a:spcPct val="0"/>
            </a:spcBef>
            <a:spcAft>
              <a:spcPct val="35000"/>
            </a:spcAft>
            <a:buNone/>
          </a:pPr>
          <a:r>
            <a:rPr lang="en-US" sz="2500" b="1" kern="1200" dirty="0"/>
            <a:t>Your Budget</a:t>
          </a:r>
          <a:endParaRPr lang="en-US" sz="2500" kern="1200" dirty="0"/>
        </a:p>
      </dsp:txBody>
      <dsp:txXfrm>
        <a:off x="859143" y="0"/>
        <a:ext cx="5697739" cy="1280441"/>
      </dsp:txXfrm>
    </dsp:sp>
    <dsp:sp modelId="{3C941F3C-D674-4F93-9CB6-1EA783937806}">
      <dsp:nvSpPr>
        <dsp:cNvPr id="0" name=""/>
        <dsp:cNvSpPr/>
      </dsp:nvSpPr>
      <dsp:spPr>
        <a:xfrm>
          <a:off x="3523462" y="0"/>
          <a:ext cx="7404847" cy="1280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513" tIns="135513" rIns="135513" bIns="135513" numCol="1" spcCol="1270" anchor="ctr" anchorCtr="0">
          <a:noAutofit/>
        </a:bodyPr>
        <a:lstStyle/>
        <a:p>
          <a:pPr marL="0" lvl="0" indent="0" algn="l" defTabSz="1066800">
            <a:lnSpc>
              <a:spcPct val="100000"/>
            </a:lnSpc>
            <a:spcBef>
              <a:spcPct val="0"/>
            </a:spcBef>
            <a:spcAft>
              <a:spcPct val="35000"/>
            </a:spcAft>
            <a:buNone/>
          </a:pPr>
          <a:r>
            <a:rPr lang="en-US" sz="2400" kern="1200" dirty="0"/>
            <a:t>dictates price range, price range impacts features</a:t>
          </a:r>
        </a:p>
      </dsp:txBody>
      <dsp:txXfrm>
        <a:off x="3523462" y="0"/>
        <a:ext cx="7404847" cy="1280441"/>
      </dsp:txXfrm>
    </dsp:sp>
    <dsp:sp modelId="{A700D968-53D0-4BAC-A56C-5D03D9DAA1D9}">
      <dsp:nvSpPr>
        <dsp:cNvPr id="0" name=""/>
        <dsp:cNvSpPr/>
      </dsp:nvSpPr>
      <dsp:spPr>
        <a:xfrm>
          <a:off x="-15327" y="1659984"/>
          <a:ext cx="11353800" cy="12804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5AC0EC-EA83-4E98-83AE-276549417A42}">
      <dsp:nvSpPr>
        <dsp:cNvPr id="0" name=""/>
        <dsp:cNvSpPr/>
      </dsp:nvSpPr>
      <dsp:spPr>
        <a:xfrm>
          <a:off x="109880" y="1877214"/>
          <a:ext cx="704242" cy="704242"/>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B12E08-09A7-4628-A7AC-D4FCE154A91B}">
      <dsp:nvSpPr>
        <dsp:cNvPr id="0" name=""/>
        <dsp:cNvSpPr/>
      </dsp:nvSpPr>
      <dsp:spPr>
        <a:xfrm>
          <a:off x="838323" y="1607678"/>
          <a:ext cx="5109210" cy="1280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513" tIns="135513" rIns="135513" bIns="135513" numCol="1" spcCol="1270" anchor="ctr" anchorCtr="0">
          <a:noAutofit/>
        </a:bodyPr>
        <a:lstStyle/>
        <a:p>
          <a:pPr marL="0" lvl="0" indent="0" algn="l" defTabSz="1111250">
            <a:lnSpc>
              <a:spcPct val="100000"/>
            </a:lnSpc>
            <a:spcBef>
              <a:spcPct val="0"/>
            </a:spcBef>
            <a:spcAft>
              <a:spcPct val="35000"/>
            </a:spcAft>
            <a:buNone/>
          </a:pPr>
          <a:r>
            <a:rPr lang="en-US" sz="2500" b="1" kern="1200" dirty="0"/>
            <a:t>Purpose</a:t>
          </a:r>
          <a:endParaRPr lang="en-US" sz="2500" kern="1200" dirty="0"/>
        </a:p>
      </dsp:txBody>
      <dsp:txXfrm>
        <a:off x="838323" y="1607678"/>
        <a:ext cx="5109210" cy="1280441"/>
      </dsp:txXfrm>
    </dsp:sp>
    <dsp:sp modelId="{DF4B0EFB-06F8-4E9B-94B1-314D31B88676}">
      <dsp:nvSpPr>
        <dsp:cNvPr id="0" name=""/>
        <dsp:cNvSpPr/>
      </dsp:nvSpPr>
      <dsp:spPr>
        <a:xfrm>
          <a:off x="3449996" y="1659984"/>
          <a:ext cx="7458333" cy="1280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513" tIns="135513" rIns="135513" bIns="135513" numCol="1" spcCol="1270" anchor="ctr" anchorCtr="0">
          <a:noAutofit/>
        </a:bodyPr>
        <a:lstStyle/>
        <a:p>
          <a:pPr marL="0" lvl="0" indent="0" algn="l" defTabSz="1066800">
            <a:lnSpc>
              <a:spcPct val="100000"/>
            </a:lnSpc>
            <a:spcBef>
              <a:spcPct val="0"/>
            </a:spcBef>
            <a:spcAft>
              <a:spcPct val="35000"/>
            </a:spcAft>
            <a:buNone/>
          </a:pPr>
          <a:r>
            <a:rPr lang="en-US" sz="2400" kern="1200" dirty="0"/>
            <a:t>major use (email, gaming, searching the Internet, creating documents, etc.)</a:t>
          </a:r>
        </a:p>
        <a:p>
          <a:pPr marL="0" lvl="0" indent="0" algn="l" defTabSz="1066800">
            <a:lnSpc>
              <a:spcPct val="100000"/>
            </a:lnSpc>
            <a:spcBef>
              <a:spcPct val="0"/>
            </a:spcBef>
            <a:spcAft>
              <a:spcPct val="35000"/>
            </a:spcAft>
            <a:buNone/>
          </a:pPr>
          <a:r>
            <a:rPr lang="en-US" sz="2400" kern="1200" dirty="0"/>
            <a:t>type (mobile, stationary, size, weight, etc.)</a:t>
          </a:r>
        </a:p>
      </dsp:txBody>
      <dsp:txXfrm>
        <a:off x="3449996" y="1659984"/>
        <a:ext cx="7458333" cy="1280441"/>
      </dsp:txXfrm>
    </dsp:sp>
    <dsp:sp modelId="{33593C3B-D5DF-435B-AE2A-A0E2DC0A8FD7}">
      <dsp:nvSpPr>
        <dsp:cNvPr id="0" name=""/>
        <dsp:cNvSpPr/>
      </dsp:nvSpPr>
      <dsp:spPr>
        <a:xfrm>
          <a:off x="-53703" y="3181648"/>
          <a:ext cx="11353800" cy="12804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97A191-2AF9-4339-AE2D-3CC3248C283E}">
      <dsp:nvSpPr>
        <dsp:cNvPr id="0" name=""/>
        <dsp:cNvSpPr/>
      </dsp:nvSpPr>
      <dsp:spPr>
        <a:xfrm>
          <a:off x="40717" y="3477766"/>
          <a:ext cx="704242" cy="704242"/>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33F120-7A4C-47FB-878B-D0A1637D066B}">
      <dsp:nvSpPr>
        <dsp:cNvPr id="0" name=""/>
        <dsp:cNvSpPr/>
      </dsp:nvSpPr>
      <dsp:spPr>
        <a:xfrm>
          <a:off x="838323" y="3208230"/>
          <a:ext cx="5109210" cy="1280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513" tIns="135513" rIns="135513" bIns="135513" numCol="1" spcCol="1270" anchor="ctr" anchorCtr="0">
          <a:noAutofit/>
        </a:bodyPr>
        <a:lstStyle/>
        <a:p>
          <a:pPr marL="0" lvl="0" indent="0" algn="l" defTabSz="1111250">
            <a:lnSpc>
              <a:spcPct val="100000"/>
            </a:lnSpc>
            <a:spcBef>
              <a:spcPct val="0"/>
            </a:spcBef>
            <a:spcAft>
              <a:spcPct val="35000"/>
            </a:spcAft>
            <a:buNone/>
          </a:pPr>
          <a:r>
            <a:rPr lang="en-US" sz="2500" b="1" kern="1200" dirty="0"/>
            <a:t>Processing Power</a:t>
          </a:r>
          <a:endParaRPr lang="en-US" sz="2500" kern="1200" dirty="0"/>
        </a:p>
      </dsp:txBody>
      <dsp:txXfrm>
        <a:off x="838323" y="3208230"/>
        <a:ext cx="5109210" cy="1280441"/>
      </dsp:txXfrm>
    </dsp:sp>
    <dsp:sp modelId="{E1B79EA4-460F-4AD8-A901-D9ECD2870E8F}">
      <dsp:nvSpPr>
        <dsp:cNvPr id="0" name=""/>
        <dsp:cNvSpPr/>
      </dsp:nvSpPr>
      <dsp:spPr>
        <a:xfrm>
          <a:off x="3499506" y="3181648"/>
          <a:ext cx="7852264" cy="1280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513" tIns="135513" rIns="135513" bIns="135513" numCol="1" spcCol="1270" anchor="ctr" anchorCtr="0">
          <a:noAutofit/>
        </a:bodyPr>
        <a:lstStyle/>
        <a:p>
          <a:pPr marL="0" lvl="0" indent="0" algn="l" defTabSz="1066800">
            <a:lnSpc>
              <a:spcPct val="100000"/>
            </a:lnSpc>
            <a:spcBef>
              <a:spcPct val="0"/>
            </a:spcBef>
            <a:spcAft>
              <a:spcPct val="35000"/>
            </a:spcAft>
            <a:buNone/>
          </a:pPr>
          <a:r>
            <a:rPr lang="en-US" sz="2400" kern="1200" dirty="0"/>
            <a:t>greater the speed (GHz), the higher the price</a:t>
          </a:r>
        </a:p>
        <a:p>
          <a:pPr marL="0" lvl="0" indent="0" algn="l" defTabSz="1066800">
            <a:lnSpc>
              <a:spcPct val="100000"/>
            </a:lnSpc>
            <a:spcBef>
              <a:spcPct val="0"/>
            </a:spcBef>
            <a:spcAft>
              <a:spcPct val="35000"/>
            </a:spcAft>
            <a:buNone/>
          </a:pPr>
          <a:r>
            <a:rPr lang="en-US" sz="2400" kern="1200" dirty="0"/>
            <a:t>greater number of cores (processing units), the higher the efficiency and price</a:t>
          </a:r>
        </a:p>
      </dsp:txBody>
      <dsp:txXfrm>
        <a:off x="3499506" y="3181648"/>
        <a:ext cx="7852264" cy="12804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AF9A4-CF11-40F8-88FC-85D4EE46C427}">
      <dsp:nvSpPr>
        <dsp:cNvPr id="0" name=""/>
        <dsp:cNvSpPr/>
      </dsp:nvSpPr>
      <dsp:spPr>
        <a:xfrm>
          <a:off x="0" y="811382"/>
          <a:ext cx="11785599" cy="14801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97ED0D4-03D8-461D-8387-733618D6B66B}">
      <dsp:nvSpPr>
        <dsp:cNvPr id="0" name=""/>
        <dsp:cNvSpPr/>
      </dsp:nvSpPr>
      <dsp:spPr>
        <a:xfrm>
          <a:off x="15705" y="1144405"/>
          <a:ext cx="814057" cy="81405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A6F7A483-6FD1-4FFC-8D9D-231EA28A8FE5}">
      <dsp:nvSpPr>
        <dsp:cNvPr id="0" name=""/>
        <dsp:cNvSpPr/>
      </dsp:nvSpPr>
      <dsp:spPr>
        <a:xfrm>
          <a:off x="837959" y="811382"/>
          <a:ext cx="5303519" cy="1480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644" tIns="156644" rIns="156644" bIns="156644" numCol="1" spcCol="1270" anchor="ctr" anchorCtr="0">
          <a:noAutofit/>
        </a:bodyPr>
        <a:lstStyle/>
        <a:p>
          <a:pPr marL="0" lvl="0" indent="0" algn="l" defTabSz="1111250">
            <a:lnSpc>
              <a:spcPct val="100000"/>
            </a:lnSpc>
            <a:spcBef>
              <a:spcPct val="0"/>
            </a:spcBef>
            <a:spcAft>
              <a:spcPct val="35000"/>
            </a:spcAft>
            <a:buNone/>
          </a:pPr>
          <a:r>
            <a:rPr lang="en-US" sz="2500" b="1" kern="1200" dirty="0"/>
            <a:t>RAM/Temporary Storage Space/Memory</a:t>
          </a:r>
          <a:endParaRPr lang="en-US" sz="2500" kern="1200" dirty="0"/>
        </a:p>
      </dsp:txBody>
      <dsp:txXfrm>
        <a:off x="837959" y="811382"/>
        <a:ext cx="5303519" cy="1480103"/>
      </dsp:txXfrm>
    </dsp:sp>
    <dsp:sp modelId="{A8CE7722-A318-4F11-8155-C10B8B178703}">
      <dsp:nvSpPr>
        <dsp:cNvPr id="0" name=""/>
        <dsp:cNvSpPr/>
      </dsp:nvSpPr>
      <dsp:spPr>
        <a:xfrm>
          <a:off x="4846268" y="811382"/>
          <a:ext cx="7201229" cy="1480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644" tIns="156644" rIns="156644" bIns="156644" numCol="1" spcCol="1270" anchor="ctr" anchorCtr="0">
          <a:noAutofit/>
        </a:bodyPr>
        <a:lstStyle/>
        <a:p>
          <a:pPr marL="0" lvl="0" indent="0" algn="l" defTabSz="1066800">
            <a:lnSpc>
              <a:spcPct val="100000"/>
            </a:lnSpc>
            <a:spcBef>
              <a:spcPct val="0"/>
            </a:spcBef>
            <a:spcAft>
              <a:spcPct val="35000"/>
            </a:spcAft>
            <a:buNone/>
          </a:pPr>
          <a:r>
            <a:rPr lang="en-US" sz="2400" kern="1200" dirty="0"/>
            <a:t>the larger the size of RAM, the higher the price</a:t>
          </a:r>
        </a:p>
        <a:p>
          <a:pPr marL="0" lvl="0" indent="0" algn="l" defTabSz="1066800">
            <a:lnSpc>
              <a:spcPct val="100000"/>
            </a:lnSpc>
            <a:spcBef>
              <a:spcPct val="0"/>
            </a:spcBef>
            <a:spcAft>
              <a:spcPct val="35000"/>
            </a:spcAft>
            <a:buNone/>
          </a:pPr>
          <a:r>
            <a:rPr lang="en-US" sz="2400" kern="1200" dirty="0"/>
            <a:t>the more multitasking or gaming, the more RAM needed</a:t>
          </a:r>
        </a:p>
      </dsp:txBody>
      <dsp:txXfrm>
        <a:off x="4846268" y="811382"/>
        <a:ext cx="7201229" cy="1480103"/>
      </dsp:txXfrm>
    </dsp:sp>
    <dsp:sp modelId="{886EB9C9-62A4-43DB-9A0C-2FC049680843}">
      <dsp:nvSpPr>
        <dsp:cNvPr id="0" name=""/>
        <dsp:cNvSpPr/>
      </dsp:nvSpPr>
      <dsp:spPr>
        <a:xfrm>
          <a:off x="-9390" y="2661512"/>
          <a:ext cx="11785599" cy="148010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B95F900-65D8-491F-A46B-8C100F00FF6D}">
      <dsp:nvSpPr>
        <dsp:cNvPr id="0" name=""/>
        <dsp:cNvSpPr/>
      </dsp:nvSpPr>
      <dsp:spPr>
        <a:xfrm>
          <a:off x="15705" y="2994535"/>
          <a:ext cx="814057" cy="814057"/>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CE126B6-DA71-4DFA-B7FB-459D96CBCDF6}">
      <dsp:nvSpPr>
        <dsp:cNvPr id="0" name=""/>
        <dsp:cNvSpPr/>
      </dsp:nvSpPr>
      <dsp:spPr>
        <a:xfrm>
          <a:off x="917406" y="2661512"/>
          <a:ext cx="5303519" cy="1480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644" tIns="156644" rIns="156644" bIns="156644" numCol="1" spcCol="1270" anchor="ctr" anchorCtr="0">
          <a:noAutofit/>
        </a:bodyPr>
        <a:lstStyle/>
        <a:p>
          <a:pPr marL="0" lvl="0" indent="0" algn="l" defTabSz="1111250">
            <a:lnSpc>
              <a:spcPct val="100000"/>
            </a:lnSpc>
            <a:spcBef>
              <a:spcPct val="0"/>
            </a:spcBef>
            <a:spcAft>
              <a:spcPct val="35000"/>
            </a:spcAft>
            <a:buNone/>
          </a:pPr>
          <a:r>
            <a:rPr lang="en-US" sz="2500" b="1" kern="1200" dirty="0"/>
            <a:t>Warranties and Returns</a:t>
          </a:r>
          <a:endParaRPr lang="en-US" sz="2500" kern="1200" dirty="0"/>
        </a:p>
      </dsp:txBody>
      <dsp:txXfrm>
        <a:off x="917406" y="2661512"/>
        <a:ext cx="5303519" cy="1480103"/>
      </dsp:txXfrm>
    </dsp:sp>
    <dsp:sp modelId="{C51D5293-74FA-4D3A-9EF0-E8F8A20C655D}">
      <dsp:nvSpPr>
        <dsp:cNvPr id="0" name=""/>
        <dsp:cNvSpPr/>
      </dsp:nvSpPr>
      <dsp:spPr>
        <a:xfrm>
          <a:off x="4784578" y="2667003"/>
          <a:ext cx="6954422" cy="1480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644" tIns="156644" rIns="156644" bIns="156644" numCol="1" spcCol="1270" anchor="ctr" anchorCtr="0">
          <a:noAutofit/>
        </a:bodyPr>
        <a:lstStyle/>
        <a:p>
          <a:pPr marL="0" lvl="0" indent="0" algn="l" defTabSz="1066800">
            <a:lnSpc>
              <a:spcPct val="100000"/>
            </a:lnSpc>
            <a:spcBef>
              <a:spcPct val="0"/>
            </a:spcBef>
            <a:spcAft>
              <a:spcPct val="35000"/>
            </a:spcAft>
            <a:buNone/>
          </a:pPr>
          <a:r>
            <a:rPr lang="en-US" sz="2400" kern="1200" dirty="0"/>
            <a:t>know the policies before purchasing</a:t>
          </a:r>
        </a:p>
      </dsp:txBody>
      <dsp:txXfrm>
        <a:off x="4784578" y="2667003"/>
        <a:ext cx="6954422" cy="148010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14AD16E-2658-B34D-86D5-042195B32707}" type="datetimeFigureOut">
              <a:rPr lang="en-US" smtClean="0"/>
              <a:t>10/13/2023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ABE4174-4810-B64F-BC74-9939E9C39BD9}" type="slidenum">
              <a:rPr lang="en-US" smtClean="0"/>
              <a:t>‹#›</a:t>
            </a:fld>
            <a:endParaRPr lang="en-US" dirty="0"/>
          </a:p>
        </p:txBody>
      </p:sp>
    </p:spTree>
    <p:extLst>
      <p:ext uri="{BB962C8B-B14F-4D97-AF65-F5344CB8AC3E}">
        <p14:creationId xmlns:p14="http://schemas.microsoft.com/office/powerpoint/2010/main" val="562964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ixabay.com/users/bogitw-851103/?utm_source=link-attribution&amp;utm_medium=referral&amp;utm_campaign=image&amp;utm_content=726965"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726965"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pixabay.com/?utm_source=link-attribution&amp;utm_medium=referral&amp;utm_campaign=image&amp;utm_content=602968" TargetMode="External"/><Relationship Id="rId3" Type="http://schemas.openxmlformats.org/officeDocument/2006/relationships/hyperlink" Target="https://unsplash.com/@abeso?utm_source=unsplash&amp;utm_medium=referral&amp;utm_content=creditCopyText" TargetMode="External"/><Relationship Id="rId7" Type="http://schemas.openxmlformats.org/officeDocument/2006/relationships/hyperlink" Target="https://pixabay.com/users/stokpic-692575/?utm_source=link-attribution&amp;utm_medium=referral&amp;utm_campaign=image&amp;utm_content=602968"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unsplash.com/photos/ylveRpZ8L1s?utm_source=unsplash&amp;utm_medium=referral&amp;utm_content=creditCopyText" TargetMode="External"/><Relationship Id="rId5" Type="http://schemas.openxmlformats.org/officeDocument/2006/relationships/hyperlink" Target="https://unsplash.com/@sincerelymedia?utm_source=unsplash&amp;utm_medium=referral&amp;utm_content=creditCopyText" TargetMode="External"/><Relationship Id="rId10" Type="http://schemas.openxmlformats.org/officeDocument/2006/relationships/hyperlink" Target="https://pixabay.com/?utm_source=link-attribution&amp;utm_medium=referral&amp;utm_campaign=image&amp;utm_content=1726138" TargetMode="External"/><Relationship Id="rId4" Type="http://schemas.openxmlformats.org/officeDocument/2006/relationships/hyperlink" Target="https://unsplash.com/photos/x2Z0uNj-Quo?utm_source=unsplash&amp;utm_medium=referral&amp;utm_content=creditCopyText" TargetMode="External"/><Relationship Id="rId9" Type="http://schemas.openxmlformats.org/officeDocument/2006/relationships/hyperlink" Target="https://pixabay.com/users/qimono-1962238/?utm_source=link-attribution&amp;utm_medium=referral&amp;utm_campaign=image&amp;utm_content=1726138"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pixabay.com/?utm_source=link-attribution&amp;utm_medium=referral&amp;utm_campaign=image&amp;utm_content=602968" TargetMode="External"/><Relationship Id="rId3" Type="http://schemas.openxmlformats.org/officeDocument/2006/relationships/hyperlink" Target="https://unsplash.com/@abeso?utm_source=unsplash&amp;utm_medium=referral&amp;utm_content=creditCopyText" TargetMode="External"/><Relationship Id="rId7" Type="http://schemas.openxmlformats.org/officeDocument/2006/relationships/hyperlink" Target="https://pixabay.com/users/stokpic-692575/?utm_source=link-attribution&amp;utm_medium=referral&amp;utm_campaign=image&amp;utm_content=602968"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unsplash.com/photos/ylveRpZ8L1s?utm_source=unsplash&amp;utm_medium=referral&amp;utm_content=creditCopyText" TargetMode="External"/><Relationship Id="rId5" Type="http://schemas.openxmlformats.org/officeDocument/2006/relationships/hyperlink" Target="https://unsplash.com/@sincerelymedia?utm_source=unsplash&amp;utm_medium=referral&amp;utm_content=creditCopyText" TargetMode="External"/><Relationship Id="rId10" Type="http://schemas.openxmlformats.org/officeDocument/2006/relationships/hyperlink" Target="https://pixabay.com/?utm_source=link-attribution&amp;utm_medium=referral&amp;utm_campaign=image&amp;utm_content=1726138" TargetMode="External"/><Relationship Id="rId4" Type="http://schemas.openxmlformats.org/officeDocument/2006/relationships/hyperlink" Target="https://unsplash.com/photos/x2Z0uNj-Quo?utm_source=unsplash&amp;utm_medium=referral&amp;utm_content=creditCopyText" TargetMode="External"/><Relationship Id="rId9" Type="http://schemas.openxmlformats.org/officeDocument/2006/relationships/hyperlink" Target="https://pixabay.com/users/qimono-1962238/?utm_source=link-attribution&amp;utm_medium=referral&amp;utm_campaign=image&amp;utm_content=1726138"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pixabay.com/?utm_source=link-attribution&amp;utm_medium=referral&amp;utm_campaign=image&amp;utm_content=602968" TargetMode="External"/><Relationship Id="rId3" Type="http://schemas.openxmlformats.org/officeDocument/2006/relationships/hyperlink" Target="https://unsplash.com/@abeso?utm_source=unsplash&amp;utm_medium=referral&amp;utm_content=creditCopyText" TargetMode="External"/><Relationship Id="rId7" Type="http://schemas.openxmlformats.org/officeDocument/2006/relationships/hyperlink" Target="https://pixabay.com/users/stokpic-692575/?utm_source=link-attribution&amp;utm_medium=referral&amp;utm_campaign=image&amp;utm_content=602968"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unsplash.com/photos/ylveRpZ8L1s?utm_source=unsplash&amp;utm_medium=referral&amp;utm_content=creditCopyText" TargetMode="External"/><Relationship Id="rId5" Type="http://schemas.openxmlformats.org/officeDocument/2006/relationships/hyperlink" Target="https://unsplash.com/@sincerelymedia?utm_source=unsplash&amp;utm_medium=referral&amp;utm_content=creditCopyText" TargetMode="External"/><Relationship Id="rId10" Type="http://schemas.openxmlformats.org/officeDocument/2006/relationships/hyperlink" Target="https://pixabay.com/?utm_source=link-attribution&amp;utm_medium=referral&amp;utm_campaign=image&amp;utm_content=1726138" TargetMode="External"/><Relationship Id="rId4" Type="http://schemas.openxmlformats.org/officeDocument/2006/relationships/hyperlink" Target="https://unsplash.com/photos/x2Z0uNj-Quo?utm_source=unsplash&amp;utm_medium=referral&amp;utm_content=creditCopyText" TargetMode="External"/><Relationship Id="rId9" Type="http://schemas.openxmlformats.org/officeDocument/2006/relationships/hyperlink" Target="https://pixabay.com/users/qimono-1962238/?utm_source=link-attribution&amp;utm_medium=referral&amp;utm_campaign=image&amp;utm_content=1726138"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pixabay.com/?utm_source=link-attribution&amp;utm_medium=referral&amp;utm_campaign=image&amp;utm_content=602968" TargetMode="External"/><Relationship Id="rId3" Type="http://schemas.openxmlformats.org/officeDocument/2006/relationships/hyperlink" Target="https://unsplash.com/@abeso?utm_source=unsplash&amp;utm_medium=referral&amp;utm_content=creditCopyText" TargetMode="External"/><Relationship Id="rId7" Type="http://schemas.openxmlformats.org/officeDocument/2006/relationships/hyperlink" Target="https://pixabay.com/users/stokpic-692575/?utm_source=link-attribution&amp;utm_medium=referral&amp;utm_campaign=image&amp;utm_content=602968"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unsplash.com/photos/ylveRpZ8L1s?utm_source=unsplash&amp;utm_medium=referral&amp;utm_content=creditCopyText" TargetMode="External"/><Relationship Id="rId5" Type="http://schemas.openxmlformats.org/officeDocument/2006/relationships/hyperlink" Target="https://unsplash.com/@sincerelymedia?utm_source=unsplash&amp;utm_medium=referral&amp;utm_content=creditCopyText" TargetMode="External"/><Relationship Id="rId10" Type="http://schemas.openxmlformats.org/officeDocument/2006/relationships/hyperlink" Target="https://pixabay.com/?utm_source=link-attribution&amp;utm_medium=referral&amp;utm_campaign=image&amp;utm_content=1726138" TargetMode="External"/><Relationship Id="rId4" Type="http://schemas.openxmlformats.org/officeDocument/2006/relationships/hyperlink" Target="https://unsplash.com/photos/x2Z0uNj-Quo?utm_source=unsplash&amp;utm_medium=referral&amp;utm_content=creditCopyText" TargetMode="External"/><Relationship Id="rId9" Type="http://schemas.openxmlformats.org/officeDocument/2006/relationships/hyperlink" Target="https://pixabay.com/users/qimono-1962238/?utm_source=link-attribution&amp;utm_medium=referral&amp;utm_campaign=image&amp;utm_content=1726138" TargetMode="Externa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pixabay.com/?utm_source=link-attribution&amp;utm_medium=referral&amp;utm_campaign=image&amp;utm_content=602968" TargetMode="External"/><Relationship Id="rId3" Type="http://schemas.openxmlformats.org/officeDocument/2006/relationships/hyperlink" Target="https://unsplash.com/@abeso?utm_source=unsplash&amp;utm_medium=referral&amp;utm_content=creditCopyText" TargetMode="External"/><Relationship Id="rId7" Type="http://schemas.openxmlformats.org/officeDocument/2006/relationships/hyperlink" Target="https://pixabay.com/users/stokpic-692575/?utm_source=link-attribution&amp;utm_medium=referral&amp;utm_campaign=image&amp;utm_content=602968"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unsplash.com/photos/ylveRpZ8L1s?utm_source=unsplash&amp;utm_medium=referral&amp;utm_content=creditCopyText" TargetMode="External"/><Relationship Id="rId5" Type="http://schemas.openxmlformats.org/officeDocument/2006/relationships/hyperlink" Target="https://unsplash.com/@sincerelymedia?utm_source=unsplash&amp;utm_medium=referral&amp;utm_content=creditCopyText" TargetMode="External"/><Relationship Id="rId10" Type="http://schemas.openxmlformats.org/officeDocument/2006/relationships/hyperlink" Target="https://pixabay.com/?utm_source=link-attribution&amp;utm_medium=referral&amp;utm_campaign=image&amp;utm_content=1726138" TargetMode="External"/><Relationship Id="rId4" Type="http://schemas.openxmlformats.org/officeDocument/2006/relationships/hyperlink" Target="https://unsplash.com/photos/x2Z0uNj-Quo?utm_source=unsplash&amp;utm_medium=referral&amp;utm_content=creditCopyText" TargetMode="External"/><Relationship Id="rId9" Type="http://schemas.openxmlformats.org/officeDocument/2006/relationships/hyperlink" Target="https://pixabay.com/users/qimono-1962238/?utm_source=link-attribution&amp;utm_medium=referral&amp;utm_campaign=image&amp;utm_content=1726138"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ixabay.com/users/dangrafart-8220761/?utm_source=link-attribution&amp;utm_medium=referral&amp;utm_campaign=image&amp;utm_content=7364401"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7364401"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ixabay.com/users/dangrafart-8220761/?utm_source=link-attribution&amp;utm_medium=referral&amp;utm_campaign=image&amp;utm_content=7364401"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7364401"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ixabay.com/users/dangrafart-8220761/?utm_source=link-attribution&amp;utm_medium=referral&amp;utm_campaign=image&amp;utm_content=7364401"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736440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pixabay.com/?utm_source=link-attribution&amp;utm_medium=referral&amp;utm_campaign=image&amp;utm_content=3509504" TargetMode="External"/><Relationship Id="rId3" Type="http://schemas.openxmlformats.org/officeDocument/2006/relationships/hyperlink" Target="https://pixabay.com/users/janeb13-725943/?utm_source=link-attribution&amp;utm_medium=referral&amp;utm_campaign=image&amp;utm_content=1200164" TargetMode="External"/><Relationship Id="rId7" Type="http://schemas.openxmlformats.org/officeDocument/2006/relationships/hyperlink" Target="https://pixabay.com/users/readyelements-8569947/?utm_source=link-attribution&amp;utm_medium=referral&amp;utm_campaign=image&amp;utm_content=3509504"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pixabay.com/?utm_source=link-attribution&amp;utm_medium=referral&amp;utm_campaign=image&amp;utm_content=1841254" TargetMode="External"/><Relationship Id="rId5" Type="http://schemas.openxmlformats.org/officeDocument/2006/relationships/hyperlink" Target="https://pixabay.com/users/pexels-2286921/?utm_source=link-attribution&amp;utm_medium=referral&amp;utm_campaign=image&amp;utm_content=1841254" TargetMode="External"/><Relationship Id="rId4" Type="http://schemas.openxmlformats.org/officeDocument/2006/relationships/hyperlink" Target="https://pixabay.com/?utm_source=link-attribution&amp;utm_medium=referral&amp;utm_campaign=image&amp;utm_content=1200164"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pixabay.com/users/openclipart-vectors-30363/?utm_source=link-attribution&amp;utm_medium=referral&amp;utm_campaign=image&amp;utm_content=158279"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158279"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users/lum3n-1066559/?utm_source=link-attribution&amp;utm_medium=referral&amp;utm_campaign=image&amp;utm_content=230385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30385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users/toodlingstudio-3042375/?utm_source=link-attribution&amp;utm_medium=referral&amp;utm_campaign=image&amp;utm_content=1587525"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1587525"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Have this slide up as participants enter the room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sz="1200" dirty="0">
              <a:latin typeface="Calibri" panose="020F0502020204030204" pitchFamily="34" charset="0"/>
            </a:endParaRPr>
          </a:p>
          <a:p>
            <a:endParaRPr lang="en-US" sz="1200" dirty="0">
              <a:latin typeface="Calibri" panose="020F0502020204030204" pitchFamily="34" charset="0"/>
            </a:endParaRPr>
          </a:p>
          <a:p>
            <a:r>
              <a:rPr lang="en-US" b="0" i="0" dirty="0">
                <a:solidFill>
                  <a:srgbClr val="000000"/>
                </a:solidFill>
                <a:effectLst/>
                <a:latin typeface="PlusJakartaSans"/>
              </a:rPr>
              <a:t>Photo by </a:t>
            </a:r>
            <a:r>
              <a:rPr lang="en-US" b="0" i="0" dirty="0" err="1">
                <a:solidFill>
                  <a:srgbClr val="000000"/>
                </a:solidFill>
                <a:effectLst/>
                <a:latin typeface="PlusJakartaSans"/>
              </a:rPr>
              <a:t>Thirdman</a:t>
            </a:r>
            <a:r>
              <a:rPr lang="en-US" b="0" i="0" dirty="0">
                <a:solidFill>
                  <a:srgbClr val="000000"/>
                </a:solidFill>
                <a:effectLst/>
                <a:latin typeface="PlusJakartaSans"/>
              </a:rPr>
              <a:t>: https://www.pexels.com/photo/a-group-of-people-having-a-discussion-while-looking-at-laptop-5256526/</a:t>
            </a:r>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a:t>
            </a:fld>
            <a:endParaRPr lang="en-US" dirty="0"/>
          </a:p>
        </p:txBody>
      </p:sp>
    </p:spTree>
    <p:extLst>
      <p:ext uri="{BB962C8B-B14F-4D97-AF65-F5344CB8AC3E}">
        <p14:creationId xmlns:p14="http://schemas.microsoft.com/office/powerpoint/2010/main" val="1910610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 </a:t>
            </a:r>
            <a:r>
              <a:rPr lang="en-US" b="0" dirty="0"/>
              <a:t>  Before discussing the types of computer, ask the participants to describe the first computer they ever saw or worked with.  Follow-up with a brief discussion of what are some of the differences between those computers and the ones we have today.  After the discussion, be sure to share with participants that there are many types of computers, but today we will discuss only personal computers.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t>Ask a questions such as:</a:t>
            </a:r>
          </a:p>
          <a:p>
            <a:pPr marL="1106481" lvl="2" indent="-174708">
              <a:buFont typeface="Arial" panose="020B0604020202020204" pitchFamily="34" charset="0"/>
              <a:buChar char="•"/>
            </a:pPr>
            <a:r>
              <a:rPr lang="en-US" b="0" i="0" u="none" dirty="0"/>
              <a:t> What is happening to the size of computers?</a:t>
            </a:r>
          </a:p>
          <a:p>
            <a:pPr marL="1106481" lvl="2" indent="-174708">
              <a:buFont typeface="Arial" panose="020B0604020202020204" pitchFamily="34" charset="0"/>
              <a:buChar char="•"/>
            </a:pPr>
            <a:r>
              <a:rPr lang="en-US" b="0" i="0" u="none" dirty="0"/>
              <a:t>What is happening to the power of computers?</a:t>
            </a:r>
          </a:p>
          <a:p>
            <a:pPr marL="1106481" lvl="2" indent="-174708">
              <a:buFont typeface="Arial" panose="020B0604020202020204" pitchFamily="34" charset="0"/>
              <a:buChar char="•"/>
            </a:pPr>
            <a:r>
              <a:rPr lang="en-US" b="0" i="0" u="none" dirty="0"/>
              <a:t>What is the major difference between a desktop and a laptop or between a notebook and a tablet?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dirty="0"/>
          </a:p>
          <a:p>
            <a:pPr lvl="0"/>
            <a:r>
              <a:rPr lang="en-US" b="1" i="0" dirty="0"/>
              <a:t>Time: </a:t>
            </a:r>
            <a:r>
              <a:rPr lang="en-US" b="0" i="0" dirty="0"/>
              <a:t>5 minutes</a:t>
            </a:r>
            <a:endParaRPr lang="en-US" b="1" i="1" dirty="0"/>
          </a:p>
          <a:p>
            <a:endParaRPr lang="en-US" b="0" i="0" dirty="0">
              <a:solidFill>
                <a:srgbClr val="191B26"/>
              </a:solidFill>
              <a:effectLst/>
              <a:latin typeface="Open Sans" panose="020B0606030504020204" pitchFamily="34" charset="0"/>
            </a:endParaRPr>
          </a:p>
          <a:p>
            <a:endParaRPr lang="en-US" b="0" i="0" dirty="0">
              <a:solidFill>
                <a:srgbClr val="191B26"/>
              </a:solidFill>
              <a:effectLst/>
              <a:latin typeface="Open Sans" panose="020B0606030504020204" pitchFamily="34" charset="0"/>
            </a:endParaRPr>
          </a:p>
          <a:p>
            <a:r>
              <a:rPr lang="en-US" b="0" i="0" dirty="0">
                <a:solidFill>
                  <a:srgbClr val="191B26"/>
                </a:solidFill>
                <a:effectLst/>
                <a:latin typeface="Open Sans" panose="020B0606030504020204" pitchFamily="34" charset="0"/>
              </a:rPr>
              <a:t>Image by </a:t>
            </a:r>
            <a:r>
              <a:rPr lang="en-US" b="0" i="0" u="sng" dirty="0">
                <a:solidFill>
                  <a:srgbClr val="191B26"/>
                </a:solidFill>
                <a:effectLst/>
                <a:latin typeface="Open Sans" panose="020B0606030504020204" pitchFamily="34" charset="0"/>
                <a:hlinkClick r:id="rId3"/>
              </a:rPr>
              <a:t>Gerhard </a:t>
            </a:r>
            <a:r>
              <a:rPr lang="en-US" b="0" i="0" u="sng" dirty="0" err="1">
                <a:solidFill>
                  <a:srgbClr val="191B26"/>
                </a:solidFill>
                <a:effectLst/>
                <a:latin typeface="Open Sans" panose="020B0606030504020204" pitchFamily="34" charset="0"/>
                <a:hlinkClick r:id="rId3"/>
              </a:rPr>
              <a:t>Bögner</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4"/>
              </a:rPr>
              <a:t>Pixabay</a:t>
            </a:r>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10</a:t>
            </a:fld>
            <a:endParaRPr lang="en-US" dirty="0"/>
          </a:p>
        </p:txBody>
      </p:sp>
    </p:spTree>
    <p:extLst>
      <p:ext uri="{BB962C8B-B14F-4D97-AF65-F5344CB8AC3E}">
        <p14:creationId xmlns:p14="http://schemas.microsoft.com/office/powerpoint/2010/main" val="2196387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 </a:t>
            </a:r>
            <a:r>
              <a:rPr lang="en-US" b="0" dirty="0"/>
              <a:t>Explain the major types of personal computers.  As you explain the types be sure to relate the size and power of the computers back to their earlier discussion about differences between earlier computers and those today.  </a:t>
            </a:r>
          </a:p>
          <a:p>
            <a:endParaRPr lang="en-US" dirty="0"/>
          </a:p>
          <a:p>
            <a:r>
              <a:rPr lang="en-US" dirty="0"/>
              <a:t>Desktop Computers - created to sit on a table or desk</a:t>
            </a:r>
          </a:p>
          <a:p>
            <a:endParaRPr lang="en-US"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dirty="0"/>
          </a:p>
          <a:p>
            <a:pPr lvl="0"/>
            <a:r>
              <a:rPr lang="en-US" b="1" i="0" dirty="0"/>
              <a:t>Time: </a:t>
            </a:r>
            <a:r>
              <a:rPr lang="en-US" b="0" i="0" dirty="0"/>
              <a:t>5 minutes</a:t>
            </a:r>
            <a:endParaRPr lang="en-US" b="1" i="1" dirty="0"/>
          </a:p>
          <a:p>
            <a:endParaRPr lang="en-US" dirty="0"/>
          </a:p>
          <a:p>
            <a:endParaRPr lang="en-US" dirty="0"/>
          </a:p>
          <a:p>
            <a:pPr algn="l"/>
            <a:r>
              <a:rPr lang="en-US" b="0" i="0" dirty="0">
                <a:solidFill>
                  <a:srgbClr val="111111"/>
                </a:solidFill>
                <a:effectLst/>
                <a:latin typeface="-apple-system"/>
              </a:rPr>
              <a:t>Photo by </a:t>
            </a:r>
            <a:r>
              <a:rPr lang="en-US" b="0" i="0" dirty="0">
                <a:solidFill>
                  <a:srgbClr val="767676"/>
                </a:solidFill>
                <a:effectLst/>
                <a:latin typeface="-apple-system"/>
                <a:hlinkClick r:id="rId3"/>
              </a:rPr>
              <a:t>Sebastian </a:t>
            </a:r>
            <a:r>
              <a:rPr lang="en-US" b="0" i="0" dirty="0" err="1">
                <a:solidFill>
                  <a:srgbClr val="767676"/>
                </a:solidFill>
                <a:effectLst/>
                <a:latin typeface="-apple-system"/>
                <a:hlinkClick r:id="rId3"/>
              </a:rPr>
              <a:t>Bednarek</a:t>
            </a:r>
            <a:r>
              <a:rPr lang="en-US" b="0" i="0" dirty="0">
                <a:solidFill>
                  <a:srgbClr val="111111"/>
                </a:solidFill>
                <a:effectLst/>
                <a:latin typeface="-apple-system"/>
              </a:rPr>
              <a:t> on </a:t>
            </a:r>
            <a:r>
              <a:rPr lang="en-US" b="0" i="0" dirty="0" err="1">
                <a:solidFill>
                  <a:srgbClr val="767676"/>
                </a:solidFill>
                <a:effectLst/>
                <a:latin typeface="-apple-system"/>
                <a:hlinkClick r:id="rId4"/>
              </a:rPr>
              <a:t>Unsplash</a:t>
            </a:r>
            <a:endParaRPr lang="en-US" b="0" i="0" dirty="0">
              <a:solidFill>
                <a:srgbClr val="767676"/>
              </a:solidFill>
              <a:effectLst/>
              <a:latin typeface="-apple-system"/>
            </a:endParaRPr>
          </a:p>
          <a:p>
            <a:pPr algn="l"/>
            <a:r>
              <a:rPr lang="en-US" b="0" i="0" dirty="0">
                <a:solidFill>
                  <a:srgbClr val="111111"/>
                </a:solidFill>
                <a:effectLst/>
                <a:latin typeface="-apple-system"/>
              </a:rPr>
              <a:t>Photo by </a:t>
            </a:r>
            <a:r>
              <a:rPr lang="en-US" b="0" i="0" dirty="0">
                <a:solidFill>
                  <a:srgbClr val="767676"/>
                </a:solidFill>
                <a:effectLst/>
                <a:latin typeface="-apple-system"/>
                <a:hlinkClick r:id="rId5"/>
              </a:rPr>
              <a:t>Sincerely Media</a:t>
            </a:r>
            <a:r>
              <a:rPr lang="en-US" b="0" i="0" dirty="0">
                <a:solidFill>
                  <a:srgbClr val="111111"/>
                </a:solidFill>
                <a:effectLst/>
                <a:latin typeface="-apple-system"/>
              </a:rPr>
              <a:t> on </a:t>
            </a:r>
            <a:r>
              <a:rPr lang="en-US" b="0" i="0" dirty="0" err="1">
                <a:solidFill>
                  <a:srgbClr val="767676"/>
                </a:solidFill>
                <a:effectLst/>
                <a:latin typeface="-apple-system"/>
                <a:hlinkClick r:id="rId6"/>
              </a:rPr>
              <a:t>Unsplash</a:t>
            </a:r>
            <a:endParaRPr lang="en-US" b="0" i="0" dirty="0">
              <a:solidFill>
                <a:srgbClr val="111111"/>
              </a:solidFill>
              <a:effectLst/>
              <a:latin typeface="-apple-system"/>
            </a:endParaRPr>
          </a:p>
          <a:p>
            <a:r>
              <a:rPr lang="en-US" dirty="0"/>
              <a:t>Photo by </a:t>
            </a:r>
            <a:r>
              <a:rPr lang="en-US" b="0" i="0" dirty="0">
                <a:solidFill>
                  <a:srgbClr val="2F2F2F"/>
                </a:solidFill>
                <a:effectLst/>
                <a:latin typeface="-apple-system"/>
              </a:rPr>
              <a:t>The image is released free of copyrights under Creative Commons CC0.</a:t>
            </a:r>
          </a:p>
          <a:p>
            <a:r>
              <a:rPr lang="en-US" b="0" i="0" dirty="0">
                <a:solidFill>
                  <a:srgbClr val="191B26"/>
                </a:solidFill>
                <a:effectLst/>
                <a:latin typeface="Open Sans" panose="020B0606030504020204" pitchFamily="34" charset="0"/>
              </a:rPr>
              <a:t>Image by </a:t>
            </a:r>
            <a:r>
              <a:rPr lang="en-US" b="0" i="0" u="sng" dirty="0" err="1">
                <a:solidFill>
                  <a:srgbClr val="191B26"/>
                </a:solidFill>
                <a:effectLst/>
                <a:latin typeface="Open Sans" panose="020B0606030504020204" pitchFamily="34" charset="0"/>
                <a:hlinkClick r:id="rId7"/>
              </a:rPr>
              <a:t>stokpic</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8"/>
              </a:rPr>
              <a:t>Pixabay</a:t>
            </a:r>
            <a:endParaRPr lang="en-US" b="0" i="0" u="sng" dirty="0">
              <a:solidFill>
                <a:srgbClr val="191B26"/>
              </a:solidFill>
              <a:effectLst/>
              <a:latin typeface="Open Sans" panose="020B0606030504020204" pitchFamily="34" charset="0"/>
            </a:endParaRPr>
          </a:p>
          <a:p>
            <a:r>
              <a:rPr lang="en-US" b="0" i="0" dirty="0">
                <a:solidFill>
                  <a:srgbClr val="191B26"/>
                </a:solidFill>
                <a:effectLst/>
                <a:latin typeface="Open Sans" panose="020B0606030504020204" pitchFamily="34" charset="0"/>
              </a:rPr>
              <a:t>Image by </a:t>
            </a:r>
            <a:r>
              <a:rPr lang="en-US" b="0" i="0" u="sng" dirty="0" err="1">
                <a:solidFill>
                  <a:srgbClr val="191B26"/>
                </a:solidFill>
                <a:effectLst/>
                <a:latin typeface="Open Sans" panose="020B0606030504020204" pitchFamily="34" charset="0"/>
                <a:hlinkClick r:id="rId9"/>
              </a:rPr>
              <a:t>Arek</a:t>
            </a:r>
            <a:r>
              <a:rPr lang="en-US" b="0" i="0" u="sng" dirty="0">
                <a:solidFill>
                  <a:srgbClr val="191B26"/>
                </a:solidFill>
                <a:effectLst/>
                <a:latin typeface="Open Sans" panose="020B0606030504020204" pitchFamily="34" charset="0"/>
                <a:hlinkClick r:id="rId9"/>
              </a:rPr>
              <a:t> </a:t>
            </a:r>
            <a:r>
              <a:rPr lang="en-US" b="0" i="0" u="sng" dirty="0" err="1">
                <a:solidFill>
                  <a:srgbClr val="191B26"/>
                </a:solidFill>
                <a:effectLst/>
                <a:latin typeface="Open Sans" panose="020B0606030504020204" pitchFamily="34" charset="0"/>
                <a:hlinkClick r:id="rId9"/>
              </a:rPr>
              <a:t>Socha</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10"/>
              </a:rPr>
              <a:t>Pixabay</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11</a:t>
            </a:fld>
            <a:endParaRPr lang="en-US" dirty="0"/>
          </a:p>
        </p:txBody>
      </p:sp>
    </p:spTree>
    <p:extLst>
      <p:ext uri="{BB962C8B-B14F-4D97-AF65-F5344CB8AC3E}">
        <p14:creationId xmlns:p14="http://schemas.microsoft.com/office/powerpoint/2010/main" val="797002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 </a:t>
            </a:r>
            <a:r>
              <a:rPr lang="en-US" b="0" dirty="0"/>
              <a:t>  Explain the major types of personal computers.  As you explain the types be sure to relate the size and power of the computers back to their earlier discussion about differences between earlier computers and those today.  </a:t>
            </a:r>
          </a:p>
          <a:p>
            <a:endParaRPr lang="en-US" dirty="0"/>
          </a:p>
          <a:p>
            <a:r>
              <a:rPr lang="en-US" dirty="0"/>
              <a:t>Laptop Computers - power of desktop computer, but smaller in size and portable, designed to fit on lap</a:t>
            </a:r>
          </a:p>
          <a:p>
            <a:endParaRPr lang="en-US"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dirty="0"/>
          </a:p>
          <a:p>
            <a:pPr lvl="0"/>
            <a:r>
              <a:rPr lang="en-US" b="1" i="0" dirty="0"/>
              <a:t>Time: </a:t>
            </a:r>
            <a:r>
              <a:rPr lang="en-US" b="0" i="0" dirty="0"/>
              <a:t>5 minutes</a:t>
            </a:r>
            <a:endParaRPr lang="en-US" b="1" i="1" dirty="0"/>
          </a:p>
          <a:p>
            <a:endParaRPr lang="en-US" dirty="0"/>
          </a:p>
          <a:p>
            <a:endParaRPr lang="en-US" dirty="0"/>
          </a:p>
          <a:p>
            <a:pPr algn="l"/>
            <a:r>
              <a:rPr lang="en-US" b="0" i="0" dirty="0">
                <a:solidFill>
                  <a:srgbClr val="111111"/>
                </a:solidFill>
                <a:effectLst/>
                <a:latin typeface="-apple-system"/>
              </a:rPr>
              <a:t>Photo by </a:t>
            </a:r>
            <a:r>
              <a:rPr lang="en-US" b="0" i="0" dirty="0">
                <a:solidFill>
                  <a:srgbClr val="767676"/>
                </a:solidFill>
                <a:effectLst/>
                <a:latin typeface="-apple-system"/>
                <a:hlinkClick r:id="rId3"/>
              </a:rPr>
              <a:t>Sebastian </a:t>
            </a:r>
            <a:r>
              <a:rPr lang="en-US" b="0" i="0" dirty="0" err="1">
                <a:solidFill>
                  <a:srgbClr val="767676"/>
                </a:solidFill>
                <a:effectLst/>
                <a:latin typeface="-apple-system"/>
                <a:hlinkClick r:id="rId3"/>
              </a:rPr>
              <a:t>Bednarek</a:t>
            </a:r>
            <a:r>
              <a:rPr lang="en-US" b="0" i="0" dirty="0">
                <a:solidFill>
                  <a:srgbClr val="111111"/>
                </a:solidFill>
                <a:effectLst/>
                <a:latin typeface="-apple-system"/>
              </a:rPr>
              <a:t> on </a:t>
            </a:r>
            <a:r>
              <a:rPr lang="en-US" b="0" i="0" dirty="0" err="1">
                <a:solidFill>
                  <a:srgbClr val="767676"/>
                </a:solidFill>
                <a:effectLst/>
                <a:latin typeface="-apple-system"/>
                <a:hlinkClick r:id="rId4"/>
              </a:rPr>
              <a:t>Unsplash</a:t>
            </a:r>
            <a:endParaRPr lang="en-US" b="0" i="0" dirty="0">
              <a:solidFill>
                <a:srgbClr val="767676"/>
              </a:solidFill>
              <a:effectLst/>
              <a:latin typeface="-apple-system"/>
            </a:endParaRPr>
          </a:p>
          <a:p>
            <a:pPr algn="l"/>
            <a:r>
              <a:rPr lang="en-US" b="0" i="0" dirty="0">
                <a:solidFill>
                  <a:srgbClr val="111111"/>
                </a:solidFill>
                <a:effectLst/>
                <a:latin typeface="-apple-system"/>
              </a:rPr>
              <a:t>Photo by </a:t>
            </a:r>
            <a:r>
              <a:rPr lang="en-US" b="0" i="0" dirty="0">
                <a:solidFill>
                  <a:srgbClr val="767676"/>
                </a:solidFill>
                <a:effectLst/>
                <a:latin typeface="-apple-system"/>
                <a:hlinkClick r:id="rId5"/>
              </a:rPr>
              <a:t>Sincerely Media</a:t>
            </a:r>
            <a:r>
              <a:rPr lang="en-US" b="0" i="0" dirty="0">
                <a:solidFill>
                  <a:srgbClr val="111111"/>
                </a:solidFill>
                <a:effectLst/>
                <a:latin typeface="-apple-system"/>
              </a:rPr>
              <a:t> on </a:t>
            </a:r>
            <a:r>
              <a:rPr lang="en-US" b="0" i="0" dirty="0" err="1">
                <a:solidFill>
                  <a:srgbClr val="767676"/>
                </a:solidFill>
                <a:effectLst/>
                <a:latin typeface="-apple-system"/>
                <a:hlinkClick r:id="rId6"/>
              </a:rPr>
              <a:t>Unsplash</a:t>
            </a:r>
            <a:endParaRPr lang="en-US" b="0" i="0" dirty="0">
              <a:solidFill>
                <a:srgbClr val="111111"/>
              </a:solidFill>
              <a:effectLst/>
              <a:latin typeface="-apple-system"/>
            </a:endParaRPr>
          </a:p>
          <a:p>
            <a:r>
              <a:rPr lang="en-US" dirty="0"/>
              <a:t>Photo by </a:t>
            </a:r>
            <a:r>
              <a:rPr lang="en-US" b="0" i="0" dirty="0">
                <a:solidFill>
                  <a:srgbClr val="2F2F2F"/>
                </a:solidFill>
                <a:effectLst/>
                <a:latin typeface="-apple-system"/>
              </a:rPr>
              <a:t>The image is released free of copyrights under Creative Commons CC0.</a:t>
            </a:r>
          </a:p>
          <a:p>
            <a:r>
              <a:rPr lang="en-US" b="0" i="0" dirty="0">
                <a:solidFill>
                  <a:srgbClr val="191B26"/>
                </a:solidFill>
                <a:effectLst/>
                <a:latin typeface="Open Sans" panose="020B0606030504020204" pitchFamily="34" charset="0"/>
              </a:rPr>
              <a:t>Image by </a:t>
            </a:r>
            <a:r>
              <a:rPr lang="en-US" b="0" i="0" u="sng" dirty="0" err="1">
                <a:solidFill>
                  <a:srgbClr val="191B26"/>
                </a:solidFill>
                <a:effectLst/>
                <a:latin typeface="Open Sans" panose="020B0606030504020204" pitchFamily="34" charset="0"/>
                <a:hlinkClick r:id="rId7"/>
              </a:rPr>
              <a:t>stokpic</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8"/>
              </a:rPr>
              <a:t>Pixabay</a:t>
            </a:r>
            <a:endParaRPr lang="en-US" b="0" i="0" u="sng" dirty="0">
              <a:solidFill>
                <a:srgbClr val="191B26"/>
              </a:solidFill>
              <a:effectLst/>
              <a:latin typeface="Open Sans" panose="020B0606030504020204" pitchFamily="34" charset="0"/>
            </a:endParaRPr>
          </a:p>
          <a:p>
            <a:r>
              <a:rPr lang="en-US" b="0" i="0" dirty="0">
                <a:solidFill>
                  <a:srgbClr val="191B26"/>
                </a:solidFill>
                <a:effectLst/>
                <a:latin typeface="Open Sans" panose="020B0606030504020204" pitchFamily="34" charset="0"/>
              </a:rPr>
              <a:t>Image by </a:t>
            </a:r>
            <a:r>
              <a:rPr lang="en-US" b="0" i="0" u="sng" dirty="0" err="1">
                <a:solidFill>
                  <a:srgbClr val="191B26"/>
                </a:solidFill>
                <a:effectLst/>
                <a:latin typeface="Open Sans" panose="020B0606030504020204" pitchFamily="34" charset="0"/>
                <a:hlinkClick r:id="rId9"/>
              </a:rPr>
              <a:t>Arek</a:t>
            </a:r>
            <a:r>
              <a:rPr lang="en-US" b="0" i="0" u="sng" dirty="0">
                <a:solidFill>
                  <a:srgbClr val="191B26"/>
                </a:solidFill>
                <a:effectLst/>
                <a:latin typeface="Open Sans" panose="020B0606030504020204" pitchFamily="34" charset="0"/>
                <a:hlinkClick r:id="rId9"/>
              </a:rPr>
              <a:t> </a:t>
            </a:r>
            <a:r>
              <a:rPr lang="en-US" b="0" i="0" u="sng" dirty="0" err="1">
                <a:solidFill>
                  <a:srgbClr val="191B26"/>
                </a:solidFill>
                <a:effectLst/>
                <a:latin typeface="Open Sans" panose="020B0606030504020204" pitchFamily="34" charset="0"/>
                <a:hlinkClick r:id="rId9"/>
              </a:rPr>
              <a:t>Socha</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10"/>
              </a:rPr>
              <a:t>Pixabay</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12</a:t>
            </a:fld>
            <a:endParaRPr lang="en-US" dirty="0"/>
          </a:p>
        </p:txBody>
      </p:sp>
    </p:spTree>
    <p:extLst>
      <p:ext uri="{BB962C8B-B14F-4D97-AF65-F5344CB8AC3E}">
        <p14:creationId xmlns:p14="http://schemas.microsoft.com/office/powerpoint/2010/main" val="3356931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 </a:t>
            </a:r>
            <a:r>
              <a:rPr lang="en-US" b="0" dirty="0"/>
              <a:t>  Explain the major types of personal computers.  As you explain the types be sure to relate the size and power of the computers back to their earlier discussion about differences between earlier computers and those today.  </a:t>
            </a:r>
          </a:p>
          <a:p>
            <a:endParaRPr lang="en-US" dirty="0"/>
          </a:p>
          <a:p>
            <a:r>
              <a:rPr lang="en-US" dirty="0"/>
              <a:t>Notebook Computers - smaller and lighter than laptops but can be as powerful, designed to fit on lap</a:t>
            </a:r>
          </a:p>
          <a:p>
            <a:endParaRPr lang="en-US"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dirty="0"/>
          </a:p>
          <a:p>
            <a:pPr lvl="0"/>
            <a:r>
              <a:rPr lang="en-US" b="1" i="0" dirty="0"/>
              <a:t>Time: </a:t>
            </a:r>
            <a:r>
              <a:rPr lang="en-US" b="0" i="0" dirty="0"/>
              <a:t>5 minutes</a:t>
            </a:r>
            <a:endParaRPr lang="en-US" b="1" i="1" dirty="0"/>
          </a:p>
          <a:p>
            <a:endParaRPr lang="en-US" dirty="0"/>
          </a:p>
          <a:p>
            <a:endParaRPr lang="en-US" dirty="0"/>
          </a:p>
          <a:p>
            <a:pPr algn="l"/>
            <a:r>
              <a:rPr lang="en-US" b="0" i="0" dirty="0">
                <a:solidFill>
                  <a:srgbClr val="111111"/>
                </a:solidFill>
                <a:effectLst/>
                <a:latin typeface="-apple-system"/>
              </a:rPr>
              <a:t>Photo by </a:t>
            </a:r>
            <a:r>
              <a:rPr lang="en-US" b="0" i="0" dirty="0">
                <a:solidFill>
                  <a:srgbClr val="767676"/>
                </a:solidFill>
                <a:effectLst/>
                <a:latin typeface="-apple-system"/>
                <a:hlinkClick r:id="rId3"/>
              </a:rPr>
              <a:t>Sebastian </a:t>
            </a:r>
            <a:r>
              <a:rPr lang="en-US" b="0" i="0" dirty="0" err="1">
                <a:solidFill>
                  <a:srgbClr val="767676"/>
                </a:solidFill>
                <a:effectLst/>
                <a:latin typeface="-apple-system"/>
                <a:hlinkClick r:id="rId3"/>
              </a:rPr>
              <a:t>Bednarek</a:t>
            </a:r>
            <a:r>
              <a:rPr lang="en-US" b="0" i="0" dirty="0">
                <a:solidFill>
                  <a:srgbClr val="111111"/>
                </a:solidFill>
                <a:effectLst/>
                <a:latin typeface="-apple-system"/>
              </a:rPr>
              <a:t> on </a:t>
            </a:r>
            <a:r>
              <a:rPr lang="en-US" b="0" i="0" dirty="0" err="1">
                <a:solidFill>
                  <a:srgbClr val="767676"/>
                </a:solidFill>
                <a:effectLst/>
                <a:latin typeface="-apple-system"/>
                <a:hlinkClick r:id="rId4"/>
              </a:rPr>
              <a:t>Unsplash</a:t>
            </a:r>
            <a:endParaRPr lang="en-US" b="0" i="0" dirty="0">
              <a:solidFill>
                <a:srgbClr val="767676"/>
              </a:solidFill>
              <a:effectLst/>
              <a:latin typeface="-apple-system"/>
            </a:endParaRPr>
          </a:p>
          <a:p>
            <a:pPr algn="l"/>
            <a:r>
              <a:rPr lang="en-US" b="0" i="0" dirty="0">
                <a:solidFill>
                  <a:srgbClr val="111111"/>
                </a:solidFill>
                <a:effectLst/>
                <a:latin typeface="-apple-system"/>
              </a:rPr>
              <a:t>Photo by </a:t>
            </a:r>
            <a:r>
              <a:rPr lang="en-US" b="0" i="0" dirty="0">
                <a:solidFill>
                  <a:srgbClr val="767676"/>
                </a:solidFill>
                <a:effectLst/>
                <a:latin typeface="-apple-system"/>
                <a:hlinkClick r:id="rId5"/>
              </a:rPr>
              <a:t>Sincerely Media</a:t>
            </a:r>
            <a:r>
              <a:rPr lang="en-US" b="0" i="0" dirty="0">
                <a:solidFill>
                  <a:srgbClr val="111111"/>
                </a:solidFill>
                <a:effectLst/>
                <a:latin typeface="-apple-system"/>
              </a:rPr>
              <a:t> on </a:t>
            </a:r>
            <a:r>
              <a:rPr lang="en-US" b="0" i="0" dirty="0" err="1">
                <a:solidFill>
                  <a:srgbClr val="767676"/>
                </a:solidFill>
                <a:effectLst/>
                <a:latin typeface="-apple-system"/>
                <a:hlinkClick r:id="rId6"/>
              </a:rPr>
              <a:t>Unsplash</a:t>
            </a:r>
            <a:endParaRPr lang="en-US" b="0" i="0" dirty="0">
              <a:solidFill>
                <a:srgbClr val="111111"/>
              </a:solidFill>
              <a:effectLst/>
              <a:latin typeface="-apple-system"/>
            </a:endParaRPr>
          </a:p>
          <a:p>
            <a:r>
              <a:rPr lang="en-US" dirty="0"/>
              <a:t>Photo by </a:t>
            </a:r>
            <a:r>
              <a:rPr lang="en-US" b="0" i="0" dirty="0">
                <a:solidFill>
                  <a:srgbClr val="2F2F2F"/>
                </a:solidFill>
                <a:effectLst/>
                <a:latin typeface="-apple-system"/>
              </a:rPr>
              <a:t>The image is released free of copyrights under Creative Commons CC0.</a:t>
            </a:r>
          </a:p>
          <a:p>
            <a:r>
              <a:rPr lang="en-US" b="0" i="0" dirty="0">
                <a:solidFill>
                  <a:srgbClr val="191B26"/>
                </a:solidFill>
                <a:effectLst/>
                <a:latin typeface="Open Sans" panose="020B0606030504020204" pitchFamily="34" charset="0"/>
              </a:rPr>
              <a:t>Image by </a:t>
            </a:r>
            <a:r>
              <a:rPr lang="en-US" b="0" i="0" u="sng" dirty="0" err="1">
                <a:solidFill>
                  <a:srgbClr val="191B26"/>
                </a:solidFill>
                <a:effectLst/>
                <a:latin typeface="Open Sans" panose="020B0606030504020204" pitchFamily="34" charset="0"/>
                <a:hlinkClick r:id="rId7"/>
              </a:rPr>
              <a:t>stokpic</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8"/>
              </a:rPr>
              <a:t>Pixabay</a:t>
            </a:r>
            <a:endParaRPr lang="en-US" b="0" i="0" u="sng" dirty="0">
              <a:solidFill>
                <a:srgbClr val="191B26"/>
              </a:solidFill>
              <a:effectLst/>
              <a:latin typeface="Open Sans" panose="020B0606030504020204" pitchFamily="34" charset="0"/>
            </a:endParaRPr>
          </a:p>
          <a:p>
            <a:r>
              <a:rPr lang="en-US" b="0" i="0" dirty="0">
                <a:solidFill>
                  <a:srgbClr val="191B26"/>
                </a:solidFill>
                <a:effectLst/>
                <a:latin typeface="Open Sans" panose="020B0606030504020204" pitchFamily="34" charset="0"/>
              </a:rPr>
              <a:t>Image by </a:t>
            </a:r>
            <a:r>
              <a:rPr lang="en-US" b="0" i="0" u="sng" dirty="0" err="1">
                <a:solidFill>
                  <a:srgbClr val="191B26"/>
                </a:solidFill>
                <a:effectLst/>
                <a:latin typeface="Open Sans" panose="020B0606030504020204" pitchFamily="34" charset="0"/>
                <a:hlinkClick r:id="rId9"/>
              </a:rPr>
              <a:t>Arek</a:t>
            </a:r>
            <a:r>
              <a:rPr lang="en-US" b="0" i="0" u="sng" dirty="0">
                <a:solidFill>
                  <a:srgbClr val="191B26"/>
                </a:solidFill>
                <a:effectLst/>
                <a:latin typeface="Open Sans" panose="020B0606030504020204" pitchFamily="34" charset="0"/>
                <a:hlinkClick r:id="rId9"/>
              </a:rPr>
              <a:t> </a:t>
            </a:r>
            <a:r>
              <a:rPr lang="en-US" b="0" i="0" u="sng" dirty="0" err="1">
                <a:solidFill>
                  <a:srgbClr val="191B26"/>
                </a:solidFill>
                <a:effectLst/>
                <a:latin typeface="Open Sans" panose="020B0606030504020204" pitchFamily="34" charset="0"/>
                <a:hlinkClick r:id="rId9"/>
              </a:rPr>
              <a:t>Socha</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10"/>
              </a:rPr>
              <a:t>Pixabay</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13</a:t>
            </a:fld>
            <a:endParaRPr lang="en-US" dirty="0"/>
          </a:p>
        </p:txBody>
      </p:sp>
    </p:spTree>
    <p:extLst>
      <p:ext uri="{BB962C8B-B14F-4D97-AF65-F5344CB8AC3E}">
        <p14:creationId xmlns:p14="http://schemas.microsoft.com/office/powerpoint/2010/main" val="3209013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 </a:t>
            </a:r>
            <a:r>
              <a:rPr lang="en-US" b="0" dirty="0"/>
              <a:t>  Explain the major types of personal computers.  As you explain the types be sure to relate the size and power of the computers back to their earlier discussion about differences between earlier computers and those today.  </a:t>
            </a:r>
          </a:p>
          <a:p>
            <a:endParaRPr lang="en-US" dirty="0"/>
          </a:p>
          <a:p>
            <a:r>
              <a:rPr lang="en-US" dirty="0"/>
              <a:t>Tablet Computers - smaller than notebook and it does not have a physical keyboard (uses stylus or finger on touch screen), designed to be held in hand (similar to a slate)</a:t>
            </a:r>
          </a:p>
          <a:p>
            <a:endParaRPr lang="en-US"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dirty="0"/>
          </a:p>
          <a:p>
            <a:pPr lvl="0"/>
            <a:r>
              <a:rPr lang="en-US" b="1" i="0" dirty="0"/>
              <a:t>Time: </a:t>
            </a:r>
            <a:r>
              <a:rPr lang="en-US" b="0" i="0" dirty="0"/>
              <a:t>5 minutes</a:t>
            </a:r>
            <a:endParaRPr lang="en-US" b="1" i="1" dirty="0"/>
          </a:p>
          <a:p>
            <a:endParaRPr lang="en-US" dirty="0"/>
          </a:p>
          <a:p>
            <a:endParaRPr lang="en-US" dirty="0"/>
          </a:p>
          <a:p>
            <a:pPr algn="l"/>
            <a:r>
              <a:rPr lang="en-US" b="0" i="0" dirty="0">
                <a:solidFill>
                  <a:srgbClr val="111111"/>
                </a:solidFill>
                <a:effectLst/>
                <a:latin typeface="-apple-system"/>
              </a:rPr>
              <a:t>Photo by </a:t>
            </a:r>
            <a:r>
              <a:rPr lang="en-US" b="0" i="0" dirty="0">
                <a:solidFill>
                  <a:srgbClr val="767676"/>
                </a:solidFill>
                <a:effectLst/>
                <a:latin typeface="-apple-system"/>
                <a:hlinkClick r:id="rId3"/>
              </a:rPr>
              <a:t>Sebastian </a:t>
            </a:r>
            <a:r>
              <a:rPr lang="en-US" b="0" i="0" dirty="0" err="1">
                <a:solidFill>
                  <a:srgbClr val="767676"/>
                </a:solidFill>
                <a:effectLst/>
                <a:latin typeface="-apple-system"/>
                <a:hlinkClick r:id="rId3"/>
              </a:rPr>
              <a:t>Bednarek</a:t>
            </a:r>
            <a:r>
              <a:rPr lang="en-US" b="0" i="0" dirty="0">
                <a:solidFill>
                  <a:srgbClr val="111111"/>
                </a:solidFill>
                <a:effectLst/>
                <a:latin typeface="-apple-system"/>
              </a:rPr>
              <a:t> on </a:t>
            </a:r>
            <a:r>
              <a:rPr lang="en-US" b="0" i="0" dirty="0" err="1">
                <a:solidFill>
                  <a:srgbClr val="767676"/>
                </a:solidFill>
                <a:effectLst/>
                <a:latin typeface="-apple-system"/>
                <a:hlinkClick r:id="rId4"/>
              </a:rPr>
              <a:t>Unsplash</a:t>
            </a:r>
            <a:endParaRPr lang="en-US" b="0" i="0" dirty="0">
              <a:solidFill>
                <a:srgbClr val="767676"/>
              </a:solidFill>
              <a:effectLst/>
              <a:latin typeface="-apple-system"/>
            </a:endParaRPr>
          </a:p>
          <a:p>
            <a:pPr algn="l"/>
            <a:r>
              <a:rPr lang="en-US" b="0" i="0" dirty="0">
                <a:solidFill>
                  <a:srgbClr val="111111"/>
                </a:solidFill>
                <a:effectLst/>
                <a:latin typeface="-apple-system"/>
              </a:rPr>
              <a:t>Photo by </a:t>
            </a:r>
            <a:r>
              <a:rPr lang="en-US" b="0" i="0" dirty="0">
                <a:solidFill>
                  <a:srgbClr val="767676"/>
                </a:solidFill>
                <a:effectLst/>
                <a:latin typeface="-apple-system"/>
                <a:hlinkClick r:id="rId5"/>
              </a:rPr>
              <a:t>Sincerely Media</a:t>
            </a:r>
            <a:r>
              <a:rPr lang="en-US" b="0" i="0" dirty="0">
                <a:solidFill>
                  <a:srgbClr val="111111"/>
                </a:solidFill>
                <a:effectLst/>
                <a:latin typeface="-apple-system"/>
              </a:rPr>
              <a:t> on </a:t>
            </a:r>
            <a:r>
              <a:rPr lang="en-US" b="0" i="0" dirty="0" err="1">
                <a:solidFill>
                  <a:srgbClr val="767676"/>
                </a:solidFill>
                <a:effectLst/>
                <a:latin typeface="-apple-system"/>
                <a:hlinkClick r:id="rId6"/>
              </a:rPr>
              <a:t>Unsplash</a:t>
            </a:r>
            <a:endParaRPr lang="en-US" b="0" i="0" dirty="0">
              <a:solidFill>
                <a:srgbClr val="111111"/>
              </a:solidFill>
              <a:effectLst/>
              <a:latin typeface="-apple-system"/>
            </a:endParaRPr>
          </a:p>
          <a:p>
            <a:r>
              <a:rPr lang="en-US" dirty="0"/>
              <a:t>Photo by </a:t>
            </a:r>
            <a:r>
              <a:rPr lang="en-US" b="0" i="0" dirty="0">
                <a:solidFill>
                  <a:srgbClr val="2F2F2F"/>
                </a:solidFill>
                <a:effectLst/>
                <a:latin typeface="-apple-system"/>
              </a:rPr>
              <a:t>The image is released free of copyrights under Creative Commons CC0.</a:t>
            </a:r>
          </a:p>
          <a:p>
            <a:r>
              <a:rPr lang="en-US" b="0" i="0" dirty="0">
                <a:solidFill>
                  <a:srgbClr val="191B26"/>
                </a:solidFill>
                <a:effectLst/>
                <a:latin typeface="Open Sans" panose="020B0606030504020204" pitchFamily="34" charset="0"/>
              </a:rPr>
              <a:t>Image by </a:t>
            </a:r>
            <a:r>
              <a:rPr lang="en-US" b="0" i="0" u="sng" dirty="0" err="1">
                <a:solidFill>
                  <a:srgbClr val="191B26"/>
                </a:solidFill>
                <a:effectLst/>
                <a:latin typeface="Open Sans" panose="020B0606030504020204" pitchFamily="34" charset="0"/>
                <a:hlinkClick r:id="rId7"/>
              </a:rPr>
              <a:t>stokpic</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8"/>
              </a:rPr>
              <a:t>Pixabay</a:t>
            </a:r>
            <a:endParaRPr lang="en-US" b="0" i="0" u="sng" dirty="0">
              <a:solidFill>
                <a:srgbClr val="191B26"/>
              </a:solidFill>
              <a:effectLst/>
              <a:latin typeface="Open Sans" panose="020B0606030504020204" pitchFamily="34" charset="0"/>
            </a:endParaRPr>
          </a:p>
          <a:p>
            <a:r>
              <a:rPr lang="en-US" b="0" i="0" dirty="0">
                <a:solidFill>
                  <a:srgbClr val="191B26"/>
                </a:solidFill>
                <a:effectLst/>
                <a:latin typeface="Open Sans" panose="020B0606030504020204" pitchFamily="34" charset="0"/>
              </a:rPr>
              <a:t>Image by </a:t>
            </a:r>
            <a:r>
              <a:rPr lang="en-US" b="0" i="0" u="sng" dirty="0" err="1">
                <a:solidFill>
                  <a:srgbClr val="191B26"/>
                </a:solidFill>
                <a:effectLst/>
                <a:latin typeface="Open Sans" panose="020B0606030504020204" pitchFamily="34" charset="0"/>
                <a:hlinkClick r:id="rId9"/>
              </a:rPr>
              <a:t>Arek</a:t>
            </a:r>
            <a:r>
              <a:rPr lang="en-US" b="0" i="0" u="sng" dirty="0">
                <a:solidFill>
                  <a:srgbClr val="191B26"/>
                </a:solidFill>
                <a:effectLst/>
                <a:latin typeface="Open Sans" panose="020B0606030504020204" pitchFamily="34" charset="0"/>
                <a:hlinkClick r:id="rId9"/>
              </a:rPr>
              <a:t> </a:t>
            </a:r>
            <a:r>
              <a:rPr lang="en-US" b="0" i="0" u="sng" dirty="0" err="1">
                <a:solidFill>
                  <a:srgbClr val="191B26"/>
                </a:solidFill>
                <a:effectLst/>
                <a:latin typeface="Open Sans" panose="020B0606030504020204" pitchFamily="34" charset="0"/>
                <a:hlinkClick r:id="rId9"/>
              </a:rPr>
              <a:t>Socha</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10"/>
              </a:rPr>
              <a:t>Pixabay</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14</a:t>
            </a:fld>
            <a:endParaRPr lang="en-US" dirty="0"/>
          </a:p>
        </p:txBody>
      </p:sp>
    </p:spTree>
    <p:extLst>
      <p:ext uri="{BB962C8B-B14F-4D97-AF65-F5344CB8AC3E}">
        <p14:creationId xmlns:p14="http://schemas.microsoft.com/office/powerpoint/2010/main" val="2533066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 </a:t>
            </a:r>
            <a:r>
              <a:rPr lang="en-US" b="0" dirty="0"/>
              <a:t>  Explain the major types of personal computers.  As you explain the types be sure to relate the size and power of the computers back to their earlier discussion about differences between earlier computers and those today.  </a:t>
            </a:r>
          </a:p>
          <a:p>
            <a:endParaRPr lang="en-US" dirty="0"/>
          </a:p>
          <a:p>
            <a:r>
              <a:rPr lang="en-US" dirty="0"/>
              <a:t>Smart Phones - smaller than a tablet but similar, major purpose is for sending and receiving calls</a:t>
            </a:r>
          </a:p>
          <a:p>
            <a:endParaRPr lang="en-US"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dirty="0"/>
          </a:p>
          <a:p>
            <a:pPr lvl="0"/>
            <a:r>
              <a:rPr lang="en-US" b="1" i="0" dirty="0"/>
              <a:t>Time: </a:t>
            </a:r>
            <a:r>
              <a:rPr lang="en-US" b="0" i="0" dirty="0"/>
              <a:t>5 minutes</a:t>
            </a:r>
            <a:endParaRPr lang="en-US" b="1" i="1" dirty="0"/>
          </a:p>
          <a:p>
            <a:endParaRPr lang="en-US" dirty="0"/>
          </a:p>
          <a:p>
            <a:endParaRPr lang="en-US" dirty="0"/>
          </a:p>
          <a:p>
            <a:pPr algn="l"/>
            <a:r>
              <a:rPr lang="en-US" b="0" i="0" dirty="0">
                <a:solidFill>
                  <a:srgbClr val="111111"/>
                </a:solidFill>
                <a:effectLst/>
                <a:latin typeface="-apple-system"/>
              </a:rPr>
              <a:t>Photo by </a:t>
            </a:r>
            <a:r>
              <a:rPr lang="en-US" b="0" i="0" dirty="0">
                <a:solidFill>
                  <a:srgbClr val="767676"/>
                </a:solidFill>
                <a:effectLst/>
                <a:latin typeface="-apple-system"/>
                <a:hlinkClick r:id="rId3"/>
              </a:rPr>
              <a:t>Sebastian </a:t>
            </a:r>
            <a:r>
              <a:rPr lang="en-US" b="0" i="0" dirty="0" err="1">
                <a:solidFill>
                  <a:srgbClr val="767676"/>
                </a:solidFill>
                <a:effectLst/>
                <a:latin typeface="-apple-system"/>
                <a:hlinkClick r:id="rId3"/>
              </a:rPr>
              <a:t>Bednarek</a:t>
            </a:r>
            <a:r>
              <a:rPr lang="en-US" b="0" i="0" dirty="0">
                <a:solidFill>
                  <a:srgbClr val="111111"/>
                </a:solidFill>
                <a:effectLst/>
                <a:latin typeface="-apple-system"/>
              </a:rPr>
              <a:t> on </a:t>
            </a:r>
            <a:r>
              <a:rPr lang="en-US" b="0" i="0" dirty="0" err="1">
                <a:solidFill>
                  <a:srgbClr val="767676"/>
                </a:solidFill>
                <a:effectLst/>
                <a:latin typeface="-apple-system"/>
                <a:hlinkClick r:id="rId4"/>
              </a:rPr>
              <a:t>Unsplash</a:t>
            </a:r>
            <a:endParaRPr lang="en-US" b="0" i="0" dirty="0">
              <a:solidFill>
                <a:srgbClr val="767676"/>
              </a:solidFill>
              <a:effectLst/>
              <a:latin typeface="-apple-system"/>
            </a:endParaRPr>
          </a:p>
          <a:p>
            <a:pPr algn="l"/>
            <a:r>
              <a:rPr lang="en-US" b="0" i="0" dirty="0">
                <a:solidFill>
                  <a:srgbClr val="111111"/>
                </a:solidFill>
                <a:effectLst/>
                <a:latin typeface="-apple-system"/>
              </a:rPr>
              <a:t>Photo by </a:t>
            </a:r>
            <a:r>
              <a:rPr lang="en-US" b="0" i="0" dirty="0">
                <a:solidFill>
                  <a:srgbClr val="767676"/>
                </a:solidFill>
                <a:effectLst/>
                <a:latin typeface="-apple-system"/>
                <a:hlinkClick r:id="rId5"/>
              </a:rPr>
              <a:t>Sincerely Media</a:t>
            </a:r>
            <a:r>
              <a:rPr lang="en-US" b="0" i="0" dirty="0">
                <a:solidFill>
                  <a:srgbClr val="111111"/>
                </a:solidFill>
                <a:effectLst/>
                <a:latin typeface="-apple-system"/>
              </a:rPr>
              <a:t> on </a:t>
            </a:r>
            <a:r>
              <a:rPr lang="en-US" b="0" i="0" dirty="0" err="1">
                <a:solidFill>
                  <a:srgbClr val="767676"/>
                </a:solidFill>
                <a:effectLst/>
                <a:latin typeface="-apple-system"/>
                <a:hlinkClick r:id="rId6"/>
              </a:rPr>
              <a:t>Unsplash</a:t>
            </a:r>
            <a:endParaRPr lang="en-US" b="0" i="0" dirty="0">
              <a:solidFill>
                <a:srgbClr val="111111"/>
              </a:solidFill>
              <a:effectLst/>
              <a:latin typeface="-apple-system"/>
            </a:endParaRPr>
          </a:p>
          <a:p>
            <a:r>
              <a:rPr lang="en-US" dirty="0"/>
              <a:t>Photo by </a:t>
            </a:r>
            <a:r>
              <a:rPr lang="en-US" b="0" i="0" dirty="0">
                <a:solidFill>
                  <a:srgbClr val="2F2F2F"/>
                </a:solidFill>
                <a:effectLst/>
                <a:latin typeface="-apple-system"/>
              </a:rPr>
              <a:t>The image is released free of copyrights under Creative Commons CC0.</a:t>
            </a:r>
          </a:p>
          <a:p>
            <a:r>
              <a:rPr lang="en-US" b="0" i="0" dirty="0">
                <a:solidFill>
                  <a:srgbClr val="191B26"/>
                </a:solidFill>
                <a:effectLst/>
                <a:latin typeface="Open Sans" panose="020B0606030504020204" pitchFamily="34" charset="0"/>
              </a:rPr>
              <a:t>Image by </a:t>
            </a:r>
            <a:r>
              <a:rPr lang="en-US" b="0" i="0" u="sng" dirty="0" err="1">
                <a:solidFill>
                  <a:srgbClr val="191B26"/>
                </a:solidFill>
                <a:effectLst/>
                <a:latin typeface="Open Sans" panose="020B0606030504020204" pitchFamily="34" charset="0"/>
                <a:hlinkClick r:id="rId7"/>
              </a:rPr>
              <a:t>stokpic</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8"/>
              </a:rPr>
              <a:t>Pixabay</a:t>
            </a:r>
            <a:endParaRPr lang="en-US" b="0" i="0" u="sng" dirty="0">
              <a:solidFill>
                <a:srgbClr val="191B26"/>
              </a:solidFill>
              <a:effectLst/>
              <a:latin typeface="Open Sans" panose="020B0606030504020204" pitchFamily="34" charset="0"/>
            </a:endParaRPr>
          </a:p>
          <a:p>
            <a:r>
              <a:rPr lang="en-US" b="0" i="0" dirty="0">
                <a:solidFill>
                  <a:srgbClr val="191B26"/>
                </a:solidFill>
                <a:effectLst/>
                <a:latin typeface="Open Sans" panose="020B0606030504020204" pitchFamily="34" charset="0"/>
              </a:rPr>
              <a:t>Image by </a:t>
            </a:r>
            <a:r>
              <a:rPr lang="en-US" b="0" i="0" u="sng" dirty="0" err="1">
                <a:solidFill>
                  <a:srgbClr val="191B26"/>
                </a:solidFill>
                <a:effectLst/>
                <a:latin typeface="Open Sans" panose="020B0606030504020204" pitchFamily="34" charset="0"/>
                <a:hlinkClick r:id="rId9"/>
              </a:rPr>
              <a:t>Arek</a:t>
            </a:r>
            <a:r>
              <a:rPr lang="en-US" b="0" i="0" u="sng" dirty="0">
                <a:solidFill>
                  <a:srgbClr val="191B26"/>
                </a:solidFill>
                <a:effectLst/>
                <a:latin typeface="Open Sans" panose="020B0606030504020204" pitchFamily="34" charset="0"/>
                <a:hlinkClick r:id="rId9"/>
              </a:rPr>
              <a:t> </a:t>
            </a:r>
            <a:r>
              <a:rPr lang="en-US" b="0" i="0" u="sng" dirty="0" err="1">
                <a:solidFill>
                  <a:srgbClr val="191B26"/>
                </a:solidFill>
                <a:effectLst/>
                <a:latin typeface="Open Sans" panose="020B0606030504020204" pitchFamily="34" charset="0"/>
                <a:hlinkClick r:id="rId9"/>
              </a:rPr>
              <a:t>Socha</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10"/>
              </a:rPr>
              <a:t>Pixabay</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15</a:t>
            </a:fld>
            <a:endParaRPr lang="en-US" dirty="0"/>
          </a:p>
        </p:txBody>
      </p:sp>
    </p:spTree>
    <p:extLst>
      <p:ext uri="{BB962C8B-B14F-4D97-AF65-F5344CB8AC3E}">
        <p14:creationId xmlns:p14="http://schemas.microsoft.com/office/powerpoint/2010/main" val="1186678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This section discusses the differences between hardware and software</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16</a:t>
            </a:fld>
            <a:endParaRPr lang="en-US"/>
          </a:p>
        </p:txBody>
      </p:sp>
    </p:spTree>
    <p:extLst>
      <p:ext uri="{BB962C8B-B14F-4D97-AF65-F5344CB8AC3E}">
        <p14:creationId xmlns:p14="http://schemas.microsoft.com/office/powerpoint/2010/main" val="920585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Introduce the computer system (hardware, software and the user).  When discussing the computer system be sure to start with what they already know and move them to the unknow.  You can do this by relating the computer system to the human body.  Explain that the human body is made up of different kinds of organs that are arranged together to perform certain functions. For example, the skeletal system which provides the framework and protects soft organs works together with the muscular system to produce movement.  The different categories of hardware work together with the software to perform certain functions.  </a:t>
            </a:r>
          </a:p>
          <a:p>
            <a:endParaRPr lang="en-US" b="0" dirty="0"/>
          </a:p>
          <a:p>
            <a:r>
              <a:rPr lang="en-US" b="0" dirty="0"/>
              <a:t>A computer system is the hardware and software needed to accept the input of data, process the data into useable information, store, retrieve and output the information into a useable format. </a:t>
            </a:r>
          </a:p>
          <a:p>
            <a:endParaRPr lang="en-US" b="0" i="0" u="none"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0" i="0" u="none" dirty="0"/>
          </a:p>
          <a:p>
            <a:pPr lvl="0"/>
            <a:r>
              <a:rPr lang="en-US" b="1" i="0" u="none" dirty="0"/>
              <a:t>Time: </a:t>
            </a:r>
            <a:r>
              <a:rPr lang="en-US" b="0" i="0" u="none" dirty="0"/>
              <a:t>2 minutes</a:t>
            </a:r>
          </a:p>
          <a:p>
            <a:pPr lvl="0"/>
            <a:endParaRPr lang="en-US" b="0" i="0" u="none" dirty="0"/>
          </a:p>
          <a:p>
            <a:pPr lvl="0"/>
            <a:r>
              <a:rPr lang="en-US" b="0" i="0" dirty="0">
                <a:solidFill>
                  <a:srgbClr val="191B26"/>
                </a:solidFill>
                <a:effectLst/>
                <a:latin typeface="Open Sans" panose="020B0606030504020204" pitchFamily="34" charset="0"/>
              </a:rPr>
              <a:t>Image by </a:t>
            </a:r>
            <a:r>
              <a:rPr lang="en-US" b="0" i="0" u="sng" dirty="0">
                <a:solidFill>
                  <a:srgbClr val="191B26"/>
                </a:solidFill>
                <a:effectLst/>
                <a:latin typeface="Open Sans" panose="020B0606030504020204" pitchFamily="34" charset="0"/>
                <a:hlinkClick r:id="rId3"/>
              </a:rPr>
              <a:t>Daniel</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4"/>
              </a:rPr>
              <a:t>Pixabay</a:t>
            </a:r>
            <a:endParaRPr lang="en-US" b="0" dirty="0"/>
          </a:p>
        </p:txBody>
      </p:sp>
      <p:sp>
        <p:nvSpPr>
          <p:cNvPr id="4" name="Slide Number Placeholder 3"/>
          <p:cNvSpPr>
            <a:spLocks noGrp="1"/>
          </p:cNvSpPr>
          <p:nvPr>
            <p:ph type="sldNum" sz="quarter" idx="5"/>
          </p:nvPr>
        </p:nvSpPr>
        <p:spPr/>
        <p:txBody>
          <a:bodyPr/>
          <a:lstStyle/>
          <a:p>
            <a:fld id="{AA73A715-2245-40C3-AA71-13CC7B48753F}" type="slidenum">
              <a:rPr lang="en-US" smtClean="0"/>
              <a:t>17</a:t>
            </a:fld>
            <a:endParaRPr lang="en-US"/>
          </a:p>
        </p:txBody>
      </p:sp>
    </p:spTree>
    <p:extLst>
      <p:ext uri="{BB962C8B-B14F-4D97-AF65-F5344CB8AC3E}">
        <p14:creationId xmlns:p14="http://schemas.microsoft.com/office/powerpoint/2010/main" val="2137570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Instruction: </a:t>
            </a:r>
            <a:r>
              <a:rPr lang="en-US" b="0" dirty="0"/>
              <a:t>When explaining </a:t>
            </a:r>
            <a:r>
              <a:rPr lang="en-US" b="0" u="sng" dirty="0"/>
              <a:t>hardware</a:t>
            </a:r>
            <a:r>
              <a:rPr lang="en-US" b="0" dirty="0"/>
              <a:t> help your participants understand that devices that you can touch are generally known as hardware.  Now ask the </a:t>
            </a:r>
            <a:r>
              <a:rPr lang="en-US" b="0" dirty="0" err="1"/>
              <a:t>partcipants</a:t>
            </a:r>
            <a:r>
              <a:rPr lang="en-US" b="0" dirty="0"/>
              <a:t> to point to or touch a hardware device.  Tell them that the different devices/hardware are grouped according to their function.  There are four categories of hardware that will be discussed.</a:t>
            </a:r>
          </a:p>
          <a:p>
            <a:endParaRPr lang="en-US" b="1" dirty="0"/>
          </a:p>
          <a:p>
            <a:r>
              <a:rPr lang="en-US" b="0" dirty="0"/>
              <a:t>Hardware refers to all the physical parts that make up a computer. For example, on a desktop computer, you have the main unit that contains the central parts like the Central Processing Unit (CPU), the RAM or memory, and the hard drive. With desktop computers, you also need an external monitor, also called a display, and devices for inputting information like a keyboard and a mouse. </a:t>
            </a:r>
          </a:p>
          <a:p>
            <a:endParaRPr lang="en-US" b="0" dirty="0"/>
          </a:p>
          <a:p>
            <a:r>
              <a:rPr lang="en-US" b="0" dirty="0"/>
              <a:t>On computers like laptops, tablets, or mobile devices, the display is built into the device, and they all generally have built in keyboards or, as is the case with many tablets and mobile devices, the keyboard appears on screen when needed. Computer hardware can also refer to any number of accessories you can connect to the computer such as printers, scanners, speakers, and so on, which give additional functionality to the computer.</a:t>
            </a:r>
          </a:p>
          <a:p>
            <a:endParaRPr lang="en-US" b="1"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1"/>
            <a:endParaRPr lang="en-US" b="0" i="0" u="none" dirty="0"/>
          </a:p>
          <a:p>
            <a:pPr lvl="0"/>
            <a:r>
              <a:rPr lang="en-US" b="1" i="0" u="none" dirty="0"/>
              <a:t>Time: </a:t>
            </a:r>
            <a:r>
              <a:rPr lang="en-US" b="0" i="0" u="none" dirty="0"/>
              <a:t>2 minutes</a:t>
            </a:r>
          </a:p>
          <a:p>
            <a:pPr lvl="0"/>
            <a:endParaRPr lang="en-US" b="0" i="0" u="none" dirty="0"/>
          </a:p>
          <a:p>
            <a:pPr lvl="0"/>
            <a:r>
              <a:rPr lang="en-US" b="0" i="0" dirty="0">
                <a:solidFill>
                  <a:srgbClr val="191B26"/>
                </a:solidFill>
                <a:effectLst/>
                <a:latin typeface="Open Sans" panose="020B0606030504020204" pitchFamily="34" charset="0"/>
              </a:rPr>
              <a:t>Image by </a:t>
            </a:r>
            <a:r>
              <a:rPr lang="en-US" b="0" i="0" u="sng" dirty="0">
                <a:solidFill>
                  <a:srgbClr val="191B26"/>
                </a:solidFill>
                <a:effectLst/>
                <a:latin typeface="Open Sans" panose="020B0606030504020204" pitchFamily="34" charset="0"/>
                <a:hlinkClick r:id="rId3"/>
              </a:rPr>
              <a:t>Daniel</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4"/>
              </a:rPr>
              <a:t>Pixabay</a:t>
            </a:r>
            <a:endParaRPr lang="en-US" b="0" dirty="0"/>
          </a:p>
        </p:txBody>
      </p:sp>
      <p:sp>
        <p:nvSpPr>
          <p:cNvPr id="4" name="Slide Number Placeholder 3"/>
          <p:cNvSpPr>
            <a:spLocks noGrp="1"/>
          </p:cNvSpPr>
          <p:nvPr>
            <p:ph type="sldNum" sz="quarter" idx="5"/>
          </p:nvPr>
        </p:nvSpPr>
        <p:spPr/>
        <p:txBody>
          <a:bodyPr/>
          <a:lstStyle/>
          <a:p>
            <a:fld id="{AA73A715-2245-40C3-AA71-13CC7B48753F}" type="slidenum">
              <a:rPr lang="en-US" smtClean="0"/>
              <a:t>18</a:t>
            </a:fld>
            <a:endParaRPr lang="en-US"/>
          </a:p>
        </p:txBody>
      </p:sp>
    </p:spTree>
    <p:extLst>
      <p:ext uri="{BB962C8B-B14F-4D97-AF65-F5344CB8AC3E}">
        <p14:creationId xmlns:p14="http://schemas.microsoft.com/office/powerpoint/2010/main" val="3439327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Instruction:  </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Software refers to the programs that run on the computer. Software are instructions that tells the hardware and the computer what to do and how to do it. </a:t>
            </a:r>
          </a:p>
          <a:p>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Another way to form this statement is that: You cannot touch the instructions.  </a:t>
            </a:r>
          </a:p>
          <a:p>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For example, when a person says to you move over, you cannot touch the words/instructions coming from the person’s mouth, but you understand them well enough to know what to do and how to do it. </a:t>
            </a:r>
          </a:p>
          <a:p>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Another example is a program CD; a CD containing certain programs/software is the hardware, but the instructions on the CD is the software. Software programs are the parts of the computer you can't physically touch. Examples of software are a word processing application, an email program, and even the computer's operating system is software. </a:t>
            </a:r>
          </a:p>
          <a:p>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There are three types of software we will discuss. </a:t>
            </a:r>
          </a:p>
          <a:p>
            <a:endParaRPr lang="en-US" sz="1200"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b="0" dirty="0"/>
          </a:p>
          <a:p>
            <a:pPr lvl="0"/>
            <a:r>
              <a:rPr lang="en-US" sz="1200" b="1" i="0" u="none" dirty="0"/>
              <a:t>Time: </a:t>
            </a:r>
            <a:r>
              <a:rPr lang="en-US" sz="1200" b="0" i="0" u="none" dirty="0"/>
              <a:t>2 minutes</a:t>
            </a:r>
          </a:p>
          <a:p>
            <a:pPr lvl="0"/>
            <a:endParaRPr lang="en-US" sz="1200" b="0" i="0" u="none" dirty="0"/>
          </a:p>
          <a:p>
            <a:pPr lvl="0"/>
            <a:r>
              <a:rPr lang="en-US" sz="1200" b="0" i="0" dirty="0">
                <a:solidFill>
                  <a:srgbClr val="191B26"/>
                </a:solidFill>
                <a:effectLst/>
                <a:latin typeface="Open Sans" panose="020B0606030504020204" pitchFamily="34" charset="0"/>
              </a:rPr>
              <a:t>Image by </a:t>
            </a:r>
            <a:r>
              <a:rPr lang="en-US" sz="1200" b="0" i="0" u="sng" dirty="0">
                <a:solidFill>
                  <a:srgbClr val="191B26"/>
                </a:solidFill>
                <a:effectLst/>
                <a:latin typeface="Open Sans" panose="020B0606030504020204" pitchFamily="34" charset="0"/>
                <a:hlinkClick r:id="rId3"/>
              </a:rPr>
              <a:t>Daniel</a:t>
            </a:r>
            <a:r>
              <a:rPr lang="en-US" sz="1200" b="0" i="0" dirty="0">
                <a:solidFill>
                  <a:srgbClr val="191B26"/>
                </a:solidFill>
                <a:effectLst/>
                <a:latin typeface="Open Sans" panose="020B0606030504020204" pitchFamily="34" charset="0"/>
              </a:rPr>
              <a:t> from </a:t>
            </a:r>
            <a:r>
              <a:rPr lang="en-US" sz="1200" b="0" i="0" u="sng" dirty="0" err="1">
                <a:solidFill>
                  <a:srgbClr val="191B26"/>
                </a:solidFill>
                <a:effectLst/>
                <a:latin typeface="Open Sans" panose="020B0606030504020204" pitchFamily="34" charset="0"/>
                <a:hlinkClick r:id="rId4"/>
              </a:rPr>
              <a:t>Pixabay</a:t>
            </a:r>
            <a:endParaRPr lang="en-US" sz="1200" b="0" dirty="0"/>
          </a:p>
        </p:txBody>
      </p:sp>
      <p:sp>
        <p:nvSpPr>
          <p:cNvPr id="4" name="Slide Number Placeholder 3"/>
          <p:cNvSpPr>
            <a:spLocks noGrp="1"/>
          </p:cNvSpPr>
          <p:nvPr>
            <p:ph type="sldNum" sz="quarter" idx="5"/>
          </p:nvPr>
        </p:nvSpPr>
        <p:spPr/>
        <p:txBody>
          <a:bodyPr/>
          <a:lstStyle/>
          <a:p>
            <a:fld id="{AA73A715-2245-40C3-AA71-13CC7B48753F}" type="slidenum">
              <a:rPr lang="en-US" smtClean="0"/>
              <a:t>19</a:t>
            </a:fld>
            <a:endParaRPr lang="en-US"/>
          </a:p>
        </p:txBody>
      </p:sp>
    </p:spTree>
    <p:extLst>
      <p:ext uri="{BB962C8B-B14F-4D97-AF65-F5344CB8AC3E}">
        <p14:creationId xmlns:p14="http://schemas.microsoft.com/office/powerpoint/2010/main" val="751149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Share this acknowledgment of the partnerships in the Bridging the Digital Divide.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2</a:t>
            </a:fld>
            <a:endParaRPr lang="en-US" dirty="0"/>
          </a:p>
        </p:txBody>
      </p:sp>
    </p:spTree>
    <p:extLst>
      <p:ext uri="{BB962C8B-B14F-4D97-AF65-F5344CB8AC3E}">
        <p14:creationId xmlns:p14="http://schemas.microsoft.com/office/powerpoint/2010/main" val="2054218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There are 4 categories of hardware based on their functions. Going back to the human body analogy, your eyes, nose, and ears put data/information into your brain;  your mouth and hands put information out for others to see or hear; so is the same with hardware, each category has a specific function of the overall system. </a:t>
            </a:r>
          </a:p>
          <a:p>
            <a:endParaRPr lang="en-US" b="0" dirty="0"/>
          </a:p>
          <a:p>
            <a:r>
              <a:rPr lang="en-US" b="0" dirty="0"/>
              <a:t>The first category is input devices. Input devices are used to put data into the computer. Examples are a keyboard, mouse, microphone, controller, scanner, and camera.</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Materials</a:t>
            </a:r>
            <a:r>
              <a:rPr lang="en-US" sz="1200" dirty="0">
                <a:latin typeface="Calibri" panose="020F0502020204030204" pitchFamily="34" charset="0"/>
              </a:rPr>
              <a:t>: </a:t>
            </a:r>
            <a:r>
              <a:rPr lang="en-US" sz="1200" b="0" dirty="0">
                <a:latin typeface="Calibri" panose="020F0502020204030204" pitchFamily="34" charset="0"/>
              </a:rPr>
              <a:t>K</a:t>
            </a:r>
            <a:r>
              <a:rPr lang="en-US" b="0" dirty="0"/>
              <a:t>eyboard, mouse, microphone, controller, scanner, and camera. Try not to use pictures of the devices, if possible, use the actual devices.   </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r>
              <a:rPr lang="en-US" b="0" dirty="0"/>
              <a:t>	</a:t>
            </a:r>
          </a:p>
          <a:p>
            <a:pPr lvl="0"/>
            <a:r>
              <a:rPr lang="en-US" b="1" i="0" u="none" dirty="0"/>
              <a:t>Time:  </a:t>
            </a:r>
            <a:r>
              <a:rPr lang="en-US" b="0" i="0" u="none" dirty="0"/>
              <a:t>6 minutes</a:t>
            </a:r>
            <a:endParaRPr lang="en-US" b="0" dirty="0"/>
          </a:p>
        </p:txBody>
      </p:sp>
      <p:sp>
        <p:nvSpPr>
          <p:cNvPr id="4" name="Slide Number Placeholder 3"/>
          <p:cNvSpPr>
            <a:spLocks noGrp="1"/>
          </p:cNvSpPr>
          <p:nvPr>
            <p:ph type="sldNum" sz="quarter" idx="5"/>
          </p:nvPr>
        </p:nvSpPr>
        <p:spPr/>
        <p:txBody>
          <a:bodyPr/>
          <a:lstStyle/>
          <a:p>
            <a:fld id="{AA73A715-2245-40C3-AA71-13CC7B48753F}" type="slidenum">
              <a:rPr lang="en-US" smtClean="0"/>
              <a:t>20</a:t>
            </a:fld>
            <a:endParaRPr lang="en-US"/>
          </a:p>
        </p:txBody>
      </p:sp>
    </p:spTree>
    <p:extLst>
      <p:ext uri="{BB962C8B-B14F-4D97-AF65-F5344CB8AC3E}">
        <p14:creationId xmlns:p14="http://schemas.microsoft.com/office/powerpoint/2010/main" val="2064400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The second category is output devices. Output devices are used to show or display information. Examples are a monitor or screen, printers, speakers or headphones, and a projector. </a:t>
            </a:r>
          </a:p>
          <a:p>
            <a:endParaRPr lang="en-US" b="0" dirty="0"/>
          </a:p>
          <a:p>
            <a:r>
              <a:rPr lang="en-US" b="0" dirty="0"/>
              <a:t>An easy way to remember the difference between an input and an output device is this: There are two words in input (IN and PUT) and two words in output (OUT and PUT), if you reverse the two words (PUT IN and PUT OUT) you can better understand the purposes of the two categories.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Materials</a:t>
            </a:r>
            <a:r>
              <a:rPr lang="en-US" sz="1200" dirty="0">
                <a:latin typeface="Calibri" panose="020F0502020204030204" pitchFamily="34" charset="0"/>
              </a:rPr>
              <a:t>: </a:t>
            </a:r>
            <a:r>
              <a:rPr lang="en-US" sz="1200" b="0" dirty="0">
                <a:latin typeface="Calibri" panose="020F0502020204030204" pitchFamily="34" charset="0"/>
              </a:rPr>
              <a:t>M</a:t>
            </a:r>
            <a:r>
              <a:rPr lang="en-US" b="0" dirty="0"/>
              <a:t>onitor, printer, speakers, headphones, and a projector. Try not to use pictures of the devices, if possible, use the actual devices.   </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r>
              <a:rPr lang="en-US" b="0" dirty="0"/>
              <a:t>	</a:t>
            </a:r>
          </a:p>
          <a:p>
            <a:pPr lvl="0"/>
            <a:r>
              <a:rPr lang="en-US" b="1" i="0" u="none" dirty="0"/>
              <a:t>Time:  </a:t>
            </a:r>
            <a:r>
              <a:rPr lang="en-US" b="0" i="0" u="none" dirty="0"/>
              <a:t>6 minutes</a:t>
            </a:r>
            <a:endParaRPr lang="en-US" b="0" dirty="0"/>
          </a:p>
        </p:txBody>
      </p:sp>
      <p:sp>
        <p:nvSpPr>
          <p:cNvPr id="4" name="Slide Number Placeholder 3"/>
          <p:cNvSpPr>
            <a:spLocks noGrp="1"/>
          </p:cNvSpPr>
          <p:nvPr>
            <p:ph type="sldNum" sz="quarter" idx="5"/>
          </p:nvPr>
        </p:nvSpPr>
        <p:spPr/>
        <p:txBody>
          <a:bodyPr/>
          <a:lstStyle/>
          <a:p>
            <a:fld id="{AA73A715-2245-40C3-AA71-13CC7B48753F}" type="slidenum">
              <a:rPr lang="en-US" smtClean="0"/>
              <a:t>21</a:t>
            </a:fld>
            <a:endParaRPr lang="en-US"/>
          </a:p>
        </p:txBody>
      </p:sp>
    </p:spTree>
    <p:extLst>
      <p:ext uri="{BB962C8B-B14F-4D97-AF65-F5344CB8AC3E}">
        <p14:creationId xmlns:p14="http://schemas.microsoft.com/office/powerpoint/2010/main" val="106622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Categories three and four are “</a:t>
            </a:r>
            <a:r>
              <a:rPr lang="en-US" b="1" dirty="0"/>
              <a:t>storage</a:t>
            </a:r>
            <a:r>
              <a:rPr lang="en-US" b="0" dirty="0"/>
              <a:t>” and </a:t>
            </a:r>
            <a:r>
              <a:rPr lang="en-US" b="1" dirty="0"/>
              <a:t>“processing”</a:t>
            </a:r>
            <a:r>
              <a:rPr lang="en-US" b="0" dirty="0"/>
              <a:t>.  Storage refers to where you store and retrieve your information such as pictures, videos, or documents.  You can select to store your information on a hard drive, which is the high capacity , self-contained  storage device that is housed inside your computer. A USB (universal serial bus) plug and play portable storage device also referred to as a “flash drive.” Another storage device is a compact disc (CD). To save (also known as burning) data to a CD, you will need either a CD-R (write – think vinyl record) a single use CD or a CD-RW (rewritable – think cassette tape) a CD that you can save, erase, and resave data to.  Lastly, you can save data using a cloud storage service. Cloud storage services such as Dropbox, Google Drive, and One Drive offer digital data storage at off-site locations that you can access from any device. </a:t>
            </a:r>
          </a:p>
          <a:p>
            <a:endParaRPr lang="en-US" b="0" dirty="0"/>
          </a:p>
          <a:p>
            <a:r>
              <a:rPr lang="en-US" b="0" dirty="0"/>
              <a:t>The final category is processing devices. These are used to calculate and process raw data into information. Before information is transmitted to an output device, it must first pass through a piece of hardware inside the device that interprets and modify the data. This processing device is referred to as the central processing unit or memory of the device. </a:t>
            </a:r>
          </a:p>
          <a:p>
            <a:endParaRPr lang="en-US" b="0" i="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Materials</a:t>
            </a:r>
            <a:r>
              <a:rPr lang="en-US" sz="1200" dirty="0">
                <a:latin typeface="Calibri" panose="020F0502020204030204" pitchFamily="34" charset="0"/>
              </a:rPr>
              <a:t>: </a:t>
            </a:r>
            <a:r>
              <a:rPr lang="en-US" sz="1200" b="0" dirty="0">
                <a:latin typeface="Calibri" panose="020F0502020204030204" pitchFamily="34" charset="0"/>
              </a:rPr>
              <a:t>Flash drive, CD-R or CD-RW, and hard drive. </a:t>
            </a:r>
            <a:r>
              <a:rPr lang="en-US" b="0" dirty="0"/>
              <a:t>Try not to use pictures of the devices, if possible, use the actual devices.   </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0" i="0" u="none" dirty="0"/>
          </a:p>
          <a:p>
            <a:pPr lvl="0"/>
            <a:r>
              <a:rPr lang="en-US" b="1" i="0" u="none" dirty="0"/>
              <a:t>Time:  </a:t>
            </a:r>
            <a:r>
              <a:rPr lang="en-US" b="0" i="0" u="none" dirty="0"/>
              <a:t>10 minutes</a:t>
            </a:r>
          </a:p>
          <a:p>
            <a:pPr lvl="0"/>
            <a:endParaRPr lang="en-US" b="0" i="0" u="none" dirty="0"/>
          </a:p>
          <a:p>
            <a:pPr lvl="0"/>
            <a:r>
              <a:rPr lang="en-US" b="0" i="0" dirty="0">
                <a:solidFill>
                  <a:srgbClr val="191B26"/>
                </a:solidFill>
                <a:effectLst/>
                <a:latin typeface="Open Sans" panose="020B0606030504020204" pitchFamily="34" charset="0"/>
              </a:rPr>
              <a:t>Image by </a:t>
            </a:r>
            <a:r>
              <a:rPr lang="en-US" b="0" i="0" u="sng" dirty="0">
                <a:solidFill>
                  <a:srgbClr val="191B26"/>
                </a:solidFill>
                <a:effectLst/>
                <a:latin typeface="Open Sans" panose="020B0606030504020204" pitchFamily="34" charset="0"/>
                <a:hlinkClick r:id="rId3"/>
              </a:rPr>
              <a:t>Welcome to All ! </a:t>
            </a:r>
            <a:r>
              <a:rPr lang="ja-JP" altLang="en-US" b="0" i="0" u="sng" dirty="0">
                <a:solidFill>
                  <a:srgbClr val="191B26"/>
                </a:solidFill>
                <a:effectLst/>
                <a:latin typeface="Open Sans" panose="020B0606030504020204" pitchFamily="34" charset="0"/>
                <a:hlinkClick r:id="rId3"/>
              </a:rPr>
              <a:t>ツ</a:t>
            </a:r>
            <a:r>
              <a:rPr lang="ja-JP" altLang="en-US" b="0" i="0" dirty="0">
                <a:solidFill>
                  <a:srgbClr val="191B26"/>
                </a:solidFill>
                <a:effectLst/>
                <a:latin typeface="Open Sans" panose="020B0606030504020204" pitchFamily="34" charset="0"/>
              </a:rPr>
              <a:t> </a:t>
            </a:r>
            <a:r>
              <a:rPr lang="en-US" b="0" i="0" dirty="0">
                <a:solidFill>
                  <a:srgbClr val="191B26"/>
                </a:solidFill>
                <a:effectLst/>
                <a:latin typeface="Open Sans" panose="020B0606030504020204" pitchFamily="34" charset="0"/>
              </a:rPr>
              <a:t>from </a:t>
            </a:r>
            <a:r>
              <a:rPr lang="en-US" b="0" i="0" u="sng" dirty="0" err="1">
                <a:solidFill>
                  <a:srgbClr val="191B26"/>
                </a:solidFill>
                <a:effectLst/>
                <a:latin typeface="Open Sans" panose="020B0606030504020204" pitchFamily="34" charset="0"/>
                <a:hlinkClick r:id="rId4"/>
              </a:rPr>
              <a:t>Pixabay</a:t>
            </a:r>
            <a:endParaRPr lang="en-US" b="0" i="0" dirty="0">
              <a:solidFill>
                <a:srgbClr val="767676"/>
              </a:solidFill>
              <a:effectLst/>
              <a:latin typeface="-apple-system"/>
            </a:endParaRPr>
          </a:p>
          <a:p>
            <a:pPr lvl="0"/>
            <a:r>
              <a:rPr lang="en-US" b="0" i="0" dirty="0">
                <a:solidFill>
                  <a:srgbClr val="191B26"/>
                </a:solidFill>
                <a:effectLst/>
                <a:latin typeface="Open Sans" panose="020B0606030504020204" pitchFamily="34" charset="0"/>
              </a:rPr>
              <a:t>Image by </a:t>
            </a:r>
            <a:r>
              <a:rPr lang="en-US" b="0" i="0" u="sng" dirty="0" err="1">
                <a:solidFill>
                  <a:srgbClr val="191B26"/>
                </a:solidFill>
                <a:effectLst/>
                <a:latin typeface="Open Sans" panose="020B0606030504020204" pitchFamily="34" charset="0"/>
                <a:hlinkClick r:id="rId5"/>
              </a:rPr>
              <a:t>Pexels</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6"/>
              </a:rPr>
              <a:t>Pixabay</a:t>
            </a:r>
            <a:endParaRPr lang="en-US" b="0" i="0" u="sng" dirty="0">
              <a:solidFill>
                <a:srgbClr val="191B26"/>
              </a:solidFill>
              <a:effectLst/>
              <a:latin typeface="Open Sans" panose="020B0606030504020204" pitchFamily="34" charset="0"/>
            </a:endParaRPr>
          </a:p>
          <a:p>
            <a:pPr lvl="0"/>
            <a:r>
              <a:rPr lang="en-US" b="0" i="0" dirty="0">
                <a:solidFill>
                  <a:srgbClr val="191B26"/>
                </a:solidFill>
                <a:effectLst/>
                <a:latin typeface="Open Sans" panose="020B0606030504020204" pitchFamily="34" charset="0"/>
              </a:rPr>
              <a:t>Image by </a:t>
            </a:r>
            <a:r>
              <a:rPr lang="en-US" b="0" i="0" u="sng" dirty="0">
                <a:solidFill>
                  <a:srgbClr val="191B26"/>
                </a:solidFill>
                <a:effectLst/>
                <a:latin typeface="Open Sans" panose="020B0606030504020204" pitchFamily="34" charset="0"/>
                <a:hlinkClick r:id="rId7"/>
              </a:rPr>
              <a:t>Mahesh Patel</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8"/>
              </a:rPr>
              <a:t>Pixabay</a:t>
            </a:r>
            <a:endParaRPr lang="en-US" b="1" dirty="0"/>
          </a:p>
        </p:txBody>
      </p:sp>
      <p:sp>
        <p:nvSpPr>
          <p:cNvPr id="4" name="Slide Number Placeholder 3"/>
          <p:cNvSpPr>
            <a:spLocks noGrp="1"/>
          </p:cNvSpPr>
          <p:nvPr>
            <p:ph type="sldNum" sz="quarter" idx="5"/>
          </p:nvPr>
        </p:nvSpPr>
        <p:spPr/>
        <p:txBody>
          <a:bodyPr/>
          <a:lstStyle/>
          <a:p>
            <a:fld id="{AA73A715-2245-40C3-AA71-13CC7B48753F}" type="slidenum">
              <a:rPr lang="en-US" smtClean="0"/>
              <a:t>22</a:t>
            </a:fld>
            <a:endParaRPr lang="en-US"/>
          </a:p>
        </p:txBody>
      </p:sp>
    </p:spTree>
    <p:extLst>
      <p:ext uri="{BB962C8B-B14F-4D97-AF65-F5344CB8AC3E}">
        <p14:creationId xmlns:p14="http://schemas.microsoft.com/office/powerpoint/2010/main" val="2365605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r>
              <a:rPr lang="en-US" dirty="0"/>
              <a:t>: Remember, software is instructions that tells the hardware what to do and how to do it. There are three software categories. The fist one is application software. When I say the word “app,” what thoughts come to mind? Which apps do you use on your computer or phone? Why do you use these apps?  (Connect their responses to emphasize the purpose of application software is to help users perform a specific task.)  </a:t>
            </a:r>
          </a:p>
          <a:p>
            <a:endParaRPr lang="en-US" dirty="0"/>
          </a:p>
          <a:p>
            <a:r>
              <a:rPr lang="en-US" dirty="0"/>
              <a:t>Names for application software can vary, application software is also referred to as program software, program, app, etc.   </a:t>
            </a:r>
          </a:p>
          <a:p>
            <a:r>
              <a:rPr lang="en-US" dirty="0"/>
              <a:t>Application software can be used for business, educational and personal needs. Examples are word processor, spreadsheet, database, publishing, and presentation. (click to reveal table with types and uses.)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Materials</a:t>
            </a:r>
            <a:r>
              <a:rPr lang="en-US" sz="1200" dirty="0">
                <a:latin typeface="Calibri" panose="020F0502020204030204" pitchFamily="34" charset="0"/>
              </a:rPr>
              <a:t>: </a:t>
            </a:r>
            <a:r>
              <a:rPr lang="en-US" sz="1200" b="0" dirty="0">
                <a:latin typeface="Calibri" panose="020F0502020204030204" pitchFamily="34" charset="0"/>
              </a:rPr>
              <a:t>None</a:t>
            </a:r>
            <a:endParaRPr lang="en-US" b="0" dirty="0"/>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ndParaRPr>
          </a:p>
          <a:p>
            <a:pPr lvl="0"/>
            <a:r>
              <a:rPr lang="en-US" b="1" i="0" u="none" dirty="0"/>
              <a:t>Time: </a:t>
            </a:r>
            <a:r>
              <a:rPr lang="en-US" b="0" i="0" u="none" dirty="0"/>
              <a:t>5 minutes</a:t>
            </a:r>
            <a:endParaRPr lang="en-US" b="0" dirty="0"/>
          </a:p>
        </p:txBody>
      </p:sp>
      <p:sp>
        <p:nvSpPr>
          <p:cNvPr id="4" name="Slide Number Placeholder 3"/>
          <p:cNvSpPr>
            <a:spLocks noGrp="1"/>
          </p:cNvSpPr>
          <p:nvPr>
            <p:ph type="sldNum" sz="quarter" idx="5"/>
          </p:nvPr>
        </p:nvSpPr>
        <p:spPr/>
        <p:txBody>
          <a:bodyPr/>
          <a:lstStyle/>
          <a:p>
            <a:fld id="{AA73A715-2245-40C3-AA71-13CC7B48753F}" type="slidenum">
              <a:rPr lang="en-US" smtClean="0"/>
              <a:t>23</a:t>
            </a:fld>
            <a:endParaRPr lang="en-US"/>
          </a:p>
        </p:txBody>
      </p:sp>
    </p:spTree>
    <p:extLst>
      <p:ext uri="{BB962C8B-B14F-4D97-AF65-F5344CB8AC3E}">
        <p14:creationId xmlns:p14="http://schemas.microsoft.com/office/powerpoint/2010/main" val="4180528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r>
              <a:rPr lang="en-US" dirty="0"/>
              <a:t>: Remember, software is instructions that tells the hardware what to do and how to do it. There are three software categories. The fist one is application software. When I say the word “app,” what thoughts come to mind? Which apps do you use on your computer or phone? Why do you use these apps?  (Connect their responses to emphasize the purpose of application software is to help users perform a specific task.)  </a:t>
            </a:r>
          </a:p>
          <a:p>
            <a:endParaRPr lang="en-US" dirty="0"/>
          </a:p>
          <a:p>
            <a:r>
              <a:rPr lang="en-US" dirty="0"/>
              <a:t>Names for application software can vary, application software is also referred to as program software, program, app, etc.   </a:t>
            </a:r>
          </a:p>
          <a:p>
            <a:r>
              <a:rPr lang="en-US" dirty="0"/>
              <a:t>Application software can be used for business, educational and personal needs. Examples are word processor, spreadsheet, database, publishing, and presentation. (click to reveal table with types and uses.)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Materials</a:t>
            </a:r>
            <a:r>
              <a:rPr lang="en-US" sz="1200" dirty="0">
                <a:latin typeface="Calibri" panose="020F0502020204030204" pitchFamily="34" charset="0"/>
              </a:rPr>
              <a:t>: </a:t>
            </a:r>
            <a:r>
              <a:rPr lang="en-US" sz="1200" b="0" dirty="0">
                <a:latin typeface="Calibri" panose="020F0502020204030204" pitchFamily="34" charset="0"/>
              </a:rPr>
              <a:t>None</a:t>
            </a:r>
            <a:endParaRPr lang="en-US" b="0" dirty="0"/>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ndParaRPr>
          </a:p>
          <a:p>
            <a:pPr lvl="0"/>
            <a:r>
              <a:rPr lang="en-US" b="1" i="0" u="none" dirty="0"/>
              <a:t>Time: </a:t>
            </a:r>
            <a:r>
              <a:rPr lang="en-US" b="0" i="0" u="none" dirty="0"/>
              <a:t>5 minutes</a:t>
            </a:r>
            <a:endParaRPr lang="en-US" b="0" dirty="0"/>
          </a:p>
        </p:txBody>
      </p:sp>
      <p:sp>
        <p:nvSpPr>
          <p:cNvPr id="4" name="Slide Number Placeholder 3"/>
          <p:cNvSpPr>
            <a:spLocks noGrp="1"/>
          </p:cNvSpPr>
          <p:nvPr>
            <p:ph type="sldNum" sz="quarter" idx="5"/>
          </p:nvPr>
        </p:nvSpPr>
        <p:spPr/>
        <p:txBody>
          <a:bodyPr/>
          <a:lstStyle/>
          <a:p>
            <a:fld id="{AA73A715-2245-40C3-AA71-13CC7B48753F}" type="slidenum">
              <a:rPr lang="en-US" smtClean="0"/>
              <a:t>24</a:t>
            </a:fld>
            <a:endParaRPr lang="en-US"/>
          </a:p>
        </p:txBody>
      </p:sp>
    </p:spTree>
    <p:extLst>
      <p:ext uri="{BB962C8B-B14F-4D97-AF65-F5344CB8AC3E}">
        <p14:creationId xmlns:p14="http://schemas.microsoft.com/office/powerpoint/2010/main" val="3189318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r>
              <a:rPr lang="en-US" dirty="0"/>
              <a:t>: How many of you have a computer or a smart phone?  What operating system does it use?  Knowing which operating system used is one of the first questions asked when seeking help regarding a computer.  So, whenever “operating system” is used, remember two things: (a) it refers to software (instructions) and (b) it refers to system software.</a:t>
            </a:r>
          </a:p>
          <a:p>
            <a:endParaRPr lang="en-US" dirty="0"/>
          </a:p>
          <a:p>
            <a:r>
              <a:rPr lang="en-US" dirty="0"/>
              <a:t>Remember, software is the instructions that tells the hardware what to do and how to do it. For example, an interpreter interfaces between the individual who knows only English and the individual who knows only Spanish, the interpreter is middleman or software.  Basically, the application software communicates with the system software and the system software then communicates with the hardware.  </a:t>
            </a:r>
          </a:p>
          <a:p>
            <a:endParaRPr lang="en-US" dirty="0"/>
          </a:p>
          <a:p>
            <a:r>
              <a:rPr lang="en-US" dirty="0"/>
              <a:t>Unlike application software, system software usually comes preloaded on most computers.  There are many different types of operating systems, but the most common types for a computer are Microsoft Windows and MacOS.  The most common types of operating systems for mobile devices are Apple iOS and Android OS.  Some applications or software can work on both operating systems (Windows and MacOS) while some can work on only one OS (Windows or MacOS).</a:t>
            </a:r>
          </a:p>
          <a:p>
            <a:endParaRPr lang="en-US" b="0" i="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Materials</a:t>
            </a:r>
            <a:r>
              <a:rPr lang="en-US" sz="1200" dirty="0">
                <a:latin typeface="Calibri" panose="020F0502020204030204" pitchFamily="34" charset="0"/>
              </a:rPr>
              <a:t>: </a:t>
            </a:r>
            <a:r>
              <a:rPr lang="en-US" sz="1200" b="0" dirty="0">
                <a:latin typeface="Calibri" panose="020F0502020204030204" pitchFamily="34" charset="0"/>
              </a:rPr>
              <a:t>None</a:t>
            </a:r>
            <a:endParaRPr lang="en-US" b="0" dirty="0"/>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0" i="0" u="none" dirty="0"/>
          </a:p>
          <a:p>
            <a:pPr lvl="0"/>
            <a:r>
              <a:rPr lang="en-US" b="1" i="0" u="none" dirty="0"/>
              <a:t>Time:  </a:t>
            </a:r>
            <a:r>
              <a:rPr lang="en-US" b="0" i="0" u="none" dirty="0"/>
              <a:t>5 minutes</a:t>
            </a:r>
            <a:endParaRPr lang="en-US" b="0" dirty="0"/>
          </a:p>
        </p:txBody>
      </p:sp>
      <p:sp>
        <p:nvSpPr>
          <p:cNvPr id="4" name="Slide Number Placeholder 3"/>
          <p:cNvSpPr>
            <a:spLocks noGrp="1"/>
          </p:cNvSpPr>
          <p:nvPr>
            <p:ph type="sldNum" sz="quarter" idx="5"/>
          </p:nvPr>
        </p:nvSpPr>
        <p:spPr/>
        <p:txBody>
          <a:bodyPr/>
          <a:lstStyle/>
          <a:p>
            <a:fld id="{AA73A715-2245-40C3-AA71-13CC7B48753F}" type="slidenum">
              <a:rPr lang="en-US" smtClean="0"/>
              <a:t>25</a:t>
            </a:fld>
            <a:endParaRPr lang="en-US"/>
          </a:p>
        </p:txBody>
      </p:sp>
    </p:spTree>
    <p:extLst>
      <p:ext uri="{BB962C8B-B14F-4D97-AF65-F5344CB8AC3E}">
        <p14:creationId xmlns:p14="http://schemas.microsoft.com/office/powerpoint/2010/main" val="1240738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Instructions</a:t>
            </a:r>
            <a:r>
              <a:rPr lang="en-US" dirty="0"/>
              <a:t>: Utility software are instructions or small programs within the system software that keeps the computer running smoothly.  These program are also preloaded onto the computer.  They are usually accessed through the control panel or settings.  An example of a utility software is a backup and restore program that is preloaded on your computer for the purpose of backing up your data files and restoring your Systems software.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Materials</a:t>
            </a:r>
            <a:r>
              <a:rPr lang="en-US" sz="1200" dirty="0">
                <a:latin typeface="Calibri" panose="020F0502020204030204" pitchFamily="34" charset="0"/>
              </a:rPr>
              <a:t>: </a:t>
            </a:r>
            <a:r>
              <a:rPr lang="en-US" sz="1200" b="0" dirty="0">
                <a:latin typeface="Calibri" panose="020F0502020204030204" pitchFamily="34" charset="0"/>
              </a:rPr>
              <a:t>None</a:t>
            </a:r>
            <a:endParaRPr lang="en-US" b="0" dirty="0"/>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0" i="0" u="none" dirty="0"/>
          </a:p>
          <a:p>
            <a:pPr lvl="0"/>
            <a:r>
              <a:rPr lang="en-US" b="1" i="0" u="none" dirty="0"/>
              <a:t>Time: </a:t>
            </a:r>
            <a:r>
              <a:rPr lang="en-US" b="0" i="0" u="none" dirty="0"/>
              <a:t>3 minutes</a:t>
            </a:r>
            <a:endParaRPr lang="en-US" b="0" dirty="0"/>
          </a:p>
        </p:txBody>
      </p:sp>
      <p:sp>
        <p:nvSpPr>
          <p:cNvPr id="4" name="Slide Number Placeholder 3"/>
          <p:cNvSpPr>
            <a:spLocks noGrp="1"/>
          </p:cNvSpPr>
          <p:nvPr>
            <p:ph type="sldNum" sz="quarter" idx="5"/>
          </p:nvPr>
        </p:nvSpPr>
        <p:spPr/>
        <p:txBody>
          <a:bodyPr/>
          <a:lstStyle/>
          <a:p>
            <a:fld id="{AA73A715-2245-40C3-AA71-13CC7B48753F}" type="slidenum">
              <a:rPr lang="en-US" smtClean="0"/>
              <a:t>26</a:t>
            </a:fld>
            <a:endParaRPr lang="en-US"/>
          </a:p>
        </p:txBody>
      </p:sp>
    </p:spTree>
    <p:extLst>
      <p:ext uri="{BB962C8B-B14F-4D97-AF65-F5344CB8AC3E}">
        <p14:creationId xmlns:p14="http://schemas.microsoft.com/office/powerpoint/2010/main" val="713715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  Read the instructions to the class.  Demonstrate what they are to do.  Ask if there are any questions, if not, give each group an envelop and ask them to follow the directions.  Be sure to have the groups evaluate other groups and explain why something might be incorrect.  This shows a higher level of learning.</a:t>
            </a:r>
          </a:p>
          <a:p>
            <a:endParaRPr lang="en-US" b="0" dirty="0"/>
          </a:p>
          <a:p>
            <a:pPr marL="171450" indent="-171450">
              <a:buFont typeface="Arial" panose="020B0604020202020204" pitchFamily="34" charset="0"/>
              <a:buChar char="•"/>
            </a:pPr>
            <a:r>
              <a:rPr lang="en-US" dirty="0"/>
              <a:t>In pairs, give each pair a prepared envelop containing pictures of various computer devices and the name of various computer programs.  Also, in the envelop there should be two large strips of papers.  On one strip the heading HARDWARE should be written and on the other strip SOFTWARE.  </a:t>
            </a:r>
          </a:p>
          <a:p>
            <a:pPr marL="171450" indent="-171450">
              <a:buFont typeface="Arial" panose="020B0604020202020204" pitchFamily="34" charset="0"/>
              <a:buChar char="•"/>
            </a:pPr>
            <a:r>
              <a:rPr lang="en-US" dirty="0"/>
              <a:t>Ask the participants to group the content in the envelop under either HARDWARE or SOFTWARE</a:t>
            </a:r>
          </a:p>
          <a:p>
            <a:pPr marL="171450" indent="-171450">
              <a:buFont typeface="Arial" panose="020B0604020202020204" pitchFamily="34" charset="0"/>
              <a:buChar char="•"/>
            </a:pPr>
            <a:r>
              <a:rPr lang="en-US" dirty="0"/>
              <a:t>After grouping the content, ask each group (pair) to assess another group’s work and discuss any differences. </a:t>
            </a:r>
          </a:p>
          <a:p>
            <a:pPr marL="171450" indent="-171450">
              <a:buFont typeface="Arial" panose="020B0604020202020204" pitchFamily="34" charset="0"/>
              <a:buChar char="•"/>
            </a:pPr>
            <a:r>
              <a:rPr lang="en-US" dirty="0"/>
              <a:t>Discuss as a whole group</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Materials</a:t>
            </a:r>
            <a:r>
              <a:rPr lang="en-US" sz="1200" dirty="0">
                <a:latin typeface="Calibri" panose="020F0502020204030204" pitchFamily="34" charset="0"/>
              </a:rPr>
              <a:t>:  </a:t>
            </a:r>
            <a:r>
              <a:rPr lang="en-US" sz="1200" b="0" dirty="0">
                <a:latin typeface="Calibri" panose="020F0502020204030204" pitchFamily="34" charset="0"/>
              </a:rPr>
              <a:t>L</a:t>
            </a:r>
            <a:r>
              <a:rPr lang="en-US" b="0" dirty="0"/>
              <a:t>ocate picture of devices found in the 4 categories of hardware and names/pictures of programs for each of the 3 categories of software.   Based on the number of participants in the class, create an envelope that contains the two labels (hardware and software) and pictures and or names of the hardware and software for each group (pair). </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0"/>
            <a:endParaRPr lang="en-US" b="1" i="0" u="none" dirty="0"/>
          </a:p>
          <a:p>
            <a:pPr lvl="0"/>
            <a:r>
              <a:rPr lang="en-US" b="1" i="0" u="none" dirty="0"/>
              <a:t>Time: </a:t>
            </a:r>
            <a:r>
              <a:rPr lang="en-US" b="0" i="0" u="none" dirty="0"/>
              <a:t>10 minutes</a:t>
            </a:r>
          </a:p>
          <a:p>
            <a:pPr lvl="0"/>
            <a:endParaRPr lang="en-US" b="0" i="0" u="none" dirty="0"/>
          </a:p>
          <a:p>
            <a:pPr lvl="0"/>
            <a:r>
              <a:rPr lang="en-US" b="0" i="0" dirty="0">
                <a:solidFill>
                  <a:srgbClr val="191B26"/>
                </a:solidFill>
                <a:effectLst/>
                <a:latin typeface="Open Sans" panose="020B0606030504020204" pitchFamily="34" charset="0"/>
              </a:rPr>
              <a:t>Image by </a:t>
            </a:r>
            <a:r>
              <a:rPr lang="en-US" b="0" i="0" u="sng" dirty="0" err="1">
                <a:solidFill>
                  <a:srgbClr val="191B26"/>
                </a:solidFill>
                <a:effectLst/>
                <a:latin typeface="Open Sans" panose="020B0606030504020204" pitchFamily="34" charset="0"/>
                <a:hlinkClick r:id="rId3"/>
              </a:rPr>
              <a:t>OpenClipart</a:t>
            </a:r>
            <a:r>
              <a:rPr lang="en-US" b="0" i="0" u="sng" dirty="0">
                <a:solidFill>
                  <a:srgbClr val="191B26"/>
                </a:solidFill>
                <a:effectLst/>
                <a:latin typeface="Open Sans" panose="020B0606030504020204" pitchFamily="34" charset="0"/>
                <a:hlinkClick r:id="rId3"/>
              </a:rPr>
              <a:t>-Vectors</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4"/>
              </a:rPr>
              <a:t>Pixabay</a:t>
            </a:r>
            <a:endParaRPr lang="en-US" b="0" dirty="0"/>
          </a:p>
          <a:p>
            <a:endParaRPr lang="en-US" dirty="0"/>
          </a:p>
        </p:txBody>
      </p:sp>
      <p:sp>
        <p:nvSpPr>
          <p:cNvPr id="4" name="Slide Number Placeholder 3"/>
          <p:cNvSpPr>
            <a:spLocks noGrp="1"/>
          </p:cNvSpPr>
          <p:nvPr>
            <p:ph type="sldNum" sz="quarter" idx="5"/>
          </p:nvPr>
        </p:nvSpPr>
        <p:spPr/>
        <p:txBody>
          <a:bodyPr/>
          <a:lstStyle/>
          <a:p>
            <a:fld id="{AA73A715-2245-40C3-AA71-13CC7B48753F}" type="slidenum">
              <a:rPr lang="en-US" smtClean="0"/>
              <a:t>27</a:t>
            </a:fld>
            <a:endParaRPr lang="en-US"/>
          </a:p>
        </p:txBody>
      </p:sp>
    </p:spTree>
    <p:extLst>
      <p:ext uri="{BB962C8B-B14F-4D97-AF65-F5344CB8AC3E}">
        <p14:creationId xmlns:p14="http://schemas.microsoft.com/office/powerpoint/2010/main" val="2632089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  When purchasing a computer there are many factors to consider.  We will discuss five basic factors related to purchasing a computer.  By knowing as much as you can about what factors to look for when buying a computer while also keeping in mind general consumer education practices will help in making a more informed decision.  And by making a more informed decision, you are more likely to be happier with your decision.  </a:t>
            </a:r>
          </a:p>
          <a:p>
            <a:endParaRPr lang="en-US" b="0" dirty="0"/>
          </a:p>
          <a:p>
            <a:r>
              <a:rPr lang="en-US" b="0" dirty="0"/>
              <a:t>First consider your budget. Why should your budget be considered? Knowing what you are comfortable spending impacts the features, type of device, and timeline to purchasing the device. </a:t>
            </a:r>
          </a:p>
          <a:p>
            <a:endParaRPr lang="en-US" b="0" dirty="0"/>
          </a:p>
          <a:p>
            <a:r>
              <a:rPr lang="en-US" b="0" dirty="0"/>
              <a:t>Next what is the purpose of purchasing a computer? What will be its primary use? What are your needs versus wants in a computer? </a:t>
            </a:r>
          </a:p>
          <a:p>
            <a:endParaRPr lang="en-US" b="0" dirty="0"/>
          </a:p>
          <a:p>
            <a:r>
              <a:rPr lang="en-US" b="0" dirty="0"/>
              <a:t>What level of processing power will you need? The greater the speed (also called gigahertz) the higher the price will be. The greater the number of cores (which are processing units that can complete multiple tasks at the same time, and ability to switch easily from one program to the next) the higher the efficiency and price. </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1"/>
            <a:endParaRPr lang="en-US" b="0" i="0" u="none" dirty="0"/>
          </a:p>
          <a:p>
            <a:pPr lvl="0"/>
            <a:r>
              <a:rPr lang="en-US" b="1" i="0" u="none" dirty="0"/>
              <a:t>Time: </a:t>
            </a:r>
            <a:r>
              <a:rPr lang="en-US" b="0" i="0" u="none" dirty="0"/>
              <a:t>5 minutes</a:t>
            </a:r>
            <a:endParaRPr lang="en-US" b="0" dirty="0"/>
          </a:p>
        </p:txBody>
      </p:sp>
      <p:sp>
        <p:nvSpPr>
          <p:cNvPr id="4" name="Slide Number Placeholder 3"/>
          <p:cNvSpPr>
            <a:spLocks noGrp="1"/>
          </p:cNvSpPr>
          <p:nvPr>
            <p:ph type="sldNum" sz="quarter" idx="5"/>
          </p:nvPr>
        </p:nvSpPr>
        <p:spPr/>
        <p:txBody>
          <a:bodyPr/>
          <a:lstStyle/>
          <a:p>
            <a:fld id="{AA73A715-2245-40C3-AA71-13CC7B48753F}" type="slidenum">
              <a:rPr lang="en-US" smtClean="0"/>
              <a:t>28</a:t>
            </a:fld>
            <a:endParaRPr lang="en-US"/>
          </a:p>
        </p:txBody>
      </p:sp>
    </p:spTree>
    <p:extLst>
      <p:ext uri="{BB962C8B-B14F-4D97-AF65-F5344CB8AC3E}">
        <p14:creationId xmlns:p14="http://schemas.microsoft.com/office/powerpoint/2010/main" val="1020571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  Next what size of RAM (Random Access Memory), or main memory of the device, will you need? </a:t>
            </a:r>
          </a:p>
          <a:p>
            <a:r>
              <a:rPr lang="en-US" b="0" dirty="0"/>
              <a:t>According to </a:t>
            </a:r>
            <a:r>
              <a:rPr lang="en-US" b="0" dirty="0" err="1"/>
              <a:t>DigitalTrends</a:t>
            </a:r>
            <a:r>
              <a:rPr lang="en-US" b="0" dirty="0"/>
              <a:t> (July 5, 2023) eight gigabytes is fine for basic Windows, 16 is excellent for Windows and Mac systems and gamers, 32 is ideal for professionals and high-end gamers, 64 and more is for purpose-built professional devices. </a:t>
            </a:r>
          </a:p>
          <a:p>
            <a:endParaRPr lang="en-US" b="0" dirty="0"/>
          </a:p>
          <a:p>
            <a:r>
              <a:rPr lang="en-US" b="0" dirty="0"/>
              <a:t>Ask what are the warranties and return policies before you purchase. Being informed can protect you from defects and malfunctions in the device purchased. </a:t>
            </a:r>
          </a:p>
          <a:p>
            <a:r>
              <a:rPr lang="en-US" b="0" dirty="0"/>
              <a:t>  </a:t>
            </a: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0" dirty="0"/>
          </a:p>
          <a:p>
            <a:pPr lvl="0"/>
            <a:r>
              <a:rPr lang="en-US" b="1" i="0" u="none" dirty="0"/>
              <a:t>Time: </a:t>
            </a:r>
            <a:r>
              <a:rPr lang="en-US" b="0" i="0" u="none" dirty="0"/>
              <a:t>5 minutes</a:t>
            </a:r>
            <a:endParaRPr lang="en-US" b="0" dirty="0"/>
          </a:p>
        </p:txBody>
      </p:sp>
      <p:sp>
        <p:nvSpPr>
          <p:cNvPr id="4" name="Slide Number Placeholder 3"/>
          <p:cNvSpPr>
            <a:spLocks noGrp="1"/>
          </p:cNvSpPr>
          <p:nvPr>
            <p:ph type="sldNum" sz="quarter" idx="5"/>
          </p:nvPr>
        </p:nvSpPr>
        <p:spPr/>
        <p:txBody>
          <a:bodyPr/>
          <a:lstStyle/>
          <a:p>
            <a:fld id="{AA73A715-2245-40C3-AA71-13CC7B48753F}" type="slidenum">
              <a:rPr lang="en-US" smtClean="0"/>
              <a:t>29</a:t>
            </a:fld>
            <a:endParaRPr lang="en-US"/>
          </a:p>
        </p:txBody>
      </p:sp>
    </p:spTree>
    <p:extLst>
      <p:ext uri="{BB962C8B-B14F-4D97-AF65-F5344CB8AC3E}">
        <p14:creationId xmlns:p14="http://schemas.microsoft.com/office/powerpoint/2010/main" val="1422568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The presenters of this session are asked to share this acknowledgment of the work that went into this session.</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3</a:t>
            </a:fld>
            <a:endParaRPr lang="en-US" dirty="0"/>
          </a:p>
        </p:txBody>
      </p:sp>
    </p:spTree>
    <p:extLst>
      <p:ext uri="{BB962C8B-B14F-4D97-AF65-F5344CB8AC3E}">
        <p14:creationId xmlns:p14="http://schemas.microsoft.com/office/powerpoint/2010/main" val="1180261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  Summarize the major points discussed.  Do not reteach the lesson.  </a:t>
            </a:r>
          </a:p>
          <a:p>
            <a:pPr marL="171450" indent="-171450">
              <a:buFont typeface="Arial" panose="020B0604020202020204" pitchFamily="34" charset="0"/>
              <a:buChar char="•"/>
            </a:pPr>
            <a:r>
              <a:rPr lang="en-US" dirty="0"/>
              <a:t>Computer system is made up of hardware and software</a:t>
            </a:r>
          </a:p>
          <a:p>
            <a:pPr marL="171450" indent="-171450">
              <a:buFont typeface="Arial" panose="020B0604020202020204" pitchFamily="34" charset="0"/>
              <a:buChar char="•"/>
            </a:pPr>
            <a:r>
              <a:rPr lang="en-US" dirty="0"/>
              <a:t>Hardware refers to those devices that you can touch, and they are broken down into 4 categories: input, output, processing, and storage devices.</a:t>
            </a:r>
          </a:p>
          <a:p>
            <a:pPr marL="171450" indent="-171450">
              <a:buFont typeface="Arial" panose="020B0604020202020204" pitchFamily="34" charset="0"/>
              <a:buChar char="•"/>
            </a:pPr>
            <a:r>
              <a:rPr lang="en-US" dirty="0"/>
              <a:t>Software refers to instructions that tells the computer and the hardware what to do and how to do it.  It is broken down into 3 categories: application, system and utility software.</a:t>
            </a:r>
          </a:p>
          <a:p>
            <a:pPr marL="171450" indent="-171450">
              <a:buFont typeface="Arial" panose="020B0604020202020204" pitchFamily="34" charset="0"/>
              <a:buChar char="•"/>
            </a:pPr>
            <a:r>
              <a:rPr lang="en-US" dirty="0"/>
              <a:t>Make informed decisions when purchasing a computer. </a:t>
            </a:r>
          </a:p>
          <a:p>
            <a:endParaRPr lang="en-US" b="0" dirty="0"/>
          </a:p>
          <a:p>
            <a:r>
              <a:rPr lang="en-US" b="0" dirty="0"/>
              <a:t>Also, you can ask several of your participants to summarize each major concept.  For example, ask one participant to summarize what was discussed relative to hardware, another participant summarize software, etc.</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marL="628650" lvl="1" indent="-171450">
              <a:buFont typeface="Arial" panose="020B0604020202020204" pitchFamily="34" charset="0"/>
              <a:buChar char="•"/>
            </a:pPr>
            <a:endParaRPr lang="en-US" b="0" i="0" u="none" dirty="0"/>
          </a:p>
          <a:p>
            <a:r>
              <a:rPr lang="en-US" b="0" i="0" u="none" dirty="0"/>
              <a:t>T</a:t>
            </a:r>
            <a:r>
              <a:rPr lang="en-US" b="1" i="0" u="none" dirty="0"/>
              <a:t>ime: </a:t>
            </a:r>
            <a:r>
              <a:rPr lang="en-US" b="0" i="0" u="none" dirty="0"/>
              <a:t>5 minutes</a:t>
            </a:r>
            <a:endParaRPr lang="en-US" dirty="0"/>
          </a:p>
        </p:txBody>
      </p:sp>
      <p:sp>
        <p:nvSpPr>
          <p:cNvPr id="4" name="Slide Number Placeholder 3"/>
          <p:cNvSpPr>
            <a:spLocks noGrp="1"/>
          </p:cNvSpPr>
          <p:nvPr>
            <p:ph type="sldNum" sz="quarter" idx="5"/>
          </p:nvPr>
        </p:nvSpPr>
        <p:spPr/>
        <p:txBody>
          <a:bodyPr/>
          <a:lstStyle/>
          <a:p>
            <a:fld id="{AA73A715-2245-40C3-AA71-13CC7B48753F}" type="slidenum">
              <a:rPr lang="en-US" smtClean="0"/>
              <a:t>30</a:t>
            </a:fld>
            <a:endParaRPr lang="en-US"/>
          </a:p>
        </p:txBody>
      </p:sp>
    </p:spTree>
    <p:extLst>
      <p:ext uri="{BB962C8B-B14F-4D97-AF65-F5344CB8AC3E}">
        <p14:creationId xmlns:p14="http://schemas.microsoft.com/office/powerpoint/2010/main" val="921446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Before the session begins, add any text to promote next educational opportunity</a:t>
            </a:r>
            <a:r>
              <a:rPr lang="en-US" sz="1200">
                <a:latin typeface="Calibri" panose="020F0502020204030204" pitchFamily="34" charset="0"/>
                <a:ea typeface="Calibri" panose="020F0502020204030204" pitchFamily="34" charset="0"/>
              </a:rPr>
              <a:t>. </a:t>
            </a:r>
          </a:p>
          <a:p>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Thank participants for attendance, allow for questions and discussion, promote the next lesson, encourage evaluation participation.</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10 minutes</a:t>
            </a:r>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31</a:t>
            </a:fld>
            <a:endParaRPr lang="en-US" dirty="0"/>
          </a:p>
        </p:txBody>
      </p:sp>
    </p:spTree>
    <p:extLst>
      <p:ext uri="{BB962C8B-B14F-4D97-AF65-F5344CB8AC3E}">
        <p14:creationId xmlns:p14="http://schemas.microsoft.com/office/powerpoint/2010/main" val="2871075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Before the session begins, insert presenter(s) name, title, association, email (optional), phone (optional) and webpage (optional).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4</a:t>
            </a:fld>
            <a:endParaRPr lang="en-US" dirty="0"/>
          </a:p>
        </p:txBody>
      </p:sp>
    </p:spTree>
    <p:extLst>
      <p:ext uri="{BB962C8B-B14F-4D97-AF65-F5344CB8AC3E}">
        <p14:creationId xmlns:p14="http://schemas.microsoft.com/office/powerpoint/2010/main" val="84503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State the structure of the lesson and briefly describe content that will be discussed under each heading. Ask for any questions ask concerns before starting.</a:t>
            </a:r>
          </a:p>
          <a:p>
            <a:pPr marL="0" indent="0">
              <a:buNone/>
            </a:pPr>
            <a:endParaRPr lang="en-US" sz="3600" dirty="0"/>
          </a:p>
          <a:p>
            <a:pPr marL="0" indent="0">
              <a:buNone/>
            </a:pPr>
            <a:r>
              <a:rPr lang="en-US" sz="3600" dirty="0"/>
              <a:t>After completing this lesson, you should be able to:</a:t>
            </a:r>
          </a:p>
          <a:p>
            <a:pPr marL="0" lvl="0" indent="0">
              <a:buFontTx/>
              <a:buNone/>
            </a:pPr>
            <a:r>
              <a:rPr lang="en-US" sz="3600" b="1" dirty="0"/>
              <a:t>identify </a:t>
            </a:r>
            <a:r>
              <a:rPr lang="en-US" sz="3600" dirty="0"/>
              <a:t>the basic components of the computer and their use </a:t>
            </a:r>
          </a:p>
          <a:p>
            <a:pPr marL="0" lvl="0" indent="0">
              <a:buFontTx/>
              <a:buNone/>
            </a:pPr>
            <a:r>
              <a:rPr lang="en-US" sz="3600" b="1" dirty="0"/>
              <a:t>determine</a:t>
            </a:r>
            <a:r>
              <a:rPr lang="en-US" sz="3600" dirty="0"/>
              <a:t> the difference between hardware and software</a:t>
            </a:r>
          </a:p>
          <a:p>
            <a:pPr marL="0" lvl="0" indent="0">
              <a:buFont typeface="+mj-lt"/>
              <a:buNone/>
            </a:pPr>
            <a:r>
              <a:rPr lang="en-US" sz="3600" b="1" dirty="0"/>
              <a:t>identify </a:t>
            </a:r>
            <a:r>
              <a:rPr lang="en-US" sz="3600" dirty="0"/>
              <a:t>the type of operating system used</a:t>
            </a:r>
          </a:p>
          <a:p>
            <a:pPr marL="0" lvl="0" indent="0">
              <a:buFont typeface="+mj-lt"/>
              <a:buNone/>
            </a:pPr>
            <a:r>
              <a:rPr lang="en-US" sz="3600" b="1" dirty="0"/>
              <a:t>determine</a:t>
            </a:r>
            <a:r>
              <a:rPr lang="en-US" sz="3600" dirty="0"/>
              <a:t> features needed when purchasing a computer</a:t>
            </a:r>
          </a:p>
          <a:p>
            <a:endParaRPr lang="en-US" b="0" dirty="0"/>
          </a:p>
          <a:p>
            <a:pPr lvl="1"/>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0"/>
            <a:endParaRPr lang="en-US" b="1" dirty="0"/>
          </a:p>
          <a:p>
            <a:pPr lvl="0"/>
            <a:r>
              <a:rPr lang="en-US" b="1" dirty="0"/>
              <a:t>Time: </a:t>
            </a:r>
            <a:r>
              <a:rPr lang="en-US" b="0" dirty="0"/>
              <a:t>2-3 minutes</a:t>
            </a:r>
          </a:p>
          <a:p>
            <a:pPr lvl="0"/>
            <a:endParaRPr lang="en-US" b="0" dirty="0"/>
          </a:p>
          <a:p>
            <a:pPr lvl="0"/>
            <a:r>
              <a:rPr lang="en-US" b="0" i="0" dirty="0">
                <a:solidFill>
                  <a:srgbClr val="191B26"/>
                </a:solidFill>
                <a:effectLst/>
                <a:latin typeface="Open Sans" panose="020B0606030504020204" pitchFamily="34" charset="0"/>
              </a:rPr>
              <a:t>Image by </a:t>
            </a:r>
            <a:r>
              <a:rPr lang="en-US" b="0" i="0" u="sng" dirty="0">
                <a:solidFill>
                  <a:srgbClr val="191B26"/>
                </a:solidFill>
                <a:effectLst/>
                <a:latin typeface="Open Sans" panose="020B0606030504020204" pitchFamily="34" charset="0"/>
                <a:hlinkClick r:id="rId3"/>
              </a:rPr>
              <a:t>LUM3N</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4"/>
              </a:rPr>
              <a:t>Pixabay</a:t>
            </a:r>
            <a:endParaRPr lang="en-US" b="1" dirty="0"/>
          </a:p>
        </p:txBody>
      </p:sp>
      <p:sp>
        <p:nvSpPr>
          <p:cNvPr id="4" name="Slide Number Placeholder 3"/>
          <p:cNvSpPr>
            <a:spLocks noGrp="1"/>
          </p:cNvSpPr>
          <p:nvPr>
            <p:ph type="sldNum" sz="quarter" idx="5"/>
          </p:nvPr>
        </p:nvSpPr>
        <p:spPr/>
        <p:txBody>
          <a:bodyPr/>
          <a:lstStyle/>
          <a:p>
            <a:fld id="{AA73A715-2245-40C3-AA71-13CC7B48753F}" type="slidenum">
              <a:rPr lang="en-US" smtClean="0"/>
              <a:t>5</a:t>
            </a:fld>
            <a:endParaRPr lang="en-US"/>
          </a:p>
        </p:txBody>
      </p:sp>
    </p:spTree>
    <p:extLst>
      <p:ext uri="{BB962C8B-B14F-4D97-AF65-F5344CB8AC3E}">
        <p14:creationId xmlns:p14="http://schemas.microsoft.com/office/powerpoint/2010/main" val="2329905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State the structure of the lesson and briefly describe content that will be discussed under each heading. Ask for any questions ask concerns before starting.</a:t>
            </a:r>
          </a:p>
          <a:p>
            <a:pPr lvl="1"/>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pPr lvl="0"/>
            <a:endParaRPr lang="en-US" b="1" dirty="0"/>
          </a:p>
          <a:p>
            <a:pPr lvl="0"/>
            <a:r>
              <a:rPr lang="en-US" b="1" dirty="0"/>
              <a:t>Time: </a:t>
            </a:r>
            <a:r>
              <a:rPr lang="en-US" b="0" dirty="0"/>
              <a:t> 2 minutes</a:t>
            </a:r>
            <a:endParaRPr lang="en-US" b="1" dirty="0"/>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6</a:t>
            </a:fld>
            <a:endParaRPr lang="en-US" dirty="0"/>
          </a:p>
        </p:txBody>
      </p:sp>
    </p:spTree>
    <p:extLst>
      <p:ext uri="{BB962C8B-B14F-4D97-AF65-F5344CB8AC3E}">
        <p14:creationId xmlns:p14="http://schemas.microsoft.com/office/powerpoint/2010/main" val="1455574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Give time for participants to introduce themselves. You could also include a brief question for them to answer such as what motivated them to take this class? Encourage the 30 second rule: “In 30 seconds, share your name and answer…”</a:t>
            </a:r>
          </a:p>
          <a:p>
            <a:r>
              <a:rPr lang="en-US" sz="1200" dirty="0">
                <a:latin typeface="Calibri" panose="020F0502020204030204" pitchFamily="34" charset="0"/>
                <a:ea typeface="Calibri" panose="020F0502020204030204" pitchFamily="34" charset="0"/>
              </a:rPr>
              <a:t>You may also consider using a light-hearted questions such as: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What was your first job?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What hobby takes up most of your free time?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How do you like your coffee?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5 Minutes</a:t>
            </a:r>
          </a:p>
          <a:p>
            <a:endParaRPr lang="en-US" dirty="0"/>
          </a:p>
          <a:p>
            <a:r>
              <a:rPr lang="en-US" b="0" i="0" dirty="0">
                <a:solidFill>
                  <a:srgbClr val="191B26"/>
                </a:solidFill>
                <a:effectLst/>
                <a:latin typeface="Open Sans" panose="020B0606030504020204" pitchFamily="34" charset="0"/>
              </a:rPr>
              <a:t>Image by </a:t>
            </a:r>
            <a:r>
              <a:rPr lang="en-US" b="0" i="0" u="sng" dirty="0" err="1">
                <a:solidFill>
                  <a:srgbClr val="191B26"/>
                </a:solidFill>
                <a:effectLst/>
                <a:latin typeface="Open Sans" panose="020B0606030504020204" pitchFamily="34" charset="0"/>
                <a:hlinkClick r:id="rId3"/>
              </a:rPr>
              <a:t>toodlingstudio</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4"/>
              </a:rPr>
              <a:t>Pixabay</a:t>
            </a:r>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7</a:t>
            </a:fld>
            <a:endParaRPr lang="en-US" dirty="0"/>
          </a:p>
        </p:txBody>
      </p:sp>
    </p:spTree>
    <p:extLst>
      <p:ext uri="{BB962C8B-B14F-4D97-AF65-F5344CB8AC3E}">
        <p14:creationId xmlns:p14="http://schemas.microsoft.com/office/powerpoint/2010/main" val="3927879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sz="1200" b="0" i="0" kern="1200" dirty="0">
                <a:solidFill>
                  <a:schemeClr val="tx1"/>
                </a:solidFill>
                <a:effectLst/>
                <a:latin typeface="+mn-lt"/>
                <a:ea typeface="+mn-ea"/>
                <a:cs typeface="+mn-cs"/>
              </a:rPr>
              <a:t>An electronic device that accepts input from a user, performs calculations on the input, and provides and output to the user.  (Computer Hope)</a:t>
            </a:r>
          </a:p>
          <a:p>
            <a:pPr marL="0" indent="0">
              <a:buFontTx/>
              <a:buNone/>
            </a:pPr>
            <a:r>
              <a:rPr lang="en-US" sz="1200" b="0" i="0" kern="1200" dirty="0">
                <a:solidFill>
                  <a:schemeClr val="tx1"/>
                </a:solidFill>
                <a:effectLst/>
                <a:latin typeface="+mn-lt"/>
                <a:ea typeface="+mn-ea"/>
                <a:cs typeface="+mn-cs"/>
              </a:rPr>
              <a:t>A device that stores, retrieves, and processes data into useful information.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8</a:t>
            </a:fld>
            <a:endParaRPr lang="en-US"/>
          </a:p>
        </p:txBody>
      </p:sp>
    </p:spTree>
    <p:extLst>
      <p:ext uri="{BB962C8B-B14F-4D97-AF65-F5344CB8AC3E}">
        <p14:creationId xmlns:p14="http://schemas.microsoft.com/office/powerpoint/2010/main" val="1704270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a:t>
            </a:r>
            <a:r>
              <a:rPr lang="en-US" dirty="0"/>
              <a:t>: (Possible answers will appear with a click) </a:t>
            </a:r>
            <a:r>
              <a:rPr lang="en-US" b="0" i="0" dirty="0"/>
              <a:t>Ask the participants to identify ways in which they or others use computers in their daily living (this activity is to help individuals understand that they are already using computers and to also help reduce their fears.) </a:t>
            </a:r>
            <a:r>
              <a:rPr lang="en-US" dirty="0"/>
              <a:t>Be sure to state that computers perform various functions that help make our lives easier.  For example, you can monitor your home and property from a distance, or you can vacuum your floor without ever touching the vacuum.</a:t>
            </a:r>
          </a:p>
          <a:p>
            <a:endParaRPr lang="en-US" dirty="0"/>
          </a:p>
          <a:p>
            <a:pPr marL="0" indent="0">
              <a:buFontTx/>
              <a:buNone/>
            </a:pPr>
            <a:r>
              <a:rPr lang="en-US" dirty="0"/>
              <a:t>“Smartphones: Many cell phones can do a lot of things computers can do, including browsing the Internet and playing games. They are often called smartphones.  </a:t>
            </a:r>
          </a:p>
          <a:p>
            <a:pPr marL="0" indent="0">
              <a:buFontTx/>
              <a:buNone/>
            </a:pPr>
            <a:r>
              <a:rPr lang="en-US" dirty="0"/>
              <a:t>Wearables: Wearable technology is a general term for a group of devices—including fitness trackers and smartwatches—that are designed to be worn throughout the day. These devices are often called wearables for short.</a:t>
            </a:r>
          </a:p>
          <a:p>
            <a:pPr marL="0" indent="0">
              <a:buFontTx/>
              <a:buNone/>
            </a:pPr>
            <a:r>
              <a:rPr lang="en-US" dirty="0"/>
              <a:t>Game consoles: A game console is a specialized type of computer that is used for playing video games on your TV.</a:t>
            </a:r>
          </a:p>
          <a:p>
            <a:pPr marL="0" indent="0">
              <a:buFontTx/>
              <a:buNone/>
            </a:pPr>
            <a:r>
              <a:rPr lang="en-US" dirty="0"/>
              <a:t>TVs: Many TVs now include applications—or apps—that let you access various types of online content. For example, you can stream video from the Internet directly onto your TV.” </a:t>
            </a:r>
          </a:p>
          <a:p>
            <a:pPr marL="0" indent="0">
              <a:buFontTx/>
              <a:buNone/>
            </a:pPr>
            <a:endParaRPr lang="en-US" dirty="0"/>
          </a:p>
          <a:p>
            <a:pPr marL="0" indent="0">
              <a:buFontTx/>
              <a:buNone/>
            </a:pPr>
            <a:r>
              <a:rPr lang="en-US" dirty="0" err="1"/>
              <a:t>GCFGlobal</a:t>
            </a:r>
            <a:r>
              <a:rPr lang="en-US" dirty="0"/>
              <a:t>, (2023). What is a computer? Retrieved from https://edu.gcfglobal.org/en/computerbasics/what-is-a-computer/1/#</a:t>
            </a:r>
          </a:p>
          <a:p>
            <a:endParaRPr lang="en-US"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dirty="0"/>
          </a:p>
          <a:p>
            <a:pPr lvl="0"/>
            <a:r>
              <a:rPr lang="en-US" b="1" i="0" dirty="0"/>
              <a:t>Time: </a:t>
            </a:r>
            <a:r>
              <a:rPr lang="en-US" b="0" i="0" dirty="0"/>
              <a:t>5 minutes</a:t>
            </a:r>
            <a:endParaRPr lang="en-US" b="1" i="1" dirty="0"/>
          </a:p>
          <a:p>
            <a:pPr marL="0" indent="0">
              <a:buFontTx/>
              <a:buNone/>
            </a:pPr>
            <a:endParaRPr lang="en-US" dirty="0"/>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9</a:t>
            </a:fld>
            <a:endParaRPr lang="en-US" dirty="0"/>
          </a:p>
        </p:txBody>
      </p:sp>
    </p:spTree>
    <p:extLst>
      <p:ext uri="{BB962C8B-B14F-4D97-AF65-F5344CB8AC3E}">
        <p14:creationId xmlns:p14="http://schemas.microsoft.com/office/powerpoint/2010/main" val="2686797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F606A-DC24-4140-9D62-1BE6158DB6B4}"/>
              </a:ext>
            </a:extLst>
          </p:cNvPr>
          <p:cNvSpPr>
            <a:spLocks noGrp="1"/>
          </p:cNvSpPr>
          <p:nvPr>
            <p:ph type="title"/>
          </p:nvPr>
        </p:nvSpPr>
        <p:spPr>
          <a:xfrm>
            <a:off x="609600" y="274638"/>
            <a:ext cx="5511800" cy="5287962"/>
          </a:xfrm>
        </p:spPr>
        <p:txBody>
          <a:bodyPr>
            <a:normAutofit/>
          </a:bodyPr>
          <a:lstStyle>
            <a:lvl1pPr>
              <a:defRPr sz="4000">
                <a:latin typeface="Arial Black" panose="020B0A04020102020204" pitchFamily="34" charset="0"/>
              </a:defRPr>
            </a:lvl1pPr>
          </a:lstStyle>
          <a:p>
            <a:r>
              <a:rPr lang="en-US" dirty="0"/>
              <a:t>Click to edit Master title style</a:t>
            </a:r>
          </a:p>
        </p:txBody>
      </p:sp>
      <p:sp>
        <p:nvSpPr>
          <p:cNvPr id="12" name="Title 1">
            <a:extLst>
              <a:ext uri="{FF2B5EF4-FFF2-40B4-BE49-F238E27FC236}">
                <a16:creationId xmlns:a16="http://schemas.microsoft.com/office/drawing/2014/main" id="{C46B8FFF-B869-4000-92B7-A6525E3D47B5}"/>
              </a:ext>
            </a:extLst>
          </p:cNvPr>
          <p:cNvSpPr txBox="1">
            <a:spLocks/>
          </p:cNvSpPr>
          <p:nvPr userDrawn="1"/>
        </p:nvSpPr>
        <p:spPr>
          <a:xfrm>
            <a:off x="1570481" y="1090435"/>
            <a:ext cx="10363200" cy="1470025"/>
          </a:xfrm>
          <a:prstGeom prst="rect">
            <a:avLst/>
          </a:prstGeom>
        </p:spPr>
        <p:txBody>
          <a:bodyPr vert="horz" lIns="91440" tIns="45720" rIns="91440" bIns="45720" rtlCol="0" anchor="ctr">
            <a:norm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5400" dirty="0">
                <a:solidFill>
                  <a:schemeClr val="bg1"/>
                </a:solidFill>
                <a:latin typeface="League Spartan" panose="020B0604020202020204" charset="0"/>
              </a:rPr>
              <a:t>Module #</a:t>
            </a:r>
          </a:p>
        </p:txBody>
      </p:sp>
      <p:sp>
        <p:nvSpPr>
          <p:cNvPr id="6" name="Picture Placeholder 5">
            <a:extLst>
              <a:ext uri="{FF2B5EF4-FFF2-40B4-BE49-F238E27FC236}">
                <a16:creationId xmlns:a16="http://schemas.microsoft.com/office/drawing/2014/main" id="{8AAD852A-F70B-4152-B3BD-73B7A5B0CAAE}"/>
              </a:ext>
            </a:extLst>
          </p:cNvPr>
          <p:cNvSpPr>
            <a:spLocks noGrp="1"/>
          </p:cNvSpPr>
          <p:nvPr>
            <p:ph type="pic" sz="quarter" idx="10"/>
          </p:nvPr>
        </p:nvSpPr>
        <p:spPr>
          <a:xfrm>
            <a:off x="6502400" y="274638"/>
            <a:ext cx="5892800" cy="5364162"/>
          </a:xfrm>
        </p:spPr>
        <p:txBody>
          <a:bodyPr/>
          <a:lstStyle/>
          <a:p>
            <a:endParaRPr lang="en-US"/>
          </a:p>
        </p:txBody>
      </p:sp>
    </p:spTree>
    <p:extLst>
      <p:ext uri="{BB962C8B-B14F-4D97-AF65-F5344CB8AC3E}">
        <p14:creationId xmlns:p14="http://schemas.microsoft.com/office/powerpoint/2010/main" val="3801833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10/13/2023</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10/13/2023</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10/13/2023</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10/13/2023</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10/13/2023</a:t>
            </a:fld>
            <a:endParaRPr lang="en-US" dirty="0"/>
          </a:p>
        </p:txBody>
      </p:sp>
      <p:sp>
        <p:nvSpPr>
          <p:cNvPr id="8" name="Footer Placeholder 7"/>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Black" panose="020B0A040201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10/13/2023</a:t>
            </a:fld>
            <a:endParaRPr lang="en-US" dirty="0"/>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id="{E5B25E1E-E968-4477-A368-74893B1B80F7}"/>
              </a:ext>
            </a:extLst>
          </p:cNvPr>
          <p:cNvSpPr txBox="1"/>
          <p:nvPr userDrawn="1"/>
        </p:nvSpPr>
        <p:spPr>
          <a:xfrm>
            <a:off x="5269447" y="3145651"/>
            <a:ext cx="5528322" cy="1615827"/>
          </a:xfrm>
          <a:prstGeom prst="rect">
            <a:avLst/>
          </a:prstGeom>
        </p:spPr>
        <p:txBody>
          <a:bodyPr wrap="square" lIns="0" tIns="0" rIns="0" bIns="0" rtlCol="0" anchor="t">
            <a:spAutoFit/>
          </a:bodyPr>
          <a:lstStyle/>
          <a:p>
            <a:pPr marL="571486" indent="-571486">
              <a:lnSpc>
                <a:spcPct val="150000"/>
              </a:lnSpc>
              <a:buFont typeface="Arial" panose="020B0604020202020204" pitchFamily="34" charset="0"/>
              <a:buChar char="•"/>
            </a:pPr>
            <a:r>
              <a:rPr lang="en-US" sz="2400" dirty="0">
                <a:solidFill>
                  <a:srgbClr val="FFFFFF"/>
                </a:solidFill>
                <a:latin typeface="League Spartan"/>
              </a:rPr>
              <a:t>Text</a:t>
            </a:r>
          </a:p>
          <a:p>
            <a:pPr marL="571486" indent="-571486">
              <a:lnSpc>
                <a:spcPct val="150000"/>
              </a:lnSpc>
              <a:buFont typeface="Arial" panose="020B0604020202020204" pitchFamily="34" charset="0"/>
              <a:buChar char="•"/>
            </a:pPr>
            <a:r>
              <a:rPr lang="en-US" sz="2400" dirty="0">
                <a:solidFill>
                  <a:srgbClr val="FFFFFF"/>
                </a:solidFill>
                <a:latin typeface="League Spartan"/>
              </a:rPr>
              <a:t>Text</a:t>
            </a:r>
          </a:p>
          <a:p>
            <a:pPr marL="571486" indent="-571486">
              <a:lnSpc>
                <a:spcPct val="150000"/>
              </a:lnSpc>
              <a:buFont typeface="Arial" panose="020B0604020202020204" pitchFamily="34" charset="0"/>
              <a:buChar char="•"/>
            </a:pPr>
            <a:r>
              <a:rPr lang="en-US" sz="2400" dirty="0">
                <a:solidFill>
                  <a:srgbClr val="FFFFFF"/>
                </a:solidFill>
                <a:latin typeface="League Spartan"/>
              </a:rPr>
              <a:t>Text</a:t>
            </a:r>
          </a:p>
        </p:txBody>
      </p:sp>
      <p:sp>
        <p:nvSpPr>
          <p:cNvPr id="7" name="TextBox 6">
            <a:extLst>
              <a:ext uri="{FF2B5EF4-FFF2-40B4-BE49-F238E27FC236}">
                <a16:creationId xmlns:a16="http://schemas.microsoft.com/office/drawing/2014/main" id="{230C9434-2CD1-4E92-8E7C-6E6224E0B66F}"/>
              </a:ext>
            </a:extLst>
          </p:cNvPr>
          <p:cNvSpPr txBox="1"/>
          <p:nvPr userDrawn="1"/>
        </p:nvSpPr>
        <p:spPr>
          <a:xfrm>
            <a:off x="4445000" y="2512331"/>
            <a:ext cx="7353484" cy="584775"/>
          </a:xfrm>
          <a:prstGeom prst="rect">
            <a:avLst/>
          </a:prstGeom>
          <a:noFill/>
        </p:spPr>
        <p:txBody>
          <a:bodyPr wrap="square" rtlCol="0">
            <a:spAutoFit/>
          </a:bodyPr>
          <a:lstStyle/>
          <a:p>
            <a:r>
              <a:rPr lang="en-US" sz="3200" dirty="0">
                <a:solidFill>
                  <a:schemeClr val="bg1"/>
                </a:solidFill>
                <a:latin typeface="League Spartan" panose="020B0604020202020204" charset="0"/>
              </a:rPr>
              <a:t>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0"/>
            <a:ext cx="4011084"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10/13/2023</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1303000" cy="49529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a:extLst>
              <a:ext uri="{FF2B5EF4-FFF2-40B4-BE49-F238E27FC236}">
                <a16:creationId xmlns:a16="http://schemas.microsoft.com/office/drawing/2014/main" id="{42515533-7C8E-4E36-A2A5-5CB3E75F26CE}"/>
              </a:ext>
            </a:extLst>
          </p:cNvPr>
          <p:cNvGrpSpPr/>
          <p:nvPr userDrawn="1"/>
        </p:nvGrpSpPr>
        <p:grpSpPr>
          <a:xfrm>
            <a:off x="183802" y="4725220"/>
            <a:ext cx="12627888" cy="2406135"/>
            <a:chOff x="183802" y="4725220"/>
            <a:chExt cx="12627888" cy="2406135"/>
          </a:xfrm>
        </p:grpSpPr>
        <p:grpSp>
          <p:nvGrpSpPr>
            <p:cNvPr id="8" name="Group 7">
              <a:extLst>
                <a:ext uri="{FF2B5EF4-FFF2-40B4-BE49-F238E27FC236}">
                  <a16:creationId xmlns:a16="http://schemas.microsoft.com/office/drawing/2014/main" id="{52119606-09AD-4CDC-B31A-4B23A290EA1B}"/>
                </a:ext>
              </a:extLst>
            </p:cNvPr>
            <p:cNvGrpSpPr/>
            <p:nvPr/>
          </p:nvGrpSpPr>
          <p:grpSpPr>
            <a:xfrm rot="5400000">
              <a:off x="117734" y="4791288"/>
              <a:ext cx="2406134" cy="2273998"/>
              <a:chOff x="9880869" y="4653175"/>
              <a:chExt cx="2095733" cy="1980643"/>
            </a:xfrm>
          </p:grpSpPr>
          <p:sp>
            <p:nvSpPr>
              <p:cNvPr id="14" name="Rectangle 13">
                <a:extLst>
                  <a:ext uri="{FF2B5EF4-FFF2-40B4-BE49-F238E27FC236}">
                    <a16:creationId xmlns:a16="http://schemas.microsoft.com/office/drawing/2014/main" id="{B3499775-A96F-4CE8-8BE1-72AACF438D6B}"/>
                  </a:ext>
                </a:extLst>
              </p:cNvPr>
              <p:cNvSpPr/>
              <p:nvPr/>
            </p:nvSpPr>
            <p:spPr>
              <a:xfrm rot="5400000">
                <a:off x="10909453" y="5706942"/>
                <a:ext cx="43779" cy="1809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B669EC4-DF8C-40E5-B306-734AF3BEAC27}"/>
                  </a:ext>
                </a:extLst>
              </p:cNvPr>
              <p:cNvSpPr/>
              <p:nvPr/>
            </p:nvSpPr>
            <p:spPr>
              <a:xfrm rot="10800000">
                <a:off x="11931376" y="4823845"/>
                <a:ext cx="45226" cy="18099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AF01E75-BDE5-4CF1-9330-3B172D299AFC}"/>
                  </a:ext>
                </a:extLst>
              </p:cNvPr>
              <p:cNvSpPr/>
              <p:nvPr/>
            </p:nvSpPr>
            <p:spPr>
              <a:xfrm rot="10800000">
                <a:off x="11792550" y="4653175"/>
                <a:ext cx="43779" cy="18099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690FA13-0783-492B-AB67-5FD8F94788EB}"/>
                  </a:ext>
                </a:extLst>
              </p:cNvPr>
              <p:cNvSpPr/>
              <p:nvPr/>
            </p:nvSpPr>
            <p:spPr>
              <a:xfrm rot="5400000">
                <a:off x="10763966" y="5558162"/>
                <a:ext cx="43779" cy="18099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F16AC810-5396-4A94-AEB0-47346A69B8D4}"/>
                </a:ext>
              </a:extLst>
            </p:cNvPr>
            <p:cNvGrpSpPr/>
            <p:nvPr/>
          </p:nvGrpSpPr>
          <p:grpSpPr>
            <a:xfrm>
              <a:off x="10405556" y="4857357"/>
              <a:ext cx="2406134" cy="2273998"/>
              <a:chOff x="9880869" y="4653175"/>
              <a:chExt cx="2095733" cy="1980643"/>
            </a:xfrm>
          </p:grpSpPr>
          <p:sp>
            <p:nvSpPr>
              <p:cNvPr id="10" name="Rectangle 9">
                <a:extLst>
                  <a:ext uri="{FF2B5EF4-FFF2-40B4-BE49-F238E27FC236}">
                    <a16:creationId xmlns:a16="http://schemas.microsoft.com/office/drawing/2014/main" id="{576182BD-AEA1-48C5-A117-A1B8059286DB}"/>
                  </a:ext>
                </a:extLst>
              </p:cNvPr>
              <p:cNvSpPr/>
              <p:nvPr/>
            </p:nvSpPr>
            <p:spPr>
              <a:xfrm rot="5400000">
                <a:off x="10909453" y="5706942"/>
                <a:ext cx="43779" cy="1809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56E8A81-C101-43E3-887D-1253A2E9E443}"/>
                  </a:ext>
                </a:extLst>
              </p:cNvPr>
              <p:cNvSpPr/>
              <p:nvPr/>
            </p:nvSpPr>
            <p:spPr>
              <a:xfrm rot="10800000">
                <a:off x="11931376" y="4823845"/>
                <a:ext cx="45226" cy="18099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89F639B-ACB5-4CC1-BAAB-6C17E05FFBB5}"/>
                  </a:ext>
                </a:extLst>
              </p:cNvPr>
              <p:cNvSpPr/>
              <p:nvPr/>
            </p:nvSpPr>
            <p:spPr>
              <a:xfrm rot="10800000">
                <a:off x="11792550" y="4653175"/>
                <a:ext cx="43779" cy="18099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DBEC20A-40D8-4335-83E8-A5A05492F387}"/>
                  </a:ext>
                </a:extLst>
              </p:cNvPr>
              <p:cNvSpPr/>
              <p:nvPr/>
            </p:nvSpPr>
            <p:spPr>
              <a:xfrm rot="5400000">
                <a:off x="10763966" y="5558162"/>
                <a:ext cx="43779" cy="18099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ctr" defTabSz="914378" rtl="0" eaLnBrk="1" latinLnBrk="0" hangingPunct="1">
        <a:spcBef>
          <a:spcPct val="0"/>
        </a:spcBef>
        <a:buNone/>
        <a:defRPr sz="4000" kern="1200">
          <a:solidFill>
            <a:schemeClr val="tx1"/>
          </a:solidFill>
          <a:latin typeface="Arial Black" panose="020B0A04020102020204" pitchFamily="34" charset="0"/>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21.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pxhere.com/en/photo/181849"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hyperlink" Target="https://sathya.in/computer-softwar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www.youtube.com/watch?v=uzwiY59-pG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www.youtube.com/watch?v=uzwiY59-pG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openclipart.org/detail/5333/envelope-2" TargetMode="Externa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hyperlink" Target="https://www.mentesliberadas.com/2018/09/25/que-tablet-android-elegir-para-estudiar/" TargetMode="External"/><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freepngimg.com/png/51744-desktop-computer-download-image-download-hq-png" TargetMode="External"/><Relationship Id="rId11" Type="http://schemas.openxmlformats.org/officeDocument/2006/relationships/hyperlink" Target="https://creativecommons.org/licenses/by-nc-nd/3.0/" TargetMode="External"/><Relationship Id="rId5" Type="http://schemas.openxmlformats.org/officeDocument/2006/relationships/image" Target="../media/image11.png"/><Relationship Id="rId10" Type="http://schemas.openxmlformats.org/officeDocument/2006/relationships/hyperlink" Target="https://creativecommons.org/licenses/by-nc-sa/3.0/" TargetMode="External"/><Relationship Id="rId4" Type="http://schemas.openxmlformats.org/officeDocument/2006/relationships/hyperlink" Target="https://tekhdecoded.com/worlds-first-gaming-laptop-with-1440p-resolution-and-165hz-display-launched-by-eluktronics-comes-with-intel-10th-generation-processors-and-rtx-2070-super-gpus/" TargetMode="External"/><Relationship Id="rId9" Type="http://schemas.openxmlformats.org/officeDocument/2006/relationships/hyperlink" Target="https://creativecommons.org/licenses/by-nc/3.0/"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A75C0D-BBA5-BA20-33F3-4C7ECB7B986C}"/>
              </a:ext>
            </a:extLst>
          </p:cNvPr>
          <p:cNvSpPr/>
          <p:nvPr/>
        </p:nvSpPr>
        <p:spPr>
          <a:xfrm>
            <a:off x="412654" y="568695"/>
            <a:ext cx="4523412" cy="6284964"/>
          </a:xfrm>
          <a:prstGeom prst="rect">
            <a:avLst/>
          </a:prstGeom>
          <a:solidFill>
            <a:srgbClr val="F9FB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2D6DDA4-F5AC-88F3-5AB5-4546B783E4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0968"/>
          <a:stretch/>
        </p:blipFill>
        <p:spPr>
          <a:xfrm>
            <a:off x="4910666" y="508245"/>
            <a:ext cx="7467601" cy="6298710"/>
          </a:xfrm>
          <a:prstGeom prst="rect">
            <a:avLst/>
          </a:prstGeom>
        </p:spPr>
      </p:pic>
      <p:sp>
        <p:nvSpPr>
          <p:cNvPr id="2" name="Title 1">
            <a:extLst>
              <a:ext uri="{FF2B5EF4-FFF2-40B4-BE49-F238E27FC236}">
                <a16:creationId xmlns:a16="http://schemas.microsoft.com/office/drawing/2014/main" id="{619B653D-6C45-4C18-924C-97786B997E07}"/>
              </a:ext>
            </a:extLst>
          </p:cNvPr>
          <p:cNvSpPr>
            <a:spLocks noGrp="1"/>
          </p:cNvSpPr>
          <p:nvPr>
            <p:ph type="title"/>
          </p:nvPr>
        </p:nvSpPr>
        <p:spPr>
          <a:xfrm>
            <a:off x="827522" y="1563958"/>
            <a:ext cx="5511800" cy="1782762"/>
          </a:xfrm>
          <a:prstGeom prst="roundRect">
            <a:avLst/>
          </a:prstGeom>
          <a:solidFill>
            <a:srgbClr val="FFC000"/>
          </a:solidFill>
        </p:spPr>
        <p:style>
          <a:lnRef idx="0">
            <a:schemeClr val="accent4"/>
          </a:lnRef>
          <a:fillRef idx="3">
            <a:schemeClr val="accent4"/>
          </a:fillRef>
          <a:effectRef idx="3">
            <a:schemeClr val="accent4"/>
          </a:effectRef>
          <a:fontRef idx="minor">
            <a:schemeClr val="lt1"/>
          </a:fontRef>
        </p:style>
        <p:txBody>
          <a:bodyPr>
            <a:normAutofit/>
          </a:bodyPr>
          <a:lstStyle/>
          <a:p>
            <a:r>
              <a:rPr lang="en-US" dirty="0">
                <a:solidFill>
                  <a:schemeClr val="tx1"/>
                </a:solidFill>
              </a:rPr>
              <a:t>Computer Basics </a:t>
            </a:r>
          </a:p>
        </p:txBody>
      </p:sp>
    </p:spTree>
    <p:extLst>
      <p:ext uri="{BB962C8B-B14F-4D97-AF65-F5344CB8AC3E}">
        <p14:creationId xmlns:p14="http://schemas.microsoft.com/office/powerpoint/2010/main" val="683876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C8FF46E-4C13-9357-72B9-5F5BD8441BC4}"/>
              </a:ext>
            </a:extLst>
          </p:cNvPr>
          <p:cNvSpPr>
            <a:spLocks noGrp="1"/>
          </p:cNvSpPr>
          <p:nvPr>
            <p:ph type="title"/>
          </p:nvPr>
        </p:nvSpPr>
        <p:spPr>
          <a:xfrm>
            <a:off x="1016000" y="274638"/>
            <a:ext cx="10972800" cy="1143000"/>
          </a:xfrm>
        </p:spPr>
        <p:txBody>
          <a:bodyPr>
            <a:noAutofit/>
          </a:bodyPr>
          <a:lstStyle/>
          <a:p>
            <a:r>
              <a:rPr lang="en-US" dirty="0"/>
              <a:t>D</a:t>
            </a:r>
            <a:r>
              <a:rPr lang="en-US" b="0" dirty="0"/>
              <a:t>escribe the first computer you ever saw or worked with</a:t>
            </a:r>
            <a:endParaRPr lang="en-US" dirty="0"/>
          </a:p>
        </p:txBody>
      </p:sp>
      <p:pic>
        <p:nvPicPr>
          <p:cNvPr id="5" name="Picture 4">
            <a:extLst>
              <a:ext uri="{FF2B5EF4-FFF2-40B4-BE49-F238E27FC236}">
                <a16:creationId xmlns:a16="http://schemas.microsoft.com/office/drawing/2014/main" id="{3E484853-1A63-4841-E023-4264F9DF114D}"/>
              </a:ext>
            </a:extLst>
          </p:cNvPr>
          <p:cNvPicPr>
            <a:picLocks noChangeAspect="1"/>
          </p:cNvPicPr>
          <p:nvPr/>
        </p:nvPicPr>
        <p:blipFill rotWithShape="1">
          <a:blip r:embed="rId3"/>
          <a:srcRect t="28810" r="2" b="5296"/>
          <a:stretch/>
        </p:blipFill>
        <p:spPr>
          <a:xfrm>
            <a:off x="850900" y="1600201"/>
            <a:ext cx="11303000" cy="4952999"/>
          </a:xfrm>
          <a:prstGeom prst="rect">
            <a:avLst/>
          </a:prstGeom>
          <a:noFill/>
        </p:spPr>
      </p:pic>
    </p:spTree>
    <p:extLst>
      <p:ext uri="{BB962C8B-B14F-4D97-AF65-F5344CB8AC3E}">
        <p14:creationId xmlns:p14="http://schemas.microsoft.com/office/powerpoint/2010/main" val="2774210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8D6AD-8E6E-870B-E081-DF31B53F9FDB}"/>
              </a:ext>
            </a:extLst>
          </p:cNvPr>
          <p:cNvSpPr>
            <a:spLocks noGrp="1"/>
          </p:cNvSpPr>
          <p:nvPr>
            <p:ph type="title"/>
          </p:nvPr>
        </p:nvSpPr>
        <p:spPr>
          <a:xfrm>
            <a:off x="1016000" y="274638"/>
            <a:ext cx="10972800" cy="1096962"/>
          </a:xfrm>
          <a:prstGeom prst="roundRect">
            <a:avLst/>
          </a:prstGeom>
          <a:solidFill>
            <a:srgbClr val="FFC000"/>
          </a:solidFill>
          <a:effectLst>
            <a:outerShdw blurRad="50800" dist="38100" dir="2700000" algn="tl" rotWithShape="0">
              <a:prstClr val="black">
                <a:alpha val="40000"/>
              </a:prstClr>
            </a:outerShdw>
          </a:effectLst>
        </p:spPr>
        <p:txBody>
          <a:bodyPr/>
          <a:lstStyle/>
          <a:p>
            <a:r>
              <a:rPr lang="en-US" dirty="0"/>
              <a:t>Types of Personal Computers</a:t>
            </a:r>
          </a:p>
        </p:txBody>
      </p:sp>
      <p:sp>
        <p:nvSpPr>
          <p:cNvPr id="3" name="Content Placeholder 2">
            <a:extLst>
              <a:ext uri="{FF2B5EF4-FFF2-40B4-BE49-F238E27FC236}">
                <a16:creationId xmlns:a16="http://schemas.microsoft.com/office/drawing/2014/main" id="{0A4B2DF4-F383-B8AA-60D7-8904559A6A1B}"/>
              </a:ext>
            </a:extLst>
          </p:cNvPr>
          <p:cNvSpPr>
            <a:spLocks noGrp="1"/>
          </p:cNvSpPr>
          <p:nvPr>
            <p:ph idx="1"/>
          </p:nvPr>
        </p:nvSpPr>
        <p:spPr>
          <a:xfrm>
            <a:off x="819484" y="2886881"/>
            <a:ext cx="3683000" cy="1541438"/>
          </a:xfrm>
        </p:spPr>
        <p:txBody>
          <a:bodyPr>
            <a:normAutofit/>
          </a:bodyPr>
          <a:lstStyle/>
          <a:p>
            <a:pPr marL="0" indent="0">
              <a:buNone/>
            </a:pPr>
            <a:r>
              <a:rPr lang="en-US" sz="4400" dirty="0"/>
              <a:t>Desktop Computers</a:t>
            </a:r>
          </a:p>
          <a:p>
            <a:endParaRPr lang="en-US" dirty="0"/>
          </a:p>
        </p:txBody>
      </p:sp>
      <p:pic>
        <p:nvPicPr>
          <p:cNvPr id="5" name="Picture 4">
            <a:extLst>
              <a:ext uri="{FF2B5EF4-FFF2-40B4-BE49-F238E27FC236}">
                <a16:creationId xmlns:a16="http://schemas.microsoft.com/office/drawing/2014/main" id="{41C3F974-2CA6-0D25-4827-576F19D06A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1200" y="1811362"/>
            <a:ext cx="7645868" cy="4302075"/>
          </a:xfrm>
          <a:prstGeom prst="rect">
            <a:avLst/>
          </a:prstGeom>
          <a:ln>
            <a:noFill/>
          </a:ln>
          <a:effectLst>
            <a:softEdge rad="112500"/>
          </a:effectLst>
        </p:spPr>
      </p:pic>
      <p:pic>
        <p:nvPicPr>
          <p:cNvPr id="7" name="Picture 6">
            <a:extLst>
              <a:ext uri="{FF2B5EF4-FFF2-40B4-BE49-F238E27FC236}">
                <a16:creationId xmlns:a16="http://schemas.microsoft.com/office/drawing/2014/main" id="{3B7D859E-8350-B4EB-138D-87AE4DBD1C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824285" y="1600201"/>
            <a:ext cx="2336799" cy="1752599"/>
          </a:xfrm>
          <a:prstGeom prst="rect">
            <a:avLst/>
          </a:prstGeom>
        </p:spPr>
      </p:pic>
      <p:pic>
        <p:nvPicPr>
          <p:cNvPr id="8" name="Picture 7">
            <a:extLst>
              <a:ext uri="{FF2B5EF4-FFF2-40B4-BE49-F238E27FC236}">
                <a16:creationId xmlns:a16="http://schemas.microsoft.com/office/drawing/2014/main" id="{DFB6DEA1-2BF6-40D7-5E6E-7291AB1018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970000" y="3522636"/>
            <a:ext cx="2191084" cy="1460723"/>
          </a:xfrm>
          <a:prstGeom prst="rect">
            <a:avLst/>
          </a:prstGeom>
        </p:spPr>
      </p:pic>
      <p:pic>
        <p:nvPicPr>
          <p:cNvPr id="10" name="Picture 9">
            <a:extLst>
              <a:ext uri="{FF2B5EF4-FFF2-40B4-BE49-F238E27FC236}">
                <a16:creationId xmlns:a16="http://schemas.microsoft.com/office/drawing/2014/main" id="{CA1255F5-89D8-D470-A5DA-6B4A943FD05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450838" y="5153195"/>
            <a:ext cx="3083691" cy="2057400"/>
          </a:xfrm>
          <a:prstGeom prst="rect">
            <a:avLst/>
          </a:prstGeom>
        </p:spPr>
      </p:pic>
      <p:pic>
        <p:nvPicPr>
          <p:cNvPr id="12" name="Picture 11">
            <a:extLst>
              <a:ext uri="{FF2B5EF4-FFF2-40B4-BE49-F238E27FC236}">
                <a16:creationId xmlns:a16="http://schemas.microsoft.com/office/drawing/2014/main" id="{DD1FE285-A48A-94E6-0DD3-A5DD3A3D2E6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179800" y="3263503"/>
            <a:ext cx="2440544" cy="1626394"/>
          </a:xfrm>
          <a:prstGeom prst="rect">
            <a:avLst/>
          </a:prstGeom>
        </p:spPr>
      </p:pic>
    </p:spTree>
    <p:extLst>
      <p:ext uri="{BB962C8B-B14F-4D97-AF65-F5344CB8AC3E}">
        <p14:creationId xmlns:p14="http://schemas.microsoft.com/office/powerpoint/2010/main" val="3976045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8D6AD-8E6E-870B-E081-DF31B53F9FDB}"/>
              </a:ext>
            </a:extLst>
          </p:cNvPr>
          <p:cNvSpPr>
            <a:spLocks noGrp="1"/>
          </p:cNvSpPr>
          <p:nvPr>
            <p:ph type="title"/>
          </p:nvPr>
        </p:nvSpPr>
        <p:spPr>
          <a:xfrm>
            <a:off x="1016000" y="274638"/>
            <a:ext cx="10972800" cy="1143000"/>
          </a:xfrm>
          <a:prstGeom prst="roundRect">
            <a:avLst/>
          </a:prstGeom>
          <a:solidFill>
            <a:srgbClr val="FFC000"/>
          </a:solidFill>
          <a:effectLst>
            <a:outerShdw blurRad="50800" dist="38100" dir="2700000" algn="tl" rotWithShape="0">
              <a:prstClr val="black">
                <a:alpha val="40000"/>
              </a:prstClr>
            </a:outerShdw>
          </a:effectLst>
        </p:spPr>
        <p:txBody>
          <a:bodyPr/>
          <a:lstStyle/>
          <a:p>
            <a:r>
              <a:rPr lang="en-US" dirty="0"/>
              <a:t>Types of Personal Computers</a:t>
            </a:r>
          </a:p>
        </p:txBody>
      </p:sp>
      <p:sp>
        <p:nvSpPr>
          <p:cNvPr id="3" name="Content Placeholder 2">
            <a:extLst>
              <a:ext uri="{FF2B5EF4-FFF2-40B4-BE49-F238E27FC236}">
                <a16:creationId xmlns:a16="http://schemas.microsoft.com/office/drawing/2014/main" id="{0A4B2DF4-F383-B8AA-60D7-8904559A6A1B}"/>
              </a:ext>
            </a:extLst>
          </p:cNvPr>
          <p:cNvSpPr>
            <a:spLocks noGrp="1"/>
          </p:cNvSpPr>
          <p:nvPr>
            <p:ph idx="1"/>
          </p:nvPr>
        </p:nvSpPr>
        <p:spPr>
          <a:xfrm>
            <a:off x="1066800" y="2864324"/>
            <a:ext cx="4064000" cy="1586552"/>
          </a:xfrm>
        </p:spPr>
        <p:txBody>
          <a:bodyPr>
            <a:normAutofit/>
          </a:bodyPr>
          <a:lstStyle/>
          <a:p>
            <a:pPr marL="0" indent="0">
              <a:buNone/>
            </a:pPr>
            <a:r>
              <a:rPr lang="en-US" sz="4400" dirty="0"/>
              <a:t>Laptop Computers</a:t>
            </a:r>
          </a:p>
          <a:p>
            <a:endParaRPr lang="en-US" dirty="0"/>
          </a:p>
        </p:txBody>
      </p:sp>
      <p:pic>
        <p:nvPicPr>
          <p:cNvPr id="5" name="Picture 4">
            <a:extLst>
              <a:ext uri="{FF2B5EF4-FFF2-40B4-BE49-F238E27FC236}">
                <a16:creationId xmlns:a16="http://schemas.microsoft.com/office/drawing/2014/main" id="{41C3F974-2CA6-0D25-4827-576F19D06A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27400" y="20053"/>
            <a:ext cx="2667000" cy="1500632"/>
          </a:xfrm>
          <a:prstGeom prst="rect">
            <a:avLst/>
          </a:prstGeom>
        </p:spPr>
      </p:pic>
      <p:pic>
        <p:nvPicPr>
          <p:cNvPr id="7" name="Picture 6">
            <a:extLst>
              <a:ext uri="{FF2B5EF4-FFF2-40B4-BE49-F238E27FC236}">
                <a16:creationId xmlns:a16="http://schemas.microsoft.com/office/drawing/2014/main" id="{3B7D859E-8350-B4EB-138D-87AE4DBD1C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4000" y="1752600"/>
            <a:ext cx="6578600" cy="4933949"/>
          </a:xfrm>
          <a:prstGeom prst="roundRect">
            <a:avLst>
              <a:gd name="adj" fmla="val 11111"/>
            </a:avLst>
          </a:prstGeom>
          <a:ln w="190500" cap="rnd">
            <a:solidFill>
              <a:schemeClr val="accent4">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Picture 7">
            <a:extLst>
              <a:ext uri="{FF2B5EF4-FFF2-40B4-BE49-F238E27FC236}">
                <a16:creationId xmlns:a16="http://schemas.microsoft.com/office/drawing/2014/main" id="{DFB6DEA1-2BF6-40D7-5E6E-7291AB1018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970000" y="3522636"/>
            <a:ext cx="2191084" cy="1460723"/>
          </a:xfrm>
          <a:prstGeom prst="rect">
            <a:avLst/>
          </a:prstGeom>
        </p:spPr>
      </p:pic>
      <p:pic>
        <p:nvPicPr>
          <p:cNvPr id="10" name="Picture 9">
            <a:extLst>
              <a:ext uri="{FF2B5EF4-FFF2-40B4-BE49-F238E27FC236}">
                <a16:creationId xmlns:a16="http://schemas.microsoft.com/office/drawing/2014/main" id="{CA1255F5-89D8-D470-A5DA-6B4A943FD05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450838" y="5153195"/>
            <a:ext cx="3083691" cy="2057400"/>
          </a:xfrm>
          <a:prstGeom prst="rect">
            <a:avLst/>
          </a:prstGeom>
        </p:spPr>
      </p:pic>
      <p:pic>
        <p:nvPicPr>
          <p:cNvPr id="12" name="Picture 11">
            <a:extLst>
              <a:ext uri="{FF2B5EF4-FFF2-40B4-BE49-F238E27FC236}">
                <a16:creationId xmlns:a16="http://schemas.microsoft.com/office/drawing/2014/main" id="{DD1FE285-A48A-94E6-0DD3-A5DD3A3D2E6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179800" y="3263503"/>
            <a:ext cx="2440544" cy="1626394"/>
          </a:xfrm>
          <a:prstGeom prst="rect">
            <a:avLst/>
          </a:prstGeom>
        </p:spPr>
      </p:pic>
    </p:spTree>
    <p:extLst>
      <p:ext uri="{BB962C8B-B14F-4D97-AF65-F5344CB8AC3E}">
        <p14:creationId xmlns:p14="http://schemas.microsoft.com/office/powerpoint/2010/main" val="7428574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8D6AD-8E6E-870B-E081-DF31B53F9FDB}"/>
              </a:ext>
            </a:extLst>
          </p:cNvPr>
          <p:cNvSpPr>
            <a:spLocks noGrp="1"/>
          </p:cNvSpPr>
          <p:nvPr>
            <p:ph type="title"/>
          </p:nvPr>
        </p:nvSpPr>
        <p:spPr>
          <a:xfrm>
            <a:off x="1016000" y="274638"/>
            <a:ext cx="10972800" cy="1143000"/>
          </a:xfrm>
          <a:prstGeom prst="roundRect">
            <a:avLst/>
          </a:prstGeom>
          <a:solidFill>
            <a:srgbClr val="FFC000"/>
          </a:solidFill>
          <a:effectLst>
            <a:outerShdw blurRad="50800" dist="38100" dir="2700000" algn="tl" rotWithShape="0">
              <a:prstClr val="black">
                <a:alpha val="40000"/>
              </a:prstClr>
            </a:outerShdw>
          </a:effectLst>
        </p:spPr>
        <p:txBody>
          <a:bodyPr/>
          <a:lstStyle/>
          <a:p>
            <a:r>
              <a:rPr lang="en-US" dirty="0"/>
              <a:t>Types of Personal Computers</a:t>
            </a:r>
          </a:p>
        </p:txBody>
      </p:sp>
      <p:sp>
        <p:nvSpPr>
          <p:cNvPr id="3" name="Content Placeholder 2">
            <a:extLst>
              <a:ext uri="{FF2B5EF4-FFF2-40B4-BE49-F238E27FC236}">
                <a16:creationId xmlns:a16="http://schemas.microsoft.com/office/drawing/2014/main" id="{0A4B2DF4-F383-B8AA-60D7-8904559A6A1B}"/>
              </a:ext>
            </a:extLst>
          </p:cNvPr>
          <p:cNvSpPr>
            <a:spLocks noGrp="1"/>
          </p:cNvSpPr>
          <p:nvPr>
            <p:ph idx="1"/>
          </p:nvPr>
        </p:nvSpPr>
        <p:spPr>
          <a:xfrm>
            <a:off x="1340650" y="2866301"/>
            <a:ext cx="4597400" cy="1582598"/>
          </a:xfrm>
        </p:spPr>
        <p:txBody>
          <a:bodyPr>
            <a:normAutofit/>
          </a:bodyPr>
          <a:lstStyle/>
          <a:p>
            <a:pPr marL="0" indent="0">
              <a:buNone/>
            </a:pPr>
            <a:r>
              <a:rPr lang="en-US" sz="4400" dirty="0"/>
              <a:t>Notebook Computers</a:t>
            </a:r>
          </a:p>
          <a:p>
            <a:endParaRPr lang="en-US" dirty="0"/>
          </a:p>
        </p:txBody>
      </p:sp>
      <p:pic>
        <p:nvPicPr>
          <p:cNvPr id="5" name="Picture 4">
            <a:extLst>
              <a:ext uri="{FF2B5EF4-FFF2-40B4-BE49-F238E27FC236}">
                <a16:creationId xmlns:a16="http://schemas.microsoft.com/office/drawing/2014/main" id="{41C3F974-2CA6-0D25-4827-576F19D06A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4600" y="-87005"/>
            <a:ext cx="2667000" cy="1500632"/>
          </a:xfrm>
          <a:prstGeom prst="rect">
            <a:avLst/>
          </a:prstGeom>
        </p:spPr>
      </p:pic>
      <p:pic>
        <p:nvPicPr>
          <p:cNvPr id="7" name="Picture 6">
            <a:extLst>
              <a:ext uri="{FF2B5EF4-FFF2-40B4-BE49-F238E27FC236}">
                <a16:creationId xmlns:a16="http://schemas.microsoft.com/office/drawing/2014/main" id="{3B7D859E-8350-B4EB-138D-87AE4DBD1C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19500" y="1588169"/>
            <a:ext cx="2336799" cy="1752599"/>
          </a:xfrm>
          <a:prstGeom prst="rect">
            <a:avLst/>
          </a:prstGeom>
        </p:spPr>
      </p:pic>
      <p:pic>
        <p:nvPicPr>
          <p:cNvPr id="8" name="Picture 7">
            <a:extLst>
              <a:ext uri="{FF2B5EF4-FFF2-40B4-BE49-F238E27FC236}">
                <a16:creationId xmlns:a16="http://schemas.microsoft.com/office/drawing/2014/main" id="{DFB6DEA1-2BF6-40D7-5E6E-7291AB1018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47081" y="1726086"/>
            <a:ext cx="7228639" cy="4819094"/>
          </a:xfrm>
          <a:prstGeom prst="rect">
            <a:avLst/>
          </a:prstGeom>
          <a:ln>
            <a:noFill/>
          </a:ln>
          <a:effectLst>
            <a:softEdge rad="112500"/>
          </a:effectLst>
        </p:spPr>
      </p:pic>
      <p:pic>
        <p:nvPicPr>
          <p:cNvPr id="10" name="Picture 9">
            <a:extLst>
              <a:ext uri="{FF2B5EF4-FFF2-40B4-BE49-F238E27FC236}">
                <a16:creationId xmlns:a16="http://schemas.microsoft.com/office/drawing/2014/main" id="{CA1255F5-89D8-D470-A5DA-6B4A943FD05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450838" y="5153195"/>
            <a:ext cx="3083691" cy="2057400"/>
          </a:xfrm>
          <a:prstGeom prst="rect">
            <a:avLst/>
          </a:prstGeom>
        </p:spPr>
      </p:pic>
      <p:pic>
        <p:nvPicPr>
          <p:cNvPr id="12" name="Picture 11">
            <a:extLst>
              <a:ext uri="{FF2B5EF4-FFF2-40B4-BE49-F238E27FC236}">
                <a16:creationId xmlns:a16="http://schemas.microsoft.com/office/drawing/2014/main" id="{DD1FE285-A48A-94E6-0DD3-A5DD3A3D2E6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179800" y="3263503"/>
            <a:ext cx="2440544" cy="1626394"/>
          </a:xfrm>
          <a:prstGeom prst="rect">
            <a:avLst/>
          </a:prstGeom>
        </p:spPr>
      </p:pic>
    </p:spTree>
    <p:extLst>
      <p:ext uri="{BB962C8B-B14F-4D97-AF65-F5344CB8AC3E}">
        <p14:creationId xmlns:p14="http://schemas.microsoft.com/office/powerpoint/2010/main" val="2281862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8D6AD-8E6E-870B-E081-DF31B53F9FDB}"/>
              </a:ext>
            </a:extLst>
          </p:cNvPr>
          <p:cNvSpPr>
            <a:spLocks noGrp="1"/>
          </p:cNvSpPr>
          <p:nvPr>
            <p:ph type="title"/>
          </p:nvPr>
        </p:nvSpPr>
        <p:spPr>
          <a:xfrm>
            <a:off x="1016000" y="274638"/>
            <a:ext cx="10972800" cy="1143000"/>
          </a:xfrm>
          <a:prstGeom prst="roundRect">
            <a:avLst/>
          </a:prstGeom>
          <a:solidFill>
            <a:srgbClr val="FFC000"/>
          </a:solidFill>
          <a:effectLst>
            <a:outerShdw blurRad="50800" dist="38100" dir="2700000" algn="tl" rotWithShape="0">
              <a:prstClr val="black">
                <a:alpha val="40000"/>
              </a:prstClr>
            </a:outerShdw>
          </a:effectLst>
        </p:spPr>
        <p:txBody>
          <a:bodyPr/>
          <a:lstStyle/>
          <a:p>
            <a:r>
              <a:rPr lang="en-US" dirty="0"/>
              <a:t>Types of Personal Computers</a:t>
            </a:r>
          </a:p>
        </p:txBody>
      </p:sp>
      <p:sp>
        <p:nvSpPr>
          <p:cNvPr id="3" name="Content Placeholder 2">
            <a:extLst>
              <a:ext uri="{FF2B5EF4-FFF2-40B4-BE49-F238E27FC236}">
                <a16:creationId xmlns:a16="http://schemas.microsoft.com/office/drawing/2014/main" id="{0A4B2DF4-F383-B8AA-60D7-8904559A6A1B}"/>
              </a:ext>
            </a:extLst>
          </p:cNvPr>
          <p:cNvSpPr>
            <a:spLocks noGrp="1"/>
          </p:cNvSpPr>
          <p:nvPr>
            <p:ph idx="1"/>
          </p:nvPr>
        </p:nvSpPr>
        <p:spPr>
          <a:xfrm>
            <a:off x="1270468" y="2910867"/>
            <a:ext cx="3793554" cy="1493467"/>
          </a:xfrm>
        </p:spPr>
        <p:txBody>
          <a:bodyPr>
            <a:normAutofit/>
          </a:bodyPr>
          <a:lstStyle/>
          <a:p>
            <a:pPr marL="0" indent="0">
              <a:buNone/>
            </a:pPr>
            <a:r>
              <a:rPr lang="en-US" sz="4400" dirty="0"/>
              <a:t>Tablet Computers</a:t>
            </a:r>
          </a:p>
          <a:p>
            <a:pPr marL="0" indent="0">
              <a:buNone/>
            </a:pPr>
            <a:endParaRPr lang="en-US" dirty="0"/>
          </a:p>
        </p:txBody>
      </p:sp>
      <p:pic>
        <p:nvPicPr>
          <p:cNvPr id="5" name="Picture 4">
            <a:extLst>
              <a:ext uri="{FF2B5EF4-FFF2-40B4-BE49-F238E27FC236}">
                <a16:creationId xmlns:a16="http://schemas.microsoft.com/office/drawing/2014/main" id="{41C3F974-2CA6-0D25-4827-576F19D06A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0800" y="-82994"/>
            <a:ext cx="2667000" cy="1500632"/>
          </a:xfrm>
          <a:prstGeom prst="rect">
            <a:avLst/>
          </a:prstGeom>
        </p:spPr>
      </p:pic>
      <p:pic>
        <p:nvPicPr>
          <p:cNvPr id="7" name="Picture 6">
            <a:extLst>
              <a:ext uri="{FF2B5EF4-FFF2-40B4-BE49-F238E27FC236}">
                <a16:creationId xmlns:a16="http://schemas.microsoft.com/office/drawing/2014/main" id="{3B7D859E-8350-B4EB-138D-87AE4DBD1C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95700" y="1770037"/>
            <a:ext cx="2336799" cy="1752599"/>
          </a:xfrm>
          <a:prstGeom prst="rect">
            <a:avLst/>
          </a:prstGeom>
        </p:spPr>
      </p:pic>
      <p:pic>
        <p:nvPicPr>
          <p:cNvPr id="8" name="Picture 7">
            <a:extLst>
              <a:ext uri="{FF2B5EF4-FFF2-40B4-BE49-F238E27FC236}">
                <a16:creationId xmlns:a16="http://schemas.microsoft.com/office/drawing/2014/main" id="{DFB6DEA1-2BF6-40D7-5E6E-7291AB1018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24585" y="3734416"/>
            <a:ext cx="2191084" cy="1460723"/>
          </a:xfrm>
          <a:prstGeom prst="rect">
            <a:avLst/>
          </a:prstGeom>
        </p:spPr>
      </p:pic>
      <p:pic>
        <p:nvPicPr>
          <p:cNvPr id="10" name="Picture 9">
            <a:extLst>
              <a:ext uri="{FF2B5EF4-FFF2-40B4-BE49-F238E27FC236}">
                <a16:creationId xmlns:a16="http://schemas.microsoft.com/office/drawing/2014/main" id="{CA1255F5-89D8-D470-A5DA-6B4A943FD05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40562" y="1770036"/>
            <a:ext cx="7169144" cy="4783163"/>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DD1FE285-A48A-94E6-0DD3-A5DD3A3D2E6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179800" y="3263503"/>
            <a:ext cx="2440544" cy="1626394"/>
          </a:xfrm>
          <a:prstGeom prst="rect">
            <a:avLst/>
          </a:prstGeom>
        </p:spPr>
      </p:pic>
    </p:spTree>
    <p:extLst>
      <p:ext uri="{BB962C8B-B14F-4D97-AF65-F5344CB8AC3E}">
        <p14:creationId xmlns:p14="http://schemas.microsoft.com/office/powerpoint/2010/main" val="1187675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8D6AD-8E6E-870B-E081-DF31B53F9FDB}"/>
              </a:ext>
            </a:extLst>
          </p:cNvPr>
          <p:cNvSpPr>
            <a:spLocks noGrp="1"/>
          </p:cNvSpPr>
          <p:nvPr>
            <p:ph type="title"/>
          </p:nvPr>
        </p:nvSpPr>
        <p:spPr>
          <a:xfrm>
            <a:off x="1016000" y="274638"/>
            <a:ext cx="10972800" cy="1143000"/>
          </a:xfrm>
          <a:prstGeom prst="roundRect">
            <a:avLst/>
          </a:prstGeom>
          <a:solidFill>
            <a:srgbClr val="FFC000"/>
          </a:solidFill>
          <a:effectLst>
            <a:outerShdw blurRad="50800" dist="38100" dir="2700000" algn="tl" rotWithShape="0">
              <a:prstClr val="black">
                <a:alpha val="40000"/>
              </a:prstClr>
            </a:outerShdw>
          </a:effectLst>
        </p:spPr>
        <p:txBody>
          <a:bodyPr/>
          <a:lstStyle/>
          <a:p>
            <a:r>
              <a:rPr lang="en-US" dirty="0"/>
              <a:t>Types of Personal Computers</a:t>
            </a:r>
          </a:p>
        </p:txBody>
      </p:sp>
      <p:sp>
        <p:nvSpPr>
          <p:cNvPr id="3" name="Content Placeholder 2">
            <a:extLst>
              <a:ext uri="{FF2B5EF4-FFF2-40B4-BE49-F238E27FC236}">
                <a16:creationId xmlns:a16="http://schemas.microsoft.com/office/drawing/2014/main" id="{0A4B2DF4-F383-B8AA-60D7-8904559A6A1B}"/>
              </a:ext>
            </a:extLst>
          </p:cNvPr>
          <p:cNvSpPr>
            <a:spLocks noGrp="1"/>
          </p:cNvSpPr>
          <p:nvPr>
            <p:ph idx="1"/>
          </p:nvPr>
        </p:nvSpPr>
        <p:spPr>
          <a:xfrm>
            <a:off x="2006600" y="2836446"/>
            <a:ext cx="2692400" cy="1642309"/>
          </a:xfrm>
        </p:spPr>
        <p:txBody>
          <a:bodyPr>
            <a:normAutofit/>
          </a:bodyPr>
          <a:lstStyle/>
          <a:p>
            <a:pPr marL="0" indent="0">
              <a:buNone/>
            </a:pPr>
            <a:r>
              <a:rPr lang="en-US" sz="4400" dirty="0"/>
              <a:t>Smart Phones</a:t>
            </a:r>
          </a:p>
          <a:p>
            <a:endParaRPr lang="en-US" dirty="0"/>
          </a:p>
        </p:txBody>
      </p:sp>
      <p:pic>
        <p:nvPicPr>
          <p:cNvPr id="5" name="Picture 4">
            <a:extLst>
              <a:ext uri="{FF2B5EF4-FFF2-40B4-BE49-F238E27FC236}">
                <a16:creationId xmlns:a16="http://schemas.microsoft.com/office/drawing/2014/main" id="{41C3F974-2CA6-0D25-4827-576F19D06A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08400" y="-107057"/>
            <a:ext cx="2667000" cy="1500632"/>
          </a:xfrm>
          <a:prstGeom prst="rect">
            <a:avLst/>
          </a:prstGeom>
        </p:spPr>
      </p:pic>
      <p:pic>
        <p:nvPicPr>
          <p:cNvPr id="7" name="Picture 6">
            <a:extLst>
              <a:ext uri="{FF2B5EF4-FFF2-40B4-BE49-F238E27FC236}">
                <a16:creationId xmlns:a16="http://schemas.microsoft.com/office/drawing/2014/main" id="{3B7D859E-8350-B4EB-138D-87AE4DBD1C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6079" y="2023312"/>
            <a:ext cx="2336799" cy="1752599"/>
          </a:xfrm>
          <a:prstGeom prst="rect">
            <a:avLst/>
          </a:prstGeom>
        </p:spPr>
      </p:pic>
      <p:pic>
        <p:nvPicPr>
          <p:cNvPr id="8" name="Picture 7">
            <a:extLst>
              <a:ext uri="{FF2B5EF4-FFF2-40B4-BE49-F238E27FC236}">
                <a16:creationId xmlns:a16="http://schemas.microsoft.com/office/drawing/2014/main" id="{DFB6DEA1-2BF6-40D7-5E6E-7291AB1018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83222" y="4327277"/>
            <a:ext cx="2191084" cy="1460723"/>
          </a:xfrm>
          <a:prstGeom prst="rect">
            <a:avLst/>
          </a:prstGeom>
        </p:spPr>
      </p:pic>
      <p:pic>
        <p:nvPicPr>
          <p:cNvPr id="10" name="Picture 9">
            <a:extLst>
              <a:ext uri="{FF2B5EF4-FFF2-40B4-BE49-F238E27FC236}">
                <a16:creationId xmlns:a16="http://schemas.microsoft.com/office/drawing/2014/main" id="{CA1255F5-89D8-D470-A5DA-6B4A943FD05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16746" y="5857853"/>
            <a:ext cx="3083691" cy="2057400"/>
          </a:xfrm>
          <a:prstGeom prst="rect">
            <a:avLst/>
          </a:prstGeom>
        </p:spPr>
      </p:pic>
      <p:pic>
        <p:nvPicPr>
          <p:cNvPr id="12" name="Picture 11">
            <a:extLst>
              <a:ext uri="{FF2B5EF4-FFF2-40B4-BE49-F238E27FC236}">
                <a16:creationId xmlns:a16="http://schemas.microsoft.com/office/drawing/2014/main" id="{DD1FE285-A48A-94E6-0DD3-A5DD3A3D2E6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11801" y="2015291"/>
            <a:ext cx="6009110" cy="40045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06822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FC011-CF88-4E8D-9465-D6C061B333C9}"/>
              </a:ext>
            </a:extLst>
          </p:cNvPr>
          <p:cNvSpPr>
            <a:spLocks noGrp="1"/>
          </p:cNvSpPr>
          <p:nvPr>
            <p:ph type="title"/>
          </p:nvPr>
        </p:nvSpPr>
        <p:spPr>
          <a:xfrm>
            <a:off x="4368800" y="3048000"/>
            <a:ext cx="5126396" cy="1383589"/>
          </a:xfrm>
        </p:spPr>
        <p:txBody>
          <a:bodyPr vert="horz" lIns="97536" tIns="48768" rIns="97536" bIns="48768" rtlCol="0" anchor="t">
            <a:noAutofit/>
          </a:bodyPr>
          <a:lstStyle/>
          <a:p>
            <a:r>
              <a:rPr lang="en-US" sz="5400" dirty="0">
                <a:solidFill>
                  <a:schemeClr val="accent4"/>
                </a:solidFill>
              </a:rPr>
              <a:t>HARDWARE</a:t>
            </a:r>
            <a:br>
              <a:rPr lang="en-US" sz="5400" dirty="0">
                <a:solidFill>
                  <a:schemeClr val="accent4"/>
                </a:solidFill>
              </a:rPr>
            </a:br>
            <a:r>
              <a:rPr lang="en-US" sz="5400" dirty="0">
                <a:solidFill>
                  <a:schemeClr val="accent4"/>
                </a:solidFill>
              </a:rPr>
              <a:t>AND </a:t>
            </a:r>
            <a:br>
              <a:rPr lang="en-US" sz="5400" dirty="0">
                <a:solidFill>
                  <a:schemeClr val="accent4"/>
                </a:solidFill>
              </a:rPr>
            </a:br>
            <a:r>
              <a:rPr lang="en-US" sz="5400" dirty="0">
                <a:solidFill>
                  <a:schemeClr val="accent4"/>
                </a:solidFill>
              </a:rPr>
              <a:t>SOFTWARE</a:t>
            </a:r>
          </a:p>
        </p:txBody>
      </p:sp>
    </p:spTree>
    <p:extLst>
      <p:ext uri="{BB962C8B-B14F-4D97-AF65-F5344CB8AC3E}">
        <p14:creationId xmlns:p14="http://schemas.microsoft.com/office/powerpoint/2010/main" val="1237182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FCDE65-0925-4C40-FBA4-A479836CF05D}"/>
              </a:ext>
            </a:extLst>
          </p:cNvPr>
          <p:cNvPicPr>
            <a:picLocks noGrp="1" noRot="1" noChangeAspect="1" noMove="1" noResize="1" noEditPoints="1" noAdjustHandles="1" noChangeArrowheads="1" noChangeShapeType="1" noCrop="1"/>
          </p:cNvPicPr>
          <p:nvPr/>
        </p:nvPicPr>
        <p:blipFill>
          <a:blip r:embed="rId3">
            <a:alphaModFix amt="35000"/>
          </a:blip>
          <a:stretch>
            <a:fillRect/>
          </a:stretch>
        </p:blipFill>
        <p:spPr>
          <a:xfrm>
            <a:off x="0" y="0"/>
            <a:ext cx="14670965" cy="8630653"/>
          </a:xfrm>
          <a:prstGeom prst="rect">
            <a:avLst/>
          </a:prstGeom>
        </p:spPr>
      </p:pic>
      <p:sp>
        <p:nvSpPr>
          <p:cNvPr id="2" name="Title 1">
            <a:extLst>
              <a:ext uri="{FF2B5EF4-FFF2-40B4-BE49-F238E27FC236}">
                <a16:creationId xmlns:a16="http://schemas.microsoft.com/office/drawing/2014/main" id="{10E6686A-4232-6E21-8947-C850D5CC5250}"/>
              </a:ext>
            </a:extLst>
          </p:cNvPr>
          <p:cNvSpPr>
            <a:spLocks noGrp="1"/>
          </p:cNvSpPr>
          <p:nvPr>
            <p:ph type="title"/>
          </p:nvPr>
        </p:nvSpPr>
        <p:spPr>
          <a:xfrm>
            <a:off x="3911600" y="274638"/>
            <a:ext cx="7162800" cy="1143000"/>
          </a:xfrm>
          <a:prstGeom prst="roundRect">
            <a:avLst/>
          </a:prstGeom>
          <a:solidFill>
            <a:srgbClr val="FFC000"/>
          </a:solidFill>
          <a:effectLst>
            <a:outerShdw blurRad="50800" dist="38100" dir="2700000" algn="tl" rotWithShape="0">
              <a:prstClr val="black">
                <a:alpha val="40000"/>
              </a:prstClr>
            </a:outerShdw>
          </a:effectLst>
        </p:spPr>
        <p:txBody>
          <a:bodyPr>
            <a:normAutofit/>
          </a:bodyPr>
          <a:lstStyle/>
          <a:p>
            <a:pPr algn="ctr"/>
            <a:r>
              <a:rPr lang="en-US" sz="4000" dirty="0">
                <a:latin typeface="Arial Black" panose="020B0A04020102020204" pitchFamily="34" charset="0"/>
              </a:rPr>
              <a:t>Computer System…</a:t>
            </a:r>
          </a:p>
        </p:txBody>
      </p:sp>
      <p:sp>
        <p:nvSpPr>
          <p:cNvPr id="4" name="Text Placeholder 3">
            <a:extLst>
              <a:ext uri="{FF2B5EF4-FFF2-40B4-BE49-F238E27FC236}">
                <a16:creationId xmlns:a16="http://schemas.microsoft.com/office/drawing/2014/main" id="{F03D82E9-E8BC-A421-6050-A51EB3B3BF17}"/>
              </a:ext>
            </a:extLst>
          </p:cNvPr>
          <p:cNvSpPr>
            <a:spLocks noGrp="1"/>
          </p:cNvSpPr>
          <p:nvPr>
            <p:ph type="body" idx="1"/>
          </p:nvPr>
        </p:nvSpPr>
        <p:spPr>
          <a:xfrm>
            <a:off x="13400491" y="3436487"/>
            <a:ext cx="4353411" cy="878839"/>
          </a:xfrm>
        </p:spPr>
        <p:txBody>
          <a:bodyPr/>
          <a:lstStyle/>
          <a:p>
            <a:pPr algn="ctr"/>
            <a:r>
              <a:rPr lang="en-US" dirty="0"/>
              <a:t>HARDWARE </a:t>
            </a:r>
          </a:p>
        </p:txBody>
      </p:sp>
      <p:sp>
        <p:nvSpPr>
          <p:cNvPr id="5" name="Content Placeholder 4">
            <a:extLst>
              <a:ext uri="{FF2B5EF4-FFF2-40B4-BE49-F238E27FC236}">
                <a16:creationId xmlns:a16="http://schemas.microsoft.com/office/drawing/2014/main" id="{F3C64C78-BB04-56CA-7EC7-195F440FDB14}"/>
              </a:ext>
            </a:extLst>
          </p:cNvPr>
          <p:cNvSpPr>
            <a:spLocks noGrp="1"/>
          </p:cNvSpPr>
          <p:nvPr>
            <p:ph sz="half" idx="2"/>
          </p:nvPr>
        </p:nvSpPr>
        <p:spPr>
          <a:xfrm>
            <a:off x="13512800" y="4609016"/>
            <a:ext cx="4353411" cy="2313748"/>
          </a:xfrm>
        </p:spPr>
        <p:txBody>
          <a:bodyPr/>
          <a:lstStyle/>
          <a:p>
            <a:r>
              <a:rPr lang="en-US" u="sng" dirty="0"/>
              <a:t>parts</a:t>
            </a:r>
            <a:r>
              <a:rPr lang="en-US" dirty="0"/>
              <a:t> of the computer system that you </a:t>
            </a:r>
            <a:r>
              <a:rPr lang="en-US" u="sng" dirty="0"/>
              <a:t>can</a:t>
            </a:r>
            <a:r>
              <a:rPr lang="en-US" dirty="0"/>
              <a:t> </a:t>
            </a:r>
            <a:r>
              <a:rPr lang="en-US" u="sng" dirty="0"/>
              <a:t>touch</a:t>
            </a:r>
          </a:p>
          <a:p>
            <a:r>
              <a:rPr lang="en-US" dirty="0"/>
              <a:t>4 categories of hardware</a:t>
            </a:r>
          </a:p>
        </p:txBody>
      </p:sp>
      <p:sp>
        <p:nvSpPr>
          <p:cNvPr id="6" name="Text Placeholder 5">
            <a:extLst>
              <a:ext uri="{FF2B5EF4-FFF2-40B4-BE49-F238E27FC236}">
                <a16:creationId xmlns:a16="http://schemas.microsoft.com/office/drawing/2014/main" id="{4D694239-2D6C-6748-71B5-838B948F874E}"/>
              </a:ext>
            </a:extLst>
          </p:cNvPr>
          <p:cNvSpPr>
            <a:spLocks noGrp="1"/>
          </p:cNvSpPr>
          <p:nvPr>
            <p:ph type="body" sz="quarter" idx="3"/>
          </p:nvPr>
        </p:nvSpPr>
        <p:spPr>
          <a:xfrm>
            <a:off x="13031537" y="1115000"/>
            <a:ext cx="4146550" cy="878839"/>
          </a:xfrm>
        </p:spPr>
        <p:txBody>
          <a:bodyPr/>
          <a:lstStyle/>
          <a:p>
            <a:pPr algn="ctr"/>
            <a:r>
              <a:rPr lang="en-US" dirty="0"/>
              <a:t>SOFTWARE</a:t>
            </a:r>
          </a:p>
        </p:txBody>
      </p:sp>
      <p:sp>
        <p:nvSpPr>
          <p:cNvPr id="7" name="Content Placeholder 6">
            <a:extLst>
              <a:ext uri="{FF2B5EF4-FFF2-40B4-BE49-F238E27FC236}">
                <a16:creationId xmlns:a16="http://schemas.microsoft.com/office/drawing/2014/main" id="{810B9F55-9DBE-3865-024C-AC49DC29C058}"/>
              </a:ext>
            </a:extLst>
          </p:cNvPr>
          <p:cNvSpPr>
            <a:spLocks noGrp="1"/>
          </p:cNvSpPr>
          <p:nvPr>
            <p:ph sz="quarter" idx="4"/>
          </p:nvPr>
        </p:nvSpPr>
        <p:spPr>
          <a:xfrm>
            <a:off x="13068152" y="1924844"/>
            <a:ext cx="4798059" cy="2313748"/>
          </a:xfrm>
        </p:spPr>
        <p:txBody>
          <a:bodyPr/>
          <a:lstStyle/>
          <a:p>
            <a:r>
              <a:rPr lang="en-US" u="sng" dirty="0"/>
              <a:t>instructions</a:t>
            </a:r>
            <a:r>
              <a:rPr lang="en-US" dirty="0"/>
              <a:t> given to the hard-ware to tell each piece what to do and how to do it</a:t>
            </a:r>
          </a:p>
          <a:p>
            <a:r>
              <a:rPr lang="en-US" dirty="0"/>
              <a:t>3 categories of software</a:t>
            </a:r>
          </a:p>
        </p:txBody>
      </p:sp>
      <p:sp>
        <p:nvSpPr>
          <p:cNvPr id="3" name="Text Placeholder 3">
            <a:extLst>
              <a:ext uri="{FF2B5EF4-FFF2-40B4-BE49-F238E27FC236}">
                <a16:creationId xmlns:a16="http://schemas.microsoft.com/office/drawing/2014/main" id="{B8E3732C-6380-EB65-3194-A0BEA0284DAF}"/>
              </a:ext>
            </a:extLst>
          </p:cNvPr>
          <p:cNvSpPr txBox="1">
            <a:spLocks/>
          </p:cNvSpPr>
          <p:nvPr/>
        </p:nvSpPr>
        <p:spPr>
          <a:xfrm>
            <a:off x="1015999" y="1837263"/>
            <a:ext cx="11327413" cy="4639737"/>
          </a:xfrm>
          <a:prstGeom prst="rect">
            <a:avLst/>
          </a:prstGeom>
        </p:spPr>
        <p:txBody>
          <a:bodyPr vert="horz" lIns="97536" tIns="48768" rIns="97536" bIns="48768"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5400" b="0" dirty="0">
                <a:solidFill>
                  <a:srgbClr val="000000"/>
                </a:solidFill>
              </a:rPr>
              <a:t>…is the hardware and software needed to accept the </a:t>
            </a:r>
            <a:r>
              <a:rPr lang="en-US" sz="5400" dirty="0">
                <a:solidFill>
                  <a:srgbClr val="000000"/>
                </a:solidFill>
              </a:rPr>
              <a:t>input</a:t>
            </a:r>
            <a:r>
              <a:rPr lang="en-US" sz="5400" b="0" dirty="0">
                <a:solidFill>
                  <a:srgbClr val="000000"/>
                </a:solidFill>
              </a:rPr>
              <a:t> of data, </a:t>
            </a:r>
            <a:r>
              <a:rPr lang="en-US" sz="5400" dirty="0">
                <a:solidFill>
                  <a:srgbClr val="000000"/>
                </a:solidFill>
              </a:rPr>
              <a:t>process</a:t>
            </a:r>
            <a:r>
              <a:rPr lang="en-US" sz="5400" b="0" dirty="0">
                <a:solidFill>
                  <a:srgbClr val="000000"/>
                </a:solidFill>
              </a:rPr>
              <a:t> the data into useable information, </a:t>
            </a:r>
            <a:r>
              <a:rPr lang="en-US" sz="5400" dirty="0">
                <a:solidFill>
                  <a:srgbClr val="000000"/>
                </a:solidFill>
              </a:rPr>
              <a:t>store</a:t>
            </a:r>
            <a:r>
              <a:rPr lang="en-US" sz="5400" b="0" dirty="0">
                <a:solidFill>
                  <a:srgbClr val="000000"/>
                </a:solidFill>
              </a:rPr>
              <a:t>, retrieve and </a:t>
            </a:r>
            <a:r>
              <a:rPr lang="en-US" sz="5400" dirty="0">
                <a:solidFill>
                  <a:srgbClr val="000000"/>
                </a:solidFill>
              </a:rPr>
              <a:t>output</a:t>
            </a:r>
            <a:r>
              <a:rPr lang="en-US" sz="5400" b="0" dirty="0">
                <a:solidFill>
                  <a:srgbClr val="000000"/>
                </a:solidFill>
              </a:rPr>
              <a:t> the information into a useable format. </a:t>
            </a:r>
          </a:p>
        </p:txBody>
      </p:sp>
      <p:sp>
        <p:nvSpPr>
          <p:cNvPr id="8" name="Text Placeholder 3">
            <a:extLst>
              <a:ext uri="{FF2B5EF4-FFF2-40B4-BE49-F238E27FC236}">
                <a16:creationId xmlns:a16="http://schemas.microsoft.com/office/drawing/2014/main" id="{6AEB47D5-0618-61DE-7FDD-AE61DCCCA24A}"/>
              </a:ext>
            </a:extLst>
          </p:cNvPr>
          <p:cNvSpPr txBox="1">
            <a:spLocks/>
          </p:cNvSpPr>
          <p:nvPr/>
        </p:nvSpPr>
        <p:spPr>
          <a:xfrm>
            <a:off x="12065000" y="6777034"/>
            <a:ext cx="8846523" cy="878839"/>
          </a:xfrm>
          <a:prstGeom prst="rect">
            <a:avLst/>
          </a:prstGeom>
        </p:spPr>
        <p:txBody>
          <a:bodyPr vert="horz" lIns="97536" tIns="48768" rIns="97536" bIns="48768"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133" b="0" i="1" dirty="0">
                <a:solidFill>
                  <a:srgbClr val="000000"/>
                </a:solidFill>
                <a:latin typeface="Times New Roman" panose="02020603050405020304" pitchFamily="18" charset="0"/>
              </a:rPr>
              <a:t>Software – tells hardware what/how to do something</a:t>
            </a:r>
          </a:p>
          <a:p>
            <a:pPr algn="ctr"/>
            <a:r>
              <a:rPr lang="en-US" sz="2133" b="0" i="1" dirty="0">
                <a:solidFill>
                  <a:srgbClr val="000000"/>
                </a:solidFill>
                <a:latin typeface="Times New Roman" panose="02020603050405020304" pitchFamily="18" charset="0"/>
              </a:rPr>
              <a:t>Hardware – does what the software tells it to do</a:t>
            </a:r>
          </a:p>
        </p:txBody>
      </p:sp>
    </p:spTree>
    <p:extLst>
      <p:ext uri="{BB962C8B-B14F-4D97-AF65-F5344CB8AC3E}">
        <p14:creationId xmlns:p14="http://schemas.microsoft.com/office/powerpoint/2010/main" val="2977191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6686A-4232-6E21-8947-C850D5CC5250}"/>
              </a:ext>
            </a:extLst>
          </p:cNvPr>
          <p:cNvSpPr>
            <a:spLocks noGrp="1"/>
          </p:cNvSpPr>
          <p:nvPr>
            <p:ph type="title"/>
          </p:nvPr>
        </p:nvSpPr>
        <p:spPr>
          <a:xfrm>
            <a:off x="1549400" y="274638"/>
            <a:ext cx="9998242" cy="1143000"/>
          </a:xfrm>
          <a:prstGeom prst="roundRect">
            <a:avLst/>
          </a:prstGeom>
          <a:solidFill>
            <a:srgbClr val="FFC000"/>
          </a:solidFill>
          <a:effectLst>
            <a:outerShdw blurRad="50800" dist="38100" dir="2700000" algn="tl" rotWithShape="0">
              <a:prstClr val="black">
                <a:alpha val="40000"/>
              </a:prstClr>
            </a:outerShdw>
          </a:effectLst>
        </p:spPr>
        <p:txBody>
          <a:bodyPr>
            <a:normAutofit/>
          </a:bodyPr>
          <a:lstStyle/>
          <a:p>
            <a:pPr algn="ctr"/>
            <a:r>
              <a:rPr lang="en-US" dirty="0"/>
              <a:t>Computer System</a:t>
            </a:r>
          </a:p>
        </p:txBody>
      </p:sp>
      <p:sp>
        <p:nvSpPr>
          <p:cNvPr id="4" name="Text Placeholder 3">
            <a:extLst>
              <a:ext uri="{FF2B5EF4-FFF2-40B4-BE49-F238E27FC236}">
                <a16:creationId xmlns:a16="http://schemas.microsoft.com/office/drawing/2014/main" id="{F03D82E9-E8BC-A421-6050-A51EB3B3BF17}"/>
              </a:ext>
            </a:extLst>
          </p:cNvPr>
          <p:cNvSpPr>
            <a:spLocks noGrp="1"/>
          </p:cNvSpPr>
          <p:nvPr>
            <p:ph type="body" idx="1"/>
          </p:nvPr>
        </p:nvSpPr>
        <p:spPr>
          <a:xfrm>
            <a:off x="0" y="1780274"/>
            <a:ext cx="5367084" cy="878839"/>
          </a:xfrm>
        </p:spPr>
        <p:txBody>
          <a:bodyPr>
            <a:normAutofit/>
          </a:bodyPr>
          <a:lstStyle/>
          <a:p>
            <a:pPr algn="ctr"/>
            <a:r>
              <a:rPr lang="en-US" sz="3600" dirty="0"/>
              <a:t>HARDWARE </a:t>
            </a:r>
          </a:p>
        </p:txBody>
      </p:sp>
      <p:sp>
        <p:nvSpPr>
          <p:cNvPr id="5" name="Content Placeholder 4">
            <a:extLst>
              <a:ext uri="{FF2B5EF4-FFF2-40B4-BE49-F238E27FC236}">
                <a16:creationId xmlns:a16="http://schemas.microsoft.com/office/drawing/2014/main" id="{F3C64C78-BB04-56CA-7EC7-195F440FDB14}"/>
              </a:ext>
            </a:extLst>
          </p:cNvPr>
          <p:cNvSpPr>
            <a:spLocks noGrp="1"/>
          </p:cNvSpPr>
          <p:nvPr>
            <p:ph sz="half" idx="2"/>
          </p:nvPr>
        </p:nvSpPr>
        <p:spPr>
          <a:xfrm>
            <a:off x="482601" y="3016425"/>
            <a:ext cx="4419599" cy="2518502"/>
          </a:xfrm>
        </p:spPr>
        <p:txBody>
          <a:bodyPr>
            <a:noAutofit/>
          </a:bodyPr>
          <a:lstStyle/>
          <a:p>
            <a:r>
              <a:rPr lang="en-US" sz="3200" u="sng" dirty="0"/>
              <a:t>Parts</a:t>
            </a:r>
            <a:r>
              <a:rPr lang="en-US" sz="3200" dirty="0"/>
              <a:t> of the computer system that you </a:t>
            </a:r>
            <a:r>
              <a:rPr lang="en-US" sz="3200" u="sng" dirty="0"/>
              <a:t>can</a:t>
            </a:r>
            <a:r>
              <a:rPr lang="en-US" sz="3200" dirty="0"/>
              <a:t> </a:t>
            </a:r>
            <a:r>
              <a:rPr lang="en-US" sz="3200" u="sng" dirty="0"/>
              <a:t>touch</a:t>
            </a:r>
          </a:p>
          <a:p>
            <a:r>
              <a:rPr lang="en-US" sz="3200" dirty="0"/>
              <a:t>4 categories of hardware</a:t>
            </a:r>
          </a:p>
        </p:txBody>
      </p:sp>
      <p:sp>
        <p:nvSpPr>
          <p:cNvPr id="6" name="Text Placeholder 5">
            <a:extLst>
              <a:ext uri="{FF2B5EF4-FFF2-40B4-BE49-F238E27FC236}">
                <a16:creationId xmlns:a16="http://schemas.microsoft.com/office/drawing/2014/main" id="{4D694239-2D6C-6748-71B5-838B948F874E}"/>
              </a:ext>
            </a:extLst>
          </p:cNvPr>
          <p:cNvSpPr>
            <a:spLocks noGrp="1"/>
          </p:cNvSpPr>
          <p:nvPr>
            <p:ph type="body" sz="quarter" idx="3"/>
          </p:nvPr>
        </p:nvSpPr>
        <p:spPr>
          <a:xfrm>
            <a:off x="12612447" y="2795446"/>
            <a:ext cx="4146550" cy="878839"/>
          </a:xfrm>
        </p:spPr>
        <p:txBody>
          <a:bodyPr>
            <a:normAutofit/>
          </a:bodyPr>
          <a:lstStyle/>
          <a:p>
            <a:pPr algn="ctr"/>
            <a:r>
              <a:rPr lang="en-US" dirty="0"/>
              <a:t>SOFTWARE</a:t>
            </a:r>
          </a:p>
        </p:txBody>
      </p:sp>
      <p:sp>
        <p:nvSpPr>
          <p:cNvPr id="7" name="Content Placeholder 6">
            <a:extLst>
              <a:ext uri="{FF2B5EF4-FFF2-40B4-BE49-F238E27FC236}">
                <a16:creationId xmlns:a16="http://schemas.microsoft.com/office/drawing/2014/main" id="{810B9F55-9DBE-3865-024C-AC49DC29C058}"/>
              </a:ext>
            </a:extLst>
          </p:cNvPr>
          <p:cNvSpPr>
            <a:spLocks noGrp="1"/>
          </p:cNvSpPr>
          <p:nvPr>
            <p:ph sz="quarter" idx="4"/>
          </p:nvPr>
        </p:nvSpPr>
        <p:spPr>
          <a:xfrm>
            <a:off x="13656790" y="4173299"/>
            <a:ext cx="4798059" cy="2313748"/>
          </a:xfrm>
        </p:spPr>
        <p:txBody>
          <a:bodyPr/>
          <a:lstStyle/>
          <a:p>
            <a:r>
              <a:rPr lang="en-US" u="sng" dirty="0"/>
              <a:t>instructions</a:t>
            </a:r>
            <a:r>
              <a:rPr lang="en-US" dirty="0"/>
              <a:t> given to the hard-ware to tell each piece what to do and how to do it</a:t>
            </a:r>
          </a:p>
          <a:p>
            <a:r>
              <a:rPr lang="en-US" dirty="0"/>
              <a:t>3 categories of software</a:t>
            </a:r>
          </a:p>
        </p:txBody>
      </p:sp>
      <p:sp>
        <p:nvSpPr>
          <p:cNvPr id="3" name="Text Placeholder 3">
            <a:extLst>
              <a:ext uri="{FF2B5EF4-FFF2-40B4-BE49-F238E27FC236}">
                <a16:creationId xmlns:a16="http://schemas.microsoft.com/office/drawing/2014/main" id="{B8E3732C-6380-EB65-3194-A0BEA0284DAF}"/>
              </a:ext>
            </a:extLst>
          </p:cNvPr>
          <p:cNvSpPr txBox="1">
            <a:spLocks/>
          </p:cNvSpPr>
          <p:nvPr/>
        </p:nvSpPr>
        <p:spPr>
          <a:xfrm>
            <a:off x="-5158866" y="1384994"/>
            <a:ext cx="3150313" cy="790560"/>
          </a:xfrm>
          <a:prstGeom prst="rect">
            <a:avLst/>
          </a:prstGeom>
        </p:spPr>
        <p:txBody>
          <a:bodyPr vert="horz" lIns="97536" tIns="48768" rIns="97536" bIns="48768" rtlCol="0" anchor="b">
            <a:normAutofit fontScale="4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347" b="0" dirty="0">
                <a:solidFill>
                  <a:srgbClr val="000000"/>
                </a:solidFill>
                <a:latin typeface="Times New Roman" panose="02020603050405020304" pitchFamily="18" charset="0"/>
              </a:rPr>
              <a:t>is the hardware and software needed to accept the </a:t>
            </a:r>
            <a:r>
              <a:rPr lang="en-US" sz="2347" dirty="0">
                <a:solidFill>
                  <a:srgbClr val="000000"/>
                </a:solidFill>
                <a:latin typeface="Times New Roman" panose="02020603050405020304" pitchFamily="18" charset="0"/>
              </a:rPr>
              <a:t>input</a:t>
            </a:r>
            <a:r>
              <a:rPr lang="en-US" sz="2347" b="0" dirty="0">
                <a:solidFill>
                  <a:srgbClr val="000000"/>
                </a:solidFill>
                <a:latin typeface="Times New Roman" panose="02020603050405020304" pitchFamily="18" charset="0"/>
              </a:rPr>
              <a:t> of data, </a:t>
            </a:r>
            <a:r>
              <a:rPr lang="en-US" sz="2347" dirty="0">
                <a:solidFill>
                  <a:srgbClr val="000000"/>
                </a:solidFill>
                <a:latin typeface="Times New Roman" panose="02020603050405020304" pitchFamily="18" charset="0"/>
              </a:rPr>
              <a:t>process</a:t>
            </a:r>
            <a:r>
              <a:rPr lang="en-US" sz="2347" b="0" dirty="0">
                <a:solidFill>
                  <a:srgbClr val="000000"/>
                </a:solidFill>
                <a:latin typeface="Times New Roman" panose="02020603050405020304" pitchFamily="18" charset="0"/>
              </a:rPr>
              <a:t> the data into useable information, </a:t>
            </a:r>
            <a:r>
              <a:rPr lang="en-US" sz="2347" dirty="0">
                <a:solidFill>
                  <a:srgbClr val="000000"/>
                </a:solidFill>
                <a:latin typeface="Times New Roman" panose="02020603050405020304" pitchFamily="18" charset="0"/>
              </a:rPr>
              <a:t>store</a:t>
            </a:r>
            <a:r>
              <a:rPr lang="en-US" sz="2347" b="0" dirty="0">
                <a:solidFill>
                  <a:srgbClr val="000000"/>
                </a:solidFill>
                <a:latin typeface="Times New Roman" panose="02020603050405020304" pitchFamily="18" charset="0"/>
              </a:rPr>
              <a:t>, retrieve and </a:t>
            </a:r>
            <a:r>
              <a:rPr lang="en-US" sz="2347" dirty="0">
                <a:solidFill>
                  <a:srgbClr val="000000"/>
                </a:solidFill>
                <a:latin typeface="Times New Roman" panose="02020603050405020304" pitchFamily="18" charset="0"/>
              </a:rPr>
              <a:t>output</a:t>
            </a:r>
            <a:r>
              <a:rPr lang="en-US" sz="2347" b="0" dirty="0">
                <a:solidFill>
                  <a:srgbClr val="000000"/>
                </a:solidFill>
                <a:latin typeface="Times New Roman" panose="02020603050405020304" pitchFamily="18" charset="0"/>
              </a:rPr>
              <a:t> the information into a useable format. </a:t>
            </a:r>
          </a:p>
        </p:txBody>
      </p:sp>
      <p:sp>
        <p:nvSpPr>
          <p:cNvPr id="8" name="Text Placeholder 3">
            <a:extLst>
              <a:ext uri="{FF2B5EF4-FFF2-40B4-BE49-F238E27FC236}">
                <a16:creationId xmlns:a16="http://schemas.microsoft.com/office/drawing/2014/main" id="{6AEB47D5-0618-61DE-7FDD-AE61DCCCA24A}"/>
              </a:ext>
            </a:extLst>
          </p:cNvPr>
          <p:cNvSpPr txBox="1">
            <a:spLocks/>
          </p:cNvSpPr>
          <p:nvPr/>
        </p:nvSpPr>
        <p:spPr>
          <a:xfrm>
            <a:off x="11547642" y="6350056"/>
            <a:ext cx="8846523" cy="878839"/>
          </a:xfrm>
          <a:prstGeom prst="rect">
            <a:avLst/>
          </a:prstGeom>
        </p:spPr>
        <p:txBody>
          <a:bodyPr vert="horz" lIns="97536" tIns="48768" rIns="97536" bIns="48768"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133" b="0" i="1" dirty="0">
                <a:solidFill>
                  <a:srgbClr val="000000"/>
                </a:solidFill>
                <a:latin typeface="Times New Roman" panose="02020603050405020304" pitchFamily="18" charset="0"/>
              </a:rPr>
              <a:t>Software – tells hardware what/how to do something</a:t>
            </a:r>
          </a:p>
          <a:p>
            <a:pPr algn="ctr"/>
            <a:r>
              <a:rPr lang="en-US" sz="2133" b="0" i="1" dirty="0">
                <a:solidFill>
                  <a:srgbClr val="000000"/>
                </a:solidFill>
                <a:latin typeface="Times New Roman" panose="02020603050405020304" pitchFamily="18" charset="0"/>
              </a:rPr>
              <a:t>Hardware – does what the software tells it to do</a:t>
            </a:r>
          </a:p>
        </p:txBody>
      </p:sp>
      <p:pic>
        <p:nvPicPr>
          <p:cNvPr id="11" name="Picture 10" descr="A keyboard and mouse on a desk&#10;&#10;Description automatically generated">
            <a:extLst>
              <a:ext uri="{FF2B5EF4-FFF2-40B4-BE49-F238E27FC236}">
                <a16:creationId xmlns:a16="http://schemas.microsoft.com/office/drawing/2014/main" id="{F25D8D2C-4980-2D24-A93B-5F0D7473C561}"/>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367084" y="1803400"/>
            <a:ext cx="7010400" cy="4673600"/>
          </a:xfrm>
          <a:prstGeom prst="rect">
            <a:avLst/>
          </a:prstGeom>
        </p:spPr>
      </p:pic>
    </p:spTree>
    <p:extLst>
      <p:ext uri="{BB962C8B-B14F-4D97-AF65-F5344CB8AC3E}">
        <p14:creationId xmlns:p14="http://schemas.microsoft.com/office/powerpoint/2010/main" val="4148922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6686A-4232-6E21-8947-C850D5CC5250}"/>
              </a:ext>
            </a:extLst>
          </p:cNvPr>
          <p:cNvSpPr>
            <a:spLocks noGrp="1"/>
          </p:cNvSpPr>
          <p:nvPr>
            <p:ph type="title"/>
          </p:nvPr>
        </p:nvSpPr>
        <p:spPr>
          <a:xfrm>
            <a:off x="1473200" y="274638"/>
            <a:ext cx="10058400" cy="1143000"/>
          </a:xfrm>
          <a:prstGeom prst="roundRect">
            <a:avLst/>
          </a:prstGeom>
          <a:solidFill>
            <a:srgbClr val="FFC000"/>
          </a:solidFill>
          <a:effectLst>
            <a:outerShdw blurRad="50800" dist="38100" dir="2700000" algn="tl" rotWithShape="0">
              <a:prstClr val="black">
                <a:alpha val="40000"/>
              </a:prstClr>
            </a:outerShdw>
          </a:effectLst>
        </p:spPr>
        <p:txBody>
          <a:bodyPr>
            <a:normAutofit/>
          </a:bodyPr>
          <a:lstStyle/>
          <a:p>
            <a:pPr algn="ctr"/>
            <a:r>
              <a:rPr lang="en-US" dirty="0"/>
              <a:t>Computer System</a:t>
            </a:r>
          </a:p>
        </p:txBody>
      </p:sp>
      <p:sp>
        <p:nvSpPr>
          <p:cNvPr id="4" name="Text Placeholder 3">
            <a:extLst>
              <a:ext uri="{FF2B5EF4-FFF2-40B4-BE49-F238E27FC236}">
                <a16:creationId xmlns:a16="http://schemas.microsoft.com/office/drawing/2014/main" id="{F03D82E9-E8BC-A421-6050-A51EB3B3BF17}"/>
              </a:ext>
            </a:extLst>
          </p:cNvPr>
          <p:cNvSpPr>
            <a:spLocks noGrp="1"/>
          </p:cNvSpPr>
          <p:nvPr>
            <p:ph type="body" idx="1"/>
          </p:nvPr>
        </p:nvSpPr>
        <p:spPr>
          <a:xfrm>
            <a:off x="-6417382" y="2753991"/>
            <a:ext cx="4353411" cy="878839"/>
          </a:xfrm>
        </p:spPr>
        <p:txBody>
          <a:bodyPr/>
          <a:lstStyle/>
          <a:p>
            <a:pPr algn="ctr"/>
            <a:r>
              <a:rPr lang="en-US" dirty="0"/>
              <a:t>HARDWARE </a:t>
            </a:r>
          </a:p>
        </p:txBody>
      </p:sp>
      <p:sp>
        <p:nvSpPr>
          <p:cNvPr id="5" name="Content Placeholder 4">
            <a:extLst>
              <a:ext uri="{FF2B5EF4-FFF2-40B4-BE49-F238E27FC236}">
                <a16:creationId xmlns:a16="http://schemas.microsoft.com/office/drawing/2014/main" id="{F3C64C78-BB04-56CA-7EC7-195F440FDB14}"/>
              </a:ext>
            </a:extLst>
          </p:cNvPr>
          <p:cNvSpPr>
            <a:spLocks noGrp="1"/>
          </p:cNvSpPr>
          <p:nvPr>
            <p:ph sz="half" idx="2"/>
          </p:nvPr>
        </p:nvSpPr>
        <p:spPr>
          <a:xfrm>
            <a:off x="-6926076" y="4367156"/>
            <a:ext cx="4353411" cy="2313748"/>
          </a:xfrm>
        </p:spPr>
        <p:txBody>
          <a:bodyPr/>
          <a:lstStyle/>
          <a:p>
            <a:r>
              <a:rPr lang="en-US" u="sng" dirty="0"/>
              <a:t>parts</a:t>
            </a:r>
            <a:r>
              <a:rPr lang="en-US" dirty="0"/>
              <a:t> of the computer system that you </a:t>
            </a:r>
            <a:r>
              <a:rPr lang="en-US" u="sng" dirty="0"/>
              <a:t>can</a:t>
            </a:r>
            <a:r>
              <a:rPr lang="en-US" dirty="0"/>
              <a:t> </a:t>
            </a:r>
            <a:r>
              <a:rPr lang="en-US" u="sng" dirty="0"/>
              <a:t>touch</a:t>
            </a:r>
          </a:p>
          <a:p>
            <a:r>
              <a:rPr lang="en-US" dirty="0"/>
              <a:t>4 categories of hardware</a:t>
            </a:r>
          </a:p>
        </p:txBody>
      </p:sp>
      <p:sp>
        <p:nvSpPr>
          <p:cNvPr id="6" name="Text Placeholder 5">
            <a:extLst>
              <a:ext uri="{FF2B5EF4-FFF2-40B4-BE49-F238E27FC236}">
                <a16:creationId xmlns:a16="http://schemas.microsoft.com/office/drawing/2014/main" id="{4D694239-2D6C-6748-71B5-838B948F874E}"/>
              </a:ext>
            </a:extLst>
          </p:cNvPr>
          <p:cNvSpPr>
            <a:spLocks noGrp="1"/>
          </p:cNvSpPr>
          <p:nvPr>
            <p:ph type="body" sz="quarter" idx="3"/>
          </p:nvPr>
        </p:nvSpPr>
        <p:spPr>
          <a:xfrm>
            <a:off x="1" y="1559561"/>
            <a:ext cx="7118482" cy="878839"/>
          </a:xfrm>
        </p:spPr>
        <p:txBody>
          <a:bodyPr>
            <a:normAutofit/>
          </a:bodyPr>
          <a:lstStyle/>
          <a:p>
            <a:pPr algn="ctr"/>
            <a:r>
              <a:rPr lang="en-US" sz="4000" dirty="0"/>
              <a:t>SOFTWARE</a:t>
            </a:r>
            <a:endParaRPr lang="en-US" sz="3600" dirty="0"/>
          </a:p>
        </p:txBody>
      </p:sp>
      <p:sp>
        <p:nvSpPr>
          <p:cNvPr id="7" name="Content Placeholder 6">
            <a:extLst>
              <a:ext uri="{FF2B5EF4-FFF2-40B4-BE49-F238E27FC236}">
                <a16:creationId xmlns:a16="http://schemas.microsoft.com/office/drawing/2014/main" id="{810B9F55-9DBE-3865-024C-AC49DC29C058}"/>
              </a:ext>
            </a:extLst>
          </p:cNvPr>
          <p:cNvSpPr>
            <a:spLocks noGrp="1"/>
          </p:cNvSpPr>
          <p:nvPr>
            <p:ph sz="quarter" idx="4"/>
          </p:nvPr>
        </p:nvSpPr>
        <p:spPr>
          <a:xfrm>
            <a:off x="548451" y="2618988"/>
            <a:ext cx="6182549" cy="2313748"/>
          </a:xfrm>
        </p:spPr>
        <p:txBody>
          <a:bodyPr>
            <a:noAutofit/>
          </a:bodyPr>
          <a:lstStyle/>
          <a:p>
            <a:r>
              <a:rPr lang="en-US" sz="3200" u="sng" dirty="0"/>
              <a:t>Instructions</a:t>
            </a:r>
            <a:r>
              <a:rPr lang="en-US" sz="3200" dirty="0"/>
              <a:t> given to the hardware to tell each piece what to do and how to do it</a:t>
            </a:r>
          </a:p>
          <a:p>
            <a:r>
              <a:rPr lang="en-US" sz="3200" dirty="0"/>
              <a:t>3 categories of software</a:t>
            </a:r>
          </a:p>
        </p:txBody>
      </p:sp>
      <p:sp>
        <p:nvSpPr>
          <p:cNvPr id="3" name="Text Placeholder 3">
            <a:extLst>
              <a:ext uri="{FF2B5EF4-FFF2-40B4-BE49-F238E27FC236}">
                <a16:creationId xmlns:a16="http://schemas.microsoft.com/office/drawing/2014/main" id="{B8E3732C-6380-EB65-3194-A0BEA0284DAF}"/>
              </a:ext>
            </a:extLst>
          </p:cNvPr>
          <p:cNvSpPr txBox="1">
            <a:spLocks/>
          </p:cNvSpPr>
          <p:nvPr/>
        </p:nvSpPr>
        <p:spPr>
          <a:xfrm>
            <a:off x="-6985000" y="912434"/>
            <a:ext cx="5102265" cy="727420"/>
          </a:xfrm>
          <a:prstGeom prst="rect">
            <a:avLst/>
          </a:prstGeom>
        </p:spPr>
        <p:txBody>
          <a:bodyPr vert="horz" lIns="97536" tIns="48768" rIns="97536" bIns="48768" rtlCol="0" anchor="b">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347" b="0" dirty="0">
                <a:solidFill>
                  <a:srgbClr val="000000"/>
                </a:solidFill>
                <a:latin typeface="Times New Roman" panose="02020603050405020304" pitchFamily="18" charset="0"/>
              </a:rPr>
              <a:t>is the hardware and software needed to accept the </a:t>
            </a:r>
            <a:r>
              <a:rPr lang="en-US" sz="2347" dirty="0">
                <a:solidFill>
                  <a:srgbClr val="000000"/>
                </a:solidFill>
                <a:latin typeface="Times New Roman" panose="02020603050405020304" pitchFamily="18" charset="0"/>
              </a:rPr>
              <a:t>input</a:t>
            </a:r>
            <a:r>
              <a:rPr lang="en-US" sz="2347" b="0" dirty="0">
                <a:solidFill>
                  <a:srgbClr val="000000"/>
                </a:solidFill>
                <a:latin typeface="Times New Roman" panose="02020603050405020304" pitchFamily="18" charset="0"/>
              </a:rPr>
              <a:t> of data, </a:t>
            </a:r>
            <a:r>
              <a:rPr lang="en-US" sz="2347" dirty="0">
                <a:solidFill>
                  <a:srgbClr val="000000"/>
                </a:solidFill>
                <a:latin typeface="Times New Roman" panose="02020603050405020304" pitchFamily="18" charset="0"/>
              </a:rPr>
              <a:t>process</a:t>
            </a:r>
            <a:r>
              <a:rPr lang="en-US" sz="2347" b="0" dirty="0">
                <a:solidFill>
                  <a:srgbClr val="000000"/>
                </a:solidFill>
                <a:latin typeface="Times New Roman" panose="02020603050405020304" pitchFamily="18" charset="0"/>
              </a:rPr>
              <a:t> the data into useable information, </a:t>
            </a:r>
            <a:r>
              <a:rPr lang="en-US" sz="2347" dirty="0">
                <a:solidFill>
                  <a:srgbClr val="000000"/>
                </a:solidFill>
                <a:latin typeface="Times New Roman" panose="02020603050405020304" pitchFamily="18" charset="0"/>
              </a:rPr>
              <a:t>store</a:t>
            </a:r>
            <a:r>
              <a:rPr lang="en-US" sz="2347" b="0" dirty="0">
                <a:solidFill>
                  <a:srgbClr val="000000"/>
                </a:solidFill>
                <a:latin typeface="Times New Roman" panose="02020603050405020304" pitchFamily="18" charset="0"/>
              </a:rPr>
              <a:t>, retrieve and </a:t>
            </a:r>
            <a:r>
              <a:rPr lang="en-US" sz="2347" dirty="0">
                <a:solidFill>
                  <a:srgbClr val="000000"/>
                </a:solidFill>
                <a:latin typeface="Times New Roman" panose="02020603050405020304" pitchFamily="18" charset="0"/>
              </a:rPr>
              <a:t>output</a:t>
            </a:r>
            <a:r>
              <a:rPr lang="en-US" sz="2347" b="0" dirty="0">
                <a:solidFill>
                  <a:srgbClr val="000000"/>
                </a:solidFill>
                <a:latin typeface="Times New Roman" panose="02020603050405020304" pitchFamily="18" charset="0"/>
              </a:rPr>
              <a:t> the information into a useable format. </a:t>
            </a:r>
          </a:p>
        </p:txBody>
      </p:sp>
      <p:sp>
        <p:nvSpPr>
          <p:cNvPr id="8" name="Text Placeholder 3">
            <a:extLst>
              <a:ext uri="{FF2B5EF4-FFF2-40B4-BE49-F238E27FC236}">
                <a16:creationId xmlns:a16="http://schemas.microsoft.com/office/drawing/2014/main" id="{6AEB47D5-0618-61DE-7FDD-AE61DCCCA24A}"/>
              </a:ext>
            </a:extLst>
          </p:cNvPr>
          <p:cNvSpPr txBox="1">
            <a:spLocks/>
          </p:cNvSpPr>
          <p:nvPr/>
        </p:nvSpPr>
        <p:spPr>
          <a:xfrm>
            <a:off x="935930" y="5029200"/>
            <a:ext cx="6017188" cy="1516076"/>
          </a:xfrm>
          <a:prstGeom prst="rect">
            <a:avLst/>
          </a:prstGeom>
        </p:spPr>
        <p:txBody>
          <a:bodyPr vert="horz" lIns="97536" tIns="48768" rIns="97536" bIns="48768"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b="0" i="1" dirty="0">
                <a:solidFill>
                  <a:srgbClr val="000000"/>
                </a:solidFill>
              </a:rPr>
              <a:t>Software – tells hardware what/how to do something</a:t>
            </a:r>
          </a:p>
          <a:p>
            <a:r>
              <a:rPr lang="en-US" sz="2800" b="0" i="1" dirty="0">
                <a:solidFill>
                  <a:srgbClr val="000000"/>
                </a:solidFill>
              </a:rPr>
              <a:t>Hardware – does what the software tells it to do</a:t>
            </a:r>
          </a:p>
        </p:txBody>
      </p:sp>
      <p:pic>
        <p:nvPicPr>
          <p:cNvPr id="11" name="Picture 10" descr="A computer screen with icons on it&#10;&#10;Description automatically generated">
            <a:extLst>
              <a:ext uri="{FF2B5EF4-FFF2-40B4-BE49-F238E27FC236}">
                <a16:creationId xmlns:a16="http://schemas.microsoft.com/office/drawing/2014/main" id="{2241B0DA-9919-D2BD-C04B-E0C2B5BBBACB}"/>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340600" y="1856391"/>
            <a:ext cx="4824513" cy="48245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9255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5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350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33E29-392B-124E-1AAB-C099C6D51E13}"/>
              </a:ext>
            </a:extLst>
          </p:cNvPr>
          <p:cNvSpPr>
            <a:spLocks noGrp="1"/>
          </p:cNvSpPr>
          <p:nvPr>
            <p:ph type="title"/>
          </p:nvPr>
        </p:nvSpPr>
        <p:spPr>
          <a:xfrm>
            <a:off x="812800" y="274638"/>
            <a:ext cx="11379200" cy="1143000"/>
          </a:xfrm>
        </p:spPr>
        <p:txBody>
          <a:bodyPr>
            <a:normAutofit/>
          </a:bodyPr>
          <a:lstStyle/>
          <a:p>
            <a:r>
              <a:rPr lang="en-US" dirty="0"/>
              <a:t>Bridging the Digital Divide Partners</a:t>
            </a:r>
          </a:p>
        </p:txBody>
      </p:sp>
      <p:pic>
        <p:nvPicPr>
          <p:cNvPr id="4" name="Picture 3" descr="A close up of a logo&#10;&#10;Description automatically generated">
            <a:extLst>
              <a:ext uri="{FF2B5EF4-FFF2-40B4-BE49-F238E27FC236}">
                <a16:creationId xmlns:a16="http://schemas.microsoft.com/office/drawing/2014/main" id="{E0A3F4E0-1334-6CC3-FE29-66E2092962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000" y="1761953"/>
            <a:ext cx="2579887" cy="951964"/>
          </a:xfrm>
          <a:prstGeom prst="rect">
            <a:avLst/>
          </a:prstGeom>
        </p:spPr>
      </p:pic>
      <p:pic>
        <p:nvPicPr>
          <p:cNvPr id="6" name="Picture 5" descr="A logo with blue and yellow text&#10;&#10;Description automatically generated">
            <a:extLst>
              <a:ext uri="{FF2B5EF4-FFF2-40B4-BE49-F238E27FC236}">
                <a16:creationId xmlns:a16="http://schemas.microsoft.com/office/drawing/2014/main" id="{599258F7-B0B2-321C-5FFE-D6A70B8F2B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95533" y="1529220"/>
            <a:ext cx="2782885" cy="1208891"/>
          </a:xfrm>
          <a:prstGeom prst="rect">
            <a:avLst/>
          </a:prstGeom>
        </p:spPr>
      </p:pic>
      <p:pic>
        <p:nvPicPr>
          <p:cNvPr id="10" name="Picture 9" descr="A black background with a white letter and a black text&#10;&#10;Description automatically generated">
            <a:extLst>
              <a:ext uri="{FF2B5EF4-FFF2-40B4-BE49-F238E27FC236}">
                <a16:creationId xmlns:a16="http://schemas.microsoft.com/office/drawing/2014/main" id="{724509F6-108F-8288-0ED5-B24D04C1BF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78418" y="3151543"/>
            <a:ext cx="1913442" cy="1913442"/>
          </a:xfrm>
          <a:prstGeom prst="rect">
            <a:avLst/>
          </a:prstGeom>
        </p:spPr>
      </p:pic>
      <p:pic>
        <p:nvPicPr>
          <p:cNvPr id="12" name="Picture 11" descr="A yellow and purple logo&#10;&#10;Description automatically generated">
            <a:extLst>
              <a:ext uri="{FF2B5EF4-FFF2-40B4-BE49-F238E27FC236}">
                <a16:creationId xmlns:a16="http://schemas.microsoft.com/office/drawing/2014/main" id="{78C70A1A-374C-9C27-F5A9-2256B68B36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80774" y="3197893"/>
            <a:ext cx="1892265" cy="1892265"/>
          </a:xfrm>
          <a:prstGeom prst="rect">
            <a:avLst/>
          </a:prstGeom>
        </p:spPr>
      </p:pic>
      <p:pic>
        <p:nvPicPr>
          <p:cNvPr id="14" name="Picture 13" descr="A close-up of a logo&#10;&#10;Description automatically generated">
            <a:extLst>
              <a:ext uri="{FF2B5EF4-FFF2-40B4-BE49-F238E27FC236}">
                <a16:creationId xmlns:a16="http://schemas.microsoft.com/office/drawing/2014/main" id="{D46FB64B-3B84-86B3-0EAB-3B9557E0898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97239" y="3231259"/>
            <a:ext cx="2686667" cy="1535239"/>
          </a:xfrm>
          <a:prstGeom prst="rect">
            <a:avLst/>
          </a:prstGeom>
        </p:spPr>
      </p:pic>
      <p:pic>
        <p:nvPicPr>
          <p:cNvPr id="16" name="Picture 15" descr="A close-up of a logo&#10;&#10;Description automatically generated">
            <a:extLst>
              <a:ext uri="{FF2B5EF4-FFF2-40B4-BE49-F238E27FC236}">
                <a16:creationId xmlns:a16="http://schemas.microsoft.com/office/drawing/2014/main" id="{61C0F0D0-6AE9-822C-55CF-3E178A50C68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578064" y="1666633"/>
            <a:ext cx="3447830" cy="1143000"/>
          </a:xfrm>
          <a:prstGeom prst="rect">
            <a:avLst/>
          </a:prstGeom>
        </p:spPr>
      </p:pic>
      <p:pic>
        <p:nvPicPr>
          <p:cNvPr id="18" name="Picture 17" descr="A blue sign with white text&#10;&#10;Description automatically generated">
            <a:extLst>
              <a:ext uri="{FF2B5EF4-FFF2-40B4-BE49-F238E27FC236}">
                <a16:creationId xmlns:a16="http://schemas.microsoft.com/office/drawing/2014/main" id="{8021CC2C-FEA8-BCC9-5278-6D424DD5103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20894" y="3657600"/>
            <a:ext cx="4125820" cy="682559"/>
          </a:xfrm>
          <a:prstGeom prst="rect">
            <a:avLst/>
          </a:prstGeom>
        </p:spPr>
      </p:pic>
      <p:sp>
        <p:nvSpPr>
          <p:cNvPr id="19" name="TextBox 18">
            <a:extLst>
              <a:ext uri="{FF2B5EF4-FFF2-40B4-BE49-F238E27FC236}">
                <a16:creationId xmlns:a16="http://schemas.microsoft.com/office/drawing/2014/main" id="{12BF29A2-9F9F-2D56-7CF0-3B7DC99B938D}"/>
              </a:ext>
            </a:extLst>
          </p:cNvPr>
          <p:cNvSpPr txBox="1"/>
          <p:nvPr/>
        </p:nvSpPr>
        <p:spPr>
          <a:xfrm>
            <a:off x="569713" y="5794447"/>
            <a:ext cx="11865374" cy="830997"/>
          </a:xfrm>
          <a:prstGeom prst="rect">
            <a:avLst/>
          </a:prstGeom>
          <a:noFill/>
        </p:spPr>
        <p:txBody>
          <a:bodyPr wrap="square" rtlCol="0">
            <a:spAutoFit/>
          </a:bodyPr>
          <a:lstStyle/>
          <a:p>
            <a:pPr algn="ctr"/>
            <a:r>
              <a:rPr lang="en-US" sz="1600" dirty="0"/>
              <a:t>This project was funded by USDA NIFA award # 2022-68006-36496. The material is based upon work supported by the National Institute of Food and Agriculture, U.S. Department of Agriculture. Any opinions, findings, conclusions, or recommendations expressed in this publication are those of the author(s) and do not necessarily reflect the view of the U.S. Department of Agriculture. </a:t>
            </a:r>
          </a:p>
        </p:txBody>
      </p:sp>
    </p:spTree>
    <p:extLst>
      <p:ext uri="{BB962C8B-B14F-4D97-AF65-F5344CB8AC3E}">
        <p14:creationId xmlns:p14="http://schemas.microsoft.com/office/powerpoint/2010/main" val="546089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882000-71E0-83C0-C4A7-60B51DB58AA0}"/>
              </a:ext>
            </a:extLst>
          </p:cNvPr>
          <p:cNvSpPr>
            <a:spLocks noGrp="1"/>
          </p:cNvSpPr>
          <p:nvPr>
            <p:ph type="title"/>
          </p:nvPr>
        </p:nvSpPr>
        <p:spPr>
          <a:xfrm>
            <a:off x="1930400" y="274638"/>
            <a:ext cx="9144000" cy="1143000"/>
          </a:xfrm>
          <a:prstGeom prst="roundRect">
            <a:avLst/>
          </a:prstGeom>
          <a:solidFill>
            <a:srgbClr val="FFC000"/>
          </a:solidFill>
          <a:effectLst>
            <a:outerShdw blurRad="50800" dist="38100" dir="2700000" algn="tl" rotWithShape="0">
              <a:prstClr val="black">
                <a:alpha val="40000"/>
              </a:prstClr>
            </a:outerShdw>
          </a:effectLst>
        </p:spPr>
        <p:txBody>
          <a:bodyPr/>
          <a:lstStyle/>
          <a:p>
            <a:r>
              <a:rPr lang="en-US" dirty="0"/>
              <a:t>Hardware Categories</a:t>
            </a:r>
          </a:p>
        </p:txBody>
      </p:sp>
      <p:sp>
        <p:nvSpPr>
          <p:cNvPr id="8" name="Content Placeholder 7">
            <a:extLst>
              <a:ext uri="{FF2B5EF4-FFF2-40B4-BE49-F238E27FC236}">
                <a16:creationId xmlns:a16="http://schemas.microsoft.com/office/drawing/2014/main" id="{513819FB-396A-3062-5BBC-CC8CDD5F8A43}"/>
              </a:ext>
            </a:extLst>
          </p:cNvPr>
          <p:cNvSpPr>
            <a:spLocks noGrp="1"/>
          </p:cNvSpPr>
          <p:nvPr>
            <p:ph idx="1"/>
          </p:nvPr>
        </p:nvSpPr>
        <p:spPr>
          <a:xfrm>
            <a:off x="863600" y="1967014"/>
            <a:ext cx="3352382" cy="4357586"/>
          </a:xfrm>
        </p:spPr>
        <p:txBody>
          <a:bodyPr>
            <a:normAutofit/>
          </a:bodyPr>
          <a:lstStyle/>
          <a:p>
            <a:pPr marL="548657" indent="-548657">
              <a:buAutoNum type="arabicPeriod"/>
            </a:pPr>
            <a:r>
              <a:rPr lang="en-US" sz="3600" b="1" dirty="0"/>
              <a:t>Input Devices</a:t>
            </a:r>
            <a:r>
              <a:rPr lang="en-US" sz="3600" dirty="0"/>
              <a:t> </a:t>
            </a:r>
          </a:p>
          <a:p>
            <a:pPr marL="982164" lvl="1" indent="-365771"/>
            <a:r>
              <a:rPr lang="en-US" dirty="0"/>
              <a:t>Keyboard</a:t>
            </a:r>
          </a:p>
          <a:p>
            <a:pPr marL="982164" lvl="1" indent="-365771"/>
            <a:r>
              <a:rPr lang="en-US" dirty="0"/>
              <a:t>Mouse</a:t>
            </a:r>
          </a:p>
          <a:p>
            <a:pPr marL="982164" lvl="1" indent="-365771"/>
            <a:r>
              <a:rPr lang="en-US" dirty="0"/>
              <a:t>Microphone</a:t>
            </a:r>
          </a:p>
          <a:p>
            <a:pPr marL="982164" lvl="1" indent="-365771"/>
            <a:r>
              <a:rPr lang="en-US" dirty="0"/>
              <a:t>Controller</a:t>
            </a:r>
          </a:p>
          <a:p>
            <a:pPr marL="982164" lvl="1" indent="-365771"/>
            <a:r>
              <a:rPr lang="en-US" dirty="0"/>
              <a:t>Scanner</a:t>
            </a:r>
          </a:p>
          <a:p>
            <a:pPr marL="982164" lvl="1" indent="-365771"/>
            <a:r>
              <a:rPr lang="en-US" dirty="0"/>
              <a:t>Camera</a:t>
            </a:r>
          </a:p>
          <a:p>
            <a:pPr marL="982164" lvl="1" indent="-365771"/>
            <a:endParaRPr lang="en-US" dirty="0"/>
          </a:p>
        </p:txBody>
      </p:sp>
      <p:pic>
        <p:nvPicPr>
          <p:cNvPr id="16" name="Picture 15" descr="A computer and keyboard and mouse&#10;&#10;Description automatically generated with medium confidence">
            <a:extLst>
              <a:ext uri="{FF2B5EF4-FFF2-40B4-BE49-F238E27FC236}">
                <a16:creationId xmlns:a16="http://schemas.microsoft.com/office/drawing/2014/main" id="{57A22E1F-AD95-D3FC-5750-A452614CADE2}"/>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459514" y="1905000"/>
            <a:ext cx="7529286" cy="4235224"/>
          </a:xfrm>
          <a:prstGeom prst="rect">
            <a:avLst/>
          </a:prstGeom>
        </p:spPr>
      </p:pic>
    </p:spTree>
    <p:extLst>
      <p:ext uri="{BB962C8B-B14F-4D97-AF65-F5344CB8AC3E}">
        <p14:creationId xmlns:p14="http://schemas.microsoft.com/office/powerpoint/2010/main" val="1230520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882000-71E0-83C0-C4A7-60B51DB58AA0}"/>
              </a:ext>
            </a:extLst>
          </p:cNvPr>
          <p:cNvSpPr>
            <a:spLocks noGrp="1"/>
          </p:cNvSpPr>
          <p:nvPr>
            <p:ph type="title"/>
          </p:nvPr>
        </p:nvSpPr>
        <p:spPr>
          <a:xfrm>
            <a:off x="1930400" y="274638"/>
            <a:ext cx="9144000" cy="1143000"/>
          </a:xfrm>
          <a:prstGeom prst="roundRect">
            <a:avLst/>
          </a:prstGeom>
          <a:solidFill>
            <a:srgbClr val="FFC000"/>
          </a:solidFill>
          <a:effectLst>
            <a:outerShdw blurRad="50800" dist="38100" dir="2700000" algn="tl" rotWithShape="0">
              <a:prstClr val="black">
                <a:alpha val="40000"/>
              </a:prstClr>
            </a:outerShdw>
          </a:effectLst>
        </p:spPr>
        <p:txBody>
          <a:bodyPr/>
          <a:lstStyle/>
          <a:p>
            <a:r>
              <a:rPr lang="en-US" dirty="0"/>
              <a:t>Hardware Categories</a:t>
            </a:r>
          </a:p>
        </p:txBody>
      </p:sp>
      <p:sp>
        <p:nvSpPr>
          <p:cNvPr id="8" name="Content Placeholder 7">
            <a:extLst>
              <a:ext uri="{FF2B5EF4-FFF2-40B4-BE49-F238E27FC236}">
                <a16:creationId xmlns:a16="http://schemas.microsoft.com/office/drawing/2014/main" id="{513819FB-396A-3062-5BBC-CC8CDD5F8A43}"/>
              </a:ext>
            </a:extLst>
          </p:cNvPr>
          <p:cNvSpPr>
            <a:spLocks noGrp="1"/>
          </p:cNvSpPr>
          <p:nvPr>
            <p:ph idx="1"/>
          </p:nvPr>
        </p:nvSpPr>
        <p:spPr>
          <a:xfrm>
            <a:off x="711200" y="2307536"/>
            <a:ext cx="4495799" cy="2700128"/>
          </a:xfrm>
        </p:spPr>
        <p:txBody>
          <a:bodyPr>
            <a:normAutofit/>
          </a:bodyPr>
          <a:lstStyle/>
          <a:p>
            <a:pPr marL="128698" indent="0">
              <a:buNone/>
            </a:pPr>
            <a:r>
              <a:rPr lang="en-US" sz="2800" b="1" dirty="0"/>
              <a:t>2.  	</a:t>
            </a:r>
            <a:r>
              <a:rPr lang="en-US" b="1" dirty="0"/>
              <a:t>Output Devices </a:t>
            </a:r>
            <a:endParaRPr lang="en-US" sz="2800" dirty="0"/>
          </a:p>
          <a:p>
            <a:pPr marL="1104088" lvl="1" indent="-487695"/>
            <a:r>
              <a:rPr lang="en-US" dirty="0"/>
              <a:t>Monitor/Screen</a:t>
            </a:r>
          </a:p>
          <a:p>
            <a:pPr marL="1104088" lvl="1" indent="-487695"/>
            <a:r>
              <a:rPr lang="en-US" dirty="0"/>
              <a:t>Printer</a:t>
            </a:r>
          </a:p>
          <a:p>
            <a:pPr marL="1104088" lvl="1" indent="-487695"/>
            <a:r>
              <a:rPr lang="en-US" dirty="0"/>
              <a:t>Speaker/Headphones</a:t>
            </a:r>
          </a:p>
          <a:p>
            <a:pPr marL="1104088" lvl="1" indent="-487695"/>
            <a:r>
              <a:rPr lang="en-US" dirty="0"/>
              <a:t>Projector</a:t>
            </a:r>
          </a:p>
          <a:p>
            <a:pPr marL="1104088" lvl="1" indent="-487695"/>
            <a:endParaRPr lang="en-US" dirty="0"/>
          </a:p>
        </p:txBody>
      </p:sp>
      <p:pic>
        <p:nvPicPr>
          <p:cNvPr id="6" name="Picture 5" descr="A computer and keyboard and mouse&#10;&#10;Description automatically generated with medium confidence">
            <a:extLst>
              <a:ext uri="{FF2B5EF4-FFF2-40B4-BE49-F238E27FC236}">
                <a16:creationId xmlns:a16="http://schemas.microsoft.com/office/drawing/2014/main" id="{809A34C7-2090-EBED-EC32-FB87A835F619}"/>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479933" y="1981200"/>
            <a:ext cx="6813667" cy="3832688"/>
          </a:xfrm>
          <a:prstGeom prst="rect">
            <a:avLst/>
          </a:prstGeom>
        </p:spPr>
      </p:pic>
    </p:spTree>
    <p:extLst>
      <p:ext uri="{BB962C8B-B14F-4D97-AF65-F5344CB8AC3E}">
        <p14:creationId xmlns:p14="http://schemas.microsoft.com/office/powerpoint/2010/main" val="400768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42FD3A6-B510-02B4-3F9D-33CEEE134E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4600" y="3352800"/>
            <a:ext cx="3485578" cy="3038988"/>
          </a:xfrm>
          <a:prstGeom prst="rect">
            <a:avLst/>
          </a:prstGeom>
        </p:spPr>
      </p:pic>
      <p:sp>
        <p:nvSpPr>
          <p:cNvPr id="8" name="Content Placeholder 7">
            <a:extLst>
              <a:ext uri="{FF2B5EF4-FFF2-40B4-BE49-F238E27FC236}">
                <a16:creationId xmlns:a16="http://schemas.microsoft.com/office/drawing/2014/main" id="{513819FB-396A-3062-5BBC-CC8CDD5F8A43}"/>
              </a:ext>
            </a:extLst>
          </p:cNvPr>
          <p:cNvSpPr>
            <a:spLocks noGrp="1"/>
          </p:cNvSpPr>
          <p:nvPr>
            <p:ph idx="1"/>
          </p:nvPr>
        </p:nvSpPr>
        <p:spPr>
          <a:xfrm>
            <a:off x="609600" y="1646239"/>
            <a:ext cx="11658600" cy="5135561"/>
          </a:xfrm>
        </p:spPr>
        <p:txBody>
          <a:bodyPr>
            <a:normAutofit/>
          </a:bodyPr>
          <a:lstStyle/>
          <a:p>
            <a:pPr marL="548657" indent="-548657">
              <a:buFont typeface="+mj-lt"/>
              <a:buAutoNum type="arabicPeriod" startAt="3"/>
            </a:pPr>
            <a:r>
              <a:rPr lang="en-US" b="1" dirty="0"/>
              <a:t>Storage Devices</a:t>
            </a:r>
            <a:endParaRPr lang="en-US" sz="2560" dirty="0"/>
          </a:p>
          <a:p>
            <a:pPr marL="982164" lvl="1" indent="-365771"/>
            <a:r>
              <a:rPr lang="en-US" dirty="0"/>
              <a:t>Hard Drive</a:t>
            </a:r>
          </a:p>
          <a:p>
            <a:pPr marL="982164" lvl="1" indent="-365771"/>
            <a:r>
              <a:rPr lang="en-US" dirty="0"/>
              <a:t>USB</a:t>
            </a:r>
          </a:p>
          <a:p>
            <a:pPr marL="982164" lvl="1" indent="-365771"/>
            <a:r>
              <a:rPr lang="en-US" dirty="0"/>
              <a:t>Compact Disk (CD)</a:t>
            </a:r>
          </a:p>
          <a:p>
            <a:pPr marL="982164" lvl="1" indent="-365771"/>
            <a:r>
              <a:rPr lang="en-US" dirty="0"/>
              <a:t>Cloud Storage</a:t>
            </a:r>
          </a:p>
          <a:p>
            <a:pPr marL="1382205" lvl="2" indent="-365771"/>
            <a:r>
              <a:rPr lang="en-US" dirty="0"/>
              <a:t>Dropbox</a:t>
            </a:r>
          </a:p>
          <a:p>
            <a:pPr marL="1382205" lvl="2" indent="-365771"/>
            <a:r>
              <a:rPr lang="en-US" dirty="0"/>
              <a:t>One Drive</a:t>
            </a:r>
          </a:p>
          <a:p>
            <a:pPr marL="677355" indent="-548657">
              <a:buFont typeface="+mj-lt"/>
              <a:buAutoNum type="arabicPeriod" startAt="3"/>
            </a:pPr>
            <a:r>
              <a:rPr lang="en-US" b="1" dirty="0"/>
              <a:t>Processing Devices </a:t>
            </a:r>
            <a:endParaRPr lang="en-US" sz="2560" dirty="0"/>
          </a:p>
          <a:p>
            <a:pPr marL="1104088" lvl="1" indent="-487695"/>
            <a:r>
              <a:rPr lang="en-US" dirty="0"/>
              <a:t>Central Processing Unit (CPU)</a:t>
            </a:r>
          </a:p>
          <a:p>
            <a:pPr marL="1104088" lvl="1" indent="-487695"/>
            <a:r>
              <a:rPr lang="en-US" dirty="0"/>
              <a:t>Memory</a:t>
            </a:r>
          </a:p>
        </p:txBody>
      </p:sp>
      <p:sp>
        <p:nvSpPr>
          <p:cNvPr id="7" name="Title 6">
            <a:extLst>
              <a:ext uri="{FF2B5EF4-FFF2-40B4-BE49-F238E27FC236}">
                <a16:creationId xmlns:a16="http://schemas.microsoft.com/office/drawing/2014/main" id="{7E882000-71E0-83C0-C4A7-60B51DB58AA0}"/>
              </a:ext>
            </a:extLst>
          </p:cNvPr>
          <p:cNvSpPr>
            <a:spLocks noGrp="1"/>
          </p:cNvSpPr>
          <p:nvPr>
            <p:ph type="title"/>
          </p:nvPr>
        </p:nvSpPr>
        <p:spPr>
          <a:xfrm>
            <a:off x="1930400" y="274638"/>
            <a:ext cx="9144000" cy="1056204"/>
          </a:xfrm>
          <a:prstGeom prst="roundRect">
            <a:avLst/>
          </a:prstGeom>
          <a:solidFill>
            <a:srgbClr val="FFC000"/>
          </a:solidFill>
          <a:effectLst>
            <a:outerShdw blurRad="50800" dist="38100" dir="2700000" algn="tl" rotWithShape="0">
              <a:prstClr val="black">
                <a:alpha val="40000"/>
              </a:prstClr>
            </a:outerShdw>
          </a:effectLst>
        </p:spPr>
        <p:txBody>
          <a:bodyPr/>
          <a:lstStyle/>
          <a:p>
            <a:r>
              <a:rPr lang="en-US" dirty="0"/>
              <a:t>Hardware Categories</a:t>
            </a:r>
          </a:p>
        </p:txBody>
      </p:sp>
      <p:pic>
        <p:nvPicPr>
          <p:cNvPr id="12" name="Picture 11">
            <a:extLst>
              <a:ext uri="{FF2B5EF4-FFF2-40B4-BE49-F238E27FC236}">
                <a16:creationId xmlns:a16="http://schemas.microsoft.com/office/drawing/2014/main" id="{9DFAD895-09D3-D9F4-EFA0-0AF652F9813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2483" t="23519" r="25305" b="18752"/>
          <a:stretch/>
        </p:blipFill>
        <p:spPr>
          <a:xfrm>
            <a:off x="8849405" y="4297354"/>
            <a:ext cx="3215595" cy="2408246"/>
          </a:xfrm>
          <a:prstGeom prst="rect">
            <a:avLst/>
          </a:prstGeom>
        </p:spPr>
      </p:pic>
      <p:pic>
        <p:nvPicPr>
          <p:cNvPr id="6" name="Picture 5">
            <a:extLst>
              <a:ext uri="{FF2B5EF4-FFF2-40B4-BE49-F238E27FC236}">
                <a16:creationId xmlns:a16="http://schemas.microsoft.com/office/drawing/2014/main" id="{F206410C-1BD3-535D-8F49-D49895D5949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5481" t="12613" r="6618" b="12874"/>
          <a:stretch/>
        </p:blipFill>
        <p:spPr>
          <a:xfrm>
            <a:off x="7801879" y="1706554"/>
            <a:ext cx="4263121" cy="2408246"/>
          </a:xfrm>
          <a:prstGeom prst="rect">
            <a:avLst/>
          </a:prstGeom>
        </p:spPr>
      </p:pic>
    </p:spTree>
    <p:extLst>
      <p:ext uri="{BB962C8B-B14F-4D97-AF65-F5344CB8AC3E}">
        <p14:creationId xmlns:p14="http://schemas.microsoft.com/office/powerpoint/2010/main" val="1459822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anim calcmode="lin" valueType="num">
                                      <p:cBhvr>
                                        <p:cTn id="2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1000"/>
                                        <p:tgtEl>
                                          <p:spTgt spid="8">
                                            <p:txEl>
                                              <p:pRg st="4" end="4"/>
                                            </p:txEl>
                                          </p:spTgt>
                                        </p:tgtEl>
                                      </p:cBhvr>
                                    </p:animEffect>
                                    <p:anim calcmode="lin" valueType="num">
                                      <p:cBhvr>
                                        <p:cTn id="2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1000"/>
                                        <p:tgtEl>
                                          <p:spTgt spid="8">
                                            <p:txEl>
                                              <p:pRg st="6" end="6"/>
                                            </p:txEl>
                                          </p:spTgt>
                                        </p:tgtEl>
                                      </p:cBhvr>
                                    </p:animEffect>
                                    <p:anim calcmode="lin" valueType="num">
                                      <p:cBhvr>
                                        <p:cTn id="38"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Effect transition="in" filter="fade">
                                      <p:cBhvr>
                                        <p:cTn id="43" dur="1000"/>
                                        <p:tgtEl>
                                          <p:spTgt spid="8">
                                            <p:txEl>
                                              <p:pRg st="7" end="7"/>
                                            </p:txEl>
                                          </p:spTgt>
                                        </p:tgtEl>
                                      </p:cBhvr>
                                    </p:animEffect>
                                    <p:anim calcmode="lin" valueType="num">
                                      <p:cBhvr>
                                        <p:cTn id="44"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
                                            <p:txEl>
                                              <p:pRg st="8" end="8"/>
                                            </p:txEl>
                                          </p:spTgt>
                                        </p:tgtEl>
                                        <p:attrNameLst>
                                          <p:attrName>style.visibility</p:attrName>
                                        </p:attrNameLst>
                                      </p:cBhvr>
                                      <p:to>
                                        <p:strVal val="visible"/>
                                      </p:to>
                                    </p:set>
                                    <p:animEffect transition="in" filter="fade">
                                      <p:cBhvr>
                                        <p:cTn id="48" dur="1000"/>
                                        <p:tgtEl>
                                          <p:spTgt spid="8">
                                            <p:txEl>
                                              <p:pRg st="8" end="8"/>
                                            </p:txEl>
                                          </p:spTgt>
                                        </p:tgtEl>
                                      </p:cBhvr>
                                    </p:animEffect>
                                    <p:anim calcmode="lin" valueType="num">
                                      <p:cBhvr>
                                        <p:cTn id="49"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8">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8">
                                            <p:txEl>
                                              <p:pRg st="9" end="9"/>
                                            </p:txEl>
                                          </p:spTgt>
                                        </p:tgtEl>
                                        <p:attrNameLst>
                                          <p:attrName>style.visibility</p:attrName>
                                        </p:attrNameLst>
                                      </p:cBhvr>
                                      <p:to>
                                        <p:strVal val="visible"/>
                                      </p:to>
                                    </p:set>
                                    <p:animEffect transition="in" filter="fade">
                                      <p:cBhvr>
                                        <p:cTn id="53" dur="1000"/>
                                        <p:tgtEl>
                                          <p:spTgt spid="8">
                                            <p:txEl>
                                              <p:pRg st="9" end="9"/>
                                            </p:txEl>
                                          </p:spTgt>
                                        </p:tgtEl>
                                      </p:cBhvr>
                                    </p:animEffect>
                                    <p:anim calcmode="lin" valueType="num">
                                      <p:cBhvr>
                                        <p:cTn id="54"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E57CE-FD88-610E-9831-5B835C3ACE45}"/>
              </a:ext>
            </a:extLst>
          </p:cNvPr>
          <p:cNvSpPr>
            <a:spLocks noGrp="1"/>
          </p:cNvSpPr>
          <p:nvPr>
            <p:ph type="title"/>
          </p:nvPr>
        </p:nvSpPr>
        <p:spPr>
          <a:xfrm>
            <a:off x="1930400" y="304800"/>
            <a:ext cx="9144000" cy="1013628"/>
          </a:xfrm>
          <a:prstGeom prst="roundRect">
            <a:avLst/>
          </a:prstGeom>
          <a:solidFill>
            <a:srgbClr val="FFC000"/>
          </a:solidFill>
          <a:effectLst>
            <a:outerShdw blurRad="50800" dist="38100" dir="2700000" algn="tl" rotWithShape="0">
              <a:prstClr val="black">
                <a:alpha val="40000"/>
              </a:prstClr>
            </a:outerShdw>
          </a:effectLst>
        </p:spPr>
        <p:txBody>
          <a:bodyPr/>
          <a:lstStyle/>
          <a:p>
            <a:r>
              <a:rPr lang="en-US" dirty="0"/>
              <a:t>Software Categories</a:t>
            </a:r>
          </a:p>
        </p:txBody>
      </p:sp>
      <p:sp>
        <p:nvSpPr>
          <p:cNvPr id="3" name="Content Placeholder 2">
            <a:extLst>
              <a:ext uri="{FF2B5EF4-FFF2-40B4-BE49-F238E27FC236}">
                <a16:creationId xmlns:a16="http://schemas.microsoft.com/office/drawing/2014/main" id="{149F1A6D-B558-8848-3939-87486A861E48}"/>
              </a:ext>
            </a:extLst>
          </p:cNvPr>
          <p:cNvSpPr>
            <a:spLocks noGrp="1"/>
          </p:cNvSpPr>
          <p:nvPr>
            <p:ph idx="1"/>
          </p:nvPr>
        </p:nvSpPr>
        <p:spPr>
          <a:xfrm>
            <a:off x="756924" y="1780943"/>
            <a:ext cx="11689076" cy="5534257"/>
          </a:xfrm>
        </p:spPr>
        <p:txBody>
          <a:bodyPr>
            <a:normAutofit/>
          </a:bodyPr>
          <a:lstStyle/>
          <a:p>
            <a:pPr marL="548657" indent="-548657">
              <a:buFont typeface="+mj-lt"/>
              <a:buAutoNum type="arabicPeriod"/>
            </a:pPr>
            <a:r>
              <a:rPr lang="en-US" sz="4400" b="1" dirty="0"/>
              <a:t>Application</a:t>
            </a:r>
            <a:r>
              <a:rPr lang="en-US" sz="4400" dirty="0"/>
              <a:t> Software</a:t>
            </a:r>
          </a:p>
          <a:p>
            <a:pPr lvl="1"/>
            <a:r>
              <a:rPr lang="en-US" sz="4000" dirty="0"/>
              <a:t>instructions or a group of instructions (program) that help users perform specific tasks </a:t>
            </a:r>
          </a:p>
          <a:p>
            <a:pPr lvl="1"/>
            <a:r>
              <a:rPr lang="en-US" sz="4000" dirty="0"/>
              <a:t>also called a “program” or “app”</a:t>
            </a:r>
          </a:p>
          <a:p>
            <a:pPr lvl="1"/>
            <a:r>
              <a:rPr lang="en-US" sz="4000" dirty="0"/>
              <a:t>for meeting business, educational, or personal needs</a:t>
            </a:r>
          </a:p>
          <a:p>
            <a:pPr marL="487695" lvl="1" indent="0">
              <a:buNone/>
            </a:pPr>
            <a:endParaRPr lang="en-US" dirty="0"/>
          </a:p>
          <a:p>
            <a:pPr lvl="1"/>
            <a:endParaRPr lang="en-US" dirty="0"/>
          </a:p>
        </p:txBody>
      </p:sp>
    </p:spTree>
    <p:extLst>
      <p:ext uri="{BB962C8B-B14F-4D97-AF65-F5344CB8AC3E}">
        <p14:creationId xmlns:p14="http://schemas.microsoft.com/office/powerpoint/2010/main" val="1998952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E57CE-FD88-610E-9831-5B835C3ACE45}"/>
              </a:ext>
            </a:extLst>
          </p:cNvPr>
          <p:cNvSpPr>
            <a:spLocks noGrp="1"/>
          </p:cNvSpPr>
          <p:nvPr>
            <p:ph type="title"/>
          </p:nvPr>
        </p:nvSpPr>
        <p:spPr>
          <a:xfrm>
            <a:off x="1930400" y="304800"/>
            <a:ext cx="9144000" cy="1013628"/>
          </a:xfrm>
          <a:prstGeom prst="roundRect">
            <a:avLst/>
          </a:prstGeom>
          <a:solidFill>
            <a:srgbClr val="FFC000"/>
          </a:solidFill>
          <a:effectLst>
            <a:outerShdw blurRad="50800" dist="38100" dir="2700000" algn="tl" rotWithShape="0">
              <a:prstClr val="black">
                <a:alpha val="40000"/>
              </a:prstClr>
            </a:outerShdw>
          </a:effectLst>
        </p:spPr>
        <p:txBody>
          <a:bodyPr/>
          <a:lstStyle/>
          <a:p>
            <a:r>
              <a:rPr lang="en-US" dirty="0"/>
              <a:t>Software Categories</a:t>
            </a:r>
          </a:p>
        </p:txBody>
      </p:sp>
      <p:graphicFrame>
        <p:nvGraphicFramePr>
          <p:cNvPr id="4" name="Table 4">
            <a:extLst>
              <a:ext uri="{FF2B5EF4-FFF2-40B4-BE49-F238E27FC236}">
                <a16:creationId xmlns:a16="http://schemas.microsoft.com/office/drawing/2014/main" id="{A549E373-D5E1-E6C5-635B-CBD0878E59FF}"/>
              </a:ext>
            </a:extLst>
          </p:cNvPr>
          <p:cNvGraphicFramePr>
            <a:graphicFrameLocks/>
          </p:cNvGraphicFramePr>
          <p:nvPr>
            <p:extLst>
              <p:ext uri="{D42A27DB-BD31-4B8C-83A1-F6EECF244321}">
                <p14:modId xmlns:p14="http://schemas.microsoft.com/office/powerpoint/2010/main" val="2517707223"/>
              </p:ext>
            </p:extLst>
          </p:nvPr>
        </p:nvGraphicFramePr>
        <p:xfrm>
          <a:off x="863600" y="1780944"/>
          <a:ext cx="11384276" cy="4999405"/>
        </p:xfrm>
        <a:graphic>
          <a:graphicData uri="http://schemas.openxmlformats.org/drawingml/2006/table">
            <a:tbl>
              <a:tblPr firstRow="1" bandRow="1">
                <a:tableStyleId>{69012ECD-51FC-41F1-AA8D-1B2483CD663E}</a:tableStyleId>
              </a:tblPr>
              <a:tblGrid>
                <a:gridCol w="3623646">
                  <a:extLst>
                    <a:ext uri="{9D8B030D-6E8A-4147-A177-3AD203B41FA5}">
                      <a16:colId xmlns:a16="http://schemas.microsoft.com/office/drawing/2014/main" val="1662909771"/>
                    </a:ext>
                  </a:extLst>
                </a:gridCol>
                <a:gridCol w="7760630">
                  <a:extLst>
                    <a:ext uri="{9D8B030D-6E8A-4147-A177-3AD203B41FA5}">
                      <a16:colId xmlns:a16="http://schemas.microsoft.com/office/drawing/2014/main" val="1711189943"/>
                    </a:ext>
                  </a:extLst>
                </a:gridCol>
              </a:tblGrid>
              <a:tr h="543521">
                <a:tc>
                  <a:txBody>
                    <a:bodyPr/>
                    <a:lstStyle/>
                    <a:p>
                      <a:r>
                        <a:rPr lang="en-US" sz="2800" b="1" dirty="0"/>
                        <a:t>Type </a:t>
                      </a: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dirty="0"/>
                        <a:t>Used for:</a:t>
                      </a: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0109286"/>
                  </a:ext>
                </a:extLst>
              </a:tr>
              <a:tr h="876227">
                <a:tc>
                  <a:txBody>
                    <a:bodyPr/>
                    <a:lstStyle/>
                    <a:p>
                      <a:r>
                        <a:rPr lang="en-US" sz="2800" dirty="0"/>
                        <a:t>Word Processer</a:t>
                      </a: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typing letters, essays, reports, etc.</a:t>
                      </a: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5334804"/>
                  </a:ext>
                </a:extLst>
              </a:tr>
              <a:tr h="876227">
                <a:tc>
                  <a:txBody>
                    <a:bodyPr/>
                    <a:lstStyle/>
                    <a:p>
                      <a:r>
                        <a:rPr lang="en-US" sz="2800" dirty="0"/>
                        <a:t>Spreadsheet</a:t>
                      </a: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calculating figures &amp; manipulating data</a:t>
                      </a: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9319356"/>
                  </a:ext>
                </a:extLst>
              </a:tr>
              <a:tr h="876227">
                <a:tc>
                  <a:txBody>
                    <a:bodyPr/>
                    <a:lstStyle/>
                    <a:p>
                      <a:r>
                        <a:rPr lang="en-US" sz="2800" dirty="0"/>
                        <a:t>Database	</a:t>
                      </a: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maintaining large datasets and creating forms/applications</a:t>
                      </a: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8887264"/>
                  </a:ext>
                </a:extLst>
              </a:tr>
              <a:tr h="876227">
                <a:tc>
                  <a:txBody>
                    <a:bodyPr/>
                    <a:lstStyle/>
                    <a:p>
                      <a:r>
                        <a:rPr lang="en-US" sz="2800" dirty="0"/>
                        <a:t>Publishing</a:t>
                      </a: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creating brochures, greeting cards, newsletters, etc. </a:t>
                      </a: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9769208"/>
                  </a:ext>
                </a:extLst>
              </a:tr>
              <a:tr h="876227">
                <a:tc>
                  <a:txBody>
                    <a:bodyPr/>
                    <a:lstStyle/>
                    <a:p>
                      <a:r>
                        <a:rPr lang="en-US" sz="2800" dirty="0"/>
                        <a:t>Presentation</a:t>
                      </a: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representing content in a visual way </a:t>
                      </a:r>
                    </a:p>
                  </a:txBody>
                  <a:tcPr marL="97536" marR="97536"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6176600"/>
                  </a:ext>
                </a:extLst>
              </a:tr>
            </a:tbl>
          </a:graphicData>
        </a:graphic>
      </p:graphicFrame>
    </p:spTree>
    <p:extLst>
      <p:ext uri="{BB962C8B-B14F-4D97-AF65-F5344CB8AC3E}">
        <p14:creationId xmlns:p14="http://schemas.microsoft.com/office/powerpoint/2010/main" val="20012432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E57CE-FD88-610E-9831-5B835C3ACE45}"/>
              </a:ext>
            </a:extLst>
          </p:cNvPr>
          <p:cNvSpPr>
            <a:spLocks noGrp="1"/>
          </p:cNvSpPr>
          <p:nvPr>
            <p:ph type="title"/>
          </p:nvPr>
        </p:nvSpPr>
        <p:spPr>
          <a:xfrm>
            <a:off x="1930400" y="274638"/>
            <a:ext cx="9214542" cy="1096962"/>
          </a:xfrm>
          <a:prstGeom prst="roundRect">
            <a:avLst/>
          </a:prstGeom>
          <a:solidFill>
            <a:srgbClr val="FFC000"/>
          </a:solidFill>
          <a:effectLst>
            <a:outerShdw blurRad="50800" dist="38100" dir="2700000" algn="tl" rotWithShape="0">
              <a:prstClr val="black">
                <a:alpha val="40000"/>
              </a:prstClr>
            </a:outerShdw>
          </a:effectLst>
        </p:spPr>
        <p:txBody>
          <a:bodyPr/>
          <a:lstStyle/>
          <a:p>
            <a:r>
              <a:rPr lang="en-US" dirty="0"/>
              <a:t>Software Categories</a:t>
            </a:r>
          </a:p>
        </p:txBody>
      </p:sp>
      <p:sp>
        <p:nvSpPr>
          <p:cNvPr id="3" name="Content Placeholder 2">
            <a:extLst>
              <a:ext uri="{FF2B5EF4-FFF2-40B4-BE49-F238E27FC236}">
                <a16:creationId xmlns:a16="http://schemas.microsoft.com/office/drawing/2014/main" id="{149F1A6D-B558-8848-3939-87486A861E48}"/>
              </a:ext>
            </a:extLst>
          </p:cNvPr>
          <p:cNvSpPr>
            <a:spLocks noGrp="1"/>
          </p:cNvSpPr>
          <p:nvPr>
            <p:ph idx="1"/>
          </p:nvPr>
        </p:nvSpPr>
        <p:spPr>
          <a:xfrm>
            <a:off x="609600" y="1417638"/>
            <a:ext cx="11785600" cy="5229457"/>
          </a:xfrm>
        </p:spPr>
        <p:txBody>
          <a:bodyPr>
            <a:noAutofit/>
          </a:bodyPr>
          <a:lstStyle/>
          <a:p>
            <a:pPr marL="548657" indent="-548657">
              <a:buFont typeface="+mj-lt"/>
              <a:buAutoNum type="arabicPeriod" startAt="2"/>
            </a:pPr>
            <a:r>
              <a:rPr lang="en-US" b="1" dirty="0"/>
              <a:t>System</a:t>
            </a:r>
            <a:r>
              <a:rPr lang="en-US" dirty="0"/>
              <a:t> Software</a:t>
            </a:r>
          </a:p>
          <a:p>
            <a:pPr lvl="1"/>
            <a:r>
              <a:rPr lang="en-US" dirty="0"/>
              <a:t>Instructions(software) that tells the computer, and the hardware what to do</a:t>
            </a:r>
          </a:p>
          <a:p>
            <a:pPr lvl="1"/>
            <a:r>
              <a:rPr lang="en-US" dirty="0"/>
              <a:t>interface between the hardware and the application software (i.e. the middleman, communicating with both)</a:t>
            </a:r>
          </a:p>
          <a:p>
            <a:pPr lvl="1"/>
            <a:r>
              <a:rPr lang="en-US" dirty="0"/>
              <a:t>preloaded on most computers</a:t>
            </a:r>
          </a:p>
          <a:p>
            <a:pPr lvl="1"/>
            <a:r>
              <a:rPr lang="en-US" dirty="0"/>
              <a:t>also called “</a:t>
            </a:r>
            <a:r>
              <a:rPr lang="en-US" b="1" dirty="0"/>
              <a:t>Operating System</a:t>
            </a:r>
            <a:r>
              <a:rPr lang="en-US" dirty="0"/>
              <a:t>”</a:t>
            </a:r>
          </a:p>
          <a:p>
            <a:pPr lvl="2"/>
            <a:r>
              <a:rPr lang="en-US" sz="2800" dirty="0"/>
              <a:t>Computer OS:  Microsoft </a:t>
            </a:r>
            <a:r>
              <a:rPr lang="en-US" sz="2800" u="sng" dirty="0"/>
              <a:t>Windows</a:t>
            </a:r>
            <a:r>
              <a:rPr lang="en-US" sz="2800" dirty="0"/>
              <a:t> and </a:t>
            </a:r>
            <a:r>
              <a:rPr lang="en-US" sz="2800" u="sng" dirty="0"/>
              <a:t>MacOS</a:t>
            </a:r>
          </a:p>
          <a:p>
            <a:pPr lvl="2"/>
            <a:r>
              <a:rPr lang="en-US" sz="2800" dirty="0"/>
              <a:t> Mobile device OS: </a:t>
            </a:r>
            <a:r>
              <a:rPr lang="en-US" sz="2800" u="sng" dirty="0"/>
              <a:t>Apple iOS</a:t>
            </a:r>
            <a:r>
              <a:rPr lang="en-US" sz="2800" dirty="0"/>
              <a:t> and </a:t>
            </a:r>
            <a:r>
              <a:rPr lang="en-US" sz="2800" u="sng" dirty="0"/>
              <a:t>Android OS</a:t>
            </a:r>
          </a:p>
        </p:txBody>
      </p:sp>
      <p:grpSp>
        <p:nvGrpSpPr>
          <p:cNvPr id="5" name="Graphic 3" descr="Gears">
            <a:extLst>
              <a:ext uri="{FF2B5EF4-FFF2-40B4-BE49-F238E27FC236}">
                <a16:creationId xmlns:a16="http://schemas.microsoft.com/office/drawing/2014/main" id="{3DB03994-1FEB-B307-EABE-00EB3A81AA57}"/>
              </a:ext>
            </a:extLst>
          </p:cNvPr>
          <p:cNvGrpSpPr/>
          <p:nvPr/>
        </p:nvGrpSpPr>
        <p:grpSpPr>
          <a:xfrm>
            <a:off x="9697941" y="3886200"/>
            <a:ext cx="2214659" cy="2680009"/>
            <a:chOff x="9469341" y="4076971"/>
            <a:chExt cx="1915109" cy="2317517"/>
          </a:xfrm>
          <a:solidFill>
            <a:srgbClr val="FFC000"/>
          </a:solidFill>
        </p:grpSpPr>
        <p:sp>
          <p:nvSpPr>
            <p:cNvPr id="6" name="Freeform: Shape 5">
              <a:extLst>
                <a:ext uri="{FF2B5EF4-FFF2-40B4-BE49-F238E27FC236}">
                  <a16:creationId xmlns:a16="http://schemas.microsoft.com/office/drawing/2014/main" id="{568E066A-0973-AC99-E860-A90AF4427930}"/>
                </a:ext>
              </a:extLst>
            </p:cNvPr>
            <p:cNvSpPr/>
            <p:nvPr/>
          </p:nvSpPr>
          <p:spPr>
            <a:xfrm>
              <a:off x="10133168" y="4076971"/>
              <a:ext cx="1251283" cy="1248345"/>
            </a:xfrm>
            <a:custGeom>
              <a:avLst/>
              <a:gdLst>
                <a:gd name="connsiteX0" fmla="*/ 625642 w 1251283"/>
                <a:gd name="connsiteY0" fmla="*/ 845938 h 1248345"/>
                <a:gd name="connsiteX1" fmla="*/ 405345 w 1251283"/>
                <a:gd name="connsiteY1" fmla="*/ 625642 h 1248345"/>
                <a:gd name="connsiteX2" fmla="*/ 625642 w 1251283"/>
                <a:gd name="connsiteY2" fmla="*/ 405345 h 1248345"/>
                <a:gd name="connsiteX3" fmla="*/ 845938 w 1251283"/>
                <a:gd name="connsiteY3" fmla="*/ 625642 h 1248345"/>
                <a:gd name="connsiteX4" fmla="*/ 625642 w 1251283"/>
                <a:gd name="connsiteY4" fmla="*/ 845938 h 1248345"/>
                <a:gd name="connsiteX5" fmla="*/ 1122043 w 1251283"/>
                <a:gd name="connsiteY5" fmla="*/ 487589 h 1248345"/>
                <a:gd name="connsiteX6" fmla="*/ 1075046 w 1251283"/>
                <a:gd name="connsiteY6" fmla="*/ 373035 h 1248345"/>
                <a:gd name="connsiteX7" fmla="*/ 1122043 w 1251283"/>
                <a:gd name="connsiteY7" fmla="*/ 234983 h 1248345"/>
                <a:gd name="connsiteX8" fmla="*/ 1016300 w 1251283"/>
                <a:gd name="connsiteY8" fmla="*/ 129241 h 1248345"/>
                <a:gd name="connsiteX9" fmla="*/ 878248 w 1251283"/>
                <a:gd name="connsiteY9" fmla="*/ 176237 h 1248345"/>
                <a:gd name="connsiteX10" fmla="*/ 763694 w 1251283"/>
                <a:gd name="connsiteY10" fmla="*/ 129241 h 1248345"/>
                <a:gd name="connsiteX11" fmla="*/ 699074 w 1251283"/>
                <a:gd name="connsiteY11" fmla="*/ 0 h 1248345"/>
                <a:gd name="connsiteX12" fmla="*/ 552209 w 1251283"/>
                <a:gd name="connsiteY12" fmla="*/ 0 h 1248345"/>
                <a:gd name="connsiteX13" fmla="*/ 487589 w 1251283"/>
                <a:gd name="connsiteY13" fmla="*/ 129241 h 1248345"/>
                <a:gd name="connsiteX14" fmla="*/ 373035 w 1251283"/>
                <a:gd name="connsiteY14" fmla="*/ 176237 h 1248345"/>
                <a:gd name="connsiteX15" fmla="*/ 234983 w 1251283"/>
                <a:gd name="connsiteY15" fmla="*/ 129241 h 1248345"/>
                <a:gd name="connsiteX16" fmla="*/ 129241 w 1251283"/>
                <a:gd name="connsiteY16" fmla="*/ 234983 h 1248345"/>
                <a:gd name="connsiteX17" fmla="*/ 176237 w 1251283"/>
                <a:gd name="connsiteY17" fmla="*/ 373035 h 1248345"/>
                <a:gd name="connsiteX18" fmla="*/ 129241 w 1251283"/>
                <a:gd name="connsiteY18" fmla="*/ 487589 h 1248345"/>
                <a:gd name="connsiteX19" fmla="*/ 0 w 1251283"/>
                <a:gd name="connsiteY19" fmla="*/ 552209 h 1248345"/>
                <a:gd name="connsiteX20" fmla="*/ 0 w 1251283"/>
                <a:gd name="connsiteY20" fmla="*/ 699074 h 1248345"/>
                <a:gd name="connsiteX21" fmla="*/ 129241 w 1251283"/>
                <a:gd name="connsiteY21" fmla="*/ 763694 h 1248345"/>
                <a:gd name="connsiteX22" fmla="*/ 176237 w 1251283"/>
                <a:gd name="connsiteY22" fmla="*/ 878248 h 1248345"/>
                <a:gd name="connsiteX23" fmla="*/ 129241 w 1251283"/>
                <a:gd name="connsiteY23" fmla="*/ 1016300 h 1248345"/>
                <a:gd name="connsiteX24" fmla="*/ 232046 w 1251283"/>
                <a:gd name="connsiteY24" fmla="*/ 1119105 h 1248345"/>
                <a:gd name="connsiteX25" fmla="*/ 370098 w 1251283"/>
                <a:gd name="connsiteY25" fmla="*/ 1072109 h 1248345"/>
                <a:gd name="connsiteX26" fmla="*/ 484652 w 1251283"/>
                <a:gd name="connsiteY26" fmla="*/ 1119105 h 1248345"/>
                <a:gd name="connsiteX27" fmla="*/ 549272 w 1251283"/>
                <a:gd name="connsiteY27" fmla="*/ 1248346 h 1248345"/>
                <a:gd name="connsiteX28" fmla="*/ 696136 w 1251283"/>
                <a:gd name="connsiteY28" fmla="*/ 1248346 h 1248345"/>
                <a:gd name="connsiteX29" fmla="*/ 760757 w 1251283"/>
                <a:gd name="connsiteY29" fmla="*/ 1119105 h 1248345"/>
                <a:gd name="connsiteX30" fmla="*/ 875311 w 1251283"/>
                <a:gd name="connsiteY30" fmla="*/ 1072109 h 1248345"/>
                <a:gd name="connsiteX31" fmla="*/ 1013363 w 1251283"/>
                <a:gd name="connsiteY31" fmla="*/ 1119105 h 1248345"/>
                <a:gd name="connsiteX32" fmla="*/ 1119105 w 1251283"/>
                <a:gd name="connsiteY32" fmla="*/ 1016300 h 1248345"/>
                <a:gd name="connsiteX33" fmla="*/ 1072109 w 1251283"/>
                <a:gd name="connsiteY33" fmla="*/ 878248 h 1248345"/>
                <a:gd name="connsiteX34" fmla="*/ 1122043 w 1251283"/>
                <a:gd name="connsiteY34" fmla="*/ 763694 h 1248345"/>
                <a:gd name="connsiteX35" fmla="*/ 1251283 w 1251283"/>
                <a:gd name="connsiteY35" fmla="*/ 699074 h 1248345"/>
                <a:gd name="connsiteX36" fmla="*/ 1251283 w 1251283"/>
                <a:gd name="connsiteY36" fmla="*/ 552209 h 1248345"/>
                <a:gd name="connsiteX37" fmla="*/ 1122043 w 1251283"/>
                <a:gd name="connsiteY37" fmla="*/ 487589 h 124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1283" h="1248345">
                  <a:moveTo>
                    <a:pt x="625642" y="845938"/>
                  </a:moveTo>
                  <a:cubicBezTo>
                    <a:pt x="502276" y="845938"/>
                    <a:pt x="405345" y="746070"/>
                    <a:pt x="405345" y="625642"/>
                  </a:cubicBezTo>
                  <a:cubicBezTo>
                    <a:pt x="405345" y="505213"/>
                    <a:pt x="505213" y="405345"/>
                    <a:pt x="625642" y="405345"/>
                  </a:cubicBezTo>
                  <a:cubicBezTo>
                    <a:pt x="749008" y="405345"/>
                    <a:pt x="845938" y="505213"/>
                    <a:pt x="845938" y="625642"/>
                  </a:cubicBezTo>
                  <a:cubicBezTo>
                    <a:pt x="845938" y="746070"/>
                    <a:pt x="746070" y="845938"/>
                    <a:pt x="625642" y="845938"/>
                  </a:cubicBezTo>
                  <a:close/>
                  <a:moveTo>
                    <a:pt x="1122043" y="487589"/>
                  </a:moveTo>
                  <a:cubicBezTo>
                    <a:pt x="1110294" y="446467"/>
                    <a:pt x="1095607" y="408283"/>
                    <a:pt x="1075046" y="373035"/>
                  </a:cubicBezTo>
                  <a:lnTo>
                    <a:pt x="1122043" y="234983"/>
                  </a:lnTo>
                  <a:lnTo>
                    <a:pt x="1016300" y="129241"/>
                  </a:lnTo>
                  <a:lnTo>
                    <a:pt x="878248" y="176237"/>
                  </a:lnTo>
                  <a:cubicBezTo>
                    <a:pt x="843001" y="155676"/>
                    <a:pt x="804816" y="140990"/>
                    <a:pt x="763694" y="129241"/>
                  </a:cubicBezTo>
                  <a:lnTo>
                    <a:pt x="699074" y="0"/>
                  </a:lnTo>
                  <a:lnTo>
                    <a:pt x="552209" y="0"/>
                  </a:lnTo>
                  <a:lnTo>
                    <a:pt x="487589" y="129241"/>
                  </a:lnTo>
                  <a:cubicBezTo>
                    <a:pt x="446467" y="140990"/>
                    <a:pt x="408283" y="155676"/>
                    <a:pt x="373035" y="176237"/>
                  </a:cubicBezTo>
                  <a:lnTo>
                    <a:pt x="234983" y="129241"/>
                  </a:lnTo>
                  <a:lnTo>
                    <a:pt x="129241" y="234983"/>
                  </a:lnTo>
                  <a:lnTo>
                    <a:pt x="176237" y="373035"/>
                  </a:lnTo>
                  <a:cubicBezTo>
                    <a:pt x="155676" y="408283"/>
                    <a:pt x="140990" y="446467"/>
                    <a:pt x="129241" y="487589"/>
                  </a:cubicBezTo>
                  <a:lnTo>
                    <a:pt x="0" y="552209"/>
                  </a:lnTo>
                  <a:lnTo>
                    <a:pt x="0" y="699074"/>
                  </a:lnTo>
                  <a:lnTo>
                    <a:pt x="129241" y="763694"/>
                  </a:lnTo>
                  <a:cubicBezTo>
                    <a:pt x="140990" y="804816"/>
                    <a:pt x="155676" y="843001"/>
                    <a:pt x="176237" y="878248"/>
                  </a:cubicBezTo>
                  <a:lnTo>
                    <a:pt x="129241" y="1016300"/>
                  </a:lnTo>
                  <a:lnTo>
                    <a:pt x="232046" y="1119105"/>
                  </a:lnTo>
                  <a:lnTo>
                    <a:pt x="370098" y="1072109"/>
                  </a:lnTo>
                  <a:cubicBezTo>
                    <a:pt x="405345" y="1092670"/>
                    <a:pt x="443530" y="1107356"/>
                    <a:pt x="484652" y="1119105"/>
                  </a:cubicBezTo>
                  <a:lnTo>
                    <a:pt x="549272" y="1248346"/>
                  </a:lnTo>
                  <a:lnTo>
                    <a:pt x="696136" y="1248346"/>
                  </a:lnTo>
                  <a:lnTo>
                    <a:pt x="760757" y="1119105"/>
                  </a:lnTo>
                  <a:cubicBezTo>
                    <a:pt x="801879" y="1107356"/>
                    <a:pt x="840063" y="1092670"/>
                    <a:pt x="875311" y="1072109"/>
                  </a:cubicBezTo>
                  <a:lnTo>
                    <a:pt x="1013363" y="1119105"/>
                  </a:lnTo>
                  <a:lnTo>
                    <a:pt x="1119105" y="1016300"/>
                  </a:lnTo>
                  <a:lnTo>
                    <a:pt x="1072109" y="878248"/>
                  </a:lnTo>
                  <a:cubicBezTo>
                    <a:pt x="1092670" y="843001"/>
                    <a:pt x="1110294" y="801879"/>
                    <a:pt x="1122043" y="763694"/>
                  </a:cubicBezTo>
                  <a:lnTo>
                    <a:pt x="1251283" y="699074"/>
                  </a:lnTo>
                  <a:lnTo>
                    <a:pt x="1251283" y="552209"/>
                  </a:lnTo>
                  <a:lnTo>
                    <a:pt x="1122043" y="487589"/>
                  </a:lnTo>
                  <a:close/>
                </a:path>
              </a:pathLst>
            </a:custGeom>
            <a:grpFill/>
            <a:ln w="76200" cap="flat">
              <a:solidFill>
                <a:schemeClr val="accent1"/>
              </a:solid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6CCD2F39-A216-241D-4B39-5A73FFE2650F}"/>
                </a:ext>
              </a:extLst>
            </p:cNvPr>
            <p:cNvSpPr/>
            <p:nvPr/>
          </p:nvSpPr>
          <p:spPr>
            <a:xfrm>
              <a:off x="9469341" y="5146142"/>
              <a:ext cx="1251283" cy="1248345"/>
            </a:xfrm>
            <a:custGeom>
              <a:avLst/>
              <a:gdLst>
                <a:gd name="connsiteX0" fmla="*/ 625642 w 1251283"/>
                <a:gd name="connsiteY0" fmla="*/ 845938 h 1248345"/>
                <a:gd name="connsiteX1" fmla="*/ 405345 w 1251283"/>
                <a:gd name="connsiteY1" fmla="*/ 625641 h 1248345"/>
                <a:gd name="connsiteX2" fmla="*/ 625642 w 1251283"/>
                <a:gd name="connsiteY2" fmla="*/ 405345 h 1248345"/>
                <a:gd name="connsiteX3" fmla="*/ 845938 w 1251283"/>
                <a:gd name="connsiteY3" fmla="*/ 625641 h 1248345"/>
                <a:gd name="connsiteX4" fmla="*/ 625642 w 1251283"/>
                <a:gd name="connsiteY4" fmla="*/ 845938 h 1248345"/>
                <a:gd name="connsiteX5" fmla="*/ 625642 w 1251283"/>
                <a:gd name="connsiteY5" fmla="*/ 845938 h 1248345"/>
                <a:gd name="connsiteX6" fmla="*/ 1075046 w 1251283"/>
                <a:gd name="connsiteY6" fmla="*/ 373035 h 1248345"/>
                <a:gd name="connsiteX7" fmla="*/ 1122043 w 1251283"/>
                <a:gd name="connsiteY7" fmla="*/ 234983 h 1248345"/>
                <a:gd name="connsiteX8" fmla="*/ 1016300 w 1251283"/>
                <a:gd name="connsiteY8" fmla="*/ 129240 h 1248345"/>
                <a:gd name="connsiteX9" fmla="*/ 878248 w 1251283"/>
                <a:gd name="connsiteY9" fmla="*/ 176237 h 1248345"/>
                <a:gd name="connsiteX10" fmla="*/ 763694 w 1251283"/>
                <a:gd name="connsiteY10" fmla="*/ 129240 h 1248345"/>
                <a:gd name="connsiteX11" fmla="*/ 699074 w 1251283"/>
                <a:gd name="connsiteY11" fmla="*/ 0 h 1248345"/>
                <a:gd name="connsiteX12" fmla="*/ 552210 w 1251283"/>
                <a:gd name="connsiteY12" fmla="*/ 0 h 1248345"/>
                <a:gd name="connsiteX13" fmla="*/ 487589 w 1251283"/>
                <a:gd name="connsiteY13" fmla="*/ 129240 h 1248345"/>
                <a:gd name="connsiteX14" fmla="*/ 373035 w 1251283"/>
                <a:gd name="connsiteY14" fmla="*/ 176237 h 1248345"/>
                <a:gd name="connsiteX15" fmla="*/ 234983 w 1251283"/>
                <a:gd name="connsiteY15" fmla="*/ 129240 h 1248345"/>
                <a:gd name="connsiteX16" fmla="*/ 132178 w 1251283"/>
                <a:gd name="connsiteY16" fmla="*/ 232045 h 1248345"/>
                <a:gd name="connsiteX17" fmla="*/ 176237 w 1251283"/>
                <a:gd name="connsiteY17" fmla="*/ 370098 h 1248345"/>
                <a:gd name="connsiteX18" fmla="*/ 129241 w 1251283"/>
                <a:gd name="connsiteY18" fmla="*/ 484652 h 1248345"/>
                <a:gd name="connsiteX19" fmla="*/ 0 w 1251283"/>
                <a:gd name="connsiteY19" fmla="*/ 549272 h 1248345"/>
                <a:gd name="connsiteX20" fmla="*/ 0 w 1251283"/>
                <a:gd name="connsiteY20" fmla="*/ 696136 h 1248345"/>
                <a:gd name="connsiteX21" fmla="*/ 129241 w 1251283"/>
                <a:gd name="connsiteY21" fmla="*/ 760757 h 1248345"/>
                <a:gd name="connsiteX22" fmla="*/ 176237 w 1251283"/>
                <a:gd name="connsiteY22" fmla="*/ 875311 h 1248345"/>
                <a:gd name="connsiteX23" fmla="*/ 132178 w 1251283"/>
                <a:gd name="connsiteY23" fmla="*/ 1013363 h 1248345"/>
                <a:gd name="connsiteX24" fmla="*/ 234983 w 1251283"/>
                <a:gd name="connsiteY24" fmla="*/ 1116168 h 1248345"/>
                <a:gd name="connsiteX25" fmla="*/ 373035 w 1251283"/>
                <a:gd name="connsiteY25" fmla="*/ 1072109 h 1248345"/>
                <a:gd name="connsiteX26" fmla="*/ 487589 w 1251283"/>
                <a:gd name="connsiteY26" fmla="*/ 1119105 h 1248345"/>
                <a:gd name="connsiteX27" fmla="*/ 552210 w 1251283"/>
                <a:gd name="connsiteY27" fmla="*/ 1248346 h 1248345"/>
                <a:gd name="connsiteX28" fmla="*/ 699074 w 1251283"/>
                <a:gd name="connsiteY28" fmla="*/ 1248346 h 1248345"/>
                <a:gd name="connsiteX29" fmla="*/ 763694 w 1251283"/>
                <a:gd name="connsiteY29" fmla="*/ 1119105 h 1248345"/>
                <a:gd name="connsiteX30" fmla="*/ 878248 w 1251283"/>
                <a:gd name="connsiteY30" fmla="*/ 1072109 h 1248345"/>
                <a:gd name="connsiteX31" fmla="*/ 1016300 w 1251283"/>
                <a:gd name="connsiteY31" fmla="*/ 1119105 h 1248345"/>
                <a:gd name="connsiteX32" fmla="*/ 1119105 w 1251283"/>
                <a:gd name="connsiteY32" fmla="*/ 1013363 h 1248345"/>
                <a:gd name="connsiteX33" fmla="*/ 1075046 w 1251283"/>
                <a:gd name="connsiteY33" fmla="*/ 878248 h 1248345"/>
                <a:gd name="connsiteX34" fmla="*/ 1122043 w 1251283"/>
                <a:gd name="connsiteY34" fmla="*/ 763694 h 1248345"/>
                <a:gd name="connsiteX35" fmla="*/ 1251283 w 1251283"/>
                <a:gd name="connsiteY35" fmla="*/ 699074 h 1248345"/>
                <a:gd name="connsiteX36" fmla="*/ 1251283 w 1251283"/>
                <a:gd name="connsiteY36" fmla="*/ 552209 h 1248345"/>
                <a:gd name="connsiteX37" fmla="*/ 1122043 w 1251283"/>
                <a:gd name="connsiteY37" fmla="*/ 487589 h 1248345"/>
                <a:gd name="connsiteX38" fmla="*/ 1075046 w 1251283"/>
                <a:gd name="connsiteY38" fmla="*/ 373035 h 1248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51283" h="1248345">
                  <a:moveTo>
                    <a:pt x="625642" y="845938"/>
                  </a:moveTo>
                  <a:cubicBezTo>
                    <a:pt x="502276" y="845938"/>
                    <a:pt x="405345" y="746070"/>
                    <a:pt x="405345" y="625641"/>
                  </a:cubicBezTo>
                  <a:cubicBezTo>
                    <a:pt x="405345" y="502276"/>
                    <a:pt x="505213" y="405345"/>
                    <a:pt x="625642" y="405345"/>
                  </a:cubicBezTo>
                  <a:cubicBezTo>
                    <a:pt x="749008" y="405345"/>
                    <a:pt x="845938" y="505213"/>
                    <a:pt x="845938" y="625641"/>
                  </a:cubicBezTo>
                  <a:cubicBezTo>
                    <a:pt x="845938" y="746070"/>
                    <a:pt x="749008" y="845938"/>
                    <a:pt x="625642" y="845938"/>
                  </a:cubicBezTo>
                  <a:lnTo>
                    <a:pt x="625642" y="845938"/>
                  </a:lnTo>
                  <a:close/>
                  <a:moveTo>
                    <a:pt x="1075046" y="373035"/>
                  </a:moveTo>
                  <a:lnTo>
                    <a:pt x="1122043" y="234983"/>
                  </a:lnTo>
                  <a:lnTo>
                    <a:pt x="1016300" y="129240"/>
                  </a:lnTo>
                  <a:lnTo>
                    <a:pt x="878248" y="176237"/>
                  </a:lnTo>
                  <a:cubicBezTo>
                    <a:pt x="843001" y="155676"/>
                    <a:pt x="801879" y="140990"/>
                    <a:pt x="763694" y="129240"/>
                  </a:cubicBezTo>
                  <a:lnTo>
                    <a:pt x="699074" y="0"/>
                  </a:lnTo>
                  <a:lnTo>
                    <a:pt x="552210" y="0"/>
                  </a:lnTo>
                  <a:lnTo>
                    <a:pt x="487589" y="129240"/>
                  </a:lnTo>
                  <a:cubicBezTo>
                    <a:pt x="446467" y="140990"/>
                    <a:pt x="408283" y="155676"/>
                    <a:pt x="373035" y="176237"/>
                  </a:cubicBezTo>
                  <a:lnTo>
                    <a:pt x="234983" y="129240"/>
                  </a:lnTo>
                  <a:lnTo>
                    <a:pt x="132178" y="232045"/>
                  </a:lnTo>
                  <a:lnTo>
                    <a:pt x="176237" y="370098"/>
                  </a:lnTo>
                  <a:cubicBezTo>
                    <a:pt x="155676" y="405345"/>
                    <a:pt x="140990" y="446467"/>
                    <a:pt x="129241" y="484652"/>
                  </a:cubicBezTo>
                  <a:lnTo>
                    <a:pt x="0" y="549272"/>
                  </a:lnTo>
                  <a:lnTo>
                    <a:pt x="0" y="696136"/>
                  </a:lnTo>
                  <a:lnTo>
                    <a:pt x="129241" y="760757"/>
                  </a:lnTo>
                  <a:cubicBezTo>
                    <a:pt x="140990" y="801879"/>
                    <a:pt x="155676" y="840063"/>
                    <a:pt x="176237" y="875311"/>
                  </a:cubicBezTo>
                  <a:lnTo>
                    <a:pt x="132178" y="1013363"/>
                  </a:lnTo>
                  <a:lnTo>
                    <a:pt x="234983" y="1116168"/>
                  </a:lnTo>
                  <a:lnTo>
                    <a:pt x="373035" y="1072109"/>
                  </a:lnTo>
                  <a:cubicBezTo>
                    <a:pt x="408283" y="1092670"/>
                    <a:pt x="446467" y="1107356"/>
                    <a:pt x="487589" y="1119105"/>
                  </a:cubicBezTo>
                  <a:lnTo>
                    <a:pt x="552210" y="1248346"/>
                  </a:lnTo>
                  <a:lnTo>
                    <a:pt x="699074" y="1248346"/>
                  </a:lnTo>
                  <a:lnTo>
                    <a:pt x="763694" y="1119105"/>
                  </a:lnTo>
                  <a:cubicBezTo>
                    <a:pt x="804816" y="1107356"/>
                    <a:pt x="843001" y="1092670"/>
                    <a:pt x="878248" y="1072109"/>
                  </a:cubicBezTo>
                  <a:lnTo>
                    <a:pt x="1016300" y="1119105"/>
                  </a:lnTo>
                  <a:lnTo>
                    <a:pt x="1119105" y="1013363"/>
                  </a:lnTo>
                  <a:lnTo>
                    <a:pt x="1075046" y="878248"/>
                  </a:lnTo>
                  <a:cubicBezTo>
                    <a:pt x="1095607" y="843001"/>
                    <a:pt x="1110294" y="804816"/>
                    <a:pt x="1122043" y="763694"/>
                  </a:cubicBezTo>
                  <a:lnTo>
                    <a:pt x="1251283" y="699074"/>
                  </a:lnTo>
                  <a:lnTo>
                    <a:pt x="1251283" y="552209"/>
                  </a:lnTo>
                  <a:lnTo>
                    <a:pt x="1122043" y="487589"/>
                  </a:lnTo>
                  <a:cubicBezTo>
                    <a:pt x="1110294" y="446467"/>
                    <a:pt x="1095607" y="408282"/>
                    <a:pt x="1075046" y="373035"/>
                  </a:cubicBezTo>
                  <a:close/>
                </a:path>
              </a:pathLst>
            </a:custGeom>
            <a:grpFill/>
            <a:ln w="76200" cap="flat">
              <a:solidFill>
                <a:schemeClr val="accent1"/>
              </a:solidFill>
              <a:prstDash val="solid"/>
              <a:miter/>
            </a:ln>
          </p:spPr>
          <p:txBody>
            <a:bodyPr rtlCol="0" anchor="ctr"/>
            <a:lstStyle/>
            <a:p>
              <a:endParaRPr lang="en-US"/>
            </a:p>
          </p:txBody>
        </p:sp>
      </p:grpSp>
    </p:spTree>
    <p:extLst>
      <p:ext uri="{BB962C8B-B14F-4D97-AF65-F5344CB8AC3E}">
        <p14:creationId xmlns:p14="http://schemas.microsoft.com/office/powerpoint/2010/main" val="4068732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E57CE-FD88-610E-9831-5B835C3ACE45}"/>
              </a:ext>
            </a:extLst>
          </p:cNvPr>
          <p:cNvSpPr>
            <a:spLocks noGrp="1"/>
          </p:cNvSpPr>
          <p:nvPr>
            <p:ph type="title"/>
          </p:nvPr>
        </p:nvSpPr>
        <p:spPr>
          <a:xfrm>
            <a:off x="1930400" y="274638"/>
            <a:ext cx="9144000" cy="1143000"/>
          </a:xfrm>
          <a:prstGeom prst="roundRect">
            <a:avLst/>
          </a:prstGeom>
          <a:solidFill>
            <a:srgbClr val="FFC000"/>
          </a:solidFill>
          <a:effectLst>
            <a:outerShdw blurRad="50800" dist="38100" dir="2700000" algn="tl" rotWithShape="0">
              <a:prstClr val="black">
                <a:alpha val="40000"/>
              </a:prstClr>
            </a:outerShdw>
          </a:effectLst>
        </p:spPr>
        <p:txBody>
          <a:bodyPr/>
          <a:lstStyle/>
          <a:p>
            <a:r>
              <a:rPr lang="en-US" dirty="0"/>
              <a:t>Software Categories</a:t>
            </a:r>
          </a:p>
        </p:txBody>
      </p:sp>
      <p:sp>
        <p:nvSpPr>
          <p:cNvPr id="3" name="Content Placeholder 2">
            <a:extLst>
              <a:ext uri="{FF2B5EF4-FFF2-40B4-BE49-F238E27FC236}">
                <a16:creationId xmlns:a16="http://schemas.microsoft.com/office/drawing/2014/main" id="{149F1A6D-B558-8848-3939-87486A861E48}"/>
              </a:ext>
            </a:extLst>
          </p:cNvPr>
          <p:cNvSpPr>
            <a:spLocks noGrp="1"/>
          </p:cNvSpPr>
          <p:nvPr>
            <p:ph idx="1"/>
          </p:nvPr>
        </p:nvSpPr>
        <p:spPr>
          <a:xfrm>
            <a:off x="546100" y="1803402"/>
            <a:ext cx="11912600" cy="5511798"/>
          </a:xfrm>
        </p:spPr>
        <p:txBody>
          <a:bodyPr>
            <a:normAutofit/>
          </a:bodyPr>
          <a:lstStyle/>
          <a:p>
            <a:pPr marL="548657" indent="-548657">
              <a:buFont typeface="+mj-lt"/>
              <a:buAutoNum type="arabicPeriod" startAt="3"/>
            </a:pPr>
            <a:r>
              <a:rPr lang="en-US" b="1" dirty="0"/>
              <a:t>Utility</a:t>
            </a:r>
            <a:r>
              <a:rPr lang="en-US" dirty="0"/>
              <a:t> Software</a:t>
            </a:r>
          </a:p>
          <a:p>
            <a:pPr lvl="1"/>
            <a:r>
              <a:rPr lang="en-US" sz="3200" dirty="0"/>
              <a:t>instructions within the system software that keeps the computer running smoothly (e.g. anti-virus, system cleanup, file backup, defragmentation, file compression)</a:t>
            </a:r>
          </a:p>
          <a:p>
            <a:pPr lvl="1"/>
            <a:r>
              <a:rPr lang="en-US" sz="3200" dirty="0"/>
              <a:t>small programs</a:t>
            </a:r>
          </a:p>
          <a:p>
            <a:pPr lvl="1"/>
            <a:r>
              <a:rPr lang="en-US" sz="3200" dirty="0"/>
              <a:t>built into Operating System (system software)</a:t>
            </a:r>
          </a:p>
          <a:p>
            <a:pPr lvl="1"/>
            <a:r>
              <a:rPr lang="en-US" sz="3200" dirty="0"/>
              <a:t>preloaded</a:t>
            </a:r>
          </a:p>
          <a:p>
            <a:pPr lvl="1"/>
            <a:r>
              <a:rPr lang="en-US" sz="3200" dirty="0"/>
              <a:t>accessible mainly through the control panel or settings</a:t>
            </a:r>
          </a:p>
          <a:p>
            <a:pPr lvl="1"/>
            <a:endParaRPr lang="en-US" dirty="0"/>
          </a:p>
          <a:p>
            <a:pPr lvl="1"/>
            <a:endParaRPr lang="en-US" dirty="0"/>
          </a:p>
        </p:txBody>
      </p:sp>
    </p:spTree>
    <p:extLst>
      <p:ext uri="{BB962C8B-B14F-4D97-AF65-F5344CB8AC3E}">
        <p14:creationId xmlns:p14="http://schemas.microsoft.com/office/powerpoint/2010/main" val="3492592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84F74-915B-87E8-EF7A-AA77DA4C460B}"/>
              </a:ext>
            </a:extLst>
          </p:cNvPr>
          <p:cNvSpPr>
            <a:spLocks noGrp="1"/>
          </p:cNvSpPr>
          <p:nvPr>
            <p:ph type="title"/>
          </p:nvPr>
        </p:nvSpPr>
        <p:spPr>
          <a:xfrm>
            <a:off x="1899504" y="389468"/>
            <a:ext cx="9205793" cy="1413934"/>
          </a:xfrm>
          <a:prstGeom prst="roundRect">
            <a:avLst/>
          </a:prstGeom>
          <a:solidFill>
            <a:srgbClr val="FFC000"/>
          </a:solidFill>
          <a:effectLst>
            <a:outerShdw blurRad="50800" dist="38100" dir="2700000" algn="tl" rotWithShape="0">
              <a:prstClr val="black">
                <a:alpha val="40000"/>
              </a:prstClr>
            </a:outerShdw>
          </a:effectLst>
        </p:spPr>
        <p:txBody>
          <a:bodyPr>
            <a:normAutofit fontScale="90000"/>
          </a:bodyPr>
          <a:lstStyle/>
          <a:p>
            <a:r>
              <a:rPr lang="en-US" dirty="0"/>
              <a:t>Group Activity: </a:t>
            </a:r>
            <a:br>
              <a:rPr lang="en-US" dirty="0"/>
            </a:br>
            <a:r>
              <a:rPr lang="en-US" dirty="0"/>
              <a:t>Hardware &amp; Software</a:t>
            </a:r>
          </a:p>
        </p:txBody>
      </p:sp>
      <p:sp>
        <p:nvSpPr>
          <p:cNvPr id="3" name="Content Placeholder 2">
            <a:extLst>
              <a:ext uri="{FF2B5EF4-FFF2-40B4-BE49-F238E27FC236}">
                <a16:creationId xmlns:a16="http://schemas.microsoft.com/office/drawing/2014/main" id="{C9F96F3C-FF66-B46B-6F09-8C5EF2B2621A}"/>
              </a:ext>
            </a:extLst>
          </p:cNvPr>
          <p:cNvSpPr>
            <a:spLocks noGrp="1"/>
          </p:cNvSpPr>
          <p:nvPr>
            <p:ph idx="1"/>
          </p:nvPr>
        </p:nvSpPr>
        <p:spPr>
          <a:xfrm>
            <a:off x="635000" y="2514600"/>
            <a:ext cx="6248400" cy="3810000"/>
          </a:xfrm>
        </p:spPr>
        <p:txBody>
          <a:bodyPr>
            <a:normAutofit/>
          </a:bodyPr>
          <a:lstStyle/>
          <a:p>
            <a:pPr marL="0" indent="0">
              <a:buNone/>
            </a:pPr>
            <a:r>
              <a:rPr lang="en-US" dirty="0"/>
              <a:t>Items in your envelope: </a:t>
            </a:r>
          </a:p>
          <a:p>
            <a:pPr lvl="1"/>
            <a:r>
              <a:rPr lang="en-US" sz="3200" dirty="0"/>
              <a:t>pictures of various computer devices and the name of various computer programs.</a:t>
            </a:r>
          </a:p>
          <a:p>
            <a:pPr lvl="1"/>
            <a:r>
              <a:rPr lang="en-US" sz="3200" dirty="0"/>
              <a:t>Two large strips of paper with the headings: HARDWARE and SOFTWARE </a:t>
            </a:r>
          </a:p>
          <a:p>
            <a:pPr marL="457188" lvl="1" indent="0" algn="ctr">
              <a:buNone/>
            </a:pPr>
            <a:endParaRPr lang="en-US" sz="4400" b="1" dirty="0"/>
          </a:p>
        </p:txBody>
      </p:sp>
      <p:pic>
        <p:nvPicPr>
          <p:cNvPr id="6" name="Picture 5" descr="A white envelope with a piece of paper inside&#10;&#10;Description automatically generated">
            <a:extLst>
              <a:ext uri="{FF2B5EF4-FFF2-40B4-BE49-F238E27FC236}">
                <a16:creationId xmlns:a16="http://schemas.microsoft.com/office/drawing/2014/main" id="{B869AE1D-5E58-8234-BF15-352E01A026DD}"/>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493000" y="2122135"/>
            <a:ext cx="4267200" cy="4427704"/>
          </a:xfrm>
          <a:prstGeom prst="rect">
            <a:avLst/>
          </a:prstGeom>
        </p:spPr>
      </p:pic>
    </p:spTree>
    <p:extLst>
      <p:ext uri="{BB962C8B-B14F-4D97-AF65-F5344CB8AC3E}">
        <p14:creationId xmlns:p14="http://schemas.microsoft.com/office/powerpoint/2010/main" val="1184736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E6ED4-610B-9E85-38F1-0C25D96CA424}"/>
              </a:ext>
            </a:extLst>
          </p:cNvPr>
          <p:cNvSpPr>
            <a:spLocks noGrp="1"/>
          </p:cNvSpPr>
          <p:nvPr>
            <p:ph type="title"/>
          </p:nvPr>
        </p:nvSpPr>
        <p:spPr>
          <a:xfrm>
            <a:off x="1930400" y="274638"/>
            <a:ext cx="9144000" cy="1477962"/>
          </a:xfrm>
          <a:prstGeom prst="roundRect">
            <a:avLst/>
          </a:prstGeom>
          <a:solidFill>
            <a:srgbClr val="FFC000"/>
          </a:solidFill>
          <a:effectLst>
            <a:outerShdw blurRad="50800" dist="38100" dir="2700000" algn="tl" rotWithShape="0">
              <a:prstClr val="black">
                <a:alpha val="40000"/>
              </a:prstClr>
            </a:outerShdw>
          </a:effectLst>
        </p:spPr>
        <p:txBody>
          <a:bodyPr anchor="ctr">
            <a:normAutofit/>
          </a:bodyPr>
          <a:lstStyle/>
          <a:p>
            <a:pPr>
              <a:lnSpc>
                <a:spcPct val="90000"/>
              </a:lnSpc>
            </a:pPr>
            <a:r>
              <a:rPr lang="en-US" sz="3700" dirty="0"/>
              <a:t>Things to Consider </a:t>
            </a:r>
            <a:br>
              <a:rPr lang="en-US" sz="3700" dirty="0"/>
            </a:br>
            <a:r>
              <a:rPr lang="en-US" sz="3700" dirty="0"/>
              <a:t>when Purchasing a Computer</a:t>
            </a:r>
          </a:p>
        </p:txBody>
      </p:sp>
      <p:graphicFrame>
        <p:nvGraphicFramePr>
          <p:cNvPr id="6" name="Content Placeholder 2">
            <a:extLst>
              <a:ext uri="{FF2B5EF4-FFF2-40B4-BE49-F238E27FC236}">
                <a16:creationId xmlns:a16="http://schemas.microsoft.com/office/drawing/2014/main" id="{3A2D89BF-D826-E521-D6FD-306DA162C563}"/>
              </a:ext>
            </a:extLst>
          </p:cNvPr>
          <p:cNvGraphicFramePr>
            <a:graphicFrameLocks noGrp="1"/>
          </p:cNvGraphicFramePr>
          <p:nvPr>
            <p:ph idx="1"/>
            <p:extLst>
              <p:ext uri="{D42A27DB-BD31-4B8C-83A1-F6EECF244321}">
                <p14:modId xmlns:p14="http://schemas.microsoft.com/office/powerpoint/2010/main" val="1385765926"/>
              </p:ext>
            </p:extLst>
          </p:nvPr>
        </p:nvGraphicFramePr>
        <p:xfrm>
          <a:off x="863600" y="2209801"/>
          <a:ext cx="11353800" cy="4495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06067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E6ED4-610B-9E85-38F1-0C25D96CA424}"/>
              </a:ext>
            </a:extLst>
          </p:cNvPr>
          <p:cNvSpPr>
            <a:spLocks noGrp="1"/>
          </p:cNvSpPr>
          <p:nvPr>
            <p:ph type="title"/>
          </p:nvPr>
        </p:nvSpPr>
        <p:spPr>
          <a:xfrm>
            <a:off x="1930400" y="381000"/>
            <a:ext cx="9144000" cy="1379621"/>
          </a:xfrm>
          <a:prstGeom prst="roundRect">
            <a:avLst/>
          </a:prstGeom>
          <a:solidFill>
            <a:srgbClr val="FFC000"/>
          </a:solidFill>
        </p:spPr>
        <p:txBody>
          <a:bodyPr anchor="ctr">
            <a:normAutofit/>
          </a:bodyPr>
          <a:lstStyle/>
          <a:p>
            <a:pPr>
              <a:lnSpc>
                <a:spcPct val="90000"/>
              </a:lnSpc>
            </a:pPr>
            <a:r>
              <a:rPr lang="en-US" sz="3700" dirty="0"/>
              <a:t>Things to Consider </a:t>
            </a:r>
            <a:br>
              <a:rPr lang="en-US" sz="3700" dirty="0"/>
            </a:br>
            <a:r>
              <a:rPr lang="en-US" sz="3700" dirty="0"/>
              <a:t>when Purchasing a Computer</a:t>
            </a:r>
          </a:p>
        </p:txBody>
      </p:sp>
      <p:graphicFrame>
        <p:nvGraphicFramePr>
          <p:cNvPr id="5" name="Content Placeholder 2">
            <a:extLst>
              <a:ext uri="{FF2B5EF4-FFF2-40B4-BE49-F238E27FC236}">
                <a16:creationId xmlns:a16="http://schemas.microsoft.com/office/drawing/2014/main" id="{5605ECFD-8B2E-4C3E-6E56-7F5FC01337AC}"/>
              </a:ext>
            </a:extLst>
          </p:cNvPr>
          <p:cNvGraphicFramePr>
            <a:graphicFrameLocks noGrp="1"/>
          </p:cNvGraphicFramePr>
          <p:nvPr>
            <p:ph idx="1"/>
            <p:extLst>
              <p:ext uri="{D42A27DB-BD31-4B8C-83A1-F6EECF244321}">
                <p14:modId xmlns:p14="http://schemas.microsoft.com/office/powerpoint/2010/main" val="2890388882"/>
              </p:ext>
            </p:extLst>
          </p:nvPr>
        </p:nvGraphicFramePr>
        <p:xfrm>
          <a:off x="609599" y="1600201"/>
          <a:ext cx="11785599" cy="4952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1407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C5FF-650B-B2D7-1971-B43AE364888A}"/>
              </a:ext>
            </a:extLst>
          </p:cNvPr>
          <p:cNvSpPr>
            <a:spLocks noGrp="1"/>
          </p:cNvSpPr>
          <p:nvPr>
            <p:ph type="title"/>
          </p:nvPr>
        </p:nvSpPr>
        <p:spPr>
          <a:xfrm>
            <a:off x="1016000" y="274638"/>
            <a:ext cx="10972800" cy="868362"/>
          </a:xfrm>
          <a:prstGeom prst="roundRect">
            <a:avLst/>
          </a:prstGeom>
          <a:solidFill>
            <a:srgbClr val="FFC000"/>
          </a:solidFill>
          <a:effectLst>
            <a:outerShdw blurRad="50800" dist="38100" dir="2700000" algn="tl" rotWithShape="0">
              <a:prstClr val="black">
                <a:alpha val="40000"/>
              </a:prstClr>
            </a:outerShdw>
          </a:effectLst>
        </p:spPr>
        <p:txBody>
          <a:bodyPr/>
          <a:lstStyle/>
          <a:p>
            <a:r>
              <a:rPr lang="en-US" dirty="0"/>
              <a:t>Author Acknowledgement</a:t>
            </a:r>
          </a:p>
        </p:txBody>
      </p:sp>
      <p:sp>
        <p:nvSpPr>
          <p:cNvPr id="3" name="Content Placeholder 2">
            <a:extLst>
              <a:ext uri="{FF2B5EF4-FFF2-40B4-BE49-F238E27FC236}">
                <a16:creationId xmlns:a16="http://schemas.microsoft.com/office/drawing/2014/main" id="{9BD61E4F-B70A-9A71-D535-57D4D5373C26}"/>
              </a:ext>
            </a:extLst>
          </p:cNvPr>
          <p:cNvSpPr>
            <a:spLocks noGrp="1"/>
          </p:cNvSpPr>
          <p:nvPr>
            <p:ph idx="1"/>
          </p:nvPr>
        </p:nvSpPr>
        <p:spPr>
          <a:xfrm>
            <a:off x="609600" y="1371601"/>
            <a:ext cx="11303000" cy="5181600"/>
          </a:xfrm>
        </p:spPr>
        <p:txBody>
          <a:bodyPr>
            <a:normAutofit/>
          </a:bodyPr>
          <a:lstStyle/>
          <a:p>
            <a:pPr marL="0" indent="0">
              <a:buNone/>
            </a:pPr>
            <a:r>
              <a:rPr lang="en-US" dirty="0"/>
              <a:t>We wish to thank the authors of this training material:</a:t>
            </a:r>
          </a:p>
          <a:p>
            <a:pPr marL="0" indent="0" algn="l">
              <a:lnSpc>
                <a:spcPct val="160000"/>
              </a:lnSpc>
              <a:buNone/>
            </a:pPr>
            <a:r>
              <a:rPr lang="en-US" u="sng" dirty="0"/>
              <a:t>Authors:</a:t>
            </a:r>
            <a:r>
              <a:rPr lang="en-US" dirty="0"/>
              <a:t> </a:t>
            </a:r>
          </a:p>
          <a:p>
            <a:pPr marL="400039" lvl="1" indent="0">
              <a:buNone/>
            </a:pPr>
            <a:r>
              <a:rPr lang="en-US" b="1" dirty="0"/>
              <a:t>Dr. Dorothy Brandon</a:t>
            </a:r>
            <a:r>
              <a:rPr lang="en-US" dirty="0"/>
              <a:t>, Extension Specialist, Alabama A&amp;M University</a:t>
            </a:r>
            <a:br>
              <a:rPr lang="en-US" dirty="0"/>
            </a:br>
            <a:r>
              <a:rPr lang="en-US" dirty="0"/>
              <a:t> </a:t>
            </a:r>
          </a:p>
          <a:p>
            <a:pPr marL="400039" lvl="1" indent="0">
              <a:buNone/>
            </a:pPr>
            <a:r>
              <a:rPr lang="en-US" b="1" dirty="0"/>
              <a:t>Terrence </a:t>
            </a:r>
            <a:r>
              <a:rPr lang="en-US" b="1" dirty="0" err="1"/>
              <a:t>Wolfork</a:t>
            </a:r>
            <a:r>
              <a:rPr lang="en-US" dirty="0"/>
              <a:t>, Assistant Extension Administrator for Communications, Conferencing, and Technology, Fort Valley State University</a:t>
            </a:r>
          </a:p>
          <a:p>
            <a:pPr marL="0" indent="0" algn="l">
              <a:lnSpc>
                <a:spcPct val="150000"/>
              </a:lnSpc>
              <a:buNone/>
            </a:pPr>
            <a:r>
              <a:rPr lang="en-US" u="sng" dirty="0"/>
              <a:t>Contributor</a:t>
            </a:r>
            <a:r>
              <a:rPr lang="en-US" dirty="0"/>
              <a:t>: </a:t>
            </a:r>
          </a:p>
          <a:p>
            <a:pPr marL="0" indent="0" algn="l">
              <a:buNone/>
            </a:pPr>
            <a:r>
              <a:rPr lang="en-US" sz="2800" b="1" dirty="0"/>
              <a:t>Dr. Roseanne Scammahorn</a:t>
            </a:r>
            <a:r>
              <a:rPr lang="en-US" sz="2800" dirty="0"/>
              <a:t>, Research Extension Associate, Southern Rural Development Center</a:t>
            </a:r>
          </a:p>
        </p:txBody>
      </p:sp>
    </p:spTree>
    <p:extLst>
      <p:ext uri="{BB962C8B-B14F-4D97-AF65-F5344CB8AC3E}">
        <p14:creationId xmlns:p14="http://schemas.microsoft.com/office/powerpoint/2010/main" val="748812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B178B-FC04-373E-FC69-F49635BF62D3}"/>
              </a:ext>
            </a:extLst>
          </p:cNvPr>
          <p:cNvSpPr>
            <a:spLocks noGrp="1"/>
          </p:cNvSpPr>
          <p:nvPr>
            <p:ph type="title"/>
          </p:nvPr>
        </p:nvSpPr>
        <p:spPr>
          <a:xfrm>
            <a:off x="1016000" y="274638"/>
            <a:ext cx="10972800" cy="1143000"/>
          </a:xfrm>
          <a:prstGeom prst="roundRect">
            <a:avLst/>
          </a:prstGeom>
          <a:solidFill>
            <a:srgbClr val="FFC000"/>
          </a:solidFill>
          <a:effectLst>
            <a:outerShdw blurRad="50800" dist="38100" dir="2700000" algn="tl" rotWithShape="0">
              <a:prstClr val="black">
                <a:alpha val="40000"/>
              </a:prstClr>
            </a:outerShdw>
          </a:effectLst>
        </p:spPr>
        <p:txBody>
          <a:bodyPr/>
          <a:lstStyle/>
          <a:p>
            <a:r>
              <a:rPr lang="en-US" dirty="0"/>
              <a:t>Summary</a:t>
            </a:r>
          </a:p>
        </p:txBody>
      </p:sp>
      <p:sp>
        <p:nvSpPr>
          <p:cNvPr id="3" name="Content Placeholder 2">
            <a:extLst>
              <a:ext uri="{FF2B5EF4-FFF2-40B4-BE49-F238E27FC236}">
                <a16:creationId xmlns:a16="http://schemas.microsoft.com/office/drawing/2014/main" id="{20A479BE-28B1-1242-36BE-90BF90F997CF}"/>
              </a:ext>
            </a:extLst>
          </p:cNvPr>
          <p:cNvSpPr>
            <a:spLocks noGrp="1"/>
          </p:cNvSpPr>
          <p:nvPr>
            <p:ph idx="1"/>
          </p:nvPr>
        </p:nvSpPr>
        <p:spPr>
          <a:xfrm>
            <a:off x="546100" y="1600201"/>
            <a:ext cx="11912600" cy="4952999"/>
          </a:xfrm>
        </p:spPr>
        <p:txBody>
          <a:bodyPr>
            <a:normAutofit/>
          </a:bodyPr>
          <a:lstStyle/>
          <a:p>
            <a:r>
              <a:rPr lang="en-US" dirty="0"/>
              <a:t>A computer system is…</a:t>
            </a:r>
          </a:p>
          <a:p>
            <a:r>
              <a:rPr lang="en-US" dirty="0"/>
              <a:t>Hardware refers to…</a:t>
            </a:r>
          </a:p>
          <a:p>
            <a:r>
              <a:rPr lang="en-US" dirty="0"/>
              <a:t>The 4 categories of hardware are…</a:t>
            </a:r>
          </a:p>
          <a:p>
            <a:r>
              <a:rPr lang="en-US" dirty="0"/>
              <a:t>Software refers to… </a:t>
            </a:r>
          </a:p>
          <a:p>
            <a:r>
              <a:rPr lang="en-US" dirty="0"/>
              <a:t>The 3 categories of software are...</a:t>
            </a:r>
          </a:p>
          <a:p>
            <a:r>
              <a:rPr lang="en-US" dirty="0"/>
              <a:t>Make informed decisions when purchasing a computer. </a:t>
            </a:r>
          </a:p>
        </p:txBody>
      </p:sp>
    </p:spTree>
    <p:extLst>
      <p:ext uri="{BB962C8B-B14F-4D97-AF65-F5344CB8AC3E}">
        <p14:creationId xmlns:p14="http://schemas.microsoft.com/office/powerpoint/2010/main" val="514884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FBF88C-D8E2-0C27-3A89-541789BEF6D3}"/>
              </a:ext>
            </a:extLst>
          </p:cNvPr>
          <p:cNvSpPr/>
          <p:nvPr/>
        </p:nvSpPr>
        <p:spPr>
          <a:xfrm>
            <a:off x="0" y="0"/>
            <a:ext cx="13004800" cy="731520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9FD878A5-D912-ED14-8ECB-C36DBCAE0DF8}"/>
              </a:ext>
            </a:extLst>
          </p:cNvPr>
          <p:cNvGrpSpPr/>
          <p:nvPr/>
        </p:nvGrpSpPr>
        <p:grpSpPr>
          <a:xfrm>
            <a:off x="3989272" y="1586127"/>
            <a:ext cx="7641387" cy="4125556"/>
            <a:chOff x="3423919" y="1955483"/>
            <a:chExt cx="7848600" cy="3389944"/>
          </a:xfrm>
          <a:effectLst>
            <a:outerShdw blurRad="50800" dist="38100" dir="2700000" algn="tl" rotWithShape="0">
              <a:prstClr val="black">
                <a:alpha val="40000"/>
              </a:prstClr>
            </a:outerShdw>
          </a:effectLst>
        </p:grpSpPr>
        <p:sp>
          <p:nvSpPr>
            <p:cNvPr id="14" name="Rectangle 13">
              <a:extLst>
                <a:ext uri="{FF2B5EF4-FFF2-40B4-BE49-F238E27FC236}">
                  <a16:creationId xmlns:a16="http://schemas.microsoft.com/office/drawing/2014/main" id="{0B02D110-B9C8-EB7B-E3DD-6E044DC88500}"/>
                </a:ext>
              </a:extLst>
            </p:cNvPr>
            <p:cNvSpPr/>
            <p:nvPr/>
          </p:nvSpPr>
          <p:spPr>
            <a:xfrm>
              <a:off x="4120314" y="4202427"/>
              <a:ext cx="7152205" cy="1143000"/>
            </a:xfrm>
            <a:prstGeom prst="rect">
              <a:avLst/>
            </a:prstGeom>
            <a:solidFill>
              <a:srgbClr val="00B050"/>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r"/>
              <a:r>
                <a:rPr lang="en-US" sz="48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Next Steps</a:t>
              </a:r>
            </a:p>
          </p:txBody>
        </p:sp>
        <p:sp>
          <p:nvSpPr>
            <p:cNvPr id="12" name="Rectangle 11">
              <a:extLst>
                <a:ext uri="{FF2B5EF4-FFF2-40B4-BE49-F238E27FC236}">
                  <a16:creationId xmlns:a16="http://schemas.microsoft.com/office/drawing/2014/main" id="{0FAD9C97-A9D7-13AB-A84D-B91AF8776D22}"/>
                </a:ext>
              </a:extLst>
            </p:cNvPr>
            <p:cNvSpPr/>
            <p:nvPr/>
          </p:nvSpPr>
          <p:spPr>
            <a:xfrm>
              <a:off x="3881119" y="3086100"/>
              <a:ext cx="7391400" cy="11430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r"/>
              <a:r>
                <a:rPr lang="en-US" sz="44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Discussion</a:t>
              </a:r>
            </a:p>
          </p:txBody>
        </p:sp>
        <p:sp>
          <p:nvSpPr>
            <p:cNvPr id="28" name="Rectangle 27">
              <a:extLst>
                <a:ext uri="{FF2B5EF4-FFF2-40B4-BE49-F238E27FC236}">
                  <a16:creationId xmlns:a16="http://schemas.microsoft.com/office/drawing/2014/main" id="{64637F32-9E93-FF36-F167-65D0CFC53DC2}"/>
                </a:ext>
              </a:extLst>
            </p:cNvPr>
            <p:cNvSpPr/>
            <p:nvPr/>
          </p:nvSpPr>
          <p:spPr>
            <a:xfrm>
              <a:off x="3423919" y="1955483"/>
              <a:ext cx="7848600" cy="1143000"/>
            </a:xfrm>
            <a:prstGeom prst="rect">
              <a:avLst/>
            </a:prstGeom>
            <a:solidFill>
              <a:srgbClr val="CC6600"/>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r"/>
              <a:r>
                <a:rPr lang="en-US" sz="44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Questions</a:t>
              </a:r>
            </a:p>
          </p:txBody>
        </p:sp>
      </p:grpSp>
      <p:sp>
        <p:nvSpPr>
          <p:cNvPr id="6" name="Oval 5">
            <a:extLst>
              <a:ext uri="{FF2B5EF4-FFF2-40B4-BE49-F238E27FC236}">
                <a16:creationId xmlns:a16="http://schemas.microsoft.com/office/drawing/2014/main" id="{7223185A-8ED0-2FC7-B20E-AFD763A9D512}"/>
              </a:ext>
            </a:extLst>
          </p:cNvPr>
          <p:cNvSpPr/>
          <p:nvPr/>
        </p:nvSpPr>
        <p:spPr>
          <a:xfrm>
            <a:off x="1374140" y="875542"/>
            <a:ext cx="5564116" cy="5564116"/>
          </a:xfrm>
          <a:prstGeom prst="ellipse">
            <a:avLst/>
          </a:prstGeom>
          <a:solidFill>
            <a:schemeClr val="bg1"/>
          </a:soli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9" name="Graphic 8" descr="Customer review with solid fill">
            <a:extLst>
              <a:ext uri="{FF2B5EF4-FFF2-40B4-BE49-F238E27FC236}">
                <a16:creationId xmlns:a16="http://schemas.microsoft.com/office/drawing/2014/main" id="{EBA21F9E-ECC6-F7DA-C30C-98205054E21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78917" y="2365487"/>
            <a:ext cx="2411118" cy="2411118"/>
          </a:xfrm>
          <a:prstGeom prst="rect">
            <a:avLst/>
          </a:prstGeom>
          <a:effectLst>
            <a:outerShdw blurRad="50800" dist="38100" dir="2700000" algn="tl" rotWithShape="0">
              <a:prstClr val="black">
                <a:alpha val="40000"/>
              </a:prstClr>
            </a:outerShdw>
          </a:effectLst>
        </p:spPr>
      </p:pic>
      <p:pic>
        <p:nvPicPr>
          <p:cNvPr id="11" name="Graphic 10" descr="Question Mark with solid fill">
            <a:extLst>
              <a:ext uri="{FF2B5EF4-FFF2-40B4-BE49-F238E27FC236}">
                <a16:creationId xmlns:a16="http://schemas.microsoft.com/office/drawing/2014/main" id="{0F57251A-0766-683E-9D11-3DCE2B8D266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30552" y="1306757"/>
            <a:ext cx="2411118" cy="2411118"/>
          </a:xfrm>
          <a:prstGeom prst="rect">
            <a:avLst/>
          </a:prstGeom>
          <a:effectLst>
            <a:outerShdw blurRad="50800" dist="38100" dir="2700000" algn="tl" rotWithShape="0">
              <a:prstClr val="black">
                <a:alpha val="40000"/>
              </a:prstClr>
            </a:outerShdw>
          </a:effectLst>
        </p:spPr>
      </p:pic>
      <p:pic>
        <p:nvPicPr>
          <p:cNvPr id="20" name="Graphic 19" descr="End with solid fill">
            <a:extLst>
              <a:ext uri="{FF2B5EF4-FFF2-40B4-BE49-F238E27FC236}">
                <a16:creationId xmlns:a16="http://schemas.microsoft.com/office/drawing/2014/main" id="{670E899E-37EC-F16C-34B8-C8B1017F863E}"/>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031008" y="4637501"/>
            <a:ext cx="1496130" cy="14961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837092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E8F0A-9513-BD3D-48E8-F7FF8917A572}"/>
              </a:ext>
            </a:extLst>
          </p:cNvPr>
          <p:cNvSpPr>
            <a:spLocks noGrp="1"/>
          </p:cNvSpPr>
          <p:nvPr>
            <p:ph type="title"/>
          </p:nvPr>
        </p:nvSpPr>
        <p:spPr>
          <a:xfrm>
            <a:off x="1016000" y="274638"/>
            <a:ext cx="10972800" cy="1096962"/>
          </a:xfrm>
          <a:prstGeom prst="roundRect">
            <a:avLst/>
          </a:prstGeom>
          <a:solidFill>
            <a:srgbClr val="FFC000"/>
          </a:solidFill>
          <a:effectLst>
            <a:outerShdw blurRad="50800" dist="38100" dir="2700000" algn="tl" rotWithShape="0">
              <a:prstClr val="black">
                <a:alpha val="40000"/>
              </a:prstClr>
            </a:outerShdw>
          </a:effectLst>
        </p:spPr>
        <p:txBody>
          <a:bodyPr/>
          <a:lstStyle/>
          <a:p>
            <a:r>
              <a:rPr lang="en-US" dirty="0"/>
              <a:t>Presenter Acknowledgement</a:t>
            </a:r>
          </a:p>
        </p:txBody>
      </p:sp>
      <p:sp>
        <p:nvSpPr>
          <p:cNvPr id="3" name="Content Placeholder 2">
            <a:extLst>
              <a:ext uri="{FF2B5EF4-FFF2-40B4-BE49-F238E27FC236}">
                <a16:creationId xmlns:a16="http://schemas.microsoft.com/office/drawing/2014/main" id="{FD28D9AA-9721-4A82-AD94-8AFCA58F1449}"/>
              </a:ext>
            </a:extLst>
          </p:cNvPr>
          <p:cNvSpPr>
            <a:spLocks noGrp="1"/>
          </p:cNvSpPr>
          <p:nvPr>
            <p:ph idx="1"/>
          </p:nvPr>
        </p:nvSpPr>
        <p:spPr/>
        <p:txBody>
          <a:bodyPr/>
          <a:lstStyle/>
          <a:p>
            <a:pPr marL="0" indent="0" algn="ctr">
              <a:buNone/>
            </a:pPr>
            <a:r>
              <a:rPr lang="en-US" dirty="0"/>
              <a:t>Name</a:t>
            </a:r>
          </a:p>
          <a:p>
            <a:pPr marL="0" indent="0" algn="ctr">
              <a:buNone/>
            </a:pPr>
            <a:r>
              <a:rPr lang="en-US" dirty="0"/>
              <a:t>Title</a:t>
            </a:r>
          </a:p>
          <a:p>
            <a:pPr marL="0" indent="0" algn="ctr">
              <a:buNone/>
            </a:pPr>
            <a:r>
              <a:rPr lang="en-US" dirty="0"/>
              <a:t>Association</a:t>
            </a:r>
          </a:p>
          <a:p>
            <a:pPr marL="0" indent="0" algn="ctr">
              <a:buNone/>
            </a:pPr>
            <a:r>
              <a:rPr lang="en-US" dirty="0"/>
              <a:t>Email (Optional)</a:t>
            </a:r>
          </a:p>
          <a:p>
            <a:pPr marL="0" indent="0" algn="ctr">
              <a:buNone/>
            </a:pPr>
            <a:r>
              <a:rPr lang="en-US" dirty="0"/>
              <a:t>Phone (Optional)</a:t>
            </a:r>
          </a:p>
          <a:p>
            <a:pPr marL="0" indent="0" algn="ctr">
              <a:buNone/>
            </a:pPr>
            <a:r>
              <a:rPr lang="en-US" dirty="0"/>
              <a:t>Webpage (Optional) </a:t>
            </a:r>
          </a:p>
        </p:txBody>
      </p:sp>
    </p:spTree>
    <p:extLst>
      <p:ext uri="{BB962C8B-B14F-4D97-AF65-F5344CB8AC3E}">
        <p14:creationId xmlns:p14="http://schemas.microsoft.com/office/powerpoint/2010/main" val="2211539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07BAE-3ED7-7316-C30C-75EA27BC6D2F}"/>
              </a:ext>
            </a:extLst>
          </p:cNvPr>
          <p:cNvSpPr>
            <a:spLocks noGrp="1"/>
          </p:cNvSpPr>
          <p:nvPr>
            <p:ph type="title"/>
          </p:nvPr>
        </p:nvSpPr>
        <p:spPr>
          <a:xfrm>
            <a:off x="1016000" y="274638"/>
            <a:ext cx="10972800" cy="1143000"/>
          </a:xfrm>
          <a:prstGeom prst="roundRect">
            <a:avLst/>
          </a:prstGeom>
          <a:noFill/>
          <a:ln>
            <a:noFill/>
          </a:ln>
          <a:effectLst/>
        </p:spPr>
        <p:txBody>
          <a:bodyPr/>
          <a:lstStyle/>
          <a:p>
            <a:r>
              <a:rPr lang="en-US" dirty="0"/>
              <a:t>Objectives</a:t>
            </a:r>
          </a:p>
        </p:txBody>
      </p:sp>
      <p:graphicFrame>
        <p:nvGraphicFramePr>
          <p:cNvPr id="6" name="Content Placeholder 5">
            <a:extLst>
              <a:ext uri="{FF2B5EF4-FFF2-40B4-BE49-F238E27FC236}">
                <a16:creationId xmlns:a16="http://schemas.microsoft.com/office/drawing/2014/main" id="{607FA4E4-7827-19B1-DF28-A357228D1820}"/>
              </a:ext>
            </a:extLst>
          </p:cNvPr>
          <p:cNvGraphicFramePr>
            <a:graphicFrameLocks noGrp="1"/>
          </p:cNvGraphicFramePr>
          <p:nvPr>
            <p:ph idx="1"/>
            <p:extLst>
              <p:ext uri="{D42A27DB-BD31-4B8C-83A1-F6EECF244321}">
                <p14:modId xmlns:p14="http://schemas.microsoft.com/office/powerpoint/2010/main" val="1249052250"/>
              </p:ext>
            </p:extLst>
          </p:nvPr>
        </p:nvGraphicFramePr>
        <p:xfrm>
          <a:off x="911225" y="1828800"/>
          <a:ext cx="1118235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4352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78A0A-2694-C303-5912-7F67735984E3}"/>
              </a:ext>
            </a:extLst>
          </p:cNvPr>
          <p:cNvSpPr>
            <a:spLocks noGrp="1"/>
          </p:cNvSpPr>
          <p:nvPr>
            <p:ph type="title"/>
          </p:nvPr>
        </p:nvSpPr>
        <p:spPr>
          <a:xfrm>
            <a:off x="584200" y="274638"/>
            <a:ext cx="11836400" cy="1143000"/>
          </a:xfrm>
        </p:spPr>
        <p:txBody>
          <a:bodyPr/>
          <a:lstStyle/>
          <a:p>
            <a:r>
              <a:rPr lang="en-US" dirty="0"/>
              <a:t>Structure of Today’s Session</a:t>
            </a:r>
          </a:p>
        </p:txBody>
      </p:sp>
      <p:graphicFrame>
        <p:nvGraphicFramePr>
          <p:cNvPr id="4" name="Content Placeholder 3">
            <a:extLst>
              <a:ext uri="{FF2B5EF4-FFF2-40B4-BE49-F238E27FC236}">
                <a16:creationId xmlns:a16="http://schemas.microsoft.com/office/drawing/2014/main" id="{E610DEF3-841B-FCAA-427B-CDABD4435C36}"/>
              </a:ext>
            </a:extLst>
          </p:cNvPr>
          <p:cNvGraphicFramePr>
            <a:graphicFrameLocks noGrp="1"/>
          </p:cNvGraphicFramePr>
          <p:nvPr>
            <p:ph idx="1"/>
            <p:extLst>
              <p:ext uri="{D42A27DB-BD31-4B8C-83A1-F6EECF244321}">
                <p14:modId xmlns:p14="http://schemas.microsoft.com/office/powerpoint/2010/main" val="3596534439"/>
              </p:ext>
            </p:extLst>
          </p:nvPr>
        </p:nvGraphicFramePr>
        <p:xfrm>
          <a:off x="2260600" y="1417638"/>
          <a:ext cx="8483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8354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DEBBD9-EF8E-8F3D-20D9-857460B699A2}"/>
              </a:ext>
            </a:extLst>
          </p:cNvPr>
          <p:cNvPicPr>
            <a:picLocks noChangeAspect="1"/>
          </p:cNvPicPr>
          <p:nvPr/>
        </p:nvPicPr>
        <p:blipFill>
          <a:blip r:embed="rId3"/>
          <a:stretch>
            <a:fillRect/>
          </a:stretch>
        </p:blipFill>
        <p:spPr>
          <a:xfrm>
            <a:off x="25400" y="0"/>
            <a:ext cx="12979400" cy="9734550"/>
          </a:xfrm>
          <a:prstGeom prst="rect">
            <a:avLst/>
          </a:prstGeom>
        </p:spPr>
      </p:pic>
      <p:sp>
        <p:nvSpPr>
          <p:cNvPr id="2" name="Title 1">
            <a:extLst>
              <a:ext uri="{FF2B5EF4-FFF2-40B4-BE49-F238E27FC236}">
                <a16:creationId xmlns:a16="http://schemas.microsoft.com/office/drawing/2014/main" id="{F2F44079-069A-F224-F830-A53624E9675F}"/>
              </a:ext>
            </a:extLst>
          </p:cNvPr>
          <p:cNvSpPr>
            <a:spLocks noGrp="1"/>
          </p:cNvSpPr>
          <p:nvPr>
            <p:ph type="title"/>
          </p:nvPr>
        </p:nvSpPr>
        <p:spPr>
          <a:xfrm>
            <a:off x="3949700" y="3076575"/>
            <a:ext cx="5105400" cy="1162050"/>
          </a:xfrm>
        </p:spPr>
        <p:txBody>
          <a:bodyPr anchor="b">
            <a:noAutofit/>
          </a:bodyPr>
          <a:lstStyle/>
          <a:p>
            <a:pPr algn="ctr"/>
            <a:r>
              <a:rPr lang="en-US" sz="4400" dirty="0">
                <a:effectLst>
                  <a:outerShdw blurRad="38100" dist="38100" dir="2700000" algn="tl">
                    <a:srgbClr val="000000">
                      <a:alpha val="43137"/>
                    </a:srgbClr>
                  </a:outerShdw>
                </a:effectLst>
              </a:rPr>
              <a:t>Introductions</a:t>
            </a:r>
          </a:p>
        </p:txBody>
      </p:sp>
    </p:spTree>
    <p:extLst>
      <p:ext uri="{BB962C8B-B14F-4D97-AF65-F5344CB8AC3E}">
        <p14:creationId xmlns:p14="http://schemas.microsoft.com/office/powerpoint/2010/main" val="95329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9CA90-8959-4AD6-8F6B-5FEC5037E620}"/>
              </a:ext>
            </a:extLst>
          </p:cNvPr>
          <p:cNvSpPr>
            <a:spLocks noGrp="1"/>
          </p:cNvSpPr>
          <p:nvPr>
            <p:ph type="title"/>
          </p:nvPr>
        </p:nvSpPr>
        <p:spPr>
          <a:xfrm>
            <a:off x="685863" y="5105400"/>
            <a:ext cx="11633075" cy="960340"/>
          </a:xfrm>
          <a:prstGeom prst="roundRect">
            <a:avLst/>
          </a:prstGeom>
          <a:solidFill>
            <a:srgbClr val="FFC000"/>
          </a:solidFill>
          <a:effectLst>
            <a:outerShdw blurRad="50800" dist="38100" dir="2700000" algn="tl" rotWithShape="0">
              <a:prstClr val="black">
                <a:alpha val="40000"/>
              </a:prstClr>
            </a:outerShdw>
          </a:effectLst>
        </p:spPr>
        <p:txBody>
          <a:bodyPr vert="horz" lIns="97536" tIns="48768" rIns="97536" bIns="48768" rtlCol="0" anchor="b">
            <a:normAutofit/>
          </a:bodyPr>
          <a:lstStyle/>
          <a:p>
            <a:r>
              <a:rPr lang="en-US" dirty="0"/>
              <a:t>What is a computer?</a:t>
            </a:r>
          </a:p>
        </p:txBody>
      </p:sp>
      <p:pic>
        <p:nvPicPr>
          <p:cNvPr id="8" name="Picture 7">
            <a:extLst>
              <a:ext uri="{FF2B5EF4-FFF2-40B4-BE49-F238E27FC236}">
                <a16:creationId xmlns:a16="http://schemas.microsoft.com/office/drawing/2014/main" id="{74EBE9F3-FBB9-491E-A755-D455211A1EEA}"/>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14076" y="1124106"/>
            <a:ext cx="3764383" cy="2795054"/>
          </a:xfrm>
          <a:prstGeom prst="rect">
            <a:avLst/>
          </a:prstGeom>
        </p:spPr>
      </p:pic>
      <p:pic>
        <p:nvPicPr>
          <p:cNvPr id="5" name="Content Placeholder 4">
            <a:extLst>
              <a:ext uri="{FF2B5EF4-FFF2-40B4-BE49-F238E27FC236}">
                <a16:creationId xmlns:a16="http://schemas.microsoft.com/office/drawing/2014/main" id="{D1E79DF6-482B-40C6-94CC-F5676255B381}"/>
              </a:ext>
            </a:extLst>
          </p:cNvPr>
          <p:cNvPicPr>
            <a:picLocks noGrp="1" noChangeAspect="1"/>
          </p:cNvPicPr>
          <p:nvPr>
            <p:ph idx="1"/>
          </p:nvPr>
        </p:nvPicPr>
        <p:blipFill>
          <a:blip r:embed="rId5">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4621641" y="640874"/>
            <a:ext cx="3761519" cy="3761519"/>
          </a:xfrm>
          <a:prstGeom prst="rect">
            <a:avLst/>
          </a:prstGeom>
        </p:spPr>
      </p:pic>
      <p:pic>
        <p:nvPicPr>
          <p:cNvPr id="11" name="Picture 10">
            <a:extLst>
              <a:ext uri="{FF2B5EF4-FFF2-40B4-BE49-F238E27FC236}">
                <a16:creationId xmlns:a16="http://schemas.microsoft.com/office/drawing/2014/main" id="{6618761A-8F48-4950-BEFA-E20889544D8E}"/>
              </a:ext>
            </a:extLst>
          </p:cNvPr>
          <p:cNvPicPr>
            <a:picLocks noChangeAspect="1"/>
          </p:cNvPicPr>
          <p:nvPr/>
        </p:nvPicPr>
        <p:blipFill>
          <a:blip r:embed="rId7" cstate="screen">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8696960" y="1256421"/>
            <a:ext cx="3790899" cy="2530425"/>
          </a:xfrm>
          <a:prstGeom prst="rect">
            <a:avLst/>
          </a:prstGeom>
        </p:spPr>
      </p:pic>
      <p:sp>
        <p:nvSpPr>
          <p:cNvPr id="6" name="TextBox 5">
            <a:extLst>
              <a:ext uri="{FF2B5EF4-FFF2-40B4-BE49-F238E27FC236}">
                <a16:creationId xmlns:a16="http://schemas.microsoft.com/office/drawing/2014/main" id="{6F86FECD-08FB-46A7-A6EF-3557DC514AFF}"/>
              </a:ext>
            </a:extLst>
          </p:cNvPr>
          <p:cNvSpPr txBox="1"/>
          <p:nvPr/>
        </p:nvSpPr>
        <p:spPr>
          <a:xfrm>
            <a:off x="5915817" y="4189001"/>
            <a:ext cx="2467342" cy="207301"/>
          </a:xfrm>
          <a:prstGeom prst="rect">
            <a:avLst/>
          </a:prstGeom>
          <a:solidFill>
            <a:srgbClr val="000000"/>
          </a:solidFill>
        </p:spPr>
        <p:txBody>
          <a:bodyPr wrap="none" rtlCol="0">
            <a:spAutoFit/>
          </a:bodyPr>
          <a:lstStyle/>
          <a:p>
            <a:pPr algn="r">
              <a:spcAft>
                <a:spcPts val="640"/>
              </a:spcAft>
            </a:pPr>
            <a:r>
              <a:rPr lang="en-US" sz="747">
                <a:solidFill>
                  <a:srgbClr val="FFFFFF"/>
                </a:solidFill>
                <a:hlinkClick r:id="rId6" tooltip="https://www.freepngimg.com/png/51744-desktop-computer-download-image-download-hq-png">
                  <a:extLst>
                    <a:ext uri="{A12FA001-AC4F-418D-AE19-62706E023703}">
                      <ahyp:hlinkClr xmlns:ahyp="http://schemas.microsoft.com/office/drawing/2018/hyperlinkcolor" val="tx"/>
                    </a:ext>
                  </a:extLst>
                </a:hlinkClick>
              </a:rPr>
              <a:t>This Photo</a:t>
            </a:r>
            <a:r>
              <a:rPr lang="en-US" sz="747">
                <a:solidFill>
                  <a:srgbClr val="FFFFFF"/>
                </a:solidFill>
              </a:rPr>
              <a:t> by Unknown Author is licensed under </a:t>
            </a:r>
            <a:r>
              <a:rPr lang="en-US" sz="747">
                <a:solidFill>
                  <a:srgbClr val="FFFFFF"/>
                </a:solidFill>
                <a:hlinkClick r:id="rId9" tooltip="https://creativecommons.org/licenses/by-nc/3.0/">
                  <a:extLst>
                    <a:ext uri="{A12FA001-AC4F-418D-AE19-62706E023703}">
                      <ahyp:hlinkClr xmlns:ahyp="http://schemas.microsoft.com/office/drawing/2018/hyperlinkcolor" val="tx"/>
                    </a:ext>
                  </a:extLst>
                </a:hlinkClick>
              </a:rPr>
              <a:t>CC BY-NC</a:t>
            </a:r>
            <a:endParaRPr lang="en-US" sz="747">
              <a:solidFill>
                <a:srgbClr val="FFFFFF"/>
              </a:solidFill>
            </a:endParaRPr>
          </a:p>
        </p:txBody>
      </p:sp>
      <p:sp>
        <p:nvSpPr>
          <p:cNvPr id="9" name="TextBox 8">
            <a:extLst>
              <a:ext uri="{FF2B5EF4-FFF2-40B4-BE49-F238E27FC236}">
                <a16:creationId xmlns:a16="http://schemas.microsoft.com/office/drawing/2014/main" id="{931D77BA-D67C-4509-BAD3-23724104946E}"/>
              </a:ext>
            </a:extLst>
          </p:cNvPr>
          <p:cNvSpPr txBox="1"/>
          <p:nvPr/>
        </p:nvSpPr>
        <p:spPr>
          <a:xfrm>
            <a:off x="1682877" y="3705768"/>
            <a:ext cx="2595582" cy="207301"/>
          </a:xfrm>
          <a:prstGeom prst="rect">
            <a:avLst/>
          </a:prstGeom>
          <a:solidFill>
            <a:srgbClr val="000000"/>
          </a:solidFill>
        </p:spPr>
        <p:txBody>
          <a:bodyPr wrap="none" rtlCol="0">
            <a:spAutoFit/>
          </a:bodyPr>
          <a:lstStyle/>
          <a:p>
            <a:pPr algn="r">
              <a:spcAft>
                <a:spcPts val="640"/>
              </a:spcAft>
            </a:pPr>
            <a:r>
              <a:rPr lang="en-US" sz="747">
                <a:solidFill>
                  <a:srgbClr val="FFFFFF"/>
                </a:solidFill>
                <a:hlinkClick r:id="rId4" tooltip="https://tekhdecoded.com/worlds-first-gaming-laptop-with-1440p-resolution-and-165hz-display-launched-by-eluktronics-comes-with-intel-10th-generation-processors-and-rtx-2070-super-gpus/">
                  <a:extLst>
                    <a:ext uri="{A12FA001-AC4F-418D-AE19-62706E023703}">
                      <ahyp:hlinkClr xmlns:ahyp="http://schemas.microsoft.com/office/drawing/2018/hyperlinkcolor" val="tx"/>
                    </a:ext>
                  </a:extLst>
                </a:hlinkClick>
              </a:rPr>
              <a:t>This Photo</a:t>
            </a:r>
            <a:r>
              <a:rPr lang="en-US" sz="747">
                <a:solidFill>
                  <a:srgbClr val="FFFFFF"/>
                </a:solidFill>
              </a:rPr>
              <a:t> by Unknown Author is licensed under </a:t>
            </a:r>
            <a:r>
              <a:rPr lang="en-US" sz="747">
                <a:solidFill>
                  <a:srgbClr val="FFFFFF"/>
                </a:solidFill>
                <a:hlinkClick r:id="rId10" tooltip="https://creativecommons.org/licenses/by-nc-sa/3.0/">
                  <a:extLst>
                    <a:ext uri="{A12FA001-AC4F-418D-AE19-62706E023703}">
                      <ahyp:hlinkClr xmlns:ahyp="http://schemas.microsoft.com/office/drawing/2018/hyperlinkcolor" val="tx"/>
                    </a:ext>
                  </a:extLst>
                </a:hlinkClick>
              </a:rPr>
              <a:t>CC BY-SA-NC</a:t>
            </a:r>
            <a:endParaRPr lang="en-US" sz="747">
              <a:solidFill>
                <a:srgbClr val="FFFFFF"/>
              </a:solidFill>
            </a:endParaRPr>
          </a:p>
        </p:txBody>
      </p:sp>
      <p:sp>
        <p:nvSpPr>
          <p:cNvPr id="12" name="TextBox 11">
            <a:extLst>
              <a:ext uri="{FF2B5EF4-FFF2-40B4-BE49-F238E27FC236}">
                <a16:creationId xmlns:a16="http://schemas.microsoft.com/office/drawing/2014/main" id="{D86D44F7-C9F9-4FC6-8C50-C86CBB2AAF5F}"/>
              </a:ext>
            </a:extLst>
          </p:cNvPr>
          <p:cNvSpPr txBox="1"/>
          <p:nvPr/>
        </p:nvSpPr>
        <p:spPr>
          <a:xfrm>
            <a:off x="9869836" y="3573453"/>
            <a:ext cx="2618024" cy="207301"/>
          </a:xfrm>
          <a:prstGeom prst="rect">
            <a:avLst/>
          </a:prstGeom>
          <a:solidFill>
            <a:srgbClr val="000000"/>
          </a:solidFill>
        </p:spPr>
        <p:txBody>
          <a:bodyPr wrap="none" rtlCol="0">
            <a:spAutoFit/>
          </a:bodyPr>
          <a:lstStyle/>
          <a:p>
            <a:pPr algn="r">
              <a:spcAft>
                <a:spcPts val="640"/>
              </a:spcAft>
            </a:pPr>
            <a:r>
              <a:rPr lang="en-US" sz="747">
                <a:solidFill>
                  <a:srgbClr val="FFFFFF"/>
                </a:solidFill>
                <a:hlinkClick r:id="rId8" tooltip="https://www.mentesliberadas.com/2018/09/25/que-tablet-android-elegir-para-estudiar/">
                  <a:extLst>
                    <a:ext uri="{A12FA001-AC4F-418D-AE19-62706E023703}">
                      <ahyp:hlinkClr xmlns:ahyp="http://schemas.microsoft.com/office/drawing/2018/hyperlinkcolor" val="tx"/>
                    </a:ext>
                  </a:extLst>
                </a:hlinkClick>
              </a:rPr>
              <a:t>This Photo</a:t>
            </a:r>
            <a:r>
              <a:rPr lang="en-US" sz="747">
                <a:solidFill>
                  <a:srgbClr val="FFFFFF"/>
                </a:solidFill>
              </a:rPr>
              <a:t> by Unknown Author is licensed under </a:t>
            </a:r>
            <a:r>
              <a:rPr lang="en-US" sz="747">
                <a:solidFill>
                  <a:srgbClr val="FFFFFF"/>
                </a:solidFill>
                <a:hlinkClick r:id="rId11" tooltip="https://creativecommons.org/licenses/by-nc-nd/3.0/">
                  <a:extLst>
                    <a:ext uri="{A12FA001-AC4F-418D-AE19-62706E023703}">
                      <ahyp:hlinkClr xmlns:ahyp="http://schemas.microsoft.com/office/drawing/2018/hyperlinkcolor" val="tx"/>
                    </a:ext>
                  </a:extLst>
                </a:hlinkClick>
              </a:rPr>
              <a:t>CC BY-NC-ND</a:t>
            </a:r>
            <a:endParaRPr lang="en-US" sz="747">
              <a:solidFill>
                <a:srgbClr val="FFFFFF"/>
              </a:solidFill>
            </a:endParaRPr>
          </a:p>
        </p:txBody>
      </p:sp>
    </p:spTree>
    <p:extLst>
      <p:ext uri="{BB962C8B-B14F-4D97-AF65-F5344CB8AC3E}">
        <p14:creationId xmlns:p14="http://schemas.microsoft.com/office/powerpoint/2010/main" val="1972714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DEDA2-5963-011D-63F5-26AE30992979}"/>
              </a:ext>
            </a:extLst>
          </p:cNvPr>
          <p:cNvSpPr>
            <a:spLocks noGrp="1"/>
          </p:cNvSpPr>
          <p:nvPr>
            <p:ph type="title"/>
          </p:nvPr>
        </p:nvSpPr>
        <p:spPr>
          <a:xfrm>
            <a:off x="1016000" y="762000"/>
            <a:ext cx="10972800" cy="1337595"/>
          </a:xfrm>
        </p:spPr>
        <p:txBody>
          <a:bodyPr>
            <a:noAutofit/>
          </a:bodyPr>
          <a:lstStyle/>
          <a:p>
            <a:r>
              <a:rPr lang="en-US" dirty="0"/>
              <a:t>What ways are you using</a:t>
            </a:r>
            <a:br>
              <a:rPr lang="en-US" dirty="0"/>
            </a:br>
            <a:r>
              <a:rPr lang="en-US" dirty="0"/>
              <a:t> computers in your daily life?</a:t>
            </a:r>
            <a:br>
              <a:rPr lang="en-US" dirty="0"/>
            </a:br>
            <a:endParaRPr lang="en-US" dirty="0"/>
          </a:p>
        </p:txBody>
      </p:sp>
      <p:graphicFrame>
        <p:nvGraphicFramePr>
          <p:cNvPr id="8" name="Diagram 7">
            <a:extLst>
              <a:ext uri="{FF2B5EF4-FFF2-40B4-BE49-F238E27FC236}">
                <a16:creationId xmlns:a16="http://schemas.microsoft.com/office/drawing/2014/main" id="{F10D3B69-0FA9-627C-4B92-43B52A245338}"/>
              </a:ext>
            </a:extLst>
          </p:cNvPr>
          <p:cNvGraphicFramePr/>
          <p:nvPr>
            <p:extLst>
              <p:ext uri="{D42A27DB-BD31-4B8C-83A1-F6EECF244321}">
                <p14:modId xmlns:p14="http://schemas.microsoft.com/office/powerpoint/2010/main" val="2497566512"/>
              </p:ext>
            </p:extLst>
          </p:nvPr>
        </p:nvGraphicFramePr>
        <p:xfrm>
          <a:off x="863600" y="1905000"/>
          <a:ext cx="11277600" cy="4726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4306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D1A1D"/>
      </a:dk2>
      <a:lt2>
        <a:srgbClr val="F5F5F5"/>
      </a:lt2>
      <a:accent1>
        <a:srgbClr val="0070C0"/>
      </a:accent1>
      <a:accent2>
        <a:srgbClr val="1D1A1D"/>
      </a:accent2>
      <a:accent3>
        <a:srgbClr val="C00000"/>
      </a:accent3>
      <a:accent4>
        <a:srgbClr val="FFC000"/>
      </a:accent4>
      <a:accent5>
        <a:srgbClr val="000000"/>
      </a:accent5>
      <a:accent6>
        <a:srgbClr val="645135"/>
      </a:accent6>
      <a:hlink>
        <a:srgbClr val="439EB7"/>
      </a:hlink>
      <a:folHlink>
        <a:srgbClr val="835B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roadband Connectivity Template 7" id="{901ECDE7-D2DD-1048-A5E9-8AA8CF3291F4}" vid="{5F62692F-4306-1944-BFEB-C31970E24E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amsChannelId xmlns="4952b6e6-1201-4b83-9aa2-f3529dd868f3" xsi:nil="true"/>
    <Leaders xmlns="4952b6e6-1201-4b83-9aa2-f3529dd868f3">
      <UserInfo>
        <DisplayName/>
        <AccountId xsi:nil="true"/>
        <AccountType/>
      </UserInfo>
    </Leaders>
    <Distribution_Groups xmlns="4952b6e6-1201-4b83-9aa2-f3529dd868f3" xsi:nil="true"/>
    <Math_Settings xmlns="4952b6e6-1201-4b83-9aa2-f3529dd868f3" xsi:nil="true"/>
    <Member_Groups xmlns="4952b6e6-1201-4b83-9aa2-f3529dd868f3">
      <UserInfo>
        <DisplayName/>
        <AccountId xsi:nil="true"/>
        <AccountType/>
      </UserInfo>
    </Member_Groups>
    <Self_Registration_Enabled xmlns="4952b6e6-1201-4b83-9aa2-f3529dd868f3" xsi:nil="true"/>
    <DefaultSectionNames xmlns="4952b6e6-1201-4b83-9aa2-f3529dd868f3" xsi:nil="true"/>
    <Invited_Members xmlns="4952b6e6-1201-4b83-9aa2-f3529dd868f3" xsi:nil="true"/>
    <Is_Collaboration_Space_Locked xmlns="4952b6e6-1201-4b83-9aa2-f3529dd868f3" xsi:nil="true"/>
    <Teams_Channel_Section_Location xmlns="4952b6e6-1201-4b83-9aa2-f3529dd868f3" xsi:nil="true"/>
    <CultureName xmlns="4952b6e6-1201-4b83-9aa2-f3529dd868f3" xsi:nil="true"/>
    <Owner xmlns="4952b6e6-1201-4b83-9aa2-f3529dd868f3">
      <UserInfo>
        <DisplayName/>
        <AccountId xsi:nil="true"/>
        <AccountType/>
      </UserInfo>
    </Owner>
    <Has_Leaders_Only_SectionGroup xmlns="4952b6e6-1201-4b83-9aa2-f3529dd868f3" xsi:nil="true"/>
    <AppVersion xmlns="4952b6e6-1201-4b83-9aa2-f3529dd868f3" xsi:nil="true"/>
    <LMS_Mappings xmlns="4952b6e6-1201-4b83-9aa2-f3529dd868f3" xsi:nil="true"/>
    <NotebookType xmlns="4952b6e6-1201-4b83-9aa2-f3529dd868f3" xsi:nil="true"/>
    <Invited_Leaders xmlns="4952b6e6-1201-4b83-9aa2-f3529dd868f3" xsi:nil="true"/>
    <IsNotebookLocked xmlns="4952b6e6-1201-4b83-9aa2-f3529dd868f3" xsi:nil="true"/>
    <FolderType xmlns="4952b6e6-1201-4b83-9aa2-f3529dd868f3" xsi:nil="true"/>
    <Templates xmlns="4952b6e6-1201-4b83-9aa2-f3529dd868f3" xsi:nil="true"/>
    <Members xmlns="4952b6e6-1201-4b83-9aa2-f3529dd868f3">
      <UserInfo>
        <DisplayName/>
        <AccountId xsi:nil="true"/>
        <AccountType/>
      </UserInfo>
    </Memb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FEA580AFA134449E6630B2A99B9C7C" ma:contentTypeVersion="29" ma:contentTypeDescription="Create a new document." ma:contentTypeScope="" ma:versionID="8f95e0de01acc4e84c17d9b90b01ce60">
  <xsd:schema xmlns:xsd="http://www.w3.org/2001/XMLSchema" xmlns:xs="http://www.w3.org/2001/XMLSchema" xmlns:p="http://schemas.microsoft.com/office/2006/metadata/properties" xmlns:ns2="4952b6e6-1201-4b83-9aa2-f3529dd868f3" xmlns:ns3="3357c18c-d4a0-41a0-9a16-012894502ed4" targetNamespace="http://schemas.microsoft.com/office/2006/metadata/properties" ma:root="true" ma:fieldsID="f2f636b8820754b88b27e0fe98f22188" ns2:_="" ns3:_="">
    <xsd:import namespace="4952b6e6-1201-4b83-9aa2-f3529dd868f3"/>
    <xsd:import namespace="3357c18c-d4a0-41a0-9a16-012894502e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2b6e6-1201-4b83-9aa2-f3529dd86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bookType" ma:index="12" nillable="true" ma:displayName="Notebook Type" ma:internalName="NotebookType">
      <xsd:simpleType>
        <xsd:restriction base="dms:Text"/>
      </xsd:simpleType>
    </xsd:element>
    <xsd:element name="FolderType" ma:index="13" nillable="true" ma:displayName="Folder Type" ma:internalName="FolderType">
      <xsd:simpleType>
        <xsd:restriction base="dms:Text"/>
      </xsd:simpleType>
    </xsd:element>
    <xsd:element name="CultureName" ma:index="14" nillable="true" ma:displayName="Culture Name" ma:internalName="CultureName">
      <xsd:simpleType>
        <xsd:restriction base="dms:Text"/>
      </xsd:simpleType>
    </xsd:element>
    <xsd:element name="AppVersion" ma:index="15" nillable="true" ma:displayName="App Version" ma:internalName="AppVersion">
      <xsd:simpleType>
        <xsd:restriction base="dms:Text"/>
      </xsd:simpleType>
    </xsd:element>
    <xsd:element name="TeamsChannelId" ma:index="16" nillable="true" ma:displayName="Teams Channel Id" ma:internalName="TeamsChannelId">
      <xsd:simpleType>
        <xsd:restriction base="dms:Text"/>
      </xsd:simpleType>
    </xsd:element>
    <xsd:element name="Owner" ma:index="1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8" nillable="true" ma:displayName="Math Settings" ma:internalName="Math_Settings">
      <xsd:simpleType>
        <xsd:restriction base="dms:Text"/>
      </xsd:simpleType>
    </xsd:element>
    <xsd:element name="DefaultSectionNames" ma:index="19" nillable="true" ma:displayName="Default Section Names" ma:internalName="DefaultSectionNames">
      <xsd:simpleType>
        <xsd:restriction base="dms:Note">
          <xsd:maxLength value="255"/>
        </xsd:restriction>
      </xsd:simpleType>
    </xsd:element>
    <xsd:element name="Templates" ma:index="20" nillable="true" ma:displayName="Templates" ma:internalName="Templates">
      <xsd:simpleType>
        <xsd:restriction base="dms:Note">
          <xsd:maxLength value="255"/>
        </xsd:restriction>
      </xsd:simpleType>
    </xsd:element>
    <xsd:element name="Leaders" ma:index="21"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2"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3"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4" nillable="true" ma:displayName="Distribution Groups" ma:internalName="Distribution_Groups">
      <xsd:simpleType>
        <xsd:restriction base="dms:Note">
          <xsd:maxLength value="255"/>
        </xsd:restriction>
      </xsd:simpleType>
    </xsd:element>
    <xsd:element name="LMS_Mappings" ma:index="25" nillable="true" ma:displayName="LMS Mappings" ma:internalName="LMS_Mappings">
      <xsd:simpleType>
        <xsd:restriction base="dms:Note">
          <xsd:maxLength value="255"/>
        </xsd:restriction>
      </xsd:simpleType>
    </xsd:element>
    <xsd:element name="Invited_Leaders" ma:index="26" nillable="true" ma:displayName="Invited Leaders" ma:internalName="Invited_Leaders">
      <xsd:simpleType>
        <xsd:restriction base="dms:Note">
          <xsd:maxLength value="255"/>
        </xsd:restriction>
      </xsd:simpleType>
    </xsd:element>
    <xsd:element name="Invited_Members" ma:index="27" nillable="true" ma:displayName="Invited Members" ma:internalName="Invited_Members">
      <xsd:simpleType>
        <xsd:restriction base="dms:Note">
          <xsd:maxLength value="255"/>
        </xsd:restriction>
      </xsd:simpleType>
    </xsd:element>
    <xsd:element name="Self_Registration_Enabled" ma:index="28" nillable="true" ma:displayName="Self Registration Enabled" ma:internalName="Self_Registration_Enabled">
      <xsd:simpleType>
        <xsd:restriction base="dms:Boolean"/>
      </xsd:simpleType>
    </xsd:element>
    <xsd:element name="Has_Leaders_Only_SectionGroup" ma:index="29" nillable="true" ma:displayName="Has Leaders Only SectionGroup" ma:internalName="Has_Leaders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IsNotebookLocked" ma:index="31" nillable="true" ma:displayName="Is Notebook Locked" ma:internalName="IsNotebookLocked">
      <xsd:simpleType>
        <xsd:restriction base="dms:Boolean"/>
      </xsd:simpleType>
    </xsd:element>
    <xsd:element name="Teams_Channel_Section_Location" ma:index="32" nillable="true" ma:displayName="Teams Channel Section Location" ma:internalName="Teams_Channel_Section_Location">
      <xsd:simpleType>
        <xsd:restriction base="dms:Text"/>
      </xsd:simpleType>
    </xsd:element>
    <xsd:element name="MediaServiceDateTaken" ma:index="35" nillable="true" ma:displayName="MediaServiceDateTaken" ma:hidden="true" ma:internalName="MediaServiceDateTaken" ma:readOnly="true">
      <xsd:simpleType>
        <xsd:restriction base="dms:Text"/>
      </xsd:simpleType>
    </xsd:element>
    <xsd:element name="MediaLengthInSeconds" ma:index="3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57c18c-d4a0-41a0-9a16-012894502ed4" elementFormDefault="qualified">
    <xsd:import namespace="http://schemas.microsoft.com/office/2006/documentManagement/types"/>
    <xsd:import namespace="http://schemas.microsoft.com/office/infopath/2007/PartnerControls"/>
    <xsd:element name="SharedWithUsers" ma:index="3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E6E4E3-5785-4BDD-BBEE-6E739E5F0A6A}">
  <ds:schemaRefs>
    <ds:schemaRef ds:uri="http://schemas.microsoft.com/sharepoint/v3/contenttype/forms"/>
  </ds:schemaRefs>
</ds:datastoreItem>
</file>

<file path=customXml/itemProps2.xml><?xml version="1.0" encoding="utf-8"?>
<ds:datastoreItem xmlns:ds="http://schemas.openxmlformats.org/officeDocument/2006/customXml" ds:itemID="{8E4D6E3B-DF99-4DBB-B9AE-80C3F38EE84B}">
  <ds:schemaRefs>
    <ds:schemaRef ds:uri="http://schemas.microsoft.com/office/2006/metadata/properties"/>
    <ds:schemaRef ds:uri="4952b6e6-1201-4b83-9aa2-f3529dd868f3"/>
    <ds:schemaRef ds:uri="3357c18c-d4a0-41a0-9a16-012894502ed4"/>
    <ds:schemaRef ds:uri="http://schemas.microsoft.com/office/2006/documentManagement/types"/>
    <ds:schemaRef ds:uri="http://purl.org/dc/dcmitype/"/>
    <ds:schemaRef ds:uri="http://schemas.openxmlformats.org/package/2006/metadata/core-properties"/>
    <ds:schemaRef ds:uri="http://purl.org/dc/terms/"/>
    <ds:schemaRef ds:uri="http://www.w3.org/XML/1998/namespace"/>
    <ds:schemaRef ds:uri="http://purl.org/dc/elements/1.1/"/>
    <ds:schemaRef ds:uri="http://schemas.microsoft.com/office/infopath/2007/PartnerControls"/>
  </ds:schemaRefs>
</ds:datastoreItem>
</file>

<file path=customXml/itemProps3.xml><?xml version="1.0" encoding="utf-8"?>
<ds:datastoreItem xmlns:ds="http://schemas.openxmlformats.org/officeDocument/2006/customXml" ds:itemID="{34BC05E2-F731-4ADF-B1EE-73CA32848D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52b6e6-1201-4b83-9aa2-f3529dd868f3"/>
    <ds:schemaRef ds:uri="3357c18c-d4a0-41a0-9a16-012894502e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13275</TotalTime>
  <Words>4977</Words>
  <Application>Microsoft Office PowerPoint</Application>
  <PresentationFormat>Custom</PresentationFormat>
  <Paragraphs>565</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Calibri</vt:lpstr>
      <vt:lpstr>PlusJakartaSans</vt:lpstr>
      <vt:lpstr>Arial</vt:lpstr>
      <vt:lpstr>Arial Black</vt:lpstr>
      <vt:lpstr>Times New Roman</vt:lpstr>
      <vt:lpstr>Open Sans</vt:lpstr>
      <vt:lpstr>League Spartan</vt:lpstr>
      <vt:lpstr>-apple-system</vt:lpstr>
      <vt:lpstr>Office Theme</vt:lpstr>
      <vt:lpstr>Computer Basics </vt:lpstr>
      <vt:lpstr>Bridging the Digital Divide Partners</vt:lpstr>
      <vt:lpstr>Author Acknowledgement</vt:lpstr>
      <vt:lpstr>Presenter Acknowledgement</vt:lpstr>
      <vt:lpstr>Objectives</vt:lpstr>
      <vt:lpstr>Structure of Today’s Session</vt:lpstr>
      <vt:lpstr>Introductions</vt:lpstr>
      <vt:lpstr>What is a computer?</vt:lpstr>
      <vt:lpstr>What ways are you using  computers in your daily life? </vt:lpstr>
      <vt:lpstr>Describe the first computer you ever saw or worked with</vt:lpstr>
      <vt:lpstr>Types of Personal Computers</vt:lpstr>
      <vt:lpstr>Types of Personal Computers</vt:lpstr>
      <vt:lpstr>Types of Personal Computers</vt:lpstr>
      <vt:lpstr>Types of Personal Computers</vt:lpstr>
      <vt:lpstr>Types of Personal Computers</vt:lpstr>
      <vt:lpstr>HARDWARE AND  SOFTWARE</vt:lpstr>
      <vt:lpstr>Computer System…</vt:lpstr>
      <vt:lpstr>Computer System</vt:lpstr>
      <vt:lpstr>Computer System</vt:lpstr>
      <vt:lpstr>Hardware Categories</vt:lpstr>
      <vt:lpstr>Hardware Categories</vt:lpstr>
      <vt:lpstr>Hardware Categories</vt:lpstr>
      <vt:lpstr>Software Categories</vt:lpstr>
      <vt:lpstr>Software Categories</vt:lpstr>
      <vt:lpstr>Software Categories</vt:lpstr>
      <vt:lpstr>Software Categories</vt:lpstr>
      <vt:lpstr>Group Activity:  Hardware &amp; Software</vt:lpstr>
      <vt:lpstr>Things to Consider  when Purchasing a Computer</vt:lpstr>
      <vt:lpstr>Things to Consider  when Purchasing a Computer</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Broadband Connectivity Template 7</dc:title>
  <dc:creator>setup</dc:creator>
  <cp:lastModifiedBy>Kelly, Carmen</cp:lastModifiedBy>
  <cp:revision>226</cp:revision>
  <cp:lastPrinted>2022-04-05T14:11:51Z</cp:lastPrinted>
  <dcterms:created xsi:type="dcterms:W3CDTF">2006-08-16T00:00:00Z</dcterms:created>
  <dcterms:modified xsi:type="dcterms:W3CDTF">2023-10-13T20:44:22Z</dcterms:modified>
  <dc:identifier>DAEWtSqtgRI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0x01010057FEA580AFA134449E6630B2A99B9C7C</vt:lpwstr>
  </property>
</Properties>
</file>