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7.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8.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9.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2.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3.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29"/>
  </p:notesMasterIdLst>
  <p:sldIdLst>
    <p:sldId id="427" r:id="rId5"/>
    <p:sldId id="428" r:id="rId6"/>
    <p:sldId id="429" r:id="rId7"/>
    <p:sldId id="453" r:id="rId8"/>
    <p:sldId id="431" r:id="rId9"/>
    <p:sldId id="432" r:id="rId10"/>
    <p:sldId id="434" r:id="rId11"/>
    <p:sldId id="441" r:id="rId12"/>
    <p:sldId id="437" r:id="rId13"/>
    <p:sldId id="386" r:id="rId14"/>
    <p:sldId id="439" r:id="rId15"/>
    <p:sldId id="442" r:id="rId16"/>
    <p:sldId id="443" r:id="rId17"/>
    <p:sldId id="448" r:id="rId18"/>
    <p:sldId id="447" r:id="rId19"/>
    <p:sldId id="449" r:id="rId20"/>
    <p:sldId id="452" r:id="rId21"/>
    <p:sldId id="450" r:id="rId22"/>
    <p:sldId id="451" r:id="rId23"/>
    <p:sldId id="454" r:id="rId24"/>
    <p:sldId id="444" r:id="rId25"/>
    <p:sldId id="445" r:id="rId26"/>
    <p:sldId id="446" r:id="rId27"/>
    <p:sldId id="391" r:id="rId28"/>
  </p:sldIdLst>
  <p:sldSz cx="13004800" cy="7315200"/>
  <p:notesSz cx="7010400" cy="9296400"/>
  <p:embeddedFontLst>
    <p:embeddedFont>
      <p:font typeface="Arial Black" panose="020B0A04020102020204" pitchFamily="34" charset="0"/>
      <p:bold r:id="rId30"/>
    </p:embeddedFont>
    <p:embeddedFont>
      <p:font typeface="Calibri" panose="020F0502020204030204" pitchFamily="34" charset="0"/>
      <p:regular r:id="rId31"/>
      <p:bold r:id="rId32"/>
      <p:italic r:id="rId33"/>
      <p:boldItalic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A1F929BE-58E7-4CD2-9019-A205F87CE797}">
          <p14:sldIdLst>
            <p14:sldId id="427"/>
            <p14:sldId id="428"/>
            <p14:sldId id="429"/>
            <p14:sldId id="453"/>
            <p14:sldId id="431"/>
            <p14:sldId id="432"/>
            <p14:sldId id="434"/>
            <p14:sldId id="441"/>
            <p14:sldId id="437"/>
            <p14:sldId id="386"/>
            <p14:sldId id="439"/>
            <p14:sldId id="442"/>
            <p14:sldId id="443"/>
            <p14:sldId id="448"/>
            <p14:sldId id="447"/>
            <p14:sldId id="449"/>
            <p14:sldId id="452"/>
            <p14:sldId id="450"/>
            <p14:sldId id="451"/>
            <p14:sldId id="454"/>
            <p14:sldId id="444"/>
            <p14:sldId id="445"/>
            <p14:sldId id="446"/>
            <p14:sldId id="391"/>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rson, Adam (UMKC-Student)" initials="LA(S" lastIdx="1" clrIdx="0">
    <p:extLst>
      <p:ext uri="{19B8F6BF-5375-455C-9EA6-DF929625EA0E}">
        <p15:presenceInfo xmlns:p15="http://schemas.microsoft.com/office/powerpoint/2012/main" userId="S::amlbhp@umsystem.edu::ac001f5f-9ff5-490f-98e1-2a3719be593b" providerId="AD"/>
      </p:ext>
    </p:extLst>
  </p:cmAuthor>
  <p:cmAuthor id="2" name="McCarty, Marcus" initials="MM" lastIdx="1" clrIdx="1">
    <p:extLst>
      <p:ext uri="{19B8F6BF-5375-455C-9EA6-DF929625EA0E}">
        <p15:presenceInfo xmlns:p15="http://schemas.microsoft.com/office/powerpoint/2012/main" userId="S::mccartymc@umsystem.edu::44bce40d-0aaa-43e4-95da-dfd769bbb48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66"/>
    <a:srgbClr val="003300"/>
    <a:srgbClr val="000066"/>
    <a:srgbClr val="0000FF"/>
    <a:srgbClr val="F9FBFD"/>
    <a:srgbClr val="FCFDFE"/>
    <a:srgbClr val="EEF3FC"/>
    <a:srgbClr val="EBF6FF"/>
    <a:srgbClr val="E5F8FF"/>
    <a:srgbClr val="3D3D3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0564" autoAdjust="0"/>
    <p:restoredTop sz="47804" autoAdjust="0"/>
  </p:normalViewPr>
  <p:slideViewPr>
    <p:cSldViewPr>
      <p:cViewPr varScale="1">
        <p:scale>
          <a:sx n="44" d="100"/>
          <a:sy n="44" d="100"/>
        </p:scale>
        <p:origin x="72" y="96"/>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font" Target="fonts/font5.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4.fntdata"/><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3.fntdata"/><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2.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font" Target="fonts/font1.fntdata"/><Relationship Id="rId35" Type="http://schemas.openxmlformats.org/officeDocument/2006/relationships/commentAuthors" Target="commentAuthors.xml"/><Relationship Id="rId8" Type="http://schemas.openxmlformats.org/officeDocument/2006/relationships/slide" Target="slides/slide4.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BDF769B-935A-434D-A50C-3C33FF97B3D7}" type="doc">
      <dgm:prSet loTypeId="urn:microsoft.com/office/officeart/2005/8/layout/process4" loCatId="process" qsTypeId="urn:microsoft.com/office/officeart/2005/8/quickstyle/simple1" qsCatId="simple" csTypeId="urn:microsoft.com/office/officeart/2005/8/colors/accent1_2" csCatId="accent1" phldr="1"/>
      <dgm:spPr/>
      <dgm:t>
        <a:bodyPr/>
        <a:lstStyle/>
        <a:p>
          <a:endParaRPr lang="en-US"/>
        </a:p>
      </dgm:t>
    </dgm:pt>
    <dgm:pt modelId="{4BEFFFB2-DFB5-4AEA-9F3B-DC18F2D7E978}">
      <dgm:prSet phldrT="[Text]"/>
      <dgm:spPr>
        <a:solidFill>
          <a:srgbClr val="000066"/>
        </a:solidFill>
      </dgm:spPr>
      <dgm:t>
        <a:bodyPr/>
        <a:lstStyle/>
        <a:p>
          <a:r>
            <a:rPr lang="en-US" dirty="0"/>
            <a:t>What is Social Media</a:t>
          </a:r>
        </a:p>
      </dgm:t>
    </dgm:pt>
    <dgm:pt modelId="{541D7A1B-894F-4DFA-9714-BD37AA17AEF0}" type="parTrans" cxnId="{26B43614-51AC-4A21-BBFF-6042FF49A6FE}">
      <dgm:prSet/>
      <dgm:spPr/>
      <dgm:t>
        <a:bodyPr/>
        <a:lstStyle/>
        <a:p>
          <a:endParaRPr lang="en-US"/>
        </a:p>
      </dgm:t>
    </dgm:pt>
    <dgm:pt modelId="{B65386E8-CC32-4DBF-94D5-5860DED6A6EA}" type="sibTrans" cxnId="{26B43614-51AC-4A21-BBFF-6042FF49A6FE}">
      <dgm:prSet/>
      <dgm:spPr/>
      <dgm:t>
        <a:bodyPr/>
        <a:lstStyle/>
        <a:p>
          <a:endParaRPr lang="en-US"/>
        </a:p>
      </dgm:t>
    </dgm:pt>
    <dgm:pt modelId="{7D6366AE-3BC9-4F13-9BE0-3FE6A1E42578}">
      <dgm:prSet/>
      <dgm:spPr>
        <a:solidFill>
          <a:srgbClr val="660066"/>
        </a:solidFill>
      </dgm:spPr>
      <dgm:t>
        <a:bodyPr/>
        <a:lstStyle/>
        <a:p>
          <a:r>
            <a:rPr lang="en-US" dirty="0"/>
            <a:t>Using Social Media</a:t>
          </a:r>
        </a:p>
      </dgm:t>
    </dgm:pt>
    <dgm:pt modelId="{C500F5F9-3E9D-4428-8823-AB4234EB33D9}" type="parTrans" cxnId="{A4E4530D-CF2C-4212-A860-16D3A1A6EE8C}">
      <dgm:prSet/>
      <dgm:spPr/>
      <dgm:t>
        <a:bodyPr/>
        <a:lstStyle/>
        <a:p>
          <a:endParaRPr lang="en-US"/>
        </a:p>
      </dgm:t>
    </dgm:pt>
    <dgm:pt modelId="{1F583CBB-16B8-4331-952A-A0F1FB874D00}" type="sibTrans" cxnId="{A4E4530D-CF2C-4212-A860-16D3A1A6EE8C}">
      <dgm:prSet/>
      <dgm:spPr/>
      <dgm:t>
        <a:bodyPr/>
        <a:lstStyle/>
        <a:p>
          <a:endParaRPr lang="en-US"/>
        </a:p>
      </dgm:t>
    </dgm:pt>
    <dgm:pt modelId="{7E024DBC-FA88-4FE7-96CF-CD38ED5A50C0}">
      <dgm:prSet phldrT="[Text]"/>
      <dgm:spPr>
        <a:solidFill>
          <a:srgbClr val="003300"/>
        </a:solidFill>
      </dgm:spPr>
      <dgm:t>
        <a:bodyPr/>
        <a:lstStyle/>
        <a:p>
          <a:r>
            <a:rPr lang="en-US" dirty="0"/>
            <a:t>Social Media Platforms</a:t>
          </a:r>
        </a:p>
      </dgm:t>
    </dgm:pt>
    <dgm:pt modelId="{F1A3C26E-4B19-4E02-BEAC-7714A8B8FD4C}" type="parTrans" cxnId="{3B8AAEA3-0901-46AC-8E0D-80EA98DB27FF}">
      <dgm:prSet/>
      <dgm:spPr/>
      <dgm:t>
        <a:bodyPr/>
        <a:lstStyle/>
        <a:p>
          <a:endParaRPr lang="en-US"/>
        </a:p>
      </dgm:t>
    </dgm:pt>
    <dgm:pt modelId="{9769BA02-16E9-433C-AE18-7CD01E9C98A5}" type="sibTrans" cxnId="{3B8AAEA3-0901-46AC-8E0D-80EA98DB27FF}">
      <dgm:prSet/>
      <dgm:spPr/>
      <dgm:t>
        <a:bodyPr/>
        <a:lstStyle/>
        <a:p>
          <a:endParaRPr lang="en-US"/>
        </a:p>
      </dgm:t>
    </dgm:pt>
    <dgm:pt modelId="{87D6B0EF-00CC-404A-BF95-A924FF2146D0}" type="pres">
      <dgm:prSet presAssocID="{3BDF769B-935A-434D-A50C-3C33FF97B3D7}" presName="Name0" presStyleCnt="0">
        <dgm:presLayoutVars>
          <dgm:dir/>
          <dgm:animLvl val="lvl"/>
          <dgm:resizeHandles val="exact"/>
        </dgm:presLayoutVars>
      </dgm:prSet>
      <dgm:spPr/>
    </dgm:pt>
    <dgm:pt modelId="{E04A7CAD-B597-4A5C-97AC-74EC161AB01B}" type="pres">
      <dgm:prSet presAssocID="{7D6366AE-3BC9-4F13-9BE0-3FE6A1E42578}" presName="boxAndChildren" presStyleCnt="0"/>
      <dgm:spPr/>
    </dgm:pt>
    <dgm:pt modelId="{5376D542-69D0-432E-AE4E-96229CF5600B}" type="pres">
      <dgm:prSet presAssocID="{7D6366AE-3BC9-4F13-9BE0-3FE6A1E42578}" presName="parentTextBox" presStyleLbl="node1" presStyleIdx="0" presStyleCnt="3"/>
      <dgm:spPr/>
    </dgm:pt>
    <dgm:pt modelId="{C57A96C2-4270-4006-9986-492F608684F7}" type="pres">
      <dgm:prSet presAssocID="{9769BA02-16E9-433C-AE18-7CD01E9C98A5}" presName="sp" presStyleCnt="0"/>
      <dgm:spPr/>
    </dgm:pt>
    <dgm:pt modelId="{87A96B86-46DD-413B-92AA-4ACFBA7350E5}" type="pres">
      <dgm:prSet presAssocID="{7E024DBC-FA88-4FE7-96CF-CD38ED5A50C0}" presName="arrowAndChildren" presStyleCnt="0"/>
      <dgm:spPr/>
    </dgm:pt>
    <dgm:pt modelId="{AAB2C823-B89C-4692-A058-82DA2E86C54A}" type="pres">
      <dgm:prSet presAssocID="{7E024DBC-FA88-4FE7-96CF-CD38ED5A50C0}" presName="parentTextArrow" presStyleLbl="node1" presStyleIdx="1" presStyleCnt="3"/>
      <dgm:spPr/>
    </dgm:pt>
    <dgm:pt modelId="{9662AF0A-D77D-4254-90F6-0DE1B6E7302F}" type="pres">
      <dgm:prSet presAssocID="{B65386E8-CC32-4DBF-94D5-5860DED6A6EA}" presName="sp" presStyleCnt="0"/>
      <dgm:spPr/>
    </dgm:pt>
    <dgm:pt modelId="{11E8BFDF-900A-4E5C-AFD1-EE088789395E}" type="pres">
      <dgm:prSet presAssocID="{4BEFFFB2-DFB5-4AEA-9F3B-DC18F2D7E978}" presName="arrowAndChildren" presStyleCnt="0"/>
      <dgm:spPr/>
    </dgm:pt>
    <dgm:pt modelId="{85C82971-17C5-430A-A6EA-ED5487EA7B91}" type="pres">
      <dgm:prSet presAssocID="{4BEFFFB2-DFB5-4AEA-9F3B-DC18F2D7E978}" presName="parentTextArrow" presStyleLbl="node1" presStyleIdx="2" presStyleCnt="3" custLinFactNeighborX="-4192" custLinFactNeighborY="-221"/>
      <dgm:spPr/>
    </dgm:pt>
  </dgm:ptLst>
  <dgm:cxnLst>
    <dgm:cxn modelId="{A4E4530D-CF2C-4212-A860-16D3A1A6EE8C}" srcId="{3BDF769B-935A-434D-A50C-3C33FF97B3D7}" destId="{7D6366AE-3BC9-4F13-9BE0-3FE6A1E42578}" srcOrd="2" destOrd="0" parTransId="{C500F5F9-3E9D-4428-8823-AB4234EB33D9}" sibTransId="{1F583CBB-16B8-4331-952A-A0F1FB874D00}"/>
    <dgm:cxn modelId="{26B43614-51AC-4A21-BBFF-6042FF49A6FE}" srcId="{3BDF769B-935A-434D-A50C-3C33FF97B3D7}" destId="{4BEFFFB2-DFB5-4AEA-9F3B-DC18F2D7E978}" srcOrd="0" destOrd="0" parTransId="{541D7A1B-894F-4DFA-9714-BD37AA17AEF0}" sibTransId="{B65386E8-CC32-4DBF-94D5-5860DED6A6EA}"/>
    <dgm:cxn modelId="{60F72622-E076-413B-BCEE-00672653D9BD}" type="presOf" srcId="{4BEFFFB2-DFB5-4AEA-9F3B-DC18F2D7E978}" destId="{85C82971-17C5-430A-A6EA-ED5487EA7B91}" srcOrd="0" destOrd="0" presId="urn:microsoft.com/office/officeart/2005/8/layout/process4"/>
    <dgm:cxn modelId="{A9BBC887-13F8-4889-AF65-4E90B233E0E9}" type="presOf" srcId="{7D6366AE-3BC9-4F13-9BE0-3FE6A1E42578}" destId="{5376D542-69D0-432E-AE4E-96229CF5600B}" srcOrd="0" destOrd="0" presId="urn:microsoft.com/office/officeart/2005/8/layout/process4"/>
    <dgm:cxn modelId="{DC92FB89-F4AD-46A3-ADD9-E51818AE7D33}" type="presOf" srcId="{3BDF769B-935A-434D-A50C-3C33FF97B3D7}" destId="{87D6B0EF-00CC-404A-BF95-A924FF2146D0}" srcOrd="0" destOrd="0" presId="urn:microsoft.com/office/officeart/2005/8/layout/process4"/>
    <dgm:cxn modelId="{3B8AAEA3-0901-46AC-8E0D-80EA98DB27FF}" srcId="{3BDF769B-935A-434D-A50C-3C33FF97B3D7}" destId="{7E024DBC-FA88-4FE7-96CF-CD38ED5A50C0}" srcOrd="1" destOrd="0" parTransId="{F1A3C26E-4B19-4E02-BEAC-7714A8B8FD4C}" sibTransId="{9769BA02-16E9-433C-AE18-7CD01E9C98A5}"/>
    <dgm:cxn modelId="{B2C999CF-4FE5-4D04-93E3-5129D3E3E4D8}" type="presOf" srcId="{7E024DBC-FA88-4FE7-96CF-CD38ED5A50C0}" destId="{AAB2C823-B89C-4692-A058-82DA2E86C54A}" srcOrd="0" destOrd="0" presId="urn:microsoft.com/office/officeart/2005/8/layout/process4"/>
    <dgm:cxn modelId="{DA538879-A74B-4524-A41E-C85E0D216A3B}" type="presParOf" srcId="{87D6B0EF-00CC-404A-BF95-A924FF2146D0}" destId="{E04A7CAD-B597-4A5C-97AC-74EC161AB01B}" srcOrd="0" destOrd="0" presId="urn:microsoft.com/office/officeart/2005/8/layout/process4"/>
    <dgm:cxn modelId="{4A0A251D-B695-445E-B6F4-8E0205416B9D}" type="presParOf" srcId="{E04A7CAD-B597-4A5C-97AC-74EC161AB01B}" destId="{5376D542-69D0-432E-AE4E-96229CF5600B}" srcOrd="0" destOrd="0" presId="urn:microsoft.com/office/officeart/2005/8/layout/process4"/>
    <dgm:cxn modelId="{ECE190A3-97CD-4CE8-8733-7BEEE15BBAAD}" type="presParOf" srcId="{87D6B0EF-00CC-404A-BF95-A924FF2146D0}" destId="{C57A96C2-4270-4006-9986-492F608684F7}" srcOrd="1" destOrd="0" presId="urn:microsoft.com/office/officeart/2005/8/layout/process4"/>
    <dgm:cxn modelId="{41890C04-EDC1-4219-999C-81A222B3B6C1}" type="presParOf" srcId="{87D6B0EF-00CC-404A-BF95-A924FF2146D0}" destId="{87A96B86-46DD-413B-92AA-4ACFBA7350E5}" srcOrd="2" destOrd="0" presId="urn:microsoft.com/office/officeart/2005/8/layout/process4"/>
    <dgm:cxn modelId="{EC0B6D3C-2F01-4182-A796-A72FBE9E4E06}" type="presParOf" srcId="{87A96B86-46DD-413B-92AA-4ACFBA7350E5}" destId="{AAB2C823-B89C-4692-A058-82DA2E86C54A}" srcOrd="0" destOrd="0" presId="urn:microsoft.com/office/officeart/2005/8/layout/process4"/>
    <dgm:cxn modelId="{F77E6253-CF9D-4D3A-8590-E10C9221B929}" type="presParOf" srcId="{87D6B0EF-00CC-404A-BF95-A924FF2146D0}" destId="{9662AF0A-D77D-4254-90F6-0DE1B6E7302F}" srcOrd="3" destOrd="0" presId="urn:microsoft.com/office/officeart/2005/8/layout/process4"/>
    <dgm:cxn modelId="{14B8F555-B654-47C8-8227-DE764A0BBA40}" type="presParOf" srcId="{87D6B0EF-00CC-404A-BF95-A924FF2146D0}" destId="{11E8BFDF-900A-4E5C-AFD1-EE088789395E}" srcOrd="4" destOrd="0" presId="urn:microsoft.com/office/officeart/2005/8/layout/process4"/>
    <dgm:cxn modelId="{E240E478-4D5C-490C-8050-3B13E88EC710}" type="presParOf" srcId="{11E8BFDF-900A-4E5C-AFD1-EE088789395E}" destId="{85C82971-17C5-430A-A6EA-ED5487EA7B91}"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F73D9BB-8D14-48B7-B757-A9C9CCC62268}"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2476263E-A640-4C33-BAB3-9B213FBCC88A}">
      <dgm:prSet/>
      <dgm:spPr/>
      <dgm:t>
        <a:bodyPr/>
        <a:lstStyle/>
        <a:p>
          <a:r>
            <a:rPr lang="en-US" b="1" dirty="0">
              <a:latin typeface="Calibri" panose="020F0502020204030204" pitchFamily="34" charset="0"/>
              <a:ea typeface="Calibri" panose="020F0502020204030204" pitchFamily="34" charset="0"/>
            </a:rPr>
            <a:t> Videoconferencing app allowing video, audio, phone, or chat options </a:t>
          </a:r>
          <a:endParaRPr lang="en-US" b="1" dirty="0"/>
        </a:p>
      </dgm:t>
    </dgm:pt>
    <dgm:pt modelId="{D36747BD-93B5-4806-BDED-03E6A892E43C}" type="parTrans" cxnId="{F39660C3-D5A4-4FBB-A0B6-3720F8EC27A2}">
      <dgm:prSet/>
      <dgm:spPr/>
      <dgm:t>
        <a:bodyPr/>
        <a:lstStyle/>
        <a:p>
          <a:endParaRPr lang="en-US"/>
        </a:p>
      </dgm:t>
    </dgm:pt>
    <dgm:pt modelId="{1237805C-3B38-4E63-B4C0-BCA2F30A0CD8}" type="sibTrans" cxnId="{F39660C3-D5A4-4FBB-A0B6-3720F8EC27A2}">
      <dgm:prSet/>
      <dgm:spPr/>
      <dgm:t>
        <a:bodyPr/>
        <a:lstStyle/>
        <a:p>
          <a:endParaRPr lang="en-US"/>
        </a:p>
      </dgm:t>
    </dgm:pt>
    <dgm:pt modelId="{687C74F5-9A65-4BEB-B70E-58AAF4912D7E}">
      <dgm:prSet/>
      <dgm:spPr/>
      <dgm:t>
        <a:bodyPr/>
        <a:lstStyle/>
        <a:p>
          <a:r>
            <a:rPr lang="en-US" b="1" dirty="0">
              <a:latin typeface="Calibri" panose="020F0502020204030204" pitchFamily="34" charset="0"/>
              <a:ea typeface="Calibri" panose="020F0502020204030204" pitchFamily="34" charset="0"/>
            </a:rPr>
            <a:t>Conferences can be between individuals or groups</a:t>
          </a:r>
        </a:p>
      </dgm:t>
    </dgm:pt>
    <dgm:pt modelId="{5764DD1A-580B-406D-9C90-B1BA420BED56}" type="parTrans" cxnId="{7B091441-4D08-4C6B-B9E8-32A45F5BFCBD}">
      <dgm:prSet/>
      <dgm:spPr/>
      <dgm:t>
        <a:bodyPr/>
        <a:lstStyle/>
        <a:p>
          <a:endParaRPr lang="en-US"/>
        </a:p>
      </dgm:t>
    </dgm:pt>
    <dgm:pt modelId="{4CAF2973-C473-472D-9B5E-D80935FBFAE6}" type="sibTrans" cxnId="{7B091441-4D08-4C6B-B9E8-32A45F5BFCBD}">
      <dgm:prSet/>
      <dgm:spPr/>
      <dgm:t>
        <a:bodyPr/>
        <a:lstStyle/>
        <a:p>
          <a:endParaRPr lang="en-US"/>
        </a:p>
      </dgm:t>
    </dgm:pt>
    <dgm:pt modelId="{01989141-C12E-4625-80C5-9DC7C5ED777C}">
      <dgm:prSet/>
      <dgm:spPr/>
      <dgm:t>
        <a:bodyPr/>
        <a:lstStyle/>
        <a:p>
          <a:r>
            <a:rPr lang="en-US" b="1" dirty="0">
              <a:latin typeface="Calibri" panose="020F0502020204030204" pitchFamily="34" charset="0"/>
              <a:ea typeface="Calibri" panose="020F0502020204030204" pitchFamily="34" charset="0"/>
            </a:rPr>
            <a:t>A free license allows limited conferences. A business license allows unlimited conference with extended features.</a:t>
          </a:r>
          <a:endParaRPr lang="en-US" b="1" dirty="0"/>
        </a:p>
      </dgm:t>
    </dgm:pt>
    <dgm:pt modelId="{4E6FB090-28C0-4CCD-8187-134C360CB233}" type="parTrans" cxnId="{3CC382CB-E9BA-4DA4-A46E-96B5EF367C36}">
      <dgm:prSet/>
      <dgm:spPr/>
      <dgm:t>
        <a:bodyPr/>
        <a:lstStyle/>
        <a:p>
          <a:endParaRPr lang="en-US"/>
        </a:p>
      </dgm:t>
    </dgm:pt>
    <dgm:pt modelId="{96A4079D-4C18-41A0-9166-C6CE8182E753}" type="sibTrans" cxnId="{3CC382CB-E9BA-4DA4-A46E-96B5EF367C36}">
      <dgm:prSet/>
      <dgm:spPr/>
      <dgm:t>
        <a:bodyPr/>
        <a:lstStyle/>
        <a:p>
          <a:endParaRPr lang="en-US"/>
        </a:p>
      </dgm:t>
    </dgm:pt>
    <dgm:pt modelId="{DBF1BFAA-7F26-4BA0-AE46-37418BFA0312}">
      <dgm:prSet/>
      <dgm:spPr/>
      <dgm:t>
        <a:bodyPr/>
        <a:lstStyle/>
        <a:p>
          <a:r>
            <a:rPr lang="en-US" b="1" dirty="0"/>
            <a:t>You must have the Zoom app, an internet connection, and a supported device such as a phone or computer</a:t>
          </a:r>
        </a:p>
      </dgm:t>
    </dgm:pt>
    <dgm:pt modelId="{C6B76B00-2D08-429E-AE8C-C30459022A23}" type="parTrans" cxnId="{3049604D-F9E7-4C10-A7FA-583DF4E3F13C}">
      <dgm:prSet/>
      <dgm:spPr/>
      <dgm:t>
        <a:bodyPr/>
        <a:lstStyle/>
        <a:p>
          <a:endParaRPr lang="en-US"/>
        </a:p>
      </dgm:t>
    </dgm:pt>
    <dgm:pt modelId="{24970738-5E3E-455B-A262-4843DA4C3EED}" type="sibTrans" cxnId="{3049604D-F9E7-4C10-A7FA-583DF4E3F13C}">
      <dgm:prSet/>
      <dgm:spPr/>
      <dgm:t>
        <a:bodyPr/>
        <a:lstStyle/>
        <a:p>
          <a:endParaRPr lang="en-US"/>
        </a:p>
      </dgm:t>
    </dgm:pt>
    <dgm:pt modelId="{173FD964-5BFD-4E45-9DDC-667576837C9F}" type="pres">
      <dgm:prSet presAssocID="{AF73D9BB-8D14-48B7-B757-A9C9CCC62268}" presName="vert0" presStyleCnt="0">
        <dgm:presLayoutVars>
          <dgm:dir/>
          <dgm:animOne val="branch"/>
          <dgm:animLvl val="lvl"/>
        </dgm:presLayoutVars>
      </dgm:prSet>
      <dgm:spPr/>
    </dgm:pt>
    <dgm:pt modelId="{C6602C4D-21AF-494E-97C5-E4CD1E090E05}" type="pres">
      <dgm:prSet presAssocID="{2476263E-A640-4C33-BAB3-9B213FBCC88A}" presName="thickLine" presStyleLbl="alignNode1" presStyleIdx="0" presStyleCnt="4"/>
      <dgm:spPr/>
    </dgm:pt>
    <dgm:pt modelId="{65E3D4AD-DC72-4EF0-A97B-C9E3D729D843}" type="pres">
      <dgm:prSet presAssocID="{2476263E-A640-4C33-BAB3-9B213FBCC88A}" presName="horz1" presStyleCnt="0"/>
      <dgm:spPr/>
    </dgm:pt>
    <dgm:pt modelId="{9725BC7B-A35B-475D-B872-AC7F6D89259D}" type="pres">
      <dgm:prSet presAssocID="{2476263E-A640-4C33-BAB3-9B213FBCC88A}" presName="tx1" presStyleLbl="revTx" presStyleIdx="0" presStyleCnt="4"/>
      <dgm:spPr/>
    </dgm:pt>
    <dgm:pt modelId="{A87D4DC6-08F2-4FF5-8675-EC626E4ED141}" type="pres">
      <dgm:prSet presAssocID="{2476263E-A640-4C33-BAB3-9B213FBCC88A}" presName="vert1" presStyleCnt="0"/>
      <dgm:spPr/>
    </dgm:pt>
    <dgm:pt modelId="{CA0DC672-7CF7-422D-9D86-A078262997A4}" type="pres">
      <dgm:prSet presAssocID="{687C74F5-9A65-4BEB-B70E-58AAF4912D7E}" presName="thickLine" presStyleLbl="alignNode1" presStyleIdx="1" presStyleCnt="4"/>
      <dgm:spPr/>
    </dgm:pt>
    <dgm:pt modelId="{FA80CF44-3E2A-459A-82CA-15D3286AC1C2}" type="pres">
      <dgm:prSet presAssocID="{687C74F5-9A65-4BEB-B70E-58AAF4912D7E}" presName="horz1" presStyleCnt="0"/>
      <dgm:spPr/>
    </dgm:pt>
    <dgm:pt modelId="{79137004-201C-41A5-8051-07ED0F3232B1}" type="pres">
      <dgm:prSet presAssocID="{687C74F5-9A65-4BEB-B70E-58AAF4912D7E}" presName="tx1" presStyleLbl="revTx" presStyleIdx="1" presStyleCnt="4"/>
      <dgm:spPr/>
    </dgm:pt>
    <dgm:pt modelId="{8B9B3F96-3A73-451D-B7D4-533F5CD9E7F6}" type="pres">
      <dgm:prSet presAssocID="{687C74F5-9A65-4BEB-B70E-58AAF4912D7E}" presName="vert1" presStyleCnt="0"/>
      <dgm:spPr/>
    </dgm:pt>
    <dgm:pt modelId="{50B458D7-E0E7-4770-A012-A04DB8938B3C}" type="pres">
      <dgm:prSet presAssocID="{01989141-C12E-4625-80C5-9DC7C5ED777C}" presName="thickLine" presStyleLbl="alignNode1" presStyleIdx="2" presStyleCnt="4"/>
      <dgm:spPr/>
    </dgm:pt>
    <dgm:pt modelId="{79906795-8B97-4EC4-9400-8AAE766048D3}" type="pres">
      <dgm:prSet presAssocID="{01989141-C12E-4625-80C5-9DC7C5ED777C}" presName="horz1" presStyleCnt="0"/>
      <dgm:spPr/>
    </dgm:pt>
    <dgm:pt modelId="{ED18202D-266E-4D0F-8D10-2A8590F5DC1F}" type="pres">
      <dgm:prSet presAssocID="{01989141-C12E-4625-80C5-9DC7C5ED777C}" presName="tx1" presStyleLbl="revTx" presStyleIdx="2" presStyleCnt="4"/>
      <dgm:spPr/>
    </dgm:pt>
    <dgm:pt modelId="{A10C79FE-6C7F-4DA1-A9CC-36C0E2FFE6FA}" type="pres">
      <dgm:prSet presAssocID="{01989141-C12E-4625-80C5-9DC7C5ED777C}" presName="vert1" presStyleCnt="0"/>
      <dgm:spPr/>
    </dgm:pt>
    <dgm:pt modelId="{BCFAB9EF-C47F-4EDD-9FE2-81D71C897F85}" type="pres">
      <dgm:prSet presAssocID="{DBF1BFAA-7F26-4BA0-AE46-37418BFA0312}" presName="thickLine" presStyleLbl="alignNode1" presStyleIdx="3" presStyleCnt="4"/>
      <dgm:spPr/>
    </dgm:pt>
    <dgm:pt modelId="{A7CDAC0A-5609-407C-A954-73E97A2B0A2E}" type="pres">
      <dgm:prSet presAssocID="{DBF1BFAA-7F26-4BA0-AE46-37418BFA0312}" presName="horz1" presStyleCnt="0"/>
      <dgm:spPr/>
    </dgm:pt>
    <dgm:pt modelId="{76684F83-1C77-47DE-A088-19F93DD4F85F}" type="pres">
      <dgm:prSet presAssocID="{DBF1BFAA-7F26-4BA0-AE46-37418BFA0312}" presName="tx1" presStyleLbl="revTx" presStyleIdx="3" presStyleCnt="4"/>
      <dgm:spPr/>
    </dgm:pt>
    <dgm:pt modelId="{287F07F8-71DD-4D3D-8245-2873A06615A4}" type="pres">
      <dgm:prSet presAssocID="{DBF1BFAA-7F26-4BA0-AE46-37418BFA0312}" presName="vert1" presStyleCnt="0"/>
      <dgm:spPr/>
    </dgm:pt>
  </dgm:ptLst>
  <dgm:cxnLst>
    <dgm:cxn modelId="{9A65540F-A763-4786-9CE1-235FABC38698}" type="presOf" srcId="{687C74F5-9A65-4BEB-B70E-58AAF4912D7E}" destId="{79137004-201C-41A5-8051-07ED0F3232B1}" srcOrd="0" destOrd="0" presId="urn:microsoft.com/office/officeart/2008/layout/LinedList"/>
    <dgm:cxn modelId="{7B091441-4D08-4C6B-B9E8-32A45F5BFCBD}" srcId="{AF73D9BB-8D14-48B7-B757-A9C9CCC62268}" destId="{687C74F5-9A65-4BEB-B70E-58AAF4912D7E}" srcOrd="1" destOrd="0" parTransId="{5764DD1A-580B-406D-9C90-B1BA420BED56}" sibTransId="{4CAF2973-C473-472D-9B5E-D80935FBFAE6}"/>
    <dgm:cxn modelId="{2B748765-1842-4CCF-881F-85B05FCCB805}" type="presOf" srcId="{2476263E-A640-4C33-BAB3-9B213FBCC88A}" destId="{9725BC7B-A35B-475D-B872-AC7F6D89259D}" srcOrd="0" destOrd="0" presId="urn:microsoft.com/office/officeart/2008/layout/LinedList"/>
    <dgm:cxn modelId="{3049604D-F9E7-4C10-A7FA-583DF4E3F13C}" srcId="{AF73D9BB-8D14-48B7-B757-A9C9CCC62268}" destId="{DBF1BFAA-7F26-4BA0-AE46-37418BFA0312}" srcOrd="3" destOrd="0" parTransId="{C6B76B00-2D08-429E-AE8C-C30459022A23}" sibTransId="{24970738-5E3E-455B-A262-4843DA4C3EED}"/>
    <dgm:cxn modelId="{F39660C3-D5A4-4FBB-A0B6-3720F8EC27A2}" srcId="{AF73D9BB-8D14-48B7-B757-A9C9CCC62268}" destId="{2476263E-A640-4C33-BAB3-9B213FBCC88A}" srcOrd="0" destOrd="0" parTransId="{D36747BD-93B5-4806-BDED-03E6A892E43C}" sibTransId="{1237805C-3B38-4E63-B4C0-BCA2F30A0CD8}"/>
    <dgm:cxn modelId="{3CC382CB-E9BA-4DA4-A46E-96B5EF367C36}" srcId="{AF73D9BB-8D14-48B7-B757-A9C9CCC62268}" destId="{01989141-C12E-4625-80C5-9DC7C5ED777C}" srcOrd="2" destOrd="0" parTransId="{4E6FB090-28C0-4CCD-8187-134C360CB233}" sibTransId="{96A4079D-4C18-41A0-9166-C6CE8182E753}"/>
    <dgm:cxn modelId="{ED390CCE-D163-4127-84A4-3CF9DD928D92}" type="presOf" srcId="{DBF1BFAA-7F26-4BA0-AE46-37418BFA0312}" destId="{76684F83-1C77-47DE-A088-19F93DD4F85F}" srcOrd="0" destOrd="0" presId="urn:microsoft.com/office/officeart/2008/layout/LinedList"/>
    <dgm:cxn modelId="{F5C23DD8-9AB3-4277-9BD3-DA232E10219B}" type="presOf" srcId="{01989141-C12E-4625-80C5-9DC7C5ED777C}" destId="{ED18202D-266E-4D0F-8D10-2A8590F5DC1F}" srcOrd="0" destOrd="0" presId="urn:microsoft.com/office/officeart/2008/layout/LinedList"/>
    <dgm:cxn modelId="{1062DFF4-EE24-41DD-8645-A88982A23E5B}" type="presOf" srcId="{AF73D9BB-8D14-48B7-B757-A9C9CCC62268}" destId="{173FD964-5BFD-4E45-9DDC-667576837C9F}" srcOrd="0" destOrd="0" presId="urn:microsoft.com/office/officeart/2008/layout/LinedList"/>
    <dgm:cxn modelId="{60295E8F-8896-4849-939F-050D67A1B74C}" type="presParOf" srcId="{173FD964-5BFD-4E45-9DDC-667576837C9F}" destId="{C6602C4D-21AF-494E-97C5-E4CD1E090E05}" srcOrd="0" destOrd="0" presId="urn:microsoft.com/office/officeart/2008/layout/LinedList"/>
    <dgm:cxn modelId="{0310D1A9-8D27-4F7B-AEFB-7BDF2B49B554}" type="presParOf" srcId="{173FD964-5BFD-4E45-9DDC-667576837C9F}" destId="{65E3D4AD-DC72-4EF0-A97B-C9E3D729D843}" srcOrd="1" destOrd="0" presId="urn:microsoft.com/office/officeart/2008/layout/LinedList"/>
    <dgm:cxn modelId="{9B8B8B19-B071-42ED-8E40-EE8F92C453ED}" type="presParOf" srcId="{65E3D4AD-DC72-4EF0-A97B-C9E3D729D843}" destId="{9725BC7B-A35B-475D-B872-AC7F6D89259D}" srcOrd="0" destOrd="0" presId="urn:microsoft.com/office/officeart/2008/layout/LinedList"/>
    <dgm:cxn modelId="{4D24EB0D-EDBC-4B2B-A58F-6DCEBFCA6A17}" type="presParOf" srcId="{65E3D4AD-DC72-4EF0-A97B-C9E3D729D843}" destId="{A87D4DC6-08F2-4FF5-8675-EC626E4ED141}" srcOrd="1" destOrd="0" presId="urn:microsoft.com/office/officeart/2008/layout/LinedList"/>
    <dgm:cxn modelId="{BAA68248-6F91-4DD0-89BC-F405C059DC28}" type="presParOf" srcId="{173FD964-5BFD-4E45-9DDC-667576837C9F}" destId="{CA0DC672-7CF7-422D-9D86-A078262997A4}" srcOrd="2" destOrd="0" presId="urn:microsoft.com/office/officeart/2008/layout/LinedList"/>
    <dgm:cxn modelId="{26F0DA0C-9860-43C5-BAB8-58F342C7C3B5}" type="presParOf" srcId="{173FD964-5BFD-4E45-9DDC-667576837C9F}" destId="{FA80CF44-3E2A-459A-82CA-15D3286AC1C2}" srcOrd="3" destOrd="0" presId="urn:microsoft.com/office/officeart/2008/layout/LinedList"/>
    <dgm:cxn modelId="{F24E6342-CB58-4BBA-96DD-DF919105F577}" type="presParOf" srcId="{FA80CF44-3E2A-459A-82CA-15D3286AC1C2}" destId="{79137004-201C-41A5-8051-07ED0F3232B1}" srcOrd="0" destOrd="0" presId="urn:microsoft.com/office/officeart/2008/layout/LinedList"/>
    <dgm:cxn modelId="{CA0B5EA2-D216-4C2A-BACD-476631744566}" type="presParOf" srcId="{FA80CF44-3E2A-459A-82CA-15D3286AC1C2}" destId="{8B9B3F96-3A73-451D-B7D4-533F5CD9E7F6}" srcOrd="1" destOrd="0" presId="urn:microsoft.com/office/officeart/2008/layout/LinedList"/>
    <dgm:cxn modelId="{98480AE2-35E8-492C-BB4B-716778D06D28}" type="presParOf" srcId="{173FD964-5BFD-4E45-9DDC-667576837C9F}" destId="{50B458D7-E0E7-4770-A012-A04DB8938B3C}" srcOrd="4" destOrd="0" presId="urn:microsoft.com/office/officeart/2008/layout/LinedList"/>
    <dgm:cxn modelId="{7CF560B5-E3AF-4111-B637-3EE18BD50A8B}" type="presParOf" srcId="{173FD964-5BFD-4E45-9DDC-667576837C9F}" destId="{79906795-8B97-4EC4-9400-8AAE766048D3}" srcOrd="5" destOrd="0" presId="urn:microsoft.com/office/officeart/2008/layout/LinedList"/>
    <dgm:cxn modelId="{2AE940B8-F9D7-45FD-9A18-40FB885611C7}" type="presParOf" srcId="{79906795-8B97-4EC4-9400-8AAE766048D3}" destId="{ED18202D-266E-4D0F-8D10-2A8590F5DC1F}" srcOrd="0" destOrd="0" presId="urn:microsoft.com/office/officeart/2008/layout/LinedList"/>
    <dgm:cxn modelId="{2B254C9E-D5FC-4D10-89C6-126772131E1C}" type="presParOf" srcId="{79906795-8B97-4EC4-9400-8AAE766048D3}" destId="{A10C79FE-6C7F-4DA1-A9CC-36C0E2FFE6FA}" srcOrd="1" destOrd="0" presId="urn:microsoft.com/office/officeart/2008/layout/LinedList"/>
    <dgm:cxn modelId="{46F5A679-B904-4429-A061-5526435C4C95}" type="presParOf" srcId="{173FD964-5BFD-4E45-9DDC-667576837C9F}" destId="{BCFAB9EF-C47F-4EDD-9FE2-81D71C897F85}" srcOrd="6" destOrd="0" presId="urn:microsoft.com/office/officeart/2008/layout/LinedList"/>
    <dgm:cxn modelId="{D40D191B-D42B-4798-A02B-D29DFE47BAE8}" type="presParOf" srcId="{173FD964-5BFD-4E45-9DDC-667576837C9F}" destId="{A7CDAC0A-5609-407C-A954-73E97A2B0A2E}" srcOrd="7" destOrd="0" presId="urn:microsoft.com/office/officeart/2008/layout/LinedList"/>
    <dgm:cxn modelId="{EFF392F7-EEB5-4B49-9CF8-E5527520082B}" type="presParOf" srcId="{A7CDAC0A-5609-407C-A954-73E97A2B0A2E}" destId="{76684F83-1C77-47DE-A088-19F93DD4F85F}" srcOrd="0" destOrd="0" presId="urn:microsoft.com/office/officeart/2008/layout/LinedList"/>
    <dgm:cxn modelId="{326DAA6D-3741-4166-BD95-E3CBD2C4C949}" type="presParOf" srcId="{A7CDAC0A-5609-407C-A954-73E97A2B0A2E}" destId="{287F07F8-71DD-4D3D-8245-2873A06615A4}"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AF73D9BB-8D14-48B7-B757-A9C9CCC62268}"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2476263E-A640-4C33-BAB3-9B213FBCC88A}">
      <dgm:prSet/>
      <dgm:spPr/>
      <dgm:t>
        <a:bodyPr/>
        <a:lstStyle/>
        <a:p>
          <a:r>
            <a:rPr lang="en-US" b="1" dirty="0">
              <a:latin typeface="Calibri" panose="020F0502020204030204" pitchFamily="34" charset="0"/>
              <a:ea typeface="Calibri" panose="020F0502020204030204" pitchFamily="34" charset="0"/>
            </a:rPr>
            <a:t>Professional Networking app</a:t>
          </a:r>
          <a:endParaRPr lang="en-US" b="1" dirty="0"/>
        </a:p>
      </dgm:t>
    </dgm:pt>
    <dgm:pt modelId="{D36747BD-93B5-4806-BDED-03E6A892E43C}" type="parTrans" cxnId="{F39660C3-D5A4-4FBB-A0B6-3720F8EC27A2}">
      <dgm:prSet/>
      <dgm:spPr/>
      <dgm:t>
        <a:bodyPr/>
        <a:lstStyle/>
        <a:p>
          <a:endParaRPr lang="en-US"/>
        </a:p>
      </dgm:t>
    </dgm:pt>
    <dgm:pt modelId="{1237805C-3B38-4E63-B4C0-BCA2F30A0CD8}" type="sibTrans" cxnId="{F39660C3-D5A4-4FBB-A0B6-3720F8EC27A2}">
      <dgm:prSet/>
      <dgm:spPr/>
      <dgm:t>
        <a:bodyPr/>
        <a:lstStyle/>
        <a:p>
          <a:endParaRPr lang="en-US"/>
        </a:p>
      </dgm:t>
    </dgm:pt>
    <dgm:pt modelId="{687C74F5-9A65-4BEB-B70E-58AAF4912D7E}">
      <dgm:prSet/>
      <dgm:spPr/>
      <dgm:t>
        <a:bodyPr/>
        <a:lstStyle/>
        <a:p>
          <a:r>
            <a:rPr lang="en-US" b="1" dirty="0">
              <a:latin typeface="Calibri" panose="020F0502020204030204" pitchFamily="34" charset="0"/>
              <a:ea typeface="Calibri" panose="020F0502020204030204" pitchFamily="34" charset="0"/>
            </a:rPr>
            <a:t>Primarily a business relationship network</a:t>
          </a:r>
        </a:p>
      </dgm:t>
    </dgm:pt>
    <dgm:pt modelId="{5764DD1A-580B-406D-9C90-B1BA420BED56}" type="parTrans" cxnId="{7B091441-4D08-4C6B-B9E8-32A45F5BFCBD}">
      <dgm:prSet/>
      <dgm:spPr/>
      <dgm:t>
        <a:bodyPr/>
        <a:lstStyle/>
        <a:p>
          <a:endParaRPr lang="en-US"/>
        </a:p>
      </dgm:t>
    </dgm:pt>
    <dgm:pt modelId="{4CAF2973-C473-472D-9B5E-D80935FBFAE6}" type="sibTrans" cxnId="{7B091441-4D08-4C6B-B9E8-32A45F5BFCBD}">
      <dgm:prSet/>
      <dgm:spPr/>
      <dgm:t>
        <a:bodyPr/>
        <a:lstStyle/>
        <a:p>
          <a:endParaRPr lang="en-US"/>
        </a:p>
      </dgm:t>
    </dgm:pt>
    <dgm:pt modelId="{01989141-C12E-4625-80C5-9DC7C5ED777C}">
      <dgm:prSet/>
      <dgm:spPr/>
      <dgm:t>
        <a:bodyPr/>
        <a:lstStyle/>
        <a:p>
          <a:r>
            <a:rPr lang="en-US" b="1" dirty="0">
              <a:latin typeface="Calibri" panose="020F0502020204030204" pitchFamily="34" charset="0"/>
              <a:ea typeface="Calibri" panose="020F0502020204030204" pitchFamily="34" charset="0"/>
            </a:rPr>
            <a:t>Network to find the right job, create professional relationships, and find information</a:t>
          </a:r>
          <a:endParaRPr lang="en-US" b="1" dirty="0"/>
        </a:p>
      </dgm:t>
    </dgm:pt>
    <dgm:pt modelId="{4E6FB090-28C0-4CCD-8187-134C360CB233}" type="parTrans" cxnId="{3CC382CB-E9BA-4DA4-A46E-96B5EF367C36}">
      <dgm:prSet/>
      <dgm:spPr/>
      <dgm:t>
        <a:bodyPr/>
        <a:lstStyle/>
        <a:p>
          <a:endParaRPr lang="en-US"/>
        </a:p>
      </dgm:t>
    </dgm:pt>
    <dgm:pt modelId="{96A4079D-4C18-41A0-9166-C6CE8182E753}" type="sibTrans" cxnId="{3CC382CB-E9BA-4DA4-A46E-96B5EF367C36}">
      <dgm:prSet/>
      <dgm:spPr/>
      <dgm:t>
        <a:bodyPr/>
        <a:lstStyle/>
        <a:p>
          <a:endParaRPr lang="en-US"/>
        </a:p>
      </dgm:t>
    </dgm:pt>
    <dgm:pt modelId="{DBF1BFAA-7F26-4BA0-AE46-37418BFA0312}">
      <dgm:prSet/>
      <dgm:spPr/>
      <dgm:t>
        <a:bodyPr/>
        <a:lstStyle/>
        <a:p>
          <a:r>
            <a:rPr lang="en-US" b="1" dirty="0"/>
            <a:t>Creating and keeping your Profile up-to-date is critical in LinkedIn</a:t>
          </a:r>
        </a:p>
      </dgm:t>
    </dgm:pt>
    <dgm:pt modelId="{C6B76B00-2D08-429E-AE8C-C30459022A23}" type="parTrans" cxnId="{3049604D-F9E7-4C10-A7FA-583DF4E3F13C}">
      <dgm:prSet/>
      <dgm:spPr/>
      <dgm:t>
        <a:bodyPr/>
        <a:lstStyle/>
        <a:p>
          <a:endParaRPr lang="en-US"/>
        </a:p>
      </dgm:t>
    </dgm:pt>
    <dgm:pt modelId="{24970738-5E3E-455B-A262-4843DA4C3EED}" type="sibTrans" cxnId="{3049604D-F9E7-4C10-A7FA-583DF4E3F13C}">
      <dgm:prSet/>
      <dgm:spPr/>
      <dgm:t>
        <a:bodyPr/>
        <a:lstStyle/>
        <a:p>
          <a:endParaRPr lang="en-US"/>
        </a:p>
      </dgm:t>
    </dgm:pt>
    <dgm:pt modelId="{173FD964-5BFD-4E45-9DDC-667576837C9F}" type="pres">
      <dgm:prSet presAssocID="{AF73D9BB-8D14-48B7-B757-A9C9CCC62268}" presName="vert0" presStyleCnt="0">
        <dgm:presLayoutVars>
          <dgm:dir/>
          <dgm:animOne val="branch"/>
          <dgm:animLvl val="lvl"/>
        </dgm:presLayoutVars>
      </dgm:prSet>
      <dgm:spPr/>
    </dgm:pt>
    <dgm:pt modelId="{C6602C4D-21AF-494E-97C5-E4CD1E090E05}" type="pres">
      <dgm:prSet presAssocID="{2476263E-A640-4C33-BAB3-9B213FBCC88A}" presName="thickLine" presStyleLbl="alignNode1" presStyleIdx="0" presStyleCnt="4"/>
      <dgm:spPr/>
    </dgm:pt>
    <dgm:pt modelId="{65E3D4AD-DC72-4EF0-A97B-C9E3D729D843}" type="pres">
      <dgm:prSet presAssocID="{2476263E-A640-4C33-BAB3-9B213FBCC88A}" presName="horz1" presStyleCnt="0"/>
      <dgm:spPr/>
    </dgm:pt>
    <dgm:pt modelId="{9725BC7B-A35B-475D-B872-AC7F6D89259D}" type="pres">
      <dgm:prSet presAssocID="{2476263E-A640-4C33-BAB3-9B213FBCC88A}" presName="tx1" presStyleLbl="revTx" presStyleIdx="0" presStyleCnt="4"/>
      <dgm:spPr/>
    </dgm:pt>
    <dgm:pt modelId="{A87D4DC6-08F2-4FF5-8675-EC626E4ED141}" type="pres">
      <dgm:prSet presAssocID="{2476263E-A640-4C33-BAB3-9B213FBCC88A}" presName="vert1" presStyleCnt="0"/>
      <dgm:spPr/>
    </dgm:pt>
    <dgm:pt modelId="{CA0DC672-7CF7-422D-9D86-A078262997A4}" type="pres">
      <dgm:prSet presAssocID="{687C74F5-9A65-4BEB-B70E-58AAF4912D7E}" presName="thickLine" presStyleLbl="alignNode1" presStyleIdx="1" presStyleCnt="4"/>
      <dgm:spPr/>
    </dgm:pt>
    <dgm:pt modelId="{FA80CF44-3E2A-459A-82CA-15D3286AC1C2}" type="pres">
      <dgm:prSet presAssocID="{687C74F5-9A65-4BEB-B70E-58AAF4912D7E}" presName="horz1" presStyleCnt="0"/>
      <dgm:spPr/>
    </dgm:pt>
    <dgm:pt modelId="{79137004-201C-41A5-8051-07ED0F3232B1}" type="pres">
      <dgm:prSet presAssocID="{687C74F5-9A65-4BEB-B70E-58AAF4912D7E}" presName="tx1" presStyleLbl="revTx" presStyleIdx="1" presStyleCnt="4"/>
      <dgm:spPr/>
    </dgm:pt>
    <dgm:pt modelId="{8B9B3F96-3A73-451D-B7D4-533F5CD9E7F6}" type="pres">
      <dgm:prSet presAssocID="{687C74F5-9A65-4BEB-B70E-58AAF4912D7E}" presName="vert1" presStyleCnt="0"/>
      <dgm:spPr/>
    </dgm:pt>
    <dgm:pt modelId="{50B458D7-E0E7-4770-A012-A04DB8938B3C}" type="pres">
      <dgm:prSet presAssocID="{01989141-C12E-4625-80C5-9DC7C5ED777C}" presName="thickLine" presStyleLbl="alignNode1" presStyleIdx="2" presStyleCnt="4"/>
      <dgm:spPr/>
    </dgm:pt>
    <dgm:pt modelId="{79906795-8B97-4EC4-9400-8AAE766048D3}" type="pres">
      <dgm:prSet presAssocID="{01989141-C12E-4625-80C5-9DC7C5ED777C}" presName="horz1" presStyleCnt="0"/>
      <dgm:spPr/>
    </dgm:pt>
    <dgm:pt modelId="{ED18202D-266E-4D0F-8D10-2A8590F5DC1F}" type="pres">
      <dgm:prSet presAssocID="{01989141-C12E-4625-80C5-9DC7C5ED777C}" presName="tx1" presStyleLbl="revTx" presStyleIdx="2" presStyleCnt="4"/>
      <dgm:spPr/>
    </dgm:pt>
    <dgm:pt modelId="{A10C79FE-6C7F-4DA1-A9CC-36C0E2FFE6FA}" type="pres">
      <dgm:prSet presAssocID="{01989141-C12E-4625-80C5-9DC7C5ED777C}" presName="vert1" presStyleCnt="0"/>
      <dgm:spPr/>
    </dgm:pt>
    <dgm:pt modelId="{BCFAB9EF-C47F-4EDD-9FE2-81D71C897F85}" type="pres">
      <dgm:prSet presAssocID="{DBF1BFAA-7F26-4BA0-AE46-37418BFA0312}" presName="thickLine" presStyleLbl="alignNode1" presStyleIdx="3" presStyleCnt="4"/>
      <dgm:spPr/>
    </dgm:pt>
    <dgm:pt modelId="{A7CDAC0A-5609-407C-A954-73E97A2B0A2E}" type="pres">
      <dgm:prSet presAssocID="{DBF1BFAA-7F26-4BA0-AE46-37418BFA0312}" presName="horz1" presStyleCnt="0"/>
      <dgm:spPr/>
    </dgm:pt>
    <dgm:pt modelId="{76684F83-1C77-47DE-A088-19F93DD4F85F}" type="pres">
      <dgm:prSet presAssocID="{DBF1BFAA-7F26-4BA0-AE46-37418BFA0312}" presName="tx1" presStyleLbl="revTx" presStyleIdx="3" presStyleCnt="4"/>
      <dgm:spPr/>
    </dgm:pt>
    <dgm:pt modelId="{287F07F8-71DD-4D3D-8245-2873A06615A4}" type="pres">
      <dgm:prSet presAssocID="{DBF1BFAA-7F26-4BA0-AE46-37418BFA0312}" presName="vert1" presStyleCnt="0"/>
      <dgm:spPr/>
    </dgm:pt>
  </dgm:ptLst>
  <dgm:cxnLst>
    <dgm:cxn modelId="{9A65540F-A763-4786-9CE1-235FABC38698}" type="presOf" srcId="{687C74F5-9A65-4BEB-B70E-58AAF4912D7E}" destId="{79137004-201C-41A5-8051-07ED0F3232B1}" srcOrd="0" destOrd="0" presId="urn:microsoft.com/office/officeart/2008/layout/LinedList"/>
    <dgm:cxn modelId="{7B091441-4D08-4C6B-B9E8-32A45F5BFCBD}" srcId="{AF73D9BB-8D14-48B7-B757-A9C9CCC62268}" destId="{687C74F5-9A65-4BEB-B70E-58AAF4912D7E}" srcOrd="1" destOrd="0" parTransId="{5764DD1A-580B-406D-9C90-B1BA420BED56}" sibTransId="{4CAF2973-C473-472D-9B5E-D80935FBFAE6}"/>
    <dgm:cxn modelId="{2B748765-1842-4CCF-881F-85B05FCCB805}" type="presOf" srcId="{2476263E-A640-4C33-BAB3-9B213FBCC88A}" destId="{9725BC7B-A35B-475D-B872-AC7F6D89259D}" srcOrd="0" destOrd="0" presId="urn:microsoft.com/office/officeart/2008/layout/LinedList"/>
    <dgm:cxn modelId="{3049604D-F9E7-4C10-A7FA-583DF4E3F13C}" srcId="{AF73D9BB-8D14-48B7-B757-A9C9CCC62268}" destId="{DBF1BFAA-7F26-4BA0-AE46-37418BFA0312}" srcOrd="3" destOrd="0" parTransId="{C6B76B00-2D08-429E-AE8C-C30459022A23}" sibTransId="{24970738-5E3E-455B-A262-4843DA4C3EED}"/>
    <dgm:cxn modelId="{F39660C3-D5A4-4FBB-A0B6-3720F8EC27A2}" srcId="{AF73D9BB-8D14-48B7-B757-A9C9CCC62268}" destId="{2476263E-A640-4C33-BAB3-9B213FBCC88A}" srcOrd="0" destOrd="0" parTransId="{D36747BD-93B5-4806-BDED-03E6A892E43C}" sibTransId="{1237805C-3B38-4E63-B4C0-BCA2F30A0CD8}"/>
    <dgm:cxn modelId="{3CC382CB-E9BA-4DA4-A46E-96B5EF367C36}" srcId="{AF73D9BB-8D14-48B7-B757-A9C9CCC62268}" destId="{01989141-C12E-4625-80C5-9DC7C5ED777C}" srcOrd="2" destOrd="0" parTransId="{4E6FB090-28C0-4CCD-8187-134C360CB233}" sibTransId="{96A4079D-4C18-41A0-9166-C6CE8182E753}"/>
    <dgm:cxn modelId="{ED390CCE-D163-4127-84A4-3CF9DD928D92}" type="presOf" srcId="{DBF1BFAA-7F26-4BA0-AE46-37418BFA0312}" destId="{76684F83-1C77-47DE-A088-19F93DD4F85F}" srcOrd="0" destOrd="0" presId="urn:microsoft.com/office/officeart/2008/layout/LinedList"/>
    <dgm:cxn modelId="{F5C23DD8-9AB3-4277-9BD3-DA232E10219B}" type="presOf" srcId="{01989141-C12E-4625-80C5-9DC7C5ED777C}" destId="{ED18202D-266E-4D0F-8D10-2A8590F5DC1F}" srcOrd="0" destOrd="0" presId="urn:microsoft.com/office/officeart/2008/layout/LinedList"/>
    <dgm:cxn modelId="{1062DFF4-EE24-41DD-8645-A88982A23E5B}" type="presOf" srcId="{AF73D9BB-8D14-48B7-B757-A9C9CCC62268}" destId="{173FD964-5BFD-4E45-9DDC-667576837C9F}" srcOrd="0" destOrd="0" presId="urn:microsoft.com/office/officeart/2008/layout/LinedList"/>
    <dgm:cxn modelId="{60295E8F-8896-4849-939F-050D67A1B74C}" type="presParOf" srcId="{173FD964-5BFD-4E45-9DDC-667576837C9F}" destId="{C6602C4D-21AF-494E-97C5-E4CD1E090E05}" srcOrd="0" destOrd="0" presId="urn:microsoft.com/office/officeart/2008/layout/LinedList"/>
    <dgm:cxn modelId="{0310D1A9-8D27-4F7B-AEFB-7BDF2B49B554}" type="presParOf" srcId="{173FD964-5BFD-4E45-9DDC-667576837C9F}" destId="{65E3D4AD-DC72-4EF0-A97B-C9E3D729D843}" srcOrd="1" destOrd="0" presId="urn:microsoft.com/office/officeart/2008/layout/LinedList"/>
    <dgm:cxn modelId="{9B8B8B19-B071-42ED-8E40-EE8F92C453ED}" type="presParOf" srcId="{65E3D4AD-DC72-4EF0-A97B-C9E3D729D843}" destId="{9725BC7B-A35B-475D-B872-AC7F6D89259D}" srcOrd="0" destOrd="0" presId="urn:microsoft.com/office/officeart/2008/layout/LinedList"/>
    <dgm:cxn modelId="{4D24EB0D-EDBC-4B2B-A58F-6DCEBFCA6A17}" type="presParOf" srcId="{65E3D4AD-DC72-4EF0-A97B-C9E3D729D843}" destId="{A87D4DC6-08F2-4FF5-8675-EC626E4ED141}" srcOrd="1" destOrd="0" presId="urn:microsoft.com/office/officeart/2008/layout/LinedList"/>
    <dgm:cxn modelId="{BAA68248-6F91-4DD0-89BC-F405C059DC28}" type="presParOf" srcId="{173FD964-5BFD-4E45-9DDC-667576837C9F}" destId="{CA0DC672-7CF7-422D-9D86-A078262997A4}" srcOrd="2" destOrd="0" presId="urn:microsoft.com/office/officeart/2008/layout/LinedList"/>
    <dgm:cxn modelId="{26F0DA0C-9860-43C5-BAB8-58F342C7C3B5}" type="presParOf" srcId="{173FD964-5BFD-4E45-9DDC-667576837C9F}" destId="{FA80CF44-3E2A-459A-82CA-15D3286AC1C2}" srcOrd="3" destOrd="0" presId="urn:microsoft.com/office/officeart/2008/layout/LinedList"/>
    <dgm:cxn modelId="{F24E6342-CB58-4BBA-96DD-DF919105F577}" type="presParOf" srcId="{FA80CF44-3E2A-459A-82CA-15D3286AC1C2}" destId="{79137004-201C-41A5-8051-07ED0F3232B1}" srcOrd="0" destOrd="0" presId="urn:microsoft.com/office/officeart/2008/layout/LinedList"/>
    <dgm:cxn modelId="{CA0B5EA2-D216-4C2A-BACD-476631744566}" type="presParOf" srcId="{FA80CF44-3E2A-459A-82CA-15D3286AC1C2}" destId="{8B9B3F96-3A73-451D-B7D4-533F5CD9E7F6}" srcOrd="1" destOrd="0" presId="urn:microsoft.com/office/officeart/2008/layout/LinedList"/>
    <dgm:cxn modelId="{98480AE2-35E8-492C-BB4B-716778D06D28}" type="presParOf" srcId="{173FD964-5BFD-4E45-9DDC-667576837C9F}" destId="{50B458D7-E0E7-4770-A012-A04DB8938B3C}" srcOrd="4" destOrd="0" presId="urn:microsoft.com/office/officeart/2008/layout/LinedList"/>
    <dgm:cxn modelId="{7CF560B5-E3AF-4111-B637-3EE18BD50A8B}" type="presParOf" srcId="{173FD964-5BFD-4E45-9DDC-667576837C9F}" destId="{79906795-8B97-4EC4-9400-8AAE766048D3}" srcOrd="5" destOrd="0" presId="urn:microsoft.com/office/officeart/2008/layout/LinedList"/>
    <dgm:cxn modelId="{2AE940B8-F9D7-45FD-9A18-40FB885611C7}" type="presParOf" srcId="{79906795-8B97-4EC4-9400-8AAE766048D3}" destId="{ED18202D-266E-4D0F-8D10-2A8590F5DC1F}" srcOrd="0" destOrd="0" presId="urn:microsoft.com/office/officeart/2008/layout/LinedList"/>
    <dgm:cxn modelId="{2B254C9E-D5FC-4D10-89C6-126772131E1C}" type="presParOf" srcId="{79906795-8B97-4EC4-9400-8AAE766048D3}" destId="{A10C79FE-6C7F-4DA1-A9CC-36C0E2FFE6FA}" srcOrd="1" destOrd="0" presId="urn:microsoft.com/office/officeart/2008/layout/LinedList"/>
    <dgm:cxn modelId="{46F5A679-B904-4429-A061-5526435C4C95}" type="presParOf" srcId="{173FD964-5BFD-4E45-9DDC-667576837C9F}" destId="{BCFAB9EF-C47F-4EDD-9FE2-81D71C897F85}" srcOrd="6" destOrd="0" presId="urn:microsoft.com/office/officeart/2008/layout/LinedList"/>
    <dgm:cxn modelId="{D40D191B-D42B-4798-A02B-D29DFE47BAE8}" type="presParOf" srcId="{173FD964-5BFD-4E45-9DDC-667576837C9F}" destId="{A7CDAC0A-5609-407C-A954-73E97A2B0A2E}" srcOrd="7" destOrd="0" presId="urn:microsoft.com/office/officeart/2008/layout/LinedList"/>
    <dgm:cxn modelId="{EFF392F7-EEB5-4B49-9CF8-E5527520082B}" type="presParOf" srcId="{A7CDAC0A-5609-407C-A954-73E97A2B0A2E}" destId="{76684F83-1C77-47DE-A088-19F93DD4F85F}" srcOrd="0" destOrd="0" presId="urn:microsoft.com/office/officeart/2008/layout/LinedList"/>
    <dgm:cxn modelId="{326DAA6D-3741-4166-BD95-E3CBD2C4C949}" type="presParOf" srcId="{A7CDAC0A-5609-407C-A954-73E97A2B0A2E}" destId="{287F07F8-71DD-4D3D-8245-2873A06615A4}"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AF73D9BB-8D14-48B7-B757-A9C9CCC62268}"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2476263E-A640-4C33-BAB3-9B213FBCC88A}">
      <dgm:prSet/>
      <dgm:spPr/>
      <dgm:t>
        <a:bodyPr/>
        <a:lstStyle/>
        <a:p>
          <a:r>
            <a:rPr lang="en-US" b="1" dirty="0">
              <a:latin typeface="Calibri" panose="020F0502020204030204" pitchFamily="34" charset="0"/>
              <a:ea typeface="Calibri" panose="020F0502020204030204" pitchFamily="34" charset="0"/>
            </a:rPr>
            <a:t>Create positive content</a:t>
          </a:r>
          <a:endParaRPr lang="en-US" b="1" dirty="0"/>
        </a:p>
      </dgm:t>
    </dgm:pt>
    <dgm:pt modelId="{D36747BD-93B5-4806-BDED-03E6A892E43C}" type="parTrans" cxnId="{F39660C3-D5A4-4FBB-A0B6-3720F8EC27A2}">
      <dgm:prSet/>
      <dgm:spPr/>
      <dgm:t>
        <a:bodyPr/>
        <a:lstStyle/>
        <a:p>
          <a:endParaRPr lang="en-US"/>
        </a:p>
      </dgm:t>
    </dgm:pt>
    <dgm:pt modelId="{1237805C-3B38-4E63-B4C0-BCA2F30A0CD8}" type="sibTrans" cxnId="{F39660C3-D5A4-4FBB-A0B6-3720F8EC27A2}">
      <dgm:prSet/>
      <dgm:spPr/>
      <dgm:t>
        <a:bodyPr/>
        <a:lstStyle/>
        <a:p>
          <a:endParaRPr lang="en-US"/>
        </a:p>
      </dgm:t>
    </dgm:pt>
    <dgm:pt modelId="{687C74F5-9A65-4BEB-B70E-58AAF4912D7E}">
      <dgm:prSet/>
      <dgm:spPr/>
      <dgm:t>
        <a:bodyPr/>
        <a:lstStyle/>
        <a:p>
          <a:r>
            <a:rPr lang="en-US" b="1" dirty="0">
              <a:latin typeface="Calibri" panose="020F0502020204030204" pitchFamily="34" charset="0"/>
              <a:ea typeface="Calibri" panose="020F0502020204030204" pitchFamily="34" charset="0"/>
            </a:rPr>
            <a:t>Present accurate information and/or well reasoned opinions</a:t>
          </a:r>
          <a:endParaRPr lang="en-US" b="1" dirty="0"/>
        </a:p>
      </dgm:t>
    </dgm:pt>
    <dgm:pt modelId="{5764DD1A-580B-406D-9C90-B1BA420BED56}" type="parTrans" cxnId="{7B091441-4D08-4C6B-B9E8-32A45F5BFCBD}">
      <dgm:prSet/>
      <dgm:spPr/>
      <dgm:t>
        <a:bodyPr/>
        <a:lstStyle/>
        <a:p>
          <a:endParaRPr lang="en-US"/>
        </a:p>
      </dgm:t>
    </dgm:pt>
    <dgm:pt modelId="{4CAF2973-C473-472D-9B5E-D80935FBFAE6}" type="sibTrans" cxnId="{7B091441-4D08-4C6B-B9E8-32A45F5BFCBD}">
      <dgm:prSet/>
      <dgm:spPr/>
      <dgm:t>
        <a:bodyPr/>
        <a:lstStyle/>
        <a:p>
          <a:endParaRPr lang="en-US"/>
        </a:p>
      </dgm:t>
    </dgm:pt>
    <dgm:pt modelId="{01989141-C12E-4625-80C5-9DC7C5ED777C}">
      <dgm:prSet/>
      <dgm:spPr/>
      <dgm:t>
        <a:bodyPr/>
        <a:lstStyle/>
        <a:p>
          <a:r>
            <a:rPr lang="en-US" b="1" dirty="0">
              <a:latin typeface="Calibri" panose="020F0502020204030204" pitchFamily="34" charset="0"/>
              <a:ea typeface="Calibri" panose="020F0502020204030204" pitchFamily="34" charset="0"/>
            </a:rPr>
            <a:t>Critique/Disagree respectfully</a:t>
          </a:r>
          <a:endParaRPr lang="en-US" b="1" dirty="0"/>
        </a:p>
      </dgm:t>
    </dgm:pt>
    <dgm:pt modelId="{4E6FB090-28C0-4CCD-8187-134C360CB233}" type="parTrans" cxnId="{3CC382CB-E9BA-4DA4-A46E-96B5EF367C36}">
      <dgm:prSet/>
      <dgm:spPr/>
      <dgm:t>
        <a:bodyPr/>
        <a:lstStyle/>
        <a:p>
          <a:endParaRPr lang="en-US"/>
        </a:p>
      </dgm:t>
    </dgm:pt>
    <dgm:pt modelId="{96A4079D-4C18-41A0-9166-C6CE8182E753}" type="sibTrans" cxnId="{3CC382CB-E9BA-4DA4-A46E-96B5EF367C36}">
      <dgm:prSet/>
      <dgm:spPr/>
      <dgm:t>
        <a:bodyPr/>
        <a:lstStyle/>
        <a:p>
          <a:endParaRPr lang="en-US"/>
        </a:p>
      </dgm:t>
    </dgm:pt>
    <dgm:pt modelId="{DBF1BFAA-7F26-4BA0-AE46-37418BFA0312}">
      <dgm:prSet/>
      <dgm:spPr/>
      <dgm:t>
        <a:bodyPr/>
        <a:lstStyle/>
        <a:p>
          <a:r>
            <a:rPr lang="en-US" b="1" dirty="0"/>
            <a:t>Remember any message can (and probably will) go worldwide </a:t>
          </a:r>
        </a:p>
      </dgm:t>
    </dgm:pt>
    <dgm:pt modelId="{C6B76B00-2D08-429E-AE8C-C30459022A23}" type="parTrans" cxnId="{3049604D-F9E7-4C10-A7FA-583DF4E3F13C}">
      <dgm:prSet/>
      <dgm:spPr/>
      <dgm:t>
        <a:bodyPr/>
        <a:lstStyle/>
        <a:p>
          <a:endParaRPr lang="en-US"/>
        </a:p>
      </dgm:t>
    </dgm:pt>
    <dgm:pt modelId="{24970738-5E3E-455B-A262-4843DA4C3EED}" type="sibTrans" cxnId="{3049604D-F9E7-4C10-A7FA-583DF4E3F13C}">
      <dgm:prSet/>
      <dgm:spPr/>
      <dgm:t>
        <a:bodyPr/>
        <a:lstStyle/>
        <a:p>
          <a:endParaRPr lang="en-US"/>
        </a:p>
      </dgm:t>
    </dgm:pt>
    <dgm:pt modelId="{173FD964-5BFD-4E45-9DDC-667576837C9F}" type="pres">
      <dgm:prSet presAssocID="{AF73D9BB-8D14-48B7-B757-A9C9CCC62268}" presName="vert0" presStyleCnt="0">
        <dgm:presLayoutVars>
          <dgm:dir/>
          <dgm:animOne val="branch"/>
          <dgm:animLvl val="lvl"/>
        </dgm:presLayoutVars>
      </dgm:prSet>
      <dgm:spPr/>
    </dgm:pt>
    <dgm:pt modelId="{C6602C4D-21AF-494E-97C5-E4CD1E090E05}" type="pres">
      <dgm:prSet presAssocID="{2476263E-A640-4C33-BAB3-9B213FBCC88A}" presName="thickLine" presStyleLbl="alignNode1" presStyleIdx="0" presStyleCnt="4"/>
      <dgm:spPr/>
    </dgm:pt>
    <dgm:pt modelId="{65E3D4AD-DC72-4EF0-A97B-C9E3D729D843}" type="pres">
      <dgm:prSet presAssocID="{2476263E-A640-4C33-BAB3-9B213FBCC88A}" presName="horz1" presStyleCnt="0"/>
      <dgm:spPr/>
    </dgm:pt>
    <dgm:pt modelId="{9725BC7B-A35B-475D-B872-AC7F6D89259D}" type="pres">
      <dgm:prSet presAssocID="{2476263E-A640-4C33-BAB3-9B213FBCC88A}" presName="tx1" presStyleLbl="revTx" presStyleIdx="0" presStyleCnt="4"/>
      <dgm:spPr/>
    </dgm:pt>
    <dgm:pt modelId="{A87D4DC6-08F2-4FF5-8675-EC626E4ED141}" type="pres">
      <dgm:prSet presAssocID="{2476263E-A640-4C33-BAB3-9B213FBCC88A}" presName="vert1" presStyleCnt="0"/>
      <dgm:spPr/>
    </dgm:pt>
    <dgm:pt modelId="{CA0DC672-7CF7-422D-9D86-A078262997A4}" type="pres">
      <dgm:prSet presAssocID="{687C74F5-9A65-4BEB-B70E-58AAF4912D7E}" presName="thickLine" presStyleLbl="alignNode1" presStyleIdx="1" presStyleCnt="4"/>
      <dgm:spPr/>
    </dgm:pt>
    <dgm:pt modelId="{FA80CF44-3E2A-459A-82CA-15D3286AC1C2}" type="pres">
      <dgm:prSet presAssocID="{687C74F5-9A65-4BEB-B70E-58AAF4912D7E}" presName="horz1" presStyleCnt="0"/>
      <dgm:spPr/>
    </dgm:pt>
    <dgm:pt modelId="{79137004-201C-41A5-8051-07ED0F3232B1}" type="pres">
      <dgm:prSet presAssocID="{687C74F5-9A65-4BEB-B70E-58AAF4912D7E}" presName="tx1" presStyleLbl="revTx" presStyleIdx="1" presStyleCnt="4"/>
      <dgm:spPr/>
    </dgm:pt>
    <dgm:pt modelId="{8B9B3F96-3A73-451D-B7D4-533F5CD9E7F6}" type="pres">
      <dgm:prSet presAssocID="{687C74F5-9A65-4BEB-B70E-58AAF4912D7E}" presName="vert1" presStyleCnt="0"/>
      <dgm:spPr/>
    </dgm:pt>
    <dgm:pt modelId="{50B458D7-E0E7-4770-A012-A04DB8938B3C}" type="pres">
      <dgm:prSet presAssocID="{01989141-C12E-4625-80C5-9DC7C5ED777C}" presName="thickLine" presStyleLbl="alignNode1" presStyleIdx="2" presStyleCnt="4"/>
      <dgm:spPr/>
    </dgm:pt>
    <dgm:pt modelId="{79906795-8B97-4EC4-9400-8AAE766048D3}" type="pres">
      <dgm:prSet presAssocID="{01989141-C12E-4625-80C5-9DC7C5ED777C}" presName="horz1" presStyleCnt="0"/>
      <dgm:spPr/>
    </dgm:pt>
    <dgm:pt modelId="{ED18202D-266E-4D0F-8D10-2A8590F5DC1F}" type="pres">
      <dgm:prSet presAssocID="{01989141-C12E-4625-80C5-9DC7C5ED777C}" presName="tx1" presStyleLbl="revTx" presStyleIdx="2" presStyleCnt="4"/>
      <dgm:spPr/>
    </dgm:pt>
    <dgm:pt modelId="{A10C79FE-6C7F-4DA1-A9CC-36C0E2FFE6FA}" type="pres">
      <dgm:prSet presAssocID="{01989141-C12E-4625-80C5-9DC7C5ED777C}" presName="vert1" presStyleCnt="0"/>
      <dgm:spPr/>
    </dgm:pt>
    <dgm:pt modelId="{BCFAB9EF-C47F-4EDD-9FE2-81D71C897F85}" type="pres">
      <dgm:prSet presAssocID="{DBF1BFAA-7F26-4BA0-AE46-37418BFA0312}" presName="thickLine" presStyleLbl="alignNode1" presStyleIdx="3" presStyleCnt="4"/>
      <dgm:spPr/>
    </dgm:pt>
    <dgm:pt modelId="{A7CDAC0A-5609-407C-A954-73E97A2B0A2E}" type="pres">
      <dgm:prSet presAssocID="{DBF1BFAA-7F26-4BA0-AE46-37418BFA0312}" presName="horz1" presStyleCnt="0"/>
      <dgm:spPr/>
    </dgm:pt>
    <dgm:pt modelId="{76684F83-1C77-47DE-A088-19F93DD4F85F}" type="pres">
      <dgm:prSet presAssocID="{DBF1BFAA-7F26-4BA0-AE46-37418BFA0312}" presName="tx1" presStyleLbl="revTx" presStyleIdx="3" presStyleCnt="4"/>
      <dgm:spPr/>
    </dgm:pt>
    <dgm:pt modelId="{287F07F8-71DD-4D3D-8245-2873A06615A4}" type="pres">
      <dgm:prSet presAssocID="{DBF1BFAA-7F26-4BA0-AE46-37418BFA0312}" presName="vert1" presStyleCnt="0"/>
      <dgm:spPr/>
    </dgm:pt>
  </dgm:ptLst>
  <dgm:cxnLst>
    <dgm:cxn modelId="{9A65540F-A763-4786-9CE1-235FABC38698}" type="presOf" srcId="{687C74F5-9A65-4BEB-B70E-58AAF4912D7E}" destId="{79137004-201C-41A5-8051-07ED0F3232B1}" srcOrd="0" destOrd="0" presId="urn:microsoft.com/office/officeart/2008/layout/LinedList"/>
    <dgm:cxn modelId="{7B091441-4D08-4C6B-B9E8-32A45F5BFCBD}" srcId="{AF73D9BB-8D14-48B7-B757-A9C9CCC62268}" destId="{687C74F5-9A65-4BEB-B70E-58AAF4912D7E}" srcOrd="1" destOrd="0" parTransId="{5764DD1A-580B-406D-9C90-B1BA420BED56}" sibTransId="{4CAF2973-C473-472D-9B5E-D80935FBFAE6}"/>
    <dgm:cxn modelId="{2B748765-1842-4CCF-881F-85B05FCCB805}" type="presOf" srcId="{2476263E-A640-4C33-BAB3-9B213FBCC88A}" destId="{9725BC7B-A35B-475D-B872-AC7F6D89259D}" srcOrd="0" destOrd="0" presId="urn:microsoft.com/office/officeart/2008/layout/LinedList"/>
    <dgm:cxn modelId="{3049604D-F9E7-4C10-A7FA-583DF4E3F13C}" srcId="{AF73D9BB-8D14-48B7-B757-A9C9CCC62268}" destId="{DBF1BFAA-7F26-4BA0-AE46-37418BFA0312}" srcOrd="3" destOrd="0" parTransId="{C6B76B00-2D08-429E-AE8C-C30459022A23}" sibTransId="{24970738-5E3E-455B-A262-4843DA4C3EED}"/>
    <dgm:cxn modelId="{F39660C3-D5A4-4FBB-A0B6-3720F8EC27A2}" srcId="{AF73D9BB-8D14-48B7-B757-A9C9CCC62268}" destId="{2476263E-A640-4C33-BAB3-9B213FBCC88A}" srcOrd="0" destOrd="0" parTransId="{D36747BD-93B5-4806-BDED-03E6A892E43C}" sibTransId="{1237805C-3B38-4E63-B4C0-BCA2F30A0CD8}"/>
    <dgm:cxn modelId="{3CC382CB-E9BA-4DA4-A46E-96B5EF367C36}" srcId="{AF73D9BB-8D14-48B7-B757-A9C9CCC62268}" destId="{01989141-C12E-4625-80C5-9DC7C5ED777C}" srcOrd="2" destOrd="0" parTransId="{4E6FB090-28C0-4CCD-8187-134C360CB233}" sibTransId="{96A4079D-4C18-41A0-9166-C6CE8182E753}"/>
    <dgm:cxn modelId="{ED390CCE-D163-4127-84A4-3CF9DD928D92}" type="presOf" srcId="{DBF1BFAA-7F26-4BA0-AE46-37418BFA0312}" destId="{76684F83-1C77-47DE-A088-19F93DD4F85F}" srcOrd="0" destOrd="0" presId="urn:microsoft.com/office/officeart/2008/layout/LinedList"/>
    <dgm:cxn modelId="{F5C23DD8-9AB3-4277-9BD3-DA232E10219B}" type="presOf" srcId="{01989141-C12E-4625-80C5-9DC7C5ED777C}" destId="{ED18202D-266E-4D0F-8D10-2A8590F5DC1F}" srcOrd="0" destOrd="0" presId="urn:microsoft.com/office/officeart/2008/layout/LinedList"/>
    <dgm:cxn modelId="{1062DFF4-EE24-41DD-8645-A88982A23E5B}" type="presOf" srcId="{AF73D9BB-8D14-48B7-B757-A9C9CCC62268}" destId="{173FD964-5BFD-4E45-9DDC-667576837C9F}" srcOrd="0" destOrd="0" presId="urn:microsoft.com/office/officeart/2008/layout/LinedList"/>
    <dgm:cxn modelId="{60295E8F-8896-4849-939F-050D67A1B74C}" type="presParOf" srcId="{173FD964-5BFD-4E45-9DDC-667576837C9F}" destId="{C6602C4D-21AF-494E-97C5-E4CD1E090E05}" srcOrd="0" destOrd="0" presId="urn:microsoft.com/office/officeart/2008/layout/LinedList"/>
    <dgm:cxn modelId="{0310D1A9-8D27-4F7B-AEFB-7BDF2B49B554}" type="presParOf" srcId="{173FD964-5BFD-4E45-9DDC-667576837C9F}" destId="{65E3D4AD-DC72-4EF0-A97B-C9E3D729D843}" srcOrd="1" destOrd="0" presId="urn:microsoft.com/office/officeart/2008/layout/LinedList"/>
    <dgm:cxn modelId="{9B8B8B19-B071-42ED-8E40-EE8F92C453ED}" type="presParOf" srcId="{65E3D4AD-DC72-4EF0-A97B-C9E3D729D843}" destId="{9725BC7B-A35B-475D-B872-AC7F6D89259D}" srcOrd="0" destOrd="0" presId="urn:microsoft.com/office/officeart/2008/layout/LinedList"/>
    <dgm:cxn modelId="{4D24EB0D-EDBC-4B2B-A58F-6DCEBFCA6A17}" type="presParOf" srcId="{65E3D4AD-DC72-4EF0-A97B-C9E3D729D843}" destId="{A87D4DC6-08F2-4FF5-8675-EC626E4ED141}" srcOrd="1" destOrd="0" presId="urn:microsoft.com/office/officeart/2008/layout/LinedList"/>
    <dgm:cxn modelId="{BAA68248-6F91-4DD0-89BC-F405C059DC28}" type="presParOf" srcId="{173FD964-5BFD-4E45-9DDC-667576837C9F}" destId="{CA0DC672-7CF7-422D-9D86-A078262997A4}" srcOrd="2" destOrd="0" presId="urn:microsoft.com/office/officeart/2008/layout/LinedList"/>
    <dgm:cxn modelId="{26F0DA0C-9860-43C5-BAB8-58F342C7C3B5}" type="presParOf" srcId="{173FD964-5BFD-4E45-9DDC-667576837C9F}" destId="{FA80CF44-3E2A-459A-82CA-15D3286AC1C2}" srcOrd="3" destOrd="0" presId="urn:microsoft.com/office/officeart/2008/layout/LinedList"/>
    <dgm:cxn modelId="{F24E6342-CB58-4BBA-96DD-DF919105F577}" type="presParOf" srcId="{FA80CF44-3E2A-459A-82CA-15D3286AC1C2}" destId="{79137004-201C-41A5-8051-07ED0F3232B1}" srcOrd="0" destOrd="0" presId="urn:microsoft.com/office/officeart/2008/layout/LinedList"/>
    <dgm:cxn modelId="{CA0B5EA2-D216-4C2A-BACD-476631744566}" type="presParOf" srcId="{FA80CF44-3E2A-459A-82CA-15D3286AC1C2}" destId="{8B9B3F96-3A73-451D-B7D4-533F5CD9E7F6}" srcOrd="1" destOrd="0" presId="urn:microsoft.com/office/officeart/2008/layout/LinedList"/>
    <dgm:cxn modelId="{98480AE2-35E8-492C-BB4B-716778D06D28}" type="presParOf" srcId="{173FD964-5BFD-4E45-9DDC-667576837C9F}" destId="{50B458D7-E0E7-4770-A012-A04DB8938B3C}" srcOrd="4" destOrd="0" presId="urn:microsoft.com/office/officeart/2008/layout/LinedList"/>
    <dgm:cxn modelId="{7CF560B5-E3AF-4111-B637-3EE18BD50A8B}" type="presParOf" srcId="{173FD964-5BFD-4E45-9DDC-667576837C9F}" destId="{79906795-8B97-4EC4-9400-8AAE766048D3}" srcOrd="5" destOrd="0" presId="urn:microsoft.com/office/officeart/2008/layout/LinedList"/>
    <dgm:cxn modelId="{2AE940B8-F9D7-45FD-9A18-40FB885611C7}" type="presParOf" srcId="{79906795-8B97-4EC4-9400-8AAE766048D3}" destId="{ED18202D-266E-4D0F-8D10-2A8590F5DC1F}" srcOrd="0" destOrd="0" presId="urn:microsoft.com/office/officeart/2008/layout/LinedList"/>
    <dgm:cxn modelId="{2B254C9E-D5FC-4D10-89C6-126772131E1C}" type="presParOf" srcId="{79906795-8B97-4EC4-9400-8AAE766048D3}" destId="{A10C79FE-6C7F-4DA1-A9CC-36C0E2FFE6FA}" srcOrd="1" destOrd="0" presId="urn:microsoft.com/office/officeart/2008/layout/LinedList"/>
    <dgm:cxn modelId="{46F5A679-B904-4429-A061-5526435C4C95}" type="presParOf" srcId="{173FD964-5BFD-4E45-9DDC-667576837C9F}" destId="{BCFAB9EF-C47F-4EDD-9FE2-81D71C897F85}" srcOrd="6" destOrd="0" presId="urn:microsoft.com/office/officeart/2008/layout/LinedList"/>
    <dgm:cxn modelId="{D40D191B-D42B-4798-A02B-D29DFE47BAE8}" type="presParOf" srcId="{173FD964-5BFD-4E45-9DDC-667576837C9F}" destId="{A7CDAC0A-5609-407C-A954-73E97A2B0A2E}" srcOrd="7" destOrd="0" presId="urn:microsoft.com/office/officeart/2008/layout/LinedList"/>
    <dgm:cxn modelId="{EFF392F7-EEB5-4B49-9CF8-E5527520082B}" type="presParOf" srcId="{A7CDAC0A-5609-407C-A954-73E97A2B0A2E}" destId="{76684F83-1C77-47DE-A088-19F93DD4F85F}" srcOrd="0" destOrd="0" presId="urn:microsoft.com/office/officeart/2008/layout/LinedList"/>
    <dgm:cxn modelId="{326DAA6D-3741-4166-BD95-E3CBD2C4C949}" type="presParOf" srcId="{A7CDAC0A-5609-407C-A954-73E97A2B0A2E}" destId="{287F07F8-71DD-4D3D-8245-2873A06615A4}"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AF73D9BB-8D14-48B7-B757-A9C9CCC62268}"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2476263E-A640-4C33-BAB3-9B213FBCC88A}">
      <dgm:prSet/>
      <dgm:spPr/>
      <dgm:t>
        <a:bodyPr/>
        <a:lstStyle/>
        <a:p>
          <a:r>
            <a:rPr lang="en-US" b="1" dirty="0">
              <a:latin typeface="Calibri" panose="020F0502020204030204" pitchFamily="34" charset="0"/>
              <a:ea typeface="Calibri" panose="020F0502020204030204" pitchFamily="34" charset="0"/>
            </a:rPr>
            <a:t>Consider using a different username and email for social media accounts</a:t>
          </a:r>
          <a:endParaRPr lang="en-US" b="1" dirty="0"/>
        </a:p>
      </dgm:t>
    </dgm:pt>
    <dgm:pt modelId="{D36747BD-93B5-4806-BDED-03E6A892E43C}" type="parTrans" cxnId="{F39660C3-D5A4-4FBB-A0B6-3720F8EC27A2}">
      <dgm:prSet/>
      <dgm:spPr/>
      <dgm:t>
        <a:bodyPr/>
        <a:lstStyle/>
        <a:p>
          <a:endParaRPr lang="en-US"/>
        </a:p>
      </dgm:t>
    </dgm:pt>
    <dgm:pt modelId="{1237805C-3B38-4E63-B4C0-BCA2F30A0CD8}" type="sibTrans" cxnId="{F39660C3-D5A4-4FBB-A0B6-3720F8EC27A2}">
      <dgm:prSet/>
      <dgm:spPr/>
      <dgm:t>
        <a:bodyPr/>
        <a:lstStyle/>
        <a:p>
          <a:endParaRPr lang="en-US"/>
        </a:p>
      </dgm:t>
    </dgm:pt>
    <dgm:pt modelId="{687C74F5-9A65-4BEB-B70E-58AAF4912D7E}">
      <dgm:prSet/>
      <dgm:spPr/>
      <dgm:t>
        <a:bodyPr/>
        <a:lstStyle/>
        <a:p>
          <a:r>
            <a:rPr lang="en-US" b="1" dirty="0">
              <a:latin typeface="Calibri" panose="020F0502020204030204" pitchFamily="34" charset="0"/>
              <a:ea typeface="Calibri" panose="020F0502020204030204" pitchFamily="34" charset="0"/>
            </a:rPr>
            <a:t>ALWAYS use a strong password for every account</a:t>
          </a:r>
          <a:endParaRPr lang="en-US" b="1" dirty="0"/>
        </a:p>
      </dgm:t>
    </dgm:pt>
    <dgm:pt modelId="{5764DD1A-580B-406D-9C90-B1BA420BED56}" type="parTrans" cxnId="{7B091441-4D08-4C6B-B9E8-32A45F5BFCBD}">
      <dgm:prSet/>
      <dgm:spPr/>
      <dgm:t>
        <a:bodyPr/>
        <a:lstStyle/>
        <a:p>
          <a:endParaRPr lang="en-US"/>
        </a:p>
      </dgm:t>
    </dgm:pt>
    <dgm:pt modelId="{4CAF2973-C473-472D-9B5E-D80935FBFAE6}" type="sibTrans" cxnId="{7B091441-4D08-4C6B-B9E8-32A45F5BFCBD}">
      <dgm:prSet/>
      <dgm:spPr/>
      <dgm:t>
        <a:bodyPr/>
        <a:lstStyle/>
        <a:p>
          <a:endParaRPr lang="en-US"/>
        </a:p>
      </dgm:t>
    </dgm:pt>
    <dgm:pt modelId="{01989141-C12E-4625-80C5-9DC7C5ED777C}">
      <dgm:prSet/>
      <dgm:spPr/>
      <dgm:t>
        <a:bodyPr/>
        <a:lstStyle/>
        <a:p>
          <a:r>
            <a:rPr lang="en-US" b="1" dirty="0">
              <a:latin typeface="Calibri" panose="020F0502020204030204" pitchFamily="34" charset="0"/>
              <a:ea typeface="Calibri" panose="020F0502020204030204" pitchFamily="34" charset="0"/>
            </a:rPr>
            <a:t>Learn the security/privacy settings for every platform</a:t>
          </a:r>
          <a:endParaRPr lang="en-US" b="1" dirty="0"/>
        </a:p>
      </dgm:t>
    </dgm:pt>
    <dgm:pt modelId="{4E6FB090-28C0-4CCD-8187-134C360CB233}" type="parTrans" cxnId="{3CC382CB-E9BA-4DA4-A46E-96B5EF367C36}">
      <dgm:prSet/>
      <dgm:spPr/>
      <dgm:t>
        <a:bodyPr/>
        <a:lstStyle/>
        <a:p>
          <a:endParaRPr lang="en-US"/>
        </a:p>
      </dgm:t>
    </dgm:pt>
    <dgm:pt modelId="{96A4079D-4C18-41A0-9166-C6CE8182E753}" type="sibTrans" cxnId="{3CC382CB-E9BA-4DA4-A46E-96B5EF367C36}">
      <dgm:prSet/>
      <dgm:spPr/>
      <dgm:t>
        <a:bodyPr/>
        <a:lstStyle/>
        <a:p>
          <a:endParaRPr lang="en-US"/>
        </a:p>
      </dgm:t>
    </dgm:pt>
    <dgm:pt modelId="{DBF1BFAA-7F26-4BA0-AE46-37418BFA0312}">
      <dgm:prSet/>
      <dgm:spPr/>
      <dgm:t>
        <a:bodyPr/>
        <a:lstStyle/>
        <a:p>
          <a:r>
            <a:rPr lang="en-US" b="1" dirty="0"/>
            <a:t>Limit personal information to the absolute minimum</a:t>
          </a:r>
        </a:p>
      </dgm:t>
    </dgm:pt>
    <dgm:pt modelId="{C6B76B00-2D08-429E-AE8C-C30459022A23}" type="parTrans" cxnId="{3049604D-F9E7-4C10-A7FA-583DF4E3F13C}">
      <dgm:prSet/>
      <dgm:spPr/>
      <dgm:t>
        <a:bodyPr/>
        <a:lstStyle/>
        <a:p>
          <a:endParaRPr lang="en-US"/>
        </a:p>
      </dgm:t>
    </dgm:pt>
    <dgm:pt modelId="{24970738-5E3E-455B-A262-4843DA4C3EED}" type="sibTrans" cxnId="{3049604D-F9E7-4C10-A7FA-583DF4E3F13C}">
      <dgm:prSet/>
      <dgm:spPr/>
      <dgm:t>
        <a:bodyPr/>
        <a:lstStyle/>
        <a:p>
          <a:endParaRPr lang="en-US"/>
        </a:p>
      </dgm:t>
    </dgm:pt>
    <dgm:pt modelId="{173FD964-5BFD-4E45-9DDC-667576837C9F}" type="pres">
      <dgm:prSet presAssocID="{AF73D9BB-8D14-48B7-B757-A9C9CCC62268}" presName="vert0" presStyleCnt="0">
        <dgm:presLayoutVars>
          <dgm:dir/>
          <dgm:animOne val="branch"/>
          <dgm:animLvl val="lvl"/>
        </dgm:presLayoutVars>
      </dgm:prSet>
      <dgm:spPr/>
    </dgm:pt>
    <dgm:pt modelId="{C6602C4D-21AF-494E-97C5-E4CD1E090E05}" type="pres">
      <dgm:prSet presAssocID="{2476263E-A640-4C33-BAB3-9B213FBCC88A}" presName="thickLine" presStyleLbl="alignNode1" presStyleIdx="0" presStyleCnt="4"/>
      <dgm:spPr/>
    </dgm:pt>
    <dgm:pt modelId="{65E3D4AD-DC72-4EF0-A97B-C9E3D729D843}" type="pres">
      <dgm:prSet presAssocID="{2476263E-A640-4C33-BAB3-9B213FBCC88A}" presName="horz1" presStyleCnt="0"/>
      <dgm:spPr/>
    </dgm:pt>
    <dgm:pt modelId="{9725BC7B-A35B-475D-B872-AC7F6D89259D}" type="pres">
      <dgm:prSet presAssocID="{2476263E-A640-4C33-BAB3-9B213FBCC88A}" presName="tx1" presStyleLbl="revTx" presStyleIdx="0" presStyleCnt="4"/>
      <dgm:spPr/>
    </dgm:pt>
    <dgm:pt modelId="{A87D4DC6-08F2-4FF5-8675-EC626E4ED141}" type="pres">
      <dgm:prSet presAssocID="{2476263E-A640-4C33-BAB3-9B213FBCC88A}" presName="vert1" presStyleCnt="0"/>
      <dgm:spPr/>
    </dgm:pt>
    <dgm:pt modelId="{CA0DC672-7CF7-422D-9D86-A078262997A4}" type="pres">
      <dgm:prSet presAssocID="{687C74F5-9A65-4BEB-B70E-58AAF4912D7E}" presName="thickLine" presStyleLbl="alignNode1" presStyleIdx="1" presStyleCnt="4"/>
      <dgm:spPr/>
    </dgm:pt>
    <dgm:pt modelId="{FA80CF44-3E2A-459A-82CA-15D3286AC1C2}" type="pres">
      <dgm:prSet presAssocID="{687C74F5-9A65-4BEB-B70E-58AAF4912D7E}" presName="horz1" presStyleCnt="0"/>
      <dgm:spPr/>
    </dgm:pt>
    <dgm:pt modelId="{79137004-201C-41A5-8051-07ED0F3232B1}" type="pres">
      <dgm:prSet presAssocID="{687C74F5-9A65-4BEB-B70E-58AAF4912D7E}" presName="tx1" presStyleLbl="revTx" presStyleIdx="1" presStyleCnt="4"/>
      <dgm:spPr/>
    </dgm:pt>
    <dgm:pt modelId="{8B9B3F96-3A73-451D-B7D4-533F5CD9E7F6}" type="pres">
      <dgm:prSet presAssocID="{687C74F5-9A65-4BEB-B70E-58AAF4912D7E}" presName="vert1" presStyleCnt="0"/>
      <dgm:spPr/>
    </dgm:pt>
    <dgm:pt modelId="{50B458D7-E0E7-4770-A012-A04DB8938B3C}" type="pres">
      <dgm:prSet presAssocID="{01989141-C12E-4625-80C5-9DC7C5ED777C}" presName="thickLine" presStyleLbl="alignNode1" presStyleIdx="2" presStyleCnt="4"/>
      <dgm:spPr/>
    </dgm:pt>
    <dgm:pt modelId="{79906795-8B97-4EC4-9400-8AAE766048D3}" type="pres">
      <dgm:prSet presAssocID="{01989141-C12E-4625-80C5-9DC7C5ED777C}" presName="horz1" presStyleCnt="0"/>
      <dgm:spPr/>
    </dgm:pt>
    <dgm:pt modelId="{ED18202D-266E-4D0F-8D10-2A8590F5DC1F}" type="pres">
      <dgm:prSet presAssocID="{01989141-C12E-4625-80C5-9DC7C5ED777C}" presName="tx1" presStyleLbl="revTx" presStyleIdx="2" presStyleCnt="4"/>
      <dgm:spPr/>
    </dgm:pt>
    <dgm:pt modelId="{A10C79FE-6C7F-4DA1-A9CC-36C0E2FFE6FA}" type="pres">
      <dgm:prSet presAssocID="{01989141-C12E-4625-80C5-9DC7C5ED777C}" presName="vert1" presStyleCnt="0"/>
      <dgm:spPr/>
    </dgm:pt>
    <dgm:pt modelId="{BCFAB9EF-C47F-4EDD-9FE2-81D71C897F85}" type="pres">
      <dgm:prSet presAssocID="{DBF1BFAA-7F26-4BA0-AE46-37418BFA0312}" presName="thickLine" presStyleLbl="alignNode1" presStyleIdx="3" presStyleCnt="4"/>
      <dgm:spPr/>
    </dgm:pt>
    <dgm:pt modelId="{A7CDAC0A-5609-407C-A954-73E97A2B0A2E}" type="pres">
      <dgm:prSet presAssocID="{DBF1BFAA-7F26-4BA0-AE46-37418BFA0312}" presName="horz1" presStyleCnt="0"/>
      <dgm:spPr/>
    </dgm:pt>
    <dgm:pt modelId="{76684F83-1C77-47DE-A088-19F93DD4F85F}" type="pres">
      <dgm:prSet presAssocID="{DBF1BFAA-7F26-4BA0-AE46-37418BFA0312}" presName="tx1" presStyleLbl="revTx" presStyleIdx="3" presStyleCnt="4"/>
      <dgm:spPr/>
    </dgm:pt>
    <dgm:pt modelId="{287F07F8-71DD-4D3D-8245-2873A06615A4}" type="pres">
      <dgm:prSet presAssocID="{DBF1BFAA-7F26-4BA0-AE46-37418BFA0312}" presName="vert1" presStyleCnt="0"/>
      <dgm:spPr/>
    </dgm:pt>
  </dgm:ptLst>
  <dgm:cxnLst>
    <dgm:cxn modelId="{9A65540F-A763-4786-9CE1-235FABC38698}" type="presOf" srcId="{687C74F5-9A65-4BEB-B70E-58AAF4912D7E}" destId="{79137004-201C-41A5-8051-07ED0F3232B1}" srcOrd="0" destOrd="0" presId="urn:microsoft.com/office/officeart/2008/layout/LinedList"/>
    <dgm:cxn modelId="{7B091441-4D08-4C6B-B9E8-32A45F5BFCBD}" srcId="{AF73D9BB-8D14-48B7-B757-A9C9CCC62268}" destId="{687C74F5-9A65-4BEB-B70E-58AAF4912D7E}" srcOrd="1" destOrd="0" parTransId="{5764DD1A-580B-406D-9C90-B1BA420BED56}" sibTransId="{4CAF2973-C473-472D-9B5E-D80935FBFAE6}"/>
    <dgm:cxn modelId="{2B748765-1842-4CCF-881F-85B05FCCB805}" type="presOf" srcId="{2476263E-A640-4C33-BAB3-9B213FBCC88A}" destId="{9725BC7B-A35B-475D-B872-AC7F6D89259D}" srcOrd="0" destOrd="0" presId="urn:microsoft.com/office/officeart/2008/layout/LinedList"/>
    <dgm:cxn modelId="{3049604D-F9E7-4C10-A7FA-583DF4E3F13C}" srcId="{AF73D9BB-8D14-48B7-B757-A9C9CCC62268}" destId="{DBF1BFAA-7F26-4BA0-AE46-37418BFA0312}" srcOrd="3" destOrd="0" parTransId="{C6B76B00-2D08-429E-AE8C-C30459022A23}" sibTransId="{24970738-5E3E-455B-A262-4843DA4C3EED}"/>
    <dgm:cxn modelId="{F39660C3-D5A4-4FBB-A0B6-3720F8EC27A2}" srcId="{AF73D9BB-8D14-48B7-B757-A9C9CCC62268}" destId="{2476263E-A640-4C33-BAB3-9B213FBCC88A}" srcOrd="0" destOrd="0" parTransId="{D36747BD-93B5-4806-BDED-03E6A892E43C}" sibTransId="{1237805C-3B38-4E63-B4C0-BCA2F30A0CD8}"/>
    <dgm:cxn modelId="{3CC382CB-E9BA-4DA4-A46E-96B5EF367C36}" srcId="{AF73D9BB-8D14-48B7-B757-A9C9CCC62268}" destId="{01989141-C12E-4625-80C5-9DC7C5ED777C}" srcOrd="2" destOrd="0" parTransId="{4E6FB090-28C0-4CCD-8187-134C360CB233}" sibTransId="{96A4079D-4C18-41A0-9166-C6CE8182E753}"/>
    <dgm:cxn modelId="{ED390CCE-D163-4127-84A4-3CF9DD928D92}" type="presOf" srcId="{DBF1BFAA-7F26-4BA0-AE46-37418BFA0312}" destId="{76684F83-1C77-47DE-A088-19F93DD4F85F}" srcOrd="0" destOrd="0" presId="urn:microsoft.com/office/officeart/2008/layout/LinedList"/>
    <dgm:cxn modelId="{F5C23DD8-9AB3-4277-9BD3-DA232E10219B}" type="presOf" srcId="{01989141-C12E-4625-80C5-9DC7C5ED777C}" destId="{ED18202D-266E-4D0F-8D10-2A8590F5DC1F}" srcOrd="0" destOrd="0" presId="urn:microsoft.com/office/officeart/2008/layout/LinedList"/>
    <dgm:cxn modelId="{1062DFF4-EE24-41DD-8645-A88982A23E5B}" type="presOf" srcId="{AF73D9BB-8D14-48B7-B757-A9C9CCC62268}" destId="{173FD964-5BFD-4E45-9DDC-667576837C9F}" srcOrd="0" destOrd="0" presId="urn:microsoft.com/office/officeart/2008/layout/LinedList"/>
    <dgm:cxn modelId="{60295E8F-8896-4849-939F-050D67A1B74C}" type="presParOf" srcId="{173FD964-5BFD-4E45-9DDC-667576837C9F}" destId="{C6602C4D-21AF-494E-97C5-E4CD1E090E05}" srcOrd="0" destOrd="0" presId="urn:microsoft.com/office/officeart/2008/layout/LinedList"/>
    <dgm:cxn modelId="{0310D1A9-8D27-4F7B-AEFB-7BDF2B49B554}" type="presParOf" srcId="{173FD964-5BFD-4E45-9DDC-667576837C9F}" destId="{65E3D4AD-DC72-4EF0-A97B-C9E3D729D843}" srcOrd="1" destOrd="0" presId="urn:microsoft.com/office/officeart/2008/layout/LinedList"/>
    <dgm:cxn modelId="{9B8B8B19-B071-42ED-8E40-EE8F92C453ED}" type="presParOf" srcId="{65E3D4AD-DC72-4EF0-A97B-C9E3D729D843}" destId="{9725BC7B-A35B-475D-B872-AC7F6D89259D}" srcOrd="0" destOrd="0" presId="urn:microsoft.com/office/officeart/2008/layout/LinedList"/>
    <dgm:cxn modelId="{4D24EB0D-EDBC-4B2B-A58F-6DCEBFCA6A17}" type="presParOf" srcId="{65E3D4AD-DC72-4EF0-A97B-C9E3D729D843}" destId="{A87D4DC6-08F2-4FF5-8675-EC626E4ED141}" srcOrd="1" destOrd="0" presId="urn:microsoft.com/office/officeart/2008/layout/LinedList"/>
    <dgm:cxn modelId="{BAA68248-6F91-4DD0-89BC-F405C059DC28}" type="presParOf" srcId="{173FD964-5BFD-4E45-9DDC-667576837C9F}" destId="{CA0DC672-7CF7-422D-9D86-A078262997A4}" srcOrd="2" destOrd="0" presId="urn:microsoft.com/office/officeart/2008/layout/LinedList"/>
    <dgm:cxn modelId="{26F0DA0C-9860-43C5-BAB8-58F342C7C3B5}" type="presParOf" srcId="{173FD964-5BFD-4E45-9DDC-667576837C9F}" destId="{FA80CF44-3E2A-459A-82CA-15D3286AC1C2}" srcOrd="3" destOrd="0" presId="urn:microsoft.com/office/officeart/2008/layout/LinedList"/>
    <dgm:cxn modelId="{F24E6342-CB58-4BBA-96DD-DF919105F577}" type="presParOf" srcId="{FA80CF44-3E2A-459A-82CA-15D3286AC1C2}" destId="{79137004-201C-41A5-8051-07ED0F3232B1}" srcOrd="0" destOrd="0" presId="urn:microsoft.com/office/officeart/2008/layout/LinedList"/>
    <dgm:cxn modelId="{CA0B5EA2-D216-4C2A-BACD-476631744566}" type="presParOf" srcId="{FA80CF44-3E2A-459A-82CA-15D3286AC1C2}" destId="{8B9B3F96-3A73-451D-B7D4-533F5CD9E7F6}" srcOrd="1" destOrd="0" presId="urn:microsoft.com/office/officeart/2008/layout/LinedList"/>
    <dgm:cxn modelId="{98480AE2-35E8-492C-BB4B-716778D06D28}" type="presParOf" srcId="{173FD964-5BFD-4E45-9DDC-667576837C9F}" destId="{50B458D7-E0E7-4770-A012-A04DB8938B3C}" srcOrd="4" destOrd="0" presId="urn:microsoft.com/office/officeart/2008/layout/LinedList"/>
    <dgm:cxn modelId="{7CF560B5-E3AF-4111-B637-3EE18BD50A8B}" type="presParOf" srcId="{173FD964-5BFD-4E45-9DDC-667576837C9F}" destId="{79906795-8B97-4EC4-9400-8AAE766048D3}" srcOrd="5" destOrd="0" presId="urn:microsoft.com/office/officeart/2008/layout/LinedList"/>
    <dgm:cxn modelId="{2AE940B8-F9D7-45FD-9A18-40FB885611C7}" type="presParOf" srcId="{79906795-8B97-4EC4-9400-8AAE766048D3}" destId="{ED18202D-266E-4D0F-8D10-2A8590F5DC1F}" srcOrd="0" destOrd="0" presId="urn:microsoft.com/office/officeart/2008/layout/LinedList"/>
    <dgm:cxn modelId="{2B254C9E-D5FC-4D10-89C6-126772131E1C}" type="presParOf" srcId="{79906795-8B97-4EC4-9400-8AAE766048D3}" destId="{A10C79FE-6C7F-4DA1-A9CC-36C0E2FFE6FA}" srcOrd="1" destOrd="0" presId="urn:microsoft.com/office/officeart/2008/layout/LinedList"/>
    <dgm:cxn modelId="{46F5A679-B904-4429-A061-5526435C4C95}" type="presParOf" srcId="{173FD964-5BFD-4E45-9DDC-667576837C9F}" destId="{BCFAB9EF-C47F-4EDD-9FE2-81D71C897F85}" srcOrd="6" destOrd="0" presId="urn:microsoft.com/office/officeart/2008/layout/LinedList"/>
    <dgm:cxn modelId="{D40D191B-D42B-4798-A02B-D29DFE47BAE8}" type="presParOf" srcId="{173FD964-5BFD-4E45-9DDC-667576837C9F}" destId="{A7CDAC0A-5609-407C-A954-73E97A2B0A2E}" srcOrd="7" destOrd="0" presId="urn:microsoft.com/office/officeart/2008/layout/LinedList"/>
    <dgm:cxn modelId="{EFF392F7-EEB5-4B49-9CF8-E5527520082B}" type="presParOf" srcId="{A7CDAC0A-5609-407C-A954-73E97A2B0A2E}" destId="{76684F83-1C77-47DE-A088-19F93DD4F85F}" srcOrd="0" destOrd="0" presId="urn:microsoft.com/office/officeart/2008/layout/LinedList"/>
    <dgm:cxn modelId="{326DAA6D-3741-4166-BD95-E3CBD2C4C949}" type="presParOf" srcId="{A7CDAC0A-5609-407C-A954-73E97A2B0A2E}" destId="{287F07F8-71DD-4D3D-8245-2873A06615A4}"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AF73D9BB-8D14-48B7-B757-A9C9CCC62268}"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2476263E-A640-4C33-BAB3-9B213FBCC88A}">
      <dgm:prSet/>
      <dgm:spPr/>
      <dgm:t>
        <a:bodyPr/>
        <a:lstStyle/>
        <a:p>
          <a:r>
            <a:rPr lang="en-US" b="1" dirty="0">
              <a:latin typeface="Calibri" panose="020F0502020204030204" pitchFamily="34" charset="0"/>
              <a:ea typeface="Calibri" panose="020F0502020204030204" pitchFamily="34" charset="0"/>
            </a:rPr>
            <a:t>Social media provides great social benefits</a:t>
          </a:r>
          <a:endParaRPr lang="en-US" b="1" dirty="0"/>
        </a:p>
      </dgm:t>
    </dgm:pt>
    <dgm:pt modelId="{D36747BD-93B5-4806-BDED-03E6A892E43C}" type="parTrans" cxnId="{F39660C3-D5A4-4FBB-A0B6-3720F8EC27A2}">
      <dgm:prSet/>
      <dgm:spPr/>
      <dgm:t>
        <a:bodyPr/>
        <a:lstStyle/>
        <a:p>
          <a:endParaRPr lang="en-US"/>
        </a:p>
      </dgm:t>
    </dgm:pt>
    <dgm:pt modelId="{1237805C-3B38-4E63-B4C0-BCA2F30A0CD8}" type="sibTrans" cxnId="{F39660C3-D5A4-4FBB-A0B6-3720F8EC27A2}">
      <dgm:prSet/>
      <dgm:spPr/>
      <dgm:t>
        <a:bodyPr/>
        <a:lstStyle/>
        <a:p>
          <a:endParaRPr lang="en-US"/>
        </a:p>
      </dgm:t>
    </dgm:pt>
    <dgm:pt modelId="{687C74F5-9A65-4BEB-B70E-58AAF4912D7E}">
      <dgm:prSet/>
      <dgm:spPr/>
      <dgm:t>
        <a:bodyPr/>
        <a:lstStyle/>
        <a:p>
          <a:r>
            <a:rPr lang="en-US" b="1" dirty="0">
              <a:latin typeface="Calibri" panose="020F0502020204030204" pitchFamily="34" charset="0"/>
              <a:ea typeface="Calibri" panose="020F0502020204030204" pitchFamily="34" charset="0"/>
            </a:rPr>
            <a:t>Learn the different platforms and participate only in those that suit your needs/wants</a:t>
          </a:r>
          <a:endParaRPr lang="en-US" b="1" dirty="0"/>
        </a:p>
      </dgm:t>
    </dgm:pt>
    <dgm:pt modelId="{5764DD1A-580B-406D-9C90-B1BA420BED56}" type="parTrans" cxnId="{7B091441-4D08-4C6B-B9E8-32A45F5BFCBD}">
      <dgm:prSet/>
      <dgm:spPr/>
      <dgm:t>
        <a:bodyPr/>
        <a:lstStyle/>
        <a:p>
          <a:endParaRPr lang="en-US"/>
        </a:p>
      </dgm:t>
    </dgm:pt>
    <dgm:pt modelId="{4CAF2973-C473-472D-9B5E-D80935FBFAE6}" type="sibTrans" cxnId="{7B091441-4D08-4C6B-B9E8-32A45F5BFCBD}">
      <dgm:prSet/>
      <dgm:spPr/>
      <dgm:t>
        <a:bodyPr/>
        <a:lstStyle/>
        <a:p>
          <a:endParaRPr lang="en-US"/>
        </a:p>
      </dgm:t>
    </dgm:pt>
    <dgm:pt modelId="{01989141-C12E-4625-80C5-9DC7C5ED777C}">
      <dgm:prSet/>
      <dgm:spPr/>
      <dgm:t>
        <a:bodyPr/>
        <a:lstStyle/>
        <a:p>
          <a:r>
            <a:rPr lang="en-US" b="1" dirty="0">
              <a:latin typeface="Calibri" panose="020F0502020204030204" pitchFamily="34" charset="0"/>
              <a:ea typeface="Calibri" panose="020F0502020204030204" pitchFamily="34" charset="0"/>
            </a:rPr>
            <a:t>Use proper social media etiquette and ethics</a:t>
          </a:r>
          <a:endParaRPr lang="en-US" b="1" dirty="0"/>
        </a:p>
      </dgm:t>
    </dgm:pt>
    <dgm:pt modelId="{4E6FB090-28C0-4CCD-8187-134C360CB233}" type="parTrans" cxnId="{3CC382CB-E9BA-4DA4-A46E-96B5EF367C36}">
      <dgm:prSet/>
      <dgm:spPr/>
      <dgm:t>
        <a:bodyPr/>
        <a:lstStyle/>
        <a:p>
          <a:endParaRPr lang="en-US"/>
        </a:p>
      </dgm:t>
    </dgm:pt>
    <dgm:pt modelId="{96A4079D-4C18-41A0-9166-C6CE8182E753}" type="sibTrans" cxnId="{3CC382CB-E9BA-4DA4-A46E-96B5EF367C36}">
      <dgm:prSet/>
      <dgm:spPr/>
      <dgm:t>
        <a:bodyPr/>
        <a:lstStyle/>
        <a:p>
          <a:endParaRPr lang="en-US"/>
        </a:p>
      </dgm:t>
    </dgm:pt>
    <dgm:pt modelId="{DBF1BFAA-7F26-4BA0-AE46-37418BFA0312}">
      <dgm:prSet/>
      <dgm:spPr/>
      <dgm:t>
        <a:bodyPr/>
        <a:lstStyle/>
        <a:p>
          <a:r>
            <a:rPr lang="en-US" b="1" dirty="0"/>
            <a:t>ALWAYS protect your personal information!</a:t>
          </a:r>
        </a:p>
      </dgm:t>
    </dgm:pt>
    <dgm:pt modelId="{C6B76B00-2D08-429E-AE8C-C30459022A23}" type="parTrans" cxnId="{3049604D-F9E7-4C10-A7FA-583DF4E3F13C}">
      <dgm:prSet/>
      <dgm:spPr/>
      <dgm:t>
        <a:bodyPr/>
        <a:lstStyle/>
        <a:p>
          <a:endParaRPr lang="en-US"/>
        </a:p>
      </dgm:t>
    </dgm:pt>
    <dgm:pt modelId="{24970738-5E3E-455B-A262-4843DA4C3EED}" type="sibTrans" cxnId="{3049604D-F9E7-4C10-A7FA-583DF4E3F13C}">
      <dgm:prSet/>
      <dgm:spPr/>
      <dgm:t>
        <a:bodyPr/>
        <a:lstStyle/>
        <a:p>
          <a:endParaRPr lang="en-US"/>
        </a:p>
      </dgm:t>
    </dgm:pt>
    <dgm:pt modelId="{173FD964-5BFD-4E45-9DDC-667576837C9F}" type="pres">
      <dgm:prSet presAssocID="{AF73D9BB-8D14-48B7-B757-A9C9CCC62268}" presName="vert0" presStyleCnt="0">
        <dgm:presLayoutVars>
          <dgm:dir/>
          <dgm:animOne val="branch"/>
          <dgm:animLvl val="lvl"/>
        </dgm:presLayoutVars>
      </dgm:prSet>
      <dgm:spPr/>
    </dgm:pt>
    <dgm:pt modelId="{C6602C4D-21AF-494E-97C5-E4CD1E090E05}" type="pres">
      <dgm:prSet presAssocID="{2476263E-A640-4C33-BAB3-9B213FBCC88A}" presName="thickLine" presStyleLbl="alignNode1" presStyleIdx="0" presStyleCnt="4"/>
      <dgm:spPr/>
    </dgm:pt>
    <dgm:pt modelId="{65E3D4AD-DC72-4EF0-A97B-C9E3D729D843}" type="pres">
      <dgm:prSet presAssocID="{2476263E-A640-4C33-BAB3-9B213FBCC88A}" presName="horz1" presStyleCnt="0"/>
      <dgm:spPr/>
    </dgm:pt>
    <dgm:pt modelId="{9725BC7B-A35B-475D-B872-AC7F6D89259D}" type="pres">
      <dgm:prSet presAssocID="{2476263E-A640-4C33-BAB3-9B213FBCC88A}" presName="tx1" presStyleLbl="revTx" presStyleIdx="0" presStyleCnt="4"/>
      <dgm:spPr/>
    </dgm:pt>
    <dgm:pt modelId="{A87D4DC6-08F2-4FF5-8675-EC626E4ED141}" type="pres">
      <dgm:prSet presAssocID="{2476263E-A640-4C33-BAB3-9B213FBCC88A}" presName="vert1" presStyleCnt="0"/>
      <dgm:spPr/>
    </dgm:pt>
    <dgm:pt modelId="{CA0DC672-7CF7-422D-9D86-A078262997A4}" type="pres">
      <dgm:prSet presAssocID="{687C74F5-9A65-4BEB-B70E-58AAF4912D7E}" presName="thickLine" presStyleLbl="alignNode1" presStyleIdx="1" presStyleCnt="4"/>
      <dgm:spPr/>
    </dgm:pt>
    <dgm:pt modelId="{FA80CF44-3E2A-459A-82CA-15D3286AC1C2}" type="pres">
      <dgm:prSet presAssocID="{687C74F5-9A65-4BEB-B70E-58AAF4912D7E}" presName="horz1" presStyleCnt="0"/>
      <dgm:spPr/>
    </dgm:pt>
    <dgm:pt modelId="{79137004-201C-41A5-8051-07ED0F3232B1}" type="pres">
      <dgm:prSet presAssocID="{687C74F5-9A65-4BEB-B70E-58AAF4912D7E}" presName="tx1" presStyleLbl="revTx" presStyleIdx="1" presStyleCnt="4"/>
      <dgm:spPr/>
    </dgm:pt>
    <dgm:pt modelId="{8B9B3F96-3A73-451D-B7D4-533F5CD9E7F6}" type="pres">
      <dgm:prSet presAssocID="{687C74F5-9A65-4BEB-B70E-58AAF4912D7E}" presName="vert1" presStyleCnt="0"/>
      <dgm:spPr/>
    </dgm:pt>
    <dgm:pt modelId="{50B458D7-E0E7-4770-A012-A04DB8938B3C}" type="pres">
      <dgm:prSet presAssocID="{01989141-C12E-4625-80C5-9DC7C5ED777C}" presName="thickLine" presStyleLbl="alignNode1" presStyleIdx="2" presStyleCnt="4"/>
      <dgm:spPr/>
    </dgm:pt>
    <dgm:pt modelId="{79906795-8B97-4EC4-9400-8AAE766048D3}" type="pres">
      <dgm:prSet presAssocID="{01989141-C12E-4625-80C5-9DC7C5ED777C}" presName="horz1" presStyleCnt="0"/>
      <dgm:spPr/>
    </dgm:pt>
    <dgm:pt modelId="{ED18202D-266E-4D0F-8D10-2A8590F5DC1F}" type="pres">
      <dgm:prSet presAssocID="{01989141-C12E-4625-80C5-9DC7C5ED777C}" presName="tx1" presStyleLbl="revTx" presStyleIdx="2" presStyleCnt="4"/>
      <dgm:spPr/>
    </dgm:pt>
    <dgm:pt modelId="{A10C79FE-6C7F-4DA1-A9CC-36C0E2FFE6FA}" type="pres">
      <dgm:prSet presAssocID="{01989141-C12E-4625-80C5-9DC7C5ED777C}" presName="vert1" presStyleCnt="0"/>
      <dgm:spPr/>
    </dgm:pt>
    <dgm:pt modelId="{BCFAB9EF-C47F-4EDD-9FE2-81D71C897F85}" type="pres">
      <dgm:prSet presAssocID="{DBF1BFAA-7F26-4BA0-AE46-37418BFA0312}" presName="thickLine" presStyleLbl="alignNode1" presStyleIdx="3" presStyleCnt="4"/>
      <dgm:spPr/>
    </dgm:pt>
    <dgm:pt modelId="{A7CDAC0A-5609-407C-A954-73E97A2B0A2E}" type="pres">
      <dgm:prSet presAssocID="{DBF1BFAA-7F26-4BA0-AE46-37418BFA0312}" presName="horz1" presStyleCnt="0"/>
      <dgm:spPr/>
    </dgm:pt>
    <dgm:pt modelId="{76684F83-1C77-47DE-A088-19F93DD4F85F}" type="pres">
      <dgm:prSet presAssocID="{DBF1BFAA-7F26-4BA0-AE46-37418BFA0312}" presName="tx1" presStyleLbl="revTx" presStyleIdx="3" presStyleCnt="4"/>
      <dgm:spPr/>
    </dgm:pt>
    <dgm:pt modelId="{287F07F8-71DD-4D3D-8245-2873A06615A4}" type="pres">
      <dgm:prSet presAssocID="{DBF1BFAA-7F26-4BA0-AE46-37418BFA0312}" presName="vert1" presStyleCnt="0"/>
      <dgm:spPr/>
    </dgm:pt>
  </dgm:ptLst>
  <dgm:cxnLst>
    <dgm:cxn modelId="{9A65540F-A763-4786-9CE1-235FABC38698}" type="presOf" srcId="{687C74F5-9A65-4BEB-B70E-58AAF4912D7E}" destId="{79137004-201C-41A5-8051-07ED0F3232B1}" srcOrd="0" destOrd="0" presId="urn:microsoft.com/office/officeart/2008/layout/LinedList"/>
    <dgm:cxn modelId="{7B091441-4D08-4C6B-B9E8-32A45F5BFCBD}" srcId="{AF73D9BB-8D14-48B7-B757-A9C9CCC62268}" destId="{687C74F5-9A65-4BEB-B70E-58AAF4912D7E}" srcOrd="1" destOrd="0" parTransId="{5764DD1A-580B-406D-9C90-B1BA420BED56}" sibTransId="{4CAF2973-C473-472D-9B5E-D80935FBFAE6}"/>
    <dgm:cxn modelId="{2B748765-1842-4CCF-881F-85B05FCCB805}" type="presOf" srcId="{2476263E-A640-4C33-BAB3-9B213FBCC88A}" destId="{9725BC7B-A35B-475D-B872-AC7F6D89259D}" srcOrd="0" destOrd="0" presId="urn:microsoft.com/office/officeart/2008/layout/LinedList"/>
    <dgm:cxn modelId="{3049604D-F9E7-4C10-A7FA-583DF4E3F13C}" srcId="{AF73D9BB-8D14-48B7-B757-A9C9CCC62268}" destId="{DBF1BFAA-7F26-4BA0-AE46-37418BFA0312}" srcOrd="3" destOrd="0" parTransId="{C6B76B00-2D08-429E-AE8C-C30459022A23}" sibTransId="{24970738-5E3E-455B-A262-4843DA4C3EED}"/>
    <dgm:cxn modelId="{F39660C3-D5A4-4FBB-A0B6-3720F8EC27A2}" srcId="{AF73D9BB-8D14-48B7-B757-A9C9CCC62268}" destId="{2476263E-A640-4C33-BAB3-9B213FBCC88A}" srcOrd="0" destOrd="0" parTransId="{D36747BD-93B5-4806-BDED-03E6A892E43C}" sibTransId="{1237805C-3B38-4E63-B4C0-BCA2F30A0CD8}"/>
    <dgm:cxn modelId="{3CC382CB-E9BA-4DA4-A46E-96B5EF367C36}" srcId="{AF73D9BB-8D14-48B7-B757-A9C9CCC62268}" destId="{01989141-C12E-4625-80C5-9DC7C5ED777C}" srcOrd="2" destOrd="0" parTransId="{4E6FB090-28C0-4CCD-8187-134C360CB233}" sibTransId="{96A4079D-4C18-41A0-9166-C6CE8182E753}"/>
    <dgm:cxn modelId="{ED390CCE-D163-4127-84A4-3CF9DD928D92}" type="presOf" srcId="{DBF1BFAA-7F26-4BA0-AE46-37418BFA0312}" destId="{76684F83-1C77-47DE-A088-19F93DD4F85F}" srcOrd="0" destOrd="0" presId="urn:microsoft.com/office/officeart/2008/layout/LinedList"/>
    <dgm:cxn modelId="{F5C23DD8-9AB3-4277-9BD3-DA232E10219B}" type="presOf" srcId="{01989141-C12E-4625-80C5-9DC7C5ED777C}" destId="{ED18202D-266E-4D0F-8D10-2A8590F5DC1F}" srcOrd="0" destOrd="0" presId="urn:microsoft.com/office/officeart/2008/layout/LinedList"/>
    <dgm:cxn modelId="{1062DFF4-EE24-41DD-8645-A88982A23E5B}" type="presOf" srcId="{AF73D9BB-8D14-48B7-B757-A9C9CCC62268}" destId="{173FD964-5BFD-4E45-9DDC-667576837C9F}" srcOrd="0" destOrd="0" presId="urn:microsoft.com/office/officeart/2008/layout/LinedList"/>
    <dgm:cxn modelId="{60295E8F-8896-4849-939F-050D67A1B74C}" type="presParOf" srcId="{173FD964-5BFD-4E45-9DDC-667576837C9F}" destId="{C6602C4D-21AF-494E-97C5-E4CD1E090E05}" srcOrd="0" destOrd="0" presId="urn:microsoft.com/office/officeart/2008/layout/LinedList"/>
    <dgm:cxn modelId="{0310D1A9-8D27-4F7B-AEFB-7BDF2B49B554}" type="presParOf" srcId="{173FD964-5BFD-4E45-9DDC-667576837C9F}" destId="{65E3D4AD-DC72-4EF0-A97B-C9E3D729D843}" srcOrd="1" destOrd="0" presId="urn:microsoft.com/office/officeart/2008/layout/LinedList"/>
    <dgm:cxn modelId="{9B8B8B19-B071-42ED-8E40-EE8F92C453ED}" type="presParOf" srcId="{65E3D4AD-DC72-4EF0-A97B-C9E3D729D843}" destId="{9725BC7B-A35B-475D-B872-AC7F6D89259D}" srcOrd="0" destOrd="0" presId="urn:microsoft.com/office/officeart/2008/layout/LinedList"/>
    <dgm:cxn modelId="{4D24EB0D-EDBC-4B2B-A58F-6DCEBFCA6A17}" type="presParOf" srcId="{65E3D4AD-DC72-4EF0-A97B-C9E3D729D843}" destId="{A87D4DC6-08F2-4FF5-8675-EC626E4ED141}" srcOrd="1" destOrd="0" presId="urn:microsoft.com/office/officeart/2008/layout/LinedList"/>
    <dgm:cxn modelId="{BAA68248-6F91-4DD0-89BC-F405C059DC28}" type="presParOf" srcId="{173FD964-5BFD-4E45-9DDC-667576837C9F}" destId="{CA0DC672-7CF7-422D-9D86-A078262997A4}" srcOrd="2" destOrd="0" presId="urn:microsoft.com/office/officeart/2008/layout/LinedList"/>
    <dgm:cxn modelId="{26F0DA0C-9860-43C5-BAB8-58F342C7C3B5}" type="presParOf" srcId="{173FD964-5BFD-4E45-9DDC-667576837C9F}" destId="{FA80CF44-3E2A-459A-82CA-15D3286AC1C2}" srcOrd="3" destOrd="0" presId="urn:microsoft.com/office/officeart/2008/layout/LinedList"/>
    <dgm:cxn modelId="{F24E6342-CB58-4BBA-96DD-DF919105F577}" type="presParOf" srcId="{FA80CF44-3E2A-459A-82CA-15D3286AC1C2}" destId="{79137004-201C-41A5-8051-07ED0F3232B1}" srcOrd="0" destOrd="0" presId="urn:microsoft.com/office/officeart/2008/layout/LinedList"/>
    <dgm:cxn modelId="{CA0B5EA2-D216-4C2A-BACD-476631744566}" type="presParOf" srcId="{FA80CF44-3E2A-459A-82CA-15D3286AC1C2}" destId="{8B9B3F96-3A73-451D-B7D4-533F5CD9E7F6}" srcOrd="1" destOrd="0" presId="urn:microsoft.com/office/officeart/2008/layout/LinedList"/>
    <dgm:cxn modelId="{98480AE2-35E8-492C-BB4B-716778D06D28}" type="presParOf" srcId="{173FD964-5BFD-4E45-9DDC-667576837C9F}" destId="{50B458D7-E0E7-4770-A012-A04DB8938B3C}" srcOrd="4" destOrd="0" presId="urn:microsoft.com/office/officeart/2008/layout/LinedList"/>
    <dgm:cxn modelId="{7CF560B5-E3AF-4111-B637-3EE18BD50A8B}" type="presParOf" srcId="{173FD964-5BFD-4E45-9DDC-667576837C9F}" destId="{79906795-8B97-4EC4-9400-8AAE766048D3}" srcOrd="5" destOrd="0" presId="urn:microsoft.com/office/officeart/2008/layout/LinedList"/>
    <dgm:cxn modelId="{2AE940B8-F9D7-45FD-9A18-40FB885611C7}" type="presParOf" srcId="{79906795-8B97-4EC4-9400-8AAE766048D3}" destId="{ED18202D-266E-4D0F-8D10-2A8590F5DC1F}" srcOrd="0" destOrd="0" presId="urn:microsoft.com/office/officeart/2008/layout/LinedList"/>
    <dgm:cxn modelId="{2B254C9E-D5FC-4D10-89C6-126772131E1C}" type="presParOf" srcId="{79906795-8B97-4EC4-9400-8AAE766048D3}" destId="{A10C79FE-6C7F-4DA1-A9CC-36C0E2FFE6FA}" srcOrd="1" destOrd="0" presId="urn:microsoft.com/office/officeart/2008/layout/LinedList"/>
    <dgm:cxn modelId="{46F5A679-B904-4429-A061-5526435C4C95}" type="presParOf" srcId="{173FD964-5BFD-4E45-9DDC-667576837C9F}" destId="{BCFAB9EF-C47F-4EDD-9FE2-81D71C897F85}" srcOrd="6" destOrd="0" presId="urn:microsoft.com/office/officeart/2008/layout/LinedList"/>
    <dgm:cxn modelId="{D40D191B-D42B-4798-A02B-D29DFE47BAE8}" type="presParOf" srcId="{173FD964-5BFD-4E45-9DDC-667576837C9F}" destId="{A7CDAC0A-5609-407C-A954-73E97A2B0A2E}" srcOrd="7" destOrd="0" presId="urn:microsoft.com/office/officeart/2008/layout/LinedList"/>
    <dgm:cxn modelId="{EFF392F7-EEB5-4B49-9CF8-E5527520082B}" type="presParOf" srcId="{A7CDAC0A-5609-407C-A954-73E97A2B0A2E}" destId="{76684F83-1C77-47DE-A088-19F93DD4F85F}" srcOrd="0" destOrd="0" presId="urn:microsoft.com/office/officeart/2008/layout/LinedList"/>
    <dgm:cxn modelId="{326DAA6D-3741-4166-BD95-E3CBD2C4C949}" type="presParOf" srcId="{A7CDAC0A-5609-407C-A954-73E97A2B0A2E}" destId="{287F07F8-71DD-4D3D-8245-2873A06615A4}"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F73D9BB-8D14-48B7-B757-A9C9CCC62268}"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2476263E-A640-4C33-BAB3-9B213FBCC88A}">
      <dgm:prSet/>
      <dgm:spPr/>
      <dgm:t>
        <a:bodyPr/>
        <a:lstStyle/>
        <a:p>
          <a:r>
            <a:rPr lang="en-US" b="1" dirty="0"/>
            <a:t>A variety of apps that facilitate sharing of ideas and information and making connections with friends and family</a:t>
          </a:r>
          <a:endParaRPr lang="en-US" dirty="0"/>
        </a:p>
      </dgm:t>
    </dgm:pt>
    <dgm:pt modelId="{D36747BD-93B5-4806-BDED-03E6A892E43C}" type="parTrans" cxnId="{F39660C3-D5A4-4FBB-A0B6-3720F8EC27A2}">
      <dgm:prSet/>
      <dgm:spPr/>
      <dgm:t>
        <a:bodyPr/>
        <a:lstStyle/>
        <a:p>
          <a:endParaRPr lang="en-US"/>
        </a:p>
      </dgm:t>
    </dgm:pt>
    <dgm:pt modelId="{1237805C-3B38-4E63-B4C0-BCA2F30A0CD8}" type="sibTrans" cxnId="{F39660C3-D5A4-4FBB-A0B6-3720F8EC27A2}">
      <dgm:prSet/>
      <dgm:spPr/>
      <dgm:t>
        <a:bodyPr/>
        <a:lstStyle/>
        <a:p>
          <a:endParaRPr lang="en-US"/>
        </a:p>
      </dgm:t>
    </dgm:pt>
    <dgm:pt modelId="{687C74F5-9A65-4BEB-B70E-58AAF4912D7E}">
      <dgm:prSet/>
      <dgm:spPr/>
      <dgm:t>
        <a:bodyPr/>
        <a:lstStyle/>
        <a:p>
          <a:r>
            <a:rPr lang="en-US" b="1"/>
            <a:t>More than 4.7 billion people use social media, roughly 60% of the world's population</a:t>
          </a:r>
          <a:endParaRPr lang="en-US"/>
        </a:p>
      </dgm:t>
    </dgm:pt>
    <dgm:pt modelId="{5764DD1A-580B-406D-9C90-B1BA420BED56}" type="parTrans" cxnId="{7B091441-4D08-4C6B-B9E8-32A45F5BFCBD}">
      <dgm:prSet/>
      <dgm:spPr/>
      <dgm:t>
        <a:bodyPr/>
        <a:lstStyle/>
        <a:p>
          <a:endParaRPr lang="en-US"/>
        </a:p>
      </dgm:t>
    </dgm:pt>
    <dgm:pt modelId="{4CAF2973-C473-472D-9B5E-D80935FBFAE6}" type="sibTrans" cxnId="{7B091441-4D08-4C6B-B9E8-32A45F5BFCBD}">
      <dgm:prSet/>
      <dgm:spPr/>
      <dgm:t>
        <a:bodyPr/>
        <a:lstStyle/>
        <a:p>
          <a:endParaRPr lang="en-US"/>
        </a:p>
      </dgm:t>
    </dgm:pt>
    <dgm:pt modelId="{01989141-C12E-4625-80C5-9DC7C5ED777C}">
      <dgm:prSet/>
      <dgm:spPr/>
      <dgm:t>
        <a:bodyPr/>
        <a:lstStyle/>
        <a:p>
          <a:r>
            <a:rPr lang="en-US" b="1" dirty="0"/>
            <a:t>94.8% of Internet users accessed chat, messaging apps, and websites (highest percentage)</a:t>
          </a:r>
          <a:endParaRPr lang="en-US" dirty="0"/>
        </a:p>
      </dgm:t>
    </dgm:pt>
    <dgm:pt modelId="{4E6FB090-28C0-4CCD-8187-134C360CB233}" type="parTrans" cxnId="{3CC382CB-E9BA-4DA4-A46E-96B5EF367C36}">
      <dgm:prSet/>
      <dgm:spPr/>
      <dgm:t>
        <a:bodyPr/>
        <a:lstStyle/>
        <a:p>
          <a:endParaRPr lang="en-US"/>
        </a:p>
      </dgm:t>
    </dgm:pt>
    <dgm:pt modelId="{96A4079D-4C18-41A0-9166-C6CE8182E753}" type="sibTrans" cxnId="{3CC382CB-E9BA-4DA4-A46E-96B5EF367C36}">
      <dgm:prSet/>
      <dgm:spPr/>
      <dgm:t>
        <a:bodyPr/>
        <a:lstStyle/>
        <a:p>
          <a:endParaRPr lang="en-US"/>
        </a:p>
      </dgm:t>
    </dgm:pt>
    <dgm:pt modelId="{DBF1BFAA-7F26-4BA0-AE46-37418BFA0312}">
      <dgm:prSet/>
      <dgm:spPr/>
      <dgm:t>
        <a:bodyPr/>
        <a:lstStyle/>
        <a:p>
          <a:r>
            <a:rPr lang="en-US" b="1" dirty="0"/>
            <a:t>94.6% of Internet users use a social media platform of some type (second highest percentage)</a:t>
          </a:r>
          <a:endParaRPr lang="en-US" dirty="0"/>
        </a:p>
      </dgm:t>
    </dgm:pt>
    <dgm:pt modelId="{C6B76B00-2D08-429E-AE8C-C30459022A23}" type="parTrans" cxnId="{3049604D-F9E7-4C10-A7FA-583DF4E3F13C}">
      <dgm:prSet/>
      <dgm:spPr/>
      <dgm:t>
        <a:bodyPr/>
        <a:lstStyle/>
        <a:p>
          <a:endParaRPr lang="en-US"/>
        </a:p>
      </dgm:t>
    </dgm:pt>
    <dgm:pt modelId="{24970738-5E3E-455B-A262-4843DA4C3EED}" type="sibTrans" cxnId="{3049604D-F9E7-4C10-A7FA-583DF4E3F13C}">
      <dgm:prSet/>
      <dgm:spPr/>
      <dgm:t>
        <a:bodyPr/>
        <a:lstStyle/>
        <a:p>
          <a:endParaRPr lang="en-US"/>
        </a:p>
      </dgm:t>
    </dgm:pt>
    <dgm:pt modelId="{173FD964-5BFD-4E45-9DDC-667576837C9F}" type="pres">
      <dgm:prSet presAssocID="{AF73D9BB-8D14-48B7-B757-A9C9CCC62268}" presName="vert0" presStyleCnt="0">
        <dgm:presLayoutVars>
          <dgm:dir/>
          <dgm:animOne val="branch"/>
          <dgm:animLvl val="lvl"/>
        </dgm:presLayoutVars>
      </dgm:prSet>
      <dgm:spPr/>
    </dgm:pt>
    <dgm:pt modelId="{C6602C4D-21AF-494E-97C5-E4CD1E090E05}" type="pres">
      <dgm:prSet presAssocID="{2476263E-A640-4C33-BAB3-9B213FBCC88A}" presName="thickLine" presStyleLbl="alignNode1" presStyleIdx="0" presStyleCnt="4"/>
      <dgm:spPr/>
    </dgm:pt>
    <dgm:pt modelId="{65E3D4AD-DC72-4EF0-A97B-C9E3D729D843}" type="pres">
      <dgm:prSet presAssocID="{2476263E-A640-4C33-BAB3-9B213FBCC88A}" presName="horz1" presStyleCnt="0"/>
      <dgm:spPr/>
    </dgm:pt>
    <dgm:pt modelId="{9725BC7B-A35B-475D-B872-AC7F6D89259D}" type="pres">
      <dgm:prSet presAssocID="{2476263E-A640-4C33-BAB3-9B213FBCC88A}" presName="tx1" presStyleLbl="revTx" presStyleIdx="0" presStyleCnt="4"/>
      <dgm:spPr/>
    </dgm:pt>
    <dgm:pt modelId="{A87D4DC6-08F2-4FF5-8675-EC626E4ED141}" type="pres">
      <dgm:prSet presAssocID="{2476263E-A640-4C33-BAB3-9B213FBCC88A}" presName="vert1" presStyleCnt="0"/>
      <dgm:spPr/>
    </dgm:pt>
    <dgm:pt modelId="{CA0DC672-7CF7-422D-9D86-A078262997A4}" type="pres">
      <dgm:prSet presAssocID="{687C74F5-9A65-4BEB-B70E-58AAF4912D7E}" presName="thickLine" presStyleLbl="alignNode1" presStyleIdx="1" presStyleCnt="4"/>
      <dgm:spPr/>
    </dgm:pt>
    <dgm:pt modelId="{FA80CF44-3E2A-459A-82CA-15D3286AC1C2}" type="pres">
      <dgm:prSet presAssocID="{687C74F5-9A65-4BEB-B70E-58AAF4912D7E}" presName="horz1" presStyleCnt="0"/>
      <dgm:spPr/>
    </dgm:pt>
    <dgm:pt modelId="{79137004-201C-41A5-8051-07ED0F3232B1}" type="pres">
      <dgm:prSet presAssocID="{687C74F5-9A65-4BEB-B70E-58AAF4912D7E}" presName="tx1" presStyleLbl="revTx" presStyleIdx="1" presStyleCnt="4"/>
      <dgm:spPr/>
    </dgm:pt>
    <dgm:pt modelId="{8B9B3F96-3A73-451D-B7D4-533F5CD9E7F6}" type="pres">
      <dgm:prSet presAssocID="{687C74F5-9A65-4BEB-B70E-58AAF4912D7E}" presName="vert1" presStyleCnt="0"/>
      <dgm:spPr/>
    </dgm:pt>
    <dgm:pt modelId="{50B458D7-E0E7-4770-A012-A04DB8938B3C}" type="pres">
      <dgm:prSet presAssocID="{01989141-C12E-4625-80C5-9DC7C5ED777C}" presName="thickLine" presStyleLbl="alignNode1" presStyleIdx="2" presStyleCnt="4"/>
      <dgm:spPr/>
    </dgm:pt>
    <dgm:pt modelId="{79906795-8B97-4EC4-9400-8AAE766048D3}" type="pres">
      <dgm:prSet presAssocID="{01989141-C12E-4625-80C5-9DC7C5ED777C}" presName="horz1" presStyleCnt="0"/>
      <dgm:spPr/>
    </dgm:pt>
    <dgm:pt modelId="{ED18202D-266E-4D0F-8D10-2A8590F5DC1F}" type="pres">
      <dgm:prSet presAssocID="{01989141-C12E-4625-80C5-9DC7C5ED777C}" presName="tx1" presStyleLbl="revTx" presStyleIdx="2" presStyleCnt="4"/>
      <dgm:spPr/>
    </dgm:pt>
    <dgm:pt modelId="{A10C79FE-6C7F-4DA1-A9CC-36C0E2FFE6FA}" type="pres">
      <dgm:prSet presAssocID="{01989141-C12E-4625-80C5-9DC7C5ED777C}" presName="vert1" presStyleCnt="0"/>
      <dgm:spPr/>
    </dgm:pt>
    <dgm:pt modelId="{BCFAB9EF-C47F-4EDD-9FE2-81D71C897F85}" type="pres">
      <dgm:prSet presAssocID="{DBF1BFAA-7F26-4BA0-AE46-37418BFA0312}" presName="thickLine" presStyleLbl="alignNode1" presStyleIdx="3" presStyleCnt="4"/>
      <dgm:spPr/>
    </dgm:pt>
    <dgm:pt modelId="{A7CDAC0A-5609-407C-A954-73E97A2B0A2E}" type="pres">
      <dgm:prSet presAssocID="{DBF1BFAA-7F26-4BA0-AE46-37418BFA0312}" presName="horz1" presStyleCnt="0"/>
      <dgm:spPr/>
    </dgm:pt>
    <dgm:pt modelId="{76684F83-1C77-47DE-A088-19F93DD4F85F}" type="pres">
      <dgm:prSet presAssocID="{DBF1BFAA-7F26-4BA0-AE46-37418BFA0312}" presName="tx1" presStyleLbl="revTx" presStyleIdx="3" presStyleCnt="4"/>
      <dgm:spPr/>
    </dgm:pt>
    <dgm:pt modelId="{287F07F8-71DD-4D3D-8245-2873A06615A4}" type="pres">
      <dgm:prSet presAssocID="{DBF1BFAA-7F26-4BA0-AE46-37418BFA0312}" presName="vert1" presStyleCnt="0"/>
      <dgm:spPr/>
    </dgm:pt>
  </dgm:ptLst>
  <dgm:cxnLst>
    <dgm:cxn modelId="{9A65540F-A763-4786-9CE1-235FABC38698}" type="presOf" srcId="{687C74F5-9A65-4BEB-B70E-58AAF4912D7E}" destId="{79137004-201C-41A5-8051-07ED0F3232B1}" srcOrd="0" destOrd="0" presId="urn:microsoft.com/office/officeart/2008/layout/LinedList"/>
    <dgm:cxn modelId="{7B091441-4D08-4C6B-B9E8-32A45F5BFCBD}" srcId="{AF73D9BB-8D14-48B7-B757-A9C9CCC62268}" destId="{687C74F5-9A65-4BEB-B70E-58AAF4912D7E}" srcOrd="1" destOrd="0" parTransId="{5764DD1A-580B-406D-9C90-B1BA420BED56}" sibTransId="{4CAF2973-C473-472D-9B5E-D80935FBFAE6}"/>
    <dgm:cxn modelId="{2B748765-1842-4CCF-881F-85B05FCCB805}" type="presOf" srcId="{2476263E-A640-4C33-BAB3-9B213FBCC88A}" destId="{9725BC7B-A35B-475D-B872-AC7F6D89259D}" srcOrd="0" destOrd="0" presId="urn:microsoft.com/office/officeart/2008/layout/LinedList"/>
    <dgm:cxn modelId="{3049604D-F9E7-4C10-A7FA-583DF4E3F13C}" srcId="{AF73D9BB-8D14-48B7-B757-A9C9CCC62268}" destId="{DBF1BFAA-7F26-4BA0-AE46-37418BFA0312}" srcOrd="3" destOrd="0" parTransId="{C6B76B00-2D08-429E-AE8C-C30459022A23}" sibTransId="{24970738-5E3E-455B-A262-4843DA4C3EED}"/>
    <dgm:cxn modelId="{F39660C3-D5A4-4FBB-A0B6-3720F8EC27A2}" srcId="{AF73D9BB-8D14-48B7-B757-A9C9CCC62268}" destId="{2476263E-A640-4C33-BAB3-9B213FBCC88A}" srcOrd="0" destOrd="0" parTransId="{D36747BD-93B5-4806-BDED-03E6A892E43C}" sibTransId="{1237805C-3B38-4E63-B4C0-BCA2F30A0CD8}"/>
    <dgm:cxn modelId="{3CC382CB-E9BA-4DA4-A46E-96B5EF367C36}" srcId="{AF73D9BB-8D14-48B7-B757-A9C9CCC62268}" destId="{01989141-C12E-4625-80C5-9DC7C5ED777C}" srcOrd="2" destOrd="0" parTransId="{4E6FB090-28C0-4CCD-8187-134C360CB233}" sibTransId="{96A4079D-4C18-41A0-9166-C6CE8182E753}"/>
    <dgm:cxn modelId="{ED390CCE-D163-4127-84A4-3CF9DD928D92}" type="presOf" srcId="{DBF1BFAA-7F26-4BA0-AE46-37418BFA0312}" destId="{76684F83-1C77-47DE-A088-19F93DD4F85F}" srcOrd="0" destOrd="0" presId="urn:microsoft.com/office/officeart/2008/layout/LinedList"/>
    <dgm:cxn modelId="{F5C23DD8-9AB3-4277-9BD3-DA232E10219B}" type="presOf" srcId="{01989141-C12E-4625-80C5-9DC7C5ED777C}" destId="{ED18202D-266E-4D0F-8D10-2A8590F5DC1F}" srcOrd="0" destOrd="0" presId="urn:microsoft.com/office/officeart/2008/layout/LinedList"/>
    <dgm:cxn modelId="{1062DFF4-EE24-41DD-8645-A88982A23E5B}" type="presOf" srcId="{AF73D9BB-8D14-48B7-B757-A9C9CCC62268}" destId="{173FD964-5BFD-4E45-9DDC-667576837C9F}" srcOrd="0" destOrd="0" presId="urn:microsoft.com/office/officeart/2008/layout/LinedList"/>
    <dgm:cxn modelId="{60295E8F-8896-4849-939F-050D67A1B74C}" type="presParOf" srcId="{173FD964-5BFD-4E45-9DDC-667576837C9F}" destId="{C6602C4D-21AF-494E-97C5-E4CD1E090E05}" srcOrd="0" destOrd="0" presId="urn:microsoft.com/office/officeart/2008/layout/LinedList"/>
    <dgm:cxn modelId="{0310D1A9-8D27-4F7B-AEFB-7BDF2B49B554}" type="presParOf" srcId="{173FD964-5BFD-4E45-9DDC-667576837C9F}" destId="{65E3D4AD-DC72-4EF0-A97B-C9E3D729D843}" srcOrd="1" destOrd="0" presId="urn:microsoft.com/office/officeart/2008/layout/LinedList"/>
    <dgm:cxn modelId="{9B8B8B19-B071-42ED-8E40-EE8F92C453ED}" type="presParOf" srcId="{65E3D4AD-DC72-4EF0-A97B-C9E3D729D843}" destId="{9725BC7B-A35B-475D-B872-AC7F6D89259D}" srcOrd="0" destOrd="0" presId="urn:microsoft.com/office/officeart/2008/layout/LinedList"/>
    <dgm:cxn modelId="{4D24EB0D-EDBC-4B2B-A58F-6DCEBFCA6A17}" type="presParOf" srcId="{65E3D4AD-DC72-4EF0-A97B-C9E3D729D843}" destId="{A87D4DC6-08F2-4FF5-8675-EC626E4ED141}" srcOrd="1" destOrd="0" presId="urn:microsoft.com/office/officeart/2008/layout/LinedList"/>
    <dgm:cxn modelId="{BAA68248-6F91-4DD0-89BC-F405C059DC28}" type="presParOf" srcId="{173FD964-5BFD-4E45-9DDC-667576837C9F}" destId="{CA0DC672-7CF7-422D-9D86-A078262997A4}" srcOrd="2" destOrd="0" presId="urn:microsoft.com/office/officeart/2008/layout/LinedList"/>
    <dgm:cxn modelId="{26F0DA0C-9860-43C5-BAB8-58F342C7C3B5}" type="presParOf" srcId="{173FD964-5BFD-4E45-9DDC-667576837C9F}" destId="{FA80CF44-3E2A-459A-82CA-15D3286AC1C2}" srcOrd="3" destOrd="0" presId="urn:microsoft.com/office/officeart/2008/layout/LinedList"/>
    <dgm:cxn modelId="{F24E6342-CB58-4BBA-96DD-DF919105F577}" type="presParOf" srcId="{FA80CF44-3E2A-459A-82CA-15D3286AC1C2}" destId="{79137004-201C-41A5-8051-07ED0F3232B1}" srcOrd="0" destOrd="0" presId="urn:microsoft.com/office/officeart/2008/layout/LinedList"/>
    <dgm:cxn modelId="{CA0B5EA2-D216-4C2A-BACD-476631744566}" type="presParOf" srcId="{FA80CF44-3E2A-459A-82CA-15D3286AC1C2}" destId="{8B9B3F96-3A73-451D-B7D4-533F5CD9E7F6}" srcOrd="1" destOrd="0" presId="urn:microsoft.com/office/officeart/2008/layout/LinedList"/>
    <dgm:cxn modelId="{98480AE2-35E8-492C-BB4B-716778D06D28}" type="presParOf" srcId="{173FD964-5BFD-4E45-9DDC-667576837C9F}" destId="{50B458D7-E0E7-4770-A012-A04DB8938B3C}" srcOrd="4" destOrd="0" presId="urn:microsoft.com/office/officeart/2008/layout/LinedList"/>
    <dgm:cxn modelId="{7CF560B5-E3AF-4111-B637-3EE18BD50A8B}" type="presParOf" srcId="{173FD964-5BFD-4E45-9DDC-667576837C9F}" destId="{79906795-8B97-4EC4-9400-8AAE766048D3}" srcOrd="5" destOrd="0" presId="urn:microsoft.com/office/officeart/2008/layout/LinedList"/>
    <dgm:cxn modelId="{2AE940B8-F9D7-45FD-9A18-40FB885611C7}" type="presParOf" srcId="{79906795-8B97-4EC4-9400-8AAE766048D3}" destId="{ED18202D-266E-4D0F-8D10-2A8590F5DC1F}" srcOrd="0" destOrd="0" presId="urn:microsoft.com/office/officeart/2008/layout/LinedList"/>
    <dgm:cxn modelId="{2B254C9E-D5FC-4D10-89C6-126772131E1C}" type="presParOf" srcId="{79906795-8B97-4EC4-9400-8AAE766048D3}" destId="{A10C79FE-6C7F-4DA1-A9CC-36C0E2FFE6FA}" srcOrd="1" destOrd="0" presId="urn:microsoft.com/office/officeart/2008/layout/LinedList"/>
    <dgm:cxn modelId="{46F5A679-B904-4429-A061-5526435C4C95}" type="presParOf" srcId="{173FD964-5BFD-4E45-9DDC-667576837C9F}" destId="{BCFAB9EF-C47F-4EDD-9FE2-81D71C897F85}" srcOrd="6" destOrd="0" presId="urn:microsoft.com/office/officeart/2008/layout/LinedList"/>
    <dgm:cxn modelId="{D40D191B-D42B-4798-A02B-D29DFE47BAE8}" type="presParOf" srcId="{173FD964-5BFD-4E45-9DDC-667576837C9F}" destId="{A7CDAC0A-5609-407C-A954-73E97A2B0A2E}" srcOrd="7" destOrd="0" presId="urn:microsoft.com/office/officeart/2008/layout/LinedList"/>
    <dgm:cxn modelId="{EFF392F7-EEB5-4B49-9CF8-E5527520082B}" type="presParOf" srcId="{A7CDAC0A-5609-407C-A954-73E97A2B0A2E}" destId="{76684F83-1C77-47DE-A088-19F93DD4F85F}" srcOrd="0" destOrd="0" presId="urn:microsoft.com/office/officeart/2008/layout/LinedList"/>
    <dgm:cxn modelId="{326DAA6D-3741-4166-BD95-E3CBD2C4C949}" type="presParOf" srcId="{A7CDAC0A-5609-407C-A954-73E97A2B0A2E}" destId="{287F07F8-71DD-4D3D-8245-2873A06615A4}"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F73D9BB-8D14-48B7-B757-A9C9CCC62268}"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2476263E-A640-4C33-BAB3-9B213FBCC88A}">
      <dgm:prSet/>
      <dgm:spPr/>
      <dgm:t>
        <a:bodyPr/>
        <a:lstStyle/>
        <a:p>
          <a:r>
            <a:rPr lang="en-US" b="1" dirty="0"/>
            <a:t>An app allowing sharing of text, photos, videos, and files among individuals and groups</a:t>
          </a:r>
          <a:endParaRPr lang="en-US" dirty="0"/>
        </a:p>
      </dgm:t>
    </dgm:pt>
    <dgm:pt modelId="{D36747BD-93B5-4806-BDED-03E6A892E43C}" type="parTrans" cxnId="{F39660C3-D5A4-4FBB-A0B6-3720F8EC27A2}">
      <dgm:prSet/>
      <dgm:spPr/>
      <dgm:t>
        <a:bodyPr/>
        <a:lstStyle/>
        <a:p>
          <a:endParaRPr lang="en-US"/>
        </a:p>
      </dgm:t>
    </dgm:pt>
    <dgm:pt modelId="{1237805C-3B38-4E63-B4C0-BCA2F30A0CD8}" type="sibTrans" cxnId="{F39660C3-D5A4-4FBB-A0B6-3720F8EC27A2}">
      <dgm:prSet/>
      <dgm:spPr/>
      <dgm:t>
        <a:bodyPr/>
        <a:lstStyle/>
        <a:p>
          <a:endParaRPr lang="en-US"/>
        </a:p>
      </dgm:t>
    </dgm:pt>
    <dgm:pt modelId="{687C74F5-9A65-4BEB-B70E-58AAF4912D7E}">
      <dgm:prSet/>
      <dgm:spPr/>
      <dgm:t>
        <a:bodyPr/>
        <a:lstStyle/>
        <a:p>
          <a:r>
            <a:rPr lang="en-US" b="1" dirty="0"/>
            <a:t>Groups based on specified topics can be created</a:t>
          </a:r>
          <a:endParaRPr lang="en-US" dirty="0"/>
        </a:p>
      </dgm:t>
    </dgm:pt>
    <dgm:pt modelId="{5764DD1A-580B-406D-9C90-B1BA420BED56}" type="parTrans" cxnId="{7B091441-4D08-4C6B-B9E8-32A45F5BFCBD}">
      <dgm:prSet/>
      <dgm:spPr/>
      <dgm:t>
        <a:bodyPr/>
        <a:lstStyle/>
        <a:p>
          <a:endParaRPr lang="en-US"/>
        </a:p>
      </dgm:t>
    </dgm:pt>
    <dgm:pt modelId="{4CAF2973-C473-472D-9B5E-D80935FBFAE6}" type="sibTrans" cxnId="{7B091441-4D08-4C6B-B9E8-32A45F5BFCBD}">
      <dgm:prSet/>
      <dgm:spPr/>
      <dgm:t>
        <a:bodyPr/>
        <a:lstStyle/>
        <a:p>
          <a:endParaRPr lang="en-US"/>
        </a:p>
      </dgm:t>
    </dgm:pt>
    <dgm:pt modelId="{01989141-C12E-4625-80C5-9DC7C5ED777C}">
      <dgm:prSet/>
      <dgm:spPr/>
      <dgm:t>
        <a:bodyPr/>
        <a:lstStyle/>
        <a:p>
          <a:r>
            <a:rPr lang="en-US" b="1" dirty="0"/>
            <a:t>Allows a Friends List so you can keep up with people such as family and various groups</a:t>
          </a:r>
          <a:endParaRPr lang="en-US" dirty="0"/>
        </a:p>
      </dgm:t>
    </dgm:pt>
    <dgm:pt modelId="{4E6FB090-28C0-4CCD-8187-134C360CB233}" type="parTrans" cxnId="{3CC382CB-E9BA-4DA4-A46E-96B5EF367C36}">
      <dgm:prSet/>
      <dgm:spPr/>
      <dgm:t>
        <a:bodyPr/>
        <a:lstStyle/>
        <a:p>
          <a:endParaRPr lang="en-US"/>
        </a:p>
      </dgm:t>
    </dgm:pt>
    <dgm:pt modelId="{96A4079D-4C18-41A0-9166-C6CE8182E753}" type="sibTrans" cxnId="{3CC382CB-E9BA-4DA4-A46E-96B5EF367C36}">
      <dgm:prSet/>
      <dgm:spPr/>
      <dgm:t>
        <a:bodyPr/>
        <a:lstStyle/>
        <a:p>
          <a:endParaRPr lang="en-US"/>
        </a:p>
      </dgm:t>
    </dgm:pt>
    <dgm:pt modelId="{DBF1BFAA-7F26-4BA0-AE46-37418BFA0312}">
      <dgm:prSet/>
      <dgm:spPr/>
      <dgm:t>
        <a:bodyPr/>
        <a:lstStyle/>
        <a:p>
          <a:r>
            <a:rPr lang="en-US" b="1" dirty="0"/>
            <a:t>Join groups and share ideas and expertise about various topics</a:t>
          </a:r>
          <a:endParaRPr lang="en-US" dirty="0"/>
        </a:p>
      </dgm:t>
    </dgm:pt>
    <dgm:pt modelId="{C6B76B00-2D08-429E-AE8C-C30459022A23}" type="parTrans" cxnId="{3049604D-F9E7-4C10-A7FA-583DF4E3F13C}">
      <dgm:prSet/>
      <dgm:spPr/>
      <dgm:t>
        <a:bodyPr/>
        <a:lstStyle/>
        <a:p>
          <a:endParaRPr lang="en-US"/>
        </a:p>
      </dgm:t>
    </dgm:pt>
    <dgm:pt modelId="{24970738-5E3E-455B-A262-4843DA4C3EED}" type="sibTrans" cxnId="{3049604D-F9E7-4C10-A7FA-583DF4E3F13C}">
      <dgm:prSet/>
      <dgm:spPr/>
      <dgm:t>
        <a:bodyPr/>
        <a:lstStyle/>
        <a:p>
          <a:endParaRPr lang="en-US"/>
        </a:p>
      </dgm:t>
    </dgm:pt>
    <dgm:pt modelId="{173FD964-5BFD-4E45-9DDC-667576837C9F}" type="pres">
      <dgm:prSet presAssocID="{AF73D9BB-8D14-48B7-B757-A9C9CCC62268}" presName="vert0" presStyleCnt="0">
        <dgm:presLayoutVars>
          <dgm:dir/>
          <dgm:animOne val="branch"/>
          <dgm:animLvl val="lvl"/>
        </dgm:presLayoutVars>
      </dgm:prSet>
      <dgm:spPr/>
    </dgm:pt>
    <dgm:pt modelId="{C6602C4D-21AF-494E-97C5-E4CD1E090E05}" type="pres">
      <dgm:prSet presAssocID="{2476263E-A640-4C33-BAB3-9B213FBCC88A}" presName="thickLine" presStyleLbl="alignNode1" presStyleIdx="0" presStyleCnt="4"/>
      <dgm:spPr/>
    </dgm:pt>
    <dgm:pt modelId="{65E3D4AD-DC72-4EF0-A97B-C9E3D729D843}" type="pres">
      <dgm:prSet presAssocID="{2476263E-A640-4C33-BAB3-9B213FBCC88A}" presName="horz1" presStyleCnt="0"/>
      <dgm:spPr/>
    </dgm:pt>
    <dgm:pt modelId="{9725BC7B-A35B-475D-B872-AC7F6D89259D}" type="pres">
      <dgm:prSet presAssocID="{2476263E-A640-4C33-BAB3-9B213FBCC88A}" presName="tx1" presStyleLbl="revTx" presStyleIdx="0" presStyleCnt="4"/>
      <dgm:spPr/>
    </dgm:pt>
    <dgm:pt modelId="{A87D4DC6-08F2-4FF5-8675-EC626E4ED141}" type="pres">
      <dgm:prSet presAssocID="{2476263E-A640-4C33-BAB3-9B213FBCC88A}" presName="vert1" presStyleCnt="0"/>
      <dgm:spPr/>
    </dgm:pt>
    <dgm:pt modelId="{CA0DC672-7CF7-422D-9D86-A078262997A4}" type="pres">
      <dgm:prSet presAssocID="{687C74F5-9A65-4BEB-B70E-58AAF4912D7E}" presName="thickLine" presStyleLbl="alignNode1" presStyleIdx="1" presStyleCnt="4"/>
      <dgm:spPr/>
    </dgm:pt>
    <dgm:pt modelId="{FA80CF44-3E2A-459A-82CA-15D3286AC1C2}" type="pres">
      <dgm:prSet presAssocID="{687C74F5-9A65-4BEB-B70E-58AAF4912D7E}" presName="horz1" presStyleCnt="0"/>
      <dgm:spPr/>
    </dgm:pt>
    <dgm:pt modelId="{79137004-201C-41A5-8051-07ED0F3232B1}" type="pres">
      <dgm:prSet presAssocID="{687C74F5-9A65-4BEB-B70E-58AAF4912D7E}" presName="tx1" presStyleLbl="revTx" presStyleIdx="1" presStyleCnt="4"/>
      <dgm:spPr/>
    </dgm:pt>
    <dgm:pt modelId="{8B9B3F96-3A73-451D-B7D4-533F5CD9E7F6}" type="pres">
      <dgm:prSet presAssocID="{687C74F5-9A65-4BEB-B70E-58AAF4912D7E}" presName="vert1" presStyleCnt="0"/>
      <dgm:spPr/>
    </dgm:pt>
    <dgm:pt modelId="{50B458D7-E0E7-4770-A012-A04DB8938B3C}" type="pres">
      <dgm:prSet presAssocID="{01989141-C12E-4625-80C5-9DC7C5ED777C}" presName="thickLine" presStyleLbl="alignNode1" presStyleIdx="2" presStyleCnt="4"/>
      <dgm:spPr/>
    </dgm:pt>
    <dgm:pt modelId="{79906795-8B97-4EC4-9400-8AAE766048D3}" type="pres">
      <dgm:prSet presAssocID="{01989141-C12E-4625-80C5-9DC7C5ED777C}" presName="horz1" presStyleCnt="0"/>
      <dgm:spPr/>
    </dgm:pt>
    <dgm:pt modelId="{ED18202D-266E-4D0F-8D10-2A8590F5DC1F}" type="pres">
      <dgm:prSet presAssocID="{01989141-C12E-4625-80C5-9DC7C5ED777C}" presName="tx1" presStyleLbl="revTx" presStyleIdx="2" presStyleCnt="4"/>
      <dgm:spPr/>
    </dgm:pt>
    <dgm:pt modelId="{A10C79FE-6C7F-4DA1-A9CC-36C0E2FFE6FA}" type="pres">
      <dgm:prSet presAssocID="{01989141-C12E-4625-80C5-9DC7C5ED777C}" presName="vert1" presStyleCnt="0"/>
      <dgm:spPr/>
    </dgm:pt>
    <dgm:pt modelId="{BCFAB9EF-C47F-4EDD-9FE2-81D71C897F85}" type="pres">
      <dgm:prSet presAssocID="{DBF1BFAA-7F26-4BA0-AE46-37418BFA0312}" presName="thickLine" presStyleLbl="alignNode1" presStyleIdx="3" presStyleCnt="4"/>
      <dgm:spPr/>
    </dgm:pt>
    <dgm:pt modelId="{A7CDAC0A-5609-407C-A954-73E97A2B0A2E}" type="pres">
      <dgm:prSet presAssocID="{DBF1BFAA-7F26-4BA0-AE46-37418BFA0312}" presName="horz1" presStyleCnt="0"/>
      <dgm:spPr/>
    </dgm:pt>
    <dgm:pt modelId="{76684F83-1C77-47DE-A088-19F93DD4F85F}" type="pres">
      <dgm:prSet presAssocID="{DBF1BFAA-7F26-4BA0-AE46-37418BFA0312}" presName="tx1" presStyleLbl="revTx" presStyleIdx="3" presStyleCnt="4"/>
      <dgm:spPr/>
    </dgm:pt>
    <dgm:pt modelId="{287F07F8-71DD-4D3D-8245-2873A06615A4}" type="pres">
      <dgm:prSet presAssocID="{DBF1BFAA-7F26-4BA0-AE46-37418BFA0312}" presName="vert1" presStyleCnt="0"/>
      <dgm:spPr/>
    </dgm:pt>
  </dgm:ptLst>
  <dgm:cxnLst>
    <dgm:cxn modelId="{9A65540F-A763-4786-9CE1-235FABC38698}" type="presOf" srcId="{687C74F5-9A65-4BEB-B70E-58AAF4912D7E}" destId="{79137004-201C-41A5-8051-07ED0F3232B1}" srcOrd="0" destOrd="0" presId="urn:microsoft.com/office/officeart/2008/layout/LinedList"/>
    <dgm:cxn modelId="{7B091441-4D08-4C6B-B9E8-32A45F5BFCBD}" srcId="{AF73D9BB-8D14-48B7-B757-A9C9CCC62268}" destId="{687C74F5-9A65-4BEB-B70E-58AAF4912D7E}" srcOrd="1" destOrd="0" parTransId="{5764DD1A-580B-406D-9C90-B1BA420BED56}" sibTransId="{4CAF2973-C473-472D-9B5E-D80935FBFAE6}"/>
    <dgm:cxn modelId="{2B748765-1842-4CCF-881F-85B05FCCB805}" type="presOf" srcId="{2476263E-A640-4C33-BAB3-9B213FBCC88A}" destId="{9725BC7B-A35B-475D-B872-AC7F6D89259D}" srcOrd="0" destOrd="0" presId="urn:microsoft.com/office/officeart/2008/layout/LinedList"/>
    <dgm:cxn modelId="{3049604D-F9E7-4C10-A7FA-583DF4E3F13C}" srcId="{AF73D9BB-8D14-48B7-B757-A9C9CCC62268}" destId="{DBF1BFAA-7F26-4BA0-AE46-37418BFA0312}" srcOrd="3" destOrd="0" parTransId="{C6B76B00-2D08-429E-AE8C-C30459022A23}" sibTransId="{24970738-5E3E-455B-A262-4843DA4C3EED}"/>
    <dgm:cxn modelId="{F39660C3-D5A4-4FBB-A0B6-3720F8EC27A2}" srcId="{AF73D9BB-8D14-48B7-B757-A9C9CCC62268}" destId="{2476263E-A640-4C33-BAB3-9B213FBCC88A}" srcOrd="0" destOrd="0" parTransId="{D36747BD-93B5-4806-BDED-03E6A892E43C}" sibTransId="{1237805C-3B38-4E63-B4C0-BCA2F30A0CD8}"/>
    <dgm:cxn modelId="{3CC382CB-E9BA-4DA4-A46E-96B5EF367C36}" srcId="{AF73D9BB-8D14-48B7-B757-A9C9CCC62268}" destId="{01989141-C12E-4625-80C5-9DC7C5ED777C}" srcOrd="2" destOrd="0" parTransId="{4E6FB090-28C0-4CCD-8187-134C360CB233}" sibTransId="{96A4079D-4C18-41A0-9166-C6CE8182E753}"/>
    <dgm:cxn modelId="{ED390CCE-D163-4127-84A4-3CF9DD928D92}" type="presOf" srcId="{DBF1BFAA-7F26-4BA0-AE46-37418BFA0312}" destId="{76684F83-1C77-47DE-A088-19F93DD4F85F}" srcOrd="0" destOrd="0" presId="urn:microsoft.com/office/officeart/2008/layout/LinedList"/>
    <dgm:cxn modelId="{F5C23DD8-9AB3-4277-9BD3-DA232E10219B}" type="presOf" srcId="{01989141-C12E-4625-80C5-9DC7C5ED777C}" destId="{ED18202D-266E-4D0F-8D10-2A8590F5DC1F}" srcOrd="0" destOrd="0" presId="urn:microsoft.com/office/officeart/2008/layout/LinedList"/>
    <dgm:cxn modelId="{1062DFF4-EE24-41DD-8645-A88982A23E5B}" type="presOf" srcId="{AF73D9BB-8D14-48B7-B757-A9C9CCC62268}" destId="{173FD964-5BFD-4E45-9DDC-667576837C9F}" srcOrd="0" destOrd="0" presId="urn:microsoft.com/office/officeart/2008/layout/LinedList"/>
    <dgm:cxn modelId="{60295E8F-8896-4849-939F-050D67A1B74C}" type="presParOf" srcId="{173FD964-5BFD-4E45-9DDC-667576837C9F}" destId="{C6602C4D-21AF-494E-97C5-E4CD1E090E05}" srcOrd="0" destOrd="0" presId="urn:microsoft.com/office/officeart/2008/layout/LinedList"/>
    <dgm:cxn modelId="{0310D1A9-8D27-4F7B-AEFB-7BDF2B49B554}" type="presParOf" srcId="{173FD964-5BFD-4E45-9DDC-667576837C9F}" destId="{65E3D4AD-DC72-4EF0-A97B-C9E3D729D843}" srcOrd="1" destOrd="0" presId="urn:microsoft.com/office/officeart/2008/layout/LinedList"/>
    <dgm:cxn modelId="{9B8B8B19-B071-42ED-8E40-EE8F92C453ED}" type="presParOf" srcId="{65E3D4AD-DC72-4EF0-A97B-C9E3D729D843}" destId="{9725BC7B-A35B-475D-B872-AC7F6D89259D}" srcOrd="0" destOrd="0" presId="urn:microsoft.com/office/officeart/2008/layout/LinedList"/>
    <dgm:cxn modelId="{4D24EB0D-EDBC-4B2B-A58F-6DCEBFCA6A17}" type="presParOf" srcId="{65E3D4AD-DC72-4EF0-A97B-C9E3D729D843}" destId="{A87D4DC6-08F2-4FF5-8675-EC626E4ED141}" srcOrd="1" destOrd="0" presId="urn:microsoft.com/office/officeart/2008/layout/LinedList"/>
    <dgm:cxn modelId="{BAA68248-6F91-4DD0-89BC-F405C059DC28}" type="presParOf" srcId="{173FD964-5BFD-4E45-9DDC-667576837C9F}" destId="{CA0DC672-7CF7-422D-9D86-A078262997A4}" srcOrd="2" destOrd="0" presId="urn:microsoft.com/office/officeart/2008/layout/LinedList"/>
    <dgm:cxn modelId="{26F0DA0C-9860-43C5-BAB8-58F342C7C3B5}" type="presParOf" srcId="{173FD964-5BFD-4E45-9DDC-667576837C9F}" destId="{FA80CF44-3E2A-459A-82CA-15D3286AC1C2}" srcOrd="3" destOrd="0" presId="urn:microsoft.com/office/officeart/2008/layout/LinedList"/>
    <dgm:cxn modelId="{F24E6342-CB58-4BBA-96DD-DF919105F577}" type="presParOf" srcId="{FA80CF44-3E2A-459A-82CA-15D3286AC1C2}" destId="{79137004-201C-41A5-8051-07ED0F3232B1}" srcOrd="0" destOrd="0" presId="urn:microsoft.com/office/officeart/2008/layout/LinedList"/>
    <dgm:cxn modelId="{CA0B5EA2-D216-4C2A-BACD-476631744566}" type="presParOf" srcId="{FA80CF44-3E2A-459A-82CA-15D3286AC1C2}" destId="{8B9B3F96-3A73-451D-B7D4-533F5CD9E7F6}" srcOrd="1" destOrd="0" presId="urn:microsoft.com/office/officeart/2008/layout/LinedList"/>
    <dgm:cxn modelId="{98480AE2-35E8-492C-BB4B-716778D06D28}" type="presParOf" srcId="{173FD964-5BFD-4E45-9DDC-667576837C9F}" destId="{50B458D7-E0E7-4770-A012-A04DB8938B3C}" srcOrd="4" destOrd="0" presId="urn:microsoft.com/office/officeart/2008/layout/LinedList"/>
    <dgm:cxn modelId="{7CF560B5-E3AF-4111-B637-3EE18BD50A8B}" type="presParOf" srcId="{173FD964-5BFD-4E45-9DDC-667576837C9F}" destId="{79906795-8B97-4EC4-9400-8AAE766048D3}" srcOrd="5" destOrd="0" presId="urn:microsoft.com/office/officeart/2008/layout/LinedList"/>
    <dgm:cxn modelId="{2AE940B8-F9D7-45FD-9A18-40FB885611C7}" type="presParOf" srcId="{79906795-8B97-4EC4-9400-8AAE766048D3}" destId="{ED18202D-266E-4D0F-8D10-2A8590F5DC1F}" srcOrd="0" destOrd="0" presId="urn:microsoft.com/office/officeart/2008/layout/LinedList"/>
    <dgm:cxn modelId="{2B254C9E-D5FC-4D10-89C6-126772131E1C}" type="presParOf" srcId="{79906795-8B97-4EC4-9400-8AAE766048D3}" destId="{A10C79FE-6C7F-4DA1-A9CC-36C0E2FFE6FA}" srcOrd="1" destOrd="0" presId="urn:microsoft.com/office/officeart/2008/layout/LinedList"/>
    <dgm:cxn modelId="{46F5A679-B904-4429-A061-5526435C4C95}" type="presParOf" srcId="{173FD964-5BFD-4E45-9DDC-667576837C9F}" destId="{BCFAB9EF-C47F-4EDD-9FE2-81D71C897F85}" srcOrd="6" destOrd="0" presId="urn:microsoft.com/office/officeart/2008/layout/LinedList"/>
    <dgm:cxn modelId="{D40D191B-D42B-4798-A02B-D29DFE47BAE8}" type="presParOf" srcId="{173FD964-5BFD-4E45-9DDC-667576837C9F}" destId="{A7CDAC0A-5609-407C-A954-73E97A2B0A2E}" srcOrd="7" destOrd="0" presId="urn:microsoft.com/office/officeart/2008/layout/LinedList"/>
    <dgm:cxn modelId="{EFF392F7-EEB5-4B49-9CF8-E5527520082B}" type="presParOf" srcId="{A7CDAC0A-5609-407C-A954-73E97A2B0A2E}" destId="{76684F83-1C77-47DE-A088-19F93DD4F85F}" srcOrd="0" destOrd="0" presId="urn:microsoft.com/office/officeart/2008/layout/LinedList"/>
    <dgm:cxn modelId="{326DAA6D-3741-4166-BD95-E3CBD2C4C949}" type="presParOf" srcId="{A7CDAC0A-5609-407C-A954-73E97A2B0A2E}" destId="{287F07F8-71DD-4D3D-8245-2873A06615A4}"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F73D9BB-8D14-48B7-B757-A9C9CCC62268}"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2476263E-A640-4C33-BAB3-9B213FBCC88A}">
      <dgm:prSet/>
      <dgm:spPr/>
      <dgm:t>
        <a:bodyPr/>
        <a:lstStyle/>
        <a:p>
          <a:r>
            <a:rPr lang="en-US" b="1" dirty="0"/>
            <a:t>YouTube is a free video sharing website</a:t>
          </a:r>
          <a:endParaRPr lang="en-US" dirty="0"/>
        </a:p>
      </dgm:t>
    </dgm:pt>
    <dgm:pt modelId="{D36747BD-93B5-4806-BDED-03E6A892E43C}" type="parTrans" cxnId="{F39660C3-D5A4-4FBB-A0B6-3720F8EC27A2}">
      <dgm:prSet/>
      <dgm:spPr/>
      <dgm:t>
        <a:bodyPr/>
        <a:lstStyle/>
        <a:p>
          <a:endParaRPr lang="en-US"/>
        </a:p>
      </dgm:t>
    </dgm:pt>
    <dgm:pt modelId="{1237805C-3B38-4E63-B4C0-BCA2F30A0CD8}" type="sibTrans" cxnId="{F39660C3-D5A4-4FBB-A0B6-3720F8EC27A2}">
      <dgm:prSet/>
      <dgm:spPr/>
      <dgm:t>
        <a:bodyPr/>
        <a:lstStyle/>
        <a:p>
          <a:endParaRPr lang="en-US"/>
        </a:p>
      </dgm:t>
    </dgm:pt>
    <dgm:pt modelId="{687C74F5-9A65-4BEB-B70E-58AAF4912D7E}">
      <dgm:prSet/>
      <dgm:spPr/>
      <dgm:t>
        <a:bodyPr/>
        <a:lstStyle/>
        <a:p>
          <a:r>
            <a:rPr lang="en-US" b="1" dirty="0"/>
            <a:t>Users can view or create videos on any topic</a:t>
          </a:r>
          <a:endParaRPr lang="en-US" dirty="0"/>
        </a:p>
      </dgm:t>
    </dgm:pt>
    <dgm:pt modelId="{5764DD1A-580B-406D-9C90-B1BA420BED56}" type="parTrans" cxnId="{7B091441-4D08-4C6B-B9E8-32A45F5BFCBD}">
      <dgm:prSet/>
      <dgm:spPr/>
      <dgm:t>
        <a:bodyPr/>
        <a:lstStyle/>
        <a:p>
          <a:endParaRPr lang="en-US"/>
        </a:p>
      </dgm:t>
    </dgm:pt>
    <dgm:pt modelId="{4CAF2973-C473-472D-9B5E-D80935FBFAE6}" type="sibTrans" cxnId="{7B091441-4D08-4C6B-B9E8-32A45F5BFCBD}">
      <dgm:prSet/>
      <dgm:spPr/>
      <dgm:t>
        <a:bodyPr/>
        <a:lstStyle/>
        <a:p>
          <a:endParaRPr lang="en-US"/>
        </a:p>
      </dgm:t>
    </dgm:pt>
    <dgm:pt modelId="{01989141-C12E-4625-80C5-9DC7C5ED777C}">
      <dgm:prSet/>
      <dgm:spPr/>
      <dgm:t>
        <a:bodyPr/>
        <a:lstStyle/>
        <a:p>
          <a:r>
            <a:rPr lang="en-US" b="1" dirty="0"/>
            <a:t>Users can create channels to share information on specific topics</a:t>
          </a:r>
        </a:p>
      </dgm:t>
    </dgm:pt>
    <dgm:pt modelId="{4E6FB090-28C0-4CCD-8187-134C360CB233}" type="parTrans" cxnId="{3CC382CB-E9BA-4DA4-A46E-96B5EF367C36}">
      <dgm:prSet/>
      <dgm:spPr/>
      <dgm:t>
        <a:bodyPr/>
        <a:lstStyle/>
        <a:p>
          <a:endParaRPr lang="en-US"/>
        </a:p>
      </dgm:t>
    </dgm:pt>
    <dgm:pt modelId="{96A4079D-4C18-41A0-9166-C6CE8182E753}" type="sibTrans" cxnId="{3CC382CB-E9BA-4DA4-A46E-96B5EF367C36}">
      <dgm:prSet/>
      <dgm:spPr/>
      <dgm:t>
        <a:bodyPr/>
        <a:lstStyle/>
        <a:p>
          <a:endParaRPr lang="en-US"/>
        </a:p>
      </dgm:t>
    </dgm:pt>
    <dgm:pt modelId="{DBF1BFAA-7F26-4BA0-AE46-37418BFA0312}">
      <dgm:prSet/>
      <dgm:spPr/>
      <dgm:t>
        <a:bodyPr/>
        <a:lstStyle/>
        <a:p>
          <a:r>
            <a:rPr lang="en-US" b="1" dirty="0"/>
            <a:t>Users can subscribe to channels on their favorite topics</a:t>
          </a:r>
        </a:p>
      </dgm:t>
    </dgm:pt>
    <dgm:pt modelId="{C6B76B00-2D08-429E-AE8C-C30459022A23}" type="parTrans" cxnId="{3049604D-F9E7-4C10-A7FA-583DF4E3F13C}">
      <dgm:prSet/>
      <dgm:spPr/>
      <dgm:t>
        <a:bodyPr/>
        <a:lstStyle/>
        <a:p>
          <a:endParaRPr lang="en-US"/>
        </a:p>
      </dgm:t>
    </dgm:pt>
    <dgm:pt modelId="{24970738-5E3E-455B-A262-4843DA4C3EED}" type="sibTrans" cxnId="{3049604D-F9E7-4C10-A7FA-583DF4E3F13C}">
      <dgm:prSet/>
      <dgm:spPr/>
      <dgm:t>
        <a:bodyPr/>
        <a:lstStyle/>
        <a:p>
          <a:endParaRPr lang="en-US"/>
        </a:p>
      </dgm:t>
    </dgm:pt>
    <dgm:pt modelId="{173FD964-5BFD-4E45-9DDC-667576837C9F}" type="pres">
      <dgm:prSet presAssocID="{AF73D9BB-8D14-48B7-B757-A9C9CCC62268}" presName="vert0" presStyleCnt="0">
        <dgm:presLayoutVars>
          <dgm:dir/>
          <dgm:animOne val="branch"/>
          <dgm:animLvl val="lvl"/>
        </dgm:presLayoutVars>
      </dgm:prSet>
      <dgm:spPr/>
    </dgm:pt>
    <dgm:pt modelId="{C6602C4D-21AF-494E-97C5-E4CD1E090E05}" type="pres">
      <dgm:prSet presAssocID="{2476263E-A640-4C33-BAB3-9B213FBCC88A}" presName="thickLine" presStyleLbl="alignNode1" presStyleIdx="0" presStyleCnt="4"/>
      <dgm:spPr/>
    </dgm:pt>
    <dgm:pt modelId="{65E3D4AD-DC72-4EF0-A97B-C9E3D729D843}" type="pres">
      <dgm:prSet presAssocID="{2476263E-A640-4C33-BAB3-9B213FBCC88A}" presName="horz1" presStyleCnt="0"/>
      <dgm:spPr/>
    </dgm:pt>
    <dgm:pt modelId="{9725BC7B-A35B-475D-B872-AC7F6D89259D}" type="pres">
      <dgm:prSet presAssocID="{2476263E-A640-4C33-BAB3-9B213FBCC88A}" presName="tx1" presStyleLbl="revTx" presStyleIdx="0" presStyleCnt="4"/>
      <dgm:spPr/>
    </dgm:pt>
    <dgm:pt modelId="{A87D4DC6-08F2-4FF5-8675-EC626E4ED141}" type="pres">
      <dgm:prSet presAssocID="{2476263E-A640-4C33-BAB3-9B213FBCC88A}" presName="vert1" presStyleCnt="0"/>
      <dgm:spPr/>
    </dgm:pt>
    <dgm:pt modelId="{CA0DC672-7CF7-422D-9D86-A078262997A4}" type="pres">
      <dgm:prSet presAssocID="{687C74F5-9A65-4BEB-B70E-58AAF4912D7E}" presName="thickLine" presStyleLbl="alignNode1" presStyleIdx="1" presStyleCnt="4"/>
      <dgm:spPr/>
    </dgm:pt>
    <dgm:pt modelId="{FA80CF44-3E2A-459A-82CA-15D3286AC1C2}" type="pres">
      <dgm:prSet presAssocID="{687C74F5-9A65-4BEB-B70E-58AAF4912D7E}" presName="horz1" presStyleCnt="0"/>
      <dgm:spPr/>
    </dgm:pt>
    <dgm:pt modelId="{79137004-201C-41A5-8051-07ED0F3232B1}" type="pres">
      <dgm:prSet presAssocID="{687C74F5-9A65-4BEB-B70E-58AAF4912D7E}" presName="tx1" presStyleLbl="revTx" presStyleIdx="1" presStyleCnt="4"/>
      <dgm:spPr/>
    </dgm:pt>
    <dgm:pt modelId="{8B9B3F96-3A73-451D-B7D4-533F5CD9E7F6}" type="pres">
      <dgm:prSet presAssocID="{687C74F5-9A65-4BEB-B70E-58AAF4912D7E}" presName="vert1" presStyleCnt="0"/>
      <dgm:spPr/>
    </dgm:pt>
    <dgm:pt modelId="{50B458D7-E0E7-4770-A012-A04DB8938B3C}" type="pres">
      <dgm:prSet presAssocID="{01989141-C12E-4625-80C5-9DC7C5ED777C}" presName="thickLine" presStyleLbl="alignNode1" presStyleIdx="2" presStyleCnt="4"/>
      <dgm:spPr/>
    </dgm:pt>
    <dgm:pt modelId="{79906795-8B97-4EC4-9400-8AAE766048D3}" type="pres">
      <dgm:prSet presAssocID="{01989141-C12E-4625-80C5-9DC7C5ED777C}" presName="horz1" presStyleCnt="0"/>
      <dgm:spPr/>
    </dgm:pt>
    <dgm:pt modelId="{ED18202D-266E-4D0F-8D10-2A8590F5DC1F}" type="pres">
      <dgm:prSet presAssocID="{01989141-C12E-4625-80C5-9DC7C5ED777C}" presName="tx1" presStyleLbl="revTx" presStyleIdx="2" presStyleCnt="4"/>
      <dgm:spPr/>
    </dgm:pt>
    <dgm:pt modelId="{A10C79FE-6C7F-4DA1-A9CC-36C0E2FFE6FA}" type="pres">
      <dgm:prSet presAssocID="{01989141-C12E-4625-80C5-9DC7C5ED777C}" presName="vert1" presStyleCnt="0"/>
      <dgm:spPr/>
    </dgm:pt>
    <dgm:pt modelId="{BCFAB9EF-C47F-4EDD-9FE2-81D71C897F85}" type="pres">
      <dgm:prSet presAssocID="{DBF1BFAA-7F26-4BA0-AE46-37418BFA0312}" presName="thickLine" presStyleLbl="alignNode1" presStyleIdx="3" presStyleCnt="4"/>
      <dgm:spPr/>
    </dgm:pt>
    <dgm:pt modelId="{A7CDAC0A-5609-407C-A954-73E97A2B0A2E}" type="pres">
      <dgm:prSet presAssocID="{DBF1BFAA-7F26-4BA0-AE46-37418BFA0312}" presName="horz1" presStyleCnt="0"/>
      <dgm:spPr/>
    </dgm:pt>
    <dgm:pt modelId="{76684F83-1C77-47DE-A088-19F93DD4F85F}" type="pres">
      <dgm:prSet presAssocID="{DBF1BFAA-7F26-4BA0-AE46-37418BFA0312}" presName="tx1" presStyleLbl="revTx" presStyleIdx="3" presStyleCnt="4"/>
      <dgm:spPr/>
    </dgm:pt>
    <dgm:pt modelId="{287F07F8-71DD-4D3D-8245-2873A06615A4}" type="pres">
      <dgm:prSet presAssocID="{DBF1BFAA-7F26-4BA0-AE46-37418BFA0312}" presName="vert1" presStyleCnt="0"/>
      <dgm:spPr/>
    </dgm:pt>
  </dgm:ptLst>
  <dgm:cxnLst>
    <dgm:cxn modelId="{9A65540F-A763-4786-9CE1-235FABC38698}" type="presOf" srcId="{687C74F5-9A65-4BEB-B70E-58AAF4912D7E}" destId="{79137004-201C-41A5-8051-07ED0F3232B1}" srcOrd="0" destOrd="0" presId="urn:microsoft.com/office/officeart/2008/layout/LinedList"/>
    <dgm:cxn modelId="{7B091441-4D08-4C6B-B9E8-32A45F5BFCBD}" srcId="{AF73D9BB-8D14-48B7-B757-A9C9CCC62268}" destId="{687C74F5-9A65-4BEB-B70E-58AAF4912D7E}" srcOrd="1" destOrd="0" parTransId="{5764DD1A-580B-406D-9C90-B1BA420BED56}" sibTransId="{4CAF2973-C473-472D-9B5E-D80935FBFAE6}"/>
    <dgm:cxn modelId="{2B748765-1842-4CCF-881F-85B05FCCB805}" type="presOf" srcId="{2476263E-A640-4C33-BAB3-9B213FBCC88A}" destId="{9725BC7B-A35B-475D-B872-AC7F6D89259D}" srcOrd="0" destOrd="0" presId="urn:microsoft.com/office/officeart/2008/layout/LinedList"/>
    <dgm:cxn modelId="{3049604D-F9E7-4C10-A7FA-583DF4E3F13C}" srcId="{AF73D9BB-8D14-48B7-B757-A9C9CCC62268}" destId="{DBF1BFAA-7F26-4BA0-AE46-37418BFA0312}" srcOrd="3" destOrd="0" parTransId="{C6B76B00-2D08-429E-AE8C-C30459022A23}" sibTransId="{24970738-5E3E-455B-A262-4843DA4C3EED}"/>
    <dgm:cxn modelId="{F39660C3-D5A4-4FBB-A0B6-3720F8EC27A2}" srcId="{AF73D9BB-8D14-48B7-B757-A9C9CCC62268}" destId="{2476263E-A640-4C33-BAB3-9B213FBCC88A}" srcOrd="0" destOrd="0" parTransId="{D36747BD-93B5-4806-BDED-03E6A892E43C}" sibTransId="{1237805C-3B38-4E63-B4C0-BCA2F30A0CD8}"/>
    <dgm:cxn modelId="{3CC382CB-E9BA-4DA4-A46E-96B5EF367C36}" srcId="{AF73D9BB-8D14-48B7-B757-A9C9CCC62268}" destId="{01989141-C12E-4625-80C5-9DC7C5ED777C}" srcOrd="2" destOrd="0" parTransId="{4E6FB090-28C0-4CCD-8187-134C360CB233}" sibTransId="{96A4079D-4C18-41A0-9166-C6CE8182E753}"/>
    <dgm:cxn modelId="{ED390CCE-D163-4127-84A4-3CF9DD928D92}" type="presOf" srcId="{DBF1BFAA-7F26-4BA0-AE46-37418BFA0312}" destId="{76684F83-1C77-47DE-A088-19F93DD4F85F}" srcOrd="0" destOrd="0" presId="urn:microsoft.com/office/officeart/2008/layout/LinedList"/>
    <dgm:cxn modelId="{F5C23DD8-9AB3-4277-9BD3-DA232E10219B}" type="presOf" srcId="{01989141-C12E-4625-80C5-9DC7C5ED777C}" destId="{ED18202D-266E-4D0F-8D10-2A8590F5DC1F}" srcOrd="0" destOrd="0" presId="urn:microsoft.com/office/officeart/2008/layout/LinedList"/>
    <dgm:cxn modelId="{1062DFF4-EE24-41DD-8645-A88982A23E5B}" type="presOf" srcId="{AF73D9BB-8D14-48B7-B757-A9C9CCC62268}" destId="{173FD964-5BFD-4E45-9DDC-667576837C9F}" srcOrd="0" destOrd="0" presId="urn:microsoft.com/office/officeart/2008/layout/LinedList"/>
    <dgm:cxn modelId="{60295E8F-8896-4849-939F-050D67A1B74C}" type="presParOf" srcId="{173FD964-5BFD-4E45-9DDC-667576837C9F}" destId="{C6602C4D-21AF-494E-97C5-E4CD1E090E05}" srcOrd="0" destOrd="0" presId="urn:microsoft.com/office/officeart/2008/layout/LinedList"/>
    <dgm:cxn modelId="{0310D1A9-8D27-4F7B-AEFB-7BDF2B49B554}" type="presParOf" srcId="{173FD964-5BFD-4E45-9DDC-667576837C9F}" destId="{65E3D4AD-DC72-4EF0-A97B-C9E3D729D843}" srcOrd="1" destOrd="0" presId="urn:microsoft.com/office/officeart/2008/layout/LinedList"/>
    <dgm:cxn modelId="{9B8B8B19-B071-42ED-8E40-EE8F92C453ED}" type="presParOf" srcId="{65E3D4AD-DC72-4EF0-A97B-C9E3D729D843}" destId="{9725BC7B-A35B-475D-B872-AC7F6D89259D}" srcOrd="0" destOrd="0" presId="urn:microsoft.com/office/officeart/2008/layout/LinedList"/>
    <dgm:cxn modelId="{4D24EB0D-EDBC-4B2B-A58F-6DCEBFCA6A17}" type="presParOf" srcId="{65E3D4AD-DC72-4EF0-A97B-C9E3D729D843}" destId="{A87D4DC6-08F2-4FF5-8675-EC626E4ED141}" srcOrd="1" destOrd="0" presId="urn:microsoft.com/office/officeart/2008/layout/LinedList"/>
    <dgm:cxn modelId="{BAA68248-6F91-4DD0-89BC-F405C059DC28}" type="presParOf" srcId="{173FD964-5BFD-4E45-9DDC-667576837C9F}" destId="{CA0DC672-7CF7-422D-9D86-A078262997A4}" srcOrd="2" destOrd="0" presId="urn:microsoft.com/office/officeart/2008/layout/LinedList"/>
    <dgm:cxn modelId="{26F0DA0C-9860-43C5-BAB8-58F342C7C3B5}" type="presParOf" srcId="{173FD964-5BFD-4E45-9DDC-667576837C9F}" destId="{FA80CF44-3E2A-459A-82CA-15D3286AC1C2}" srcOrd="3" destOrd="0" presId="urn:microsoft.com/office/officeart/2008/layout/LinedList"/>
    <dgm:cxn modelId="{F24E6342-CB58-4BBA-96DD-DF919105F577}" type="presParOf" srcId="{FA80CF44-3E2A-459A-82CA-15D3286AC1C2}" destId="{79137004-201C-41A5-8051-07ED0F3232B1}" srcOrd="0" destOrd="0" presId="urn:microsoft.com/office/officeart/2008/layout/LinedList"/>
    <dgm:cxn modelId="{CA0B5EA2-D216-4C2A-BACD-476631744566}" type="presParOf" srcId="{FA80CF44-3E2A-459A-82CA-15D3286AC1C2}" destId="{8B9B3F96-3A73-451D-B7D4-533F5CD9E7F6}" srcOrd="1" destOrd="0" presId="urn:microsoft.com/office/officeart/2008/layout/LinedList"/>
    <dgm:cxn modelId="{98480AE2-35E8-492C-BB4B-716778D06D28}" type="presParOf" srcId="{173FD964-5BFD-4E45-9DDC-667576837C9F}" destId="{50B458D7-E0E7-4770-A012-A04DB8938B3C}" srcOrd="4" destOrd="0" presId="urn:microsoft.com/office/officeart/2008/layout/LinedList"/>
    <dgm:cxn modelId="{7CF560B5-E3AF-4111-B637-3EE18BD50A8B}" type="presParOf" srcId="{173FD964-5BFD-4E45-9DDC-667576837C9F}" destId="{79906795-8B97-4EC4-9400-8AAE766048D3}" srcOrd="5" destOrd="0" presId="urn:microsoft.com/office/officeart/2008/layout/LinedList"/>
    <dgm:cxn modelId="{2AE940B8-F9D7-45FD-9A18-40FB885611C7}" type="presParOf" srcId="{79906795-8B97-4EC4-9400-8AAE766048D3}" destId="{ED18202D-266E-4D0F-8D10-2A8590F5DC1F}" srcOrd="0" destOrd="0" presId="urn:microsoft.com/office/officeart/2008/layout/LinedList"/>
    <dgm:cxn modelId="{2B254C9E-D5FC-4D10-89C6-126772131E1C}" type="presParOf" srcId="{79906795-8B97-4EC4-9400-8AAE766048D3}" destId="{A10C79FE-6C7F-4DA1-A9CC-36C0E2FFE6FA}" srcOrd="1" destOrd="0" presId="urn:microsoft.com/office/officeart/2008/layout/LinedList"/>
    <dgm:cxn modelId="{46F5A679-B904-4429-A061-5526435C4C95}" type="presParOf" srcId="{173FD964-5BFD-4E45-9DDC-667576837C9F}" destId="{BCFAB9EF-C47F-4EDD-9FE2-81D71C897F85}" srcOrd="6" destOrd="0" presId="urn:microsoft.com/office/officeart/2008/layout/LinedList"/>
    <dgm:cxn modelId="{D40D191B-D42B-4798-A02B-D29DFE47BAE8}" type="presParOf" srcId="{173FD964-5BFD-4E45-9DDC-667576837C9F}" destId="{A7CDAC0A-5609-407C-A954-73E97A2B0A2E}" srcOrd="7" destOrd="0" presId="urn:microsoft.com/office/officeart/2008/layout/LinedList"/>
    <dgm:cxn modelId="{EFF392F7-EEB5-4B49-9CF8-E5527520082B}" type="presParOf" srcId="{A7CDAC0A-5609-407C-A954-73E97A2B0A2E}" destId="{76684F83-1C77-47DE-A088-19F93DD4F85F}" srcOrd="0" destOrd="0" presId="urn:microsoft.com/office/officeart/2008/layout/LinedList"/>
    <dgm:cxn modelId="{326DAA6D-3741-4166-BD95-E3CBD2C4C949}" type="presParOf" srcId="{A7CDAC0A-5609-407C-A954-73E97A2B0A2E}" destId="{287F07F8-71DD-4D3D-8245-2873A06615A4}"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F73D9BB-8D14-48B7-B757-A9C9CCC62268}"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2476263E-A640-4C33-BAB3-9B213FBCC88A}">
      <dgm:prSet/>
      <dgm:spPr/>
      <dgm:t>
        <a:bodyPr/>
        <a:lstStyle/>
        <a:p>
          <a:r>
            <a:rPr lang="en-US" b="1" dirty="0">
              <a:latin typeface="Calibri" panose="020F0502020204030204" pitchFamily="34" charset="0"/>
              <a:ea typeface="Calibri" panose="020F0502020204030204" pitchFamily="34" charset="0"/>
            </a:rPr>
            <a:t>Send text, voice, and video messages</a:t>
          </a:r>
          <a:endParaRPr lang="en-US" b="1" dirty="0"/>
        </a:p>
      </dgm:t>
    </dgm:pt>
    <dgm:pt modelId="{D36747BD-93B5-4806-BDED-03E6A892E43C}" type="parTrans" cxnId="{F39660C3-D5A4-4FBB-A0B6-3720F8EC27A2}">
      <dgm:prSet/>
      <dgm:spPr/>
      <dgm:t>
        <a:bodyPr/>
        <a:lstStyle/>
        <a:p>
          <a:endParaRPr lang="en-US"/>
        </a:p>
      </dgm:t>
    </dgm:pt>
    <dgm:pt modelId="{1237805C-3B38-4E63-B4C0-BCA2F30A0CD8}" type="sibTrans" cxnId="{F39660C3-D5A4-4FBB-A0B6-3720F8EC27A2}">
      <dgm:prSet/>
      <dgm:spPr/>
      <dgm:t>
        <a:bodyPr/>
        <a:lstStyle/>
        <a:p>
          <a:endParaRPr lang="en-US"/>
        </a:p>
      </dgm:t>
    </dgm:pt>
    <dgm:pt modelId="{687C74F5-9A65-4BEB-B70E-58AAF4912D7E}">
      <dgm:prSet/>
      <dgm:spPr/>
      <dgm:t>
        <a:bodyPr/>
        <a:lstStyle/>
        <a:p>
          <a:r>
            <a:rPr lang="en-US" b="1" dirty="0">
              <a:latin typeface="Calibri" panose="020F0502020204030204" pitchFamily="34" charset="0"/>
              <a:ea typeface="Calibri" panose="020F0502020204030204" pitchFamily="34" charset="0"/>
            </a:rPr>
            <a:t>Make voice and video calls</a:t>
          </a:r>
          <a:endParaRPr lang="en-US" b="1" dirty="0"/>
        </a:p>
      </dgm:t>
    </dgm:pt>
    <dgm:pt modelId="{5764DD1A-580B-406D-9C90-B1BA420BED56}" type="parTrans" cxnId="{7B091441-4D08-4C6B-B9E8-32A45F5BFCBD}">
      <dgm:prSet/>
      <dgm:spPr/>
      <dgm:t>
        <a:bodyPr/>
        <a:lstStyle/>
        <a:p>
          <a:endParaRPr lang="en-US"/>
        </a:p>
      </dgm:t>
    </dgm:pt>
    <dgm:pt modelId="{4CAF2973-C473-472D-9B5E-D80935FBFAE6}" type="sibTrans" cxnId="{7B091441-4D08-4C6B-B9E8-32A45F5BFCBD}">
      <dgm:prSet/>
      <dgm:spPr/>
      <dgm:t>
        <a:bodyPr/>
        <a:lstStyle/>
        <a:p>
          <a:endParaRPr lang="en-US"/>
        </a:p>
      </dgm:t>
    </dgm:pt>
    <dgm:pt modelId="{01989141-C12E-4625-80C5-9DC7C5ED777C}">
      <dgm:prSet/>
      <dgm:spPr/>
      <dgm:t>
        <a:bodyPr/>
        <a:lstStyle/>
        <a:p>
          <a:r>
            <a:rPr lang="en-US" b="1" dirty="0">
              <a:latin typeface="Calibri" panose="020F0502020204030204" pitchFamily="34" charset="0"/>
              <a:ea typeface="Calibri" panose="020F0502020204030204" pitchFamily="34" charset="0"/>
            </a:rPr>
            <a:t>Share images, documents, your location, and other content</a:t>
          </a:r>
          <a:endParaRPr lang="en-US" b="1" dirty="0"/>
        </a:p>
      </dgm:t>
    </dgm:pt>
    <dgm:pt modelId="{4E6FB090-28C0-4CCD-8187-134C360CB233}" type="parTrans" cxnId="{3CC382CB-E9BA-4DA4-A46E-96B5EF367C36}">
      <dgm:prSet/>
      <dgm:spPr/>
      <dgm:t>
        <a:bodyPr/>
        <a:lstStyle/>
        <a:p>
          <a:endParaRPr lang="en-US"/>
        </a:p>
      </dgm:t>
    </dgm:pt>
    <dgm:pt modelId="{96A4079D-4C18-41A0-9166-C6CE8182E753}" type="sibTrans" cxnId="{3CC382CB-E9BA-4DA4-A46E-96B5EF367C36}">
      <dgm:prSet/>
      <dgm:spPr/>
      <dgm:t>
        <a:bodyPr/>
        <a:lstStyle/>
        <a:p>
          <a:endParaRPr lang="en-US"/>
        </a:p>
      </dgm:t>
    </dgm:pt>
    <dgm:pt modelId="{DBF1BFAA-7F26-4BA0-AE46-37418BFA0312}">
      <dgm:prSet/>
      <dgm:spPr/>
      <dgm:t>
        <a:bodyPr/>
        <a:lstStyle/>
        <a:p>
          <a:r>
            <a:rPr lang="en-US" b="1" dirty="0"/>
            <a:t>Excellent security features; encrypted calling and messaging</a:t>
          </a:r>
        </a:p>
      </dgm:t>
    </dgm:pt>
    <dgm:pt modelId="{C6B76B00-2D08-429E-AE8C-C30459022A23}" type="parTrans" cxnId="{3049604D-F9E7-4C10-A7FA-583DF4E3F13C}">
      <dgm:prSet/>
      <dgm:spPr/>
      <dgm:t>
        <a:bodyPr/>
        <a:lstStyle/>
        <a:p>
          <a:endParaRPr lang="en-US"/>
        </a:p>
      </dgm:t>
    </dgm:pt>
    <dgm:pt modelId="{24970738-5E3E-455B-A262-4843DA4C3EED}" type="sibTrans" cxnId="{3049604D-F9E7-4C10-A7FA-583DF4E3F13C}">
      <dgm:prSet/>
      <dgm:spPr/>
      <dgm:t>
        <a:bodyPr/>
        <a:lstStyle/>
        <a:p>
          <a:endParaRPr lang="en-US"/>
        </a:p>
      </dgm:t>
    </dgm:pt>
    <dgm:pt modelId="{173FD964-5BFD-4E45-9DDC-667576837C9F}" type="pres">
      <dgm:prSet presAssocID="{AF73D9BB-8D14-48B7-B757-A9C9CCC62268}" presName="vert0" presStyleCnt="0">
        <dgm:presLayoutVars>
          <dgm:dir/>
          <dgm:animOne val="branch"/>
          <dgm:animLvl val="lvl"/>
        </dgm:presLayoutVars>
      </dgm:prSet>
      <dgm:spPr/>
    </dgm:pt>
    <dgm:pt modelId="{C6602C4D-21AF-494E-97C5-E4CD1E090E05}" type="pres">
      <dgm:prSet presAssocID="{2476263E-A640-4C33-BAB3-9B213FBCC88A}" presName="thickLine" presStyleLbl="alignNode1" presStyleIdx="0" presStyleCnt="4"/>
      <dgm:spPr/>
    </dgm:pt>
    <dgm:pt modelId="{65E3D4AD-DC72-4EF0-A97B-C9E3D729D843}" type="pres">
      <dgm:prSet presAssocID="{2476263E-A640-4C33-BAB3-9B213FBCC88A}" presName="horz1" presStyleCnt="0"/>
      <dgm:spPr/>
    </dgm:pt>
    <dgm:pt modelId="{9725BC7B-A35B-475D-B872-AC7F6D89259D}" type="pres">
      <dgm:prSet presAssocID="{2476263E-A640-4C33-BAB3-9B213FBCC88A}" presName="tx1" presStyleLbl="revTx" presStyleIdx="0" presStyleCnt="4"/>
      <dgm:spPr/>
    </dgm:pt>
    <dgm:pt modelId="{A87D4DC6-08F2-4FF5-8675-EC626E4ED141}" type="pres">
      <dgm:prSet presAssocID="{2476263E-A640-4C33-BAB3-9B213FBCC88A}" presName="vert1" presStyleCnt="0"/>
      <dgm:spPr/>
    </dgm:pt>
    <dgm:pt modelId="{CA0DC672-7CF7-422D-9D86-A078262997A4}" type="pres">
      <dgm:prSet presAssocID="{687C74F5-9A65-4BEB-B70E-58AAF4912D7E}" presName="thickLine" presStyleLbl="alignNode1" presStyleIdx="1" presStyleCnt="4"/>
      <dgm:spPr/>
    </dgm:pt>
    <dgm:pt modelId="{FA80CF44-3E2A-459A-82CA-15D3286AC1C2}" type="pres">
      <dgm:prSet presAssocID="{687C74F5-9A65-4BEB-B70E-58AAF4912D7E}" presName="horz1" presStyleCnt="0"/>
      <dgm:spPr/>
    </dgm:pt>
    <dgm:pt modelId="{79137004-201C-41A5-8051-07ED0F3232B1}" type="pres">
      <dgm:prSet presAssocID="{687C74F5-9A65-4BEB-B70E-58AAF4912D7E}" presName="tx1" presStyleLbl="revTx" presStyleIdx="1" presStyleCnt="4"/>
      <dgm:spPr/>
    </dgm:pt>
    <dgm:pt modelId="{8B9B3F96-3A73-451D-B7D4-533F5CD9E7F6}" type="pres">
      <dgm:prSet presAssocID="{687C74F5-9A65-4BEB-B70E-58AAF4912D7E}" presName="vert1" presStyleCnt="0"/>
      <dgm:spPr/>
    </dgm:pt>
    <dgm:pt modelId="{50B458D7-E0E7-4770-A012-A04DB8938B3C}" type="pres">
      <dgm:prSet presAssocID="{01989141-C12E-4625-80C5-9DC7C5ED777C}" presName="thickLine" presStyleLbl="alignNode1" presStyleIdx="2" presStyleCnt="4"/>
      <dgm:spPr/>
    </dgm:pt>
    <dgm:pt modelId="{79906795-8B97-4EC4-9400-8AAE766048D3}" type="pres">
      <dgm:prSet presAssocID="{01989141-C12E-4625-80C5-9DC7C5ED777C}" presName="horz1" presStyleCnt="0"/>
      <dgm:spPr/>
    </dgm:pt>
    <dgm:pt modelId="{ED18202D-266E-4D0F-8D10-2A8590F5DC1F}" type="pres">
      <dgm:prSet presAssocID="{01989141-C12E-4625-80C5-9DC7C5ED777C}" presName="tx1" presStyleLbl="revTx" presStyleIdx="2" presStyleCnt="4"/>
      <dgm:spPr/>
    </dgm:pt>
    <dgm:pt modelId="{A10C79FE-6C7F-4DA1-A9CC-36C0E2FFE6FA}" type="pres">
      <dgm:prSet presAssocID="{01989141-C12E-4625-80C5-9DC7C5ED777C}" presName="vert1" presStyleCnt="0"/>
      <dgm:spPr/>
    </dgm:pt>
    <dgm:pt modelId="{BCFAB9EF-C47F-4EDD-9FE2-81D71C897F85}" type="pres">
      <dgm:prSet presAssocID="{DBF1BFAA-7F26-4BA0-AE46-37418BFA0312}" presName="thickLine" presStyleLbl="alignNode1" presStyleIdx="3" presStyleCnt="4"/>
      <dgm:spPr/>
    </dgm:pt>
    <dgm:pt modelId="{A7CDAC0A-5609-407C-A954-73E97A2B0A2E}" type="pres">
      <dgm:prSet presAssocID="{DBF1BFAA-7F26-4BA0-AE46-37418BFA0312}" presName="horz1" presStyleCnt="0"/>
      <dgm:spPr/>
    </dgm:pt>
    <dgm:pt modelId="{76684F83-1C77-47DE-A088-19F93DD4F85F}" type="pres">
      <dgm:prSet presAssocID="{DBF1BFAA-7F26-4BA0-AE46-37418BFA0312}" presName="tx1" presStyleLbl="revTx" presStyleIdx="3" presStyleCnt="4"/>
      <dgm:spPr/>
    </dgm:pt>
    <dgm:pt modelId="{287F07F8-71DD-4D3D-8245-2873A06615A4}" type="pres">
      <dgm:prSet presAssocID="{DBF1BFAA-7F26-4BA0-AE46-37418BFA0312}" presName="vert1" presStyleCnt="0"/>
      <dgm:spPr/>
    </dgm:pt>
  </dgm:ptLst>
  <dgm:cxnLst>
    <dgm:cxn modelId="{9A65540F-A763-4786-9CE1-235FABC38698}" type="presOf" srcId="{687C74F5-9A65-4BEB-B70E-58AAF4912D7E}" destId="{79137004-201C-41A5-8051-07ED0F3232B1}" srcOrd="0" destOrd="0" presId="urn:microsoft.com/office/officeart/2008/layout/LinedList"/>
    <dgm:cxn modelId="{7B091441-4D08-4C6B-B9E8-32A45F5BFCBD}" srcId="{AF73D9BB-8D14-48B7-B757-A9C9CCC62268}" destId="{687C74F5-9A65-4BEB-B70E-58AAF4912D7E}" srcOrd="1" destOrd="0" parTransId="{5764DD1A-580B-406D-9C90-B1BA420BED56}" sibTransId="{4CAF2973-C473-472D-9B5E-D80935FBFAE6}"/>
    <dgm:cxn modelId="{2B748765-1842-4CCF-881F-85B05FCCB805}" type="presOf" srcId="{2476263E-A640-4C33-BAB3-9B213FBCC88A}" destId="{9725BC7B-A35B-475D-B872-AC7F6D89259D}" srcOrd="0" destOrd="0" presId="urn:microsoft.com/office/officeart/2008/layout/LinedList"/>
    <dgm:cxn modelId="{3049604D-F9E7-4C10-A7FA-583DF4E3F13C}" srcId="{AF73D9BB-8D14-48B7-B757-A9C9CCC62268}" destId="{DBF1BFAA-7F26-4BA0-AE46-37418BFA0312}" srcOrd="3" destOrd="0" parTransId="{C6B76B00-2D08-429E-AE8C-C30459022A23}" sibTransId="{24970738-5E3E-455B-A262-4843DA4C3EED}"/>
    <dgm:cxn modelId="{F39660C3-D5A4-4FBB-A0B6-3720F8EC27A2}" srcId="{AF73D9BB-8D14-48B7-B757-A9C9CCC62268}" destId="{2476263E-A640-4C33-BAB3-9B213FBCC88A}" srcOrd="0" destOrd="0" parTransId="{D36747BD-93B5-4806-BDED-03E6A892E43C}" sibTransId="{1237805C-3B38-4E63-B4C0-BCA2F30A0CD8}"/>
    <dgm:cxn modelId="{3CC382CB-E9BA-4DA4-A46E-96B5EF367C36}" srcId="{AF73D9BB-8D14-48B7-B757-A9C9CCC62268}" destId="{01989141-C12E-4625-80C5-9DC7C5ED777C}" srcOrd="2" destOrd="0" parTransId="{4E6FB090-28C0-4CCD-8187-134C360CB233}" sibTransId="{96A4079D-4C18-41A0-9166-C6CE8182E753}"/>
    <dgm:cxn modelId="{ED390CCE-D163-4127-84A4-3CF9DD928D92}" type="presOf" srcId="{DBF1BFAA-7F26-4BA0-AE46-37418BFA0312}" destId="{76684F83-1C77-47DE-A088-19F93DD4F85F}" srcOrd="0" destOrd="0" presId="urn:microsoft.com/office/officeart/2008/layout/LinedList"/>
    <dgm:cxn modelId="{F5C23DD8-9AB3-4277-9BD3-DA232E10219B}" type="presOf" srcId="{01989141-C12E-4625-80C5-9DC7C5ED777C}" destId="{ED18202D-266E-4D0F-8D10-2A8590F5DC1F}" srcOrd="0" destOrd="0" presId="urn:microsoft.com/office/officeart/2008/layout/LinedList"/>
    <dgm:cxn modelId="{1062DFF4-EE24-41DD-8645-A88982A23E5B}" type="presOf" srcId="{AF73D9BB-8D14-48B7-B757-A9C9CCC62268}" destId="{173FD964-5BFD-4E45-9DDC-667576837C9F}" srcOrd="0" destOrd="0" presId="urn:microsoft.com/office/officeart/2008/layout/LinedList"/>
    <dgm:cxn modelId="{60295E8F-8896-4849-939F-050D67A1B74C}" type="presParOf" srcId="{173FD964-5BFD-4E45-9DDC-667576837C9F}" destId="{C6602C4D-21AF-494E-97C5-E4CD1E090E05}" srcOrd="0" destOrd="0" presId="urn:microsoft.com/office/officeart/2008/layout/LinedList"/>
    <dgm:cxn modelId="{0310D1A9-8D27-4F7B-AEFB-7BDF2B49B554}" type="presParOf" srcId="{173FD964-5BFD-4E45-9DDC-667576837C9F}" destId="{65E3D4AD-DC72-4EF0-A97B-C9E3D729D843}" srcOrd="1" destOrd="0" presId="urn:microsoft.com/office/officeart/2008/layout/LinedList"/>
    <dgm:cxn modelId="{9B8B8B19-B071-42ED-8E40-EE8F92C453ED}" type="presParOf" srcId="{65E3D4AD-DC72-4EF0-A97B-C9E3D729D843}" destId="{9725BC7B-A35B-475D-B872-AC7F6D89259D}" srcOrd="0" destOrd="0" presId="urn:microsoft.com/office/officeart/2008/layout/LinedList"/>
    <dgm:cxn modelId="{4D24EB0D-EDBC-4B2B-A58F-6DCEBFCA6A17}" type="presParOf" srcId="{65E3D4AD-DC72-4EF0-A97B-C9E3D729D843}" destId="{A87D4DC6-08F2-4FF5-8675-EC626E4ED141}" srcOrd="1" destOrd="0" presId="urn:microsoft.com/office/officeart/2008/layout/LinedList"/>
    <dgm:cxn modelId="{BAA68248-6F91-4DD0-89BC-F405C059DC28}" type="presParOf" srcId="{173FD964-5BFD-4E45-9DDC-667576837C9F}" destId="{CA0DC672-7CF7-422D-9D86-A078262997A4}" srcOrd="2" destOrd="0" presId="urn:microsoft.com/office/officeart/2008/layout/LinedList"/>
    <dgm:cxn modelId="{26F0DA0C-9860-43C5-BAB8-58F342C7C3B5}" type="presParOf" srcId="{173FD964-5BFD-4E45-9DDC-667576837C9F}" destId="{FA80CF44-3E2A-459A-82CA-15D3286AC1C2}" srcOrd="3" destOrd="0" presId="urn:microsoft.com/office/officeart/2008/layout/LinedList"/>
    <dgm:cxn modelId="{F24E6342-CB58-4BBA-96DD-DF919105F577}" type="presParOf" srcId="{FA80CF44-3E2A-459A-82CA-15D3286AC1C2}" destId="{79137004-201C-41A5-8051-07ED0F3232B1}" srcOrd="0" destOrd="0" presId="urn:microsoft.com/office/officeart/2008/layout/LinedList"/>
    <dgm:cxn modelId="{CA0B5EA2-D216-4C2A-BACD-476631744566}" type="presParOf" srcId="{FA80CF44-3E2A-459A-82CA-15D3286AC1C2}" destId="{8B9B3F96-3A73-451D-B7D4-533F5CD9E7F6}" srcOrd="1" destOrd="0" presId="urn:microsoft.com/office/officeart/2008/layout/LinedList"/>
    <dgm:cxn modelId="{98480AE2-35E8-492C-BB4B-716778D06D28}" type="presParOf" srcId="{173FD964-5BFD-4E45-9DDC-667576837C9F}" destId="{50B458D7-E0E7-4770-A012-A04DB8938B3C}" srcOrd="4" destOrd="0" presId="urn:microsoft.com/office/officeart/2008/layout/LinedList"/>
    <dgm:cxn modelId="{7CF560B5-E3AF-4111-B637-3EE18BD50A8B}" type="presParOf" srcId="{173FD964-5BFD-4E45-9DDC-667576837C9F}" destId="{79906795-8B97-4EC4-9400-8AAE766048D3}" srcOrd="5" destOrd="0" presId="urn:microsoft.com/office/officeart/2008/layout/LinedList"/>
    <dgm:cxn modelId="{2AE940B8-F9D7-45FD-9A18-40FB885611C7}" type="presParOf" srcId="{79906795-8B97-4EC4-9400-8AAE766048D3}" destId="{ED18202D-266E-4D0F-8D10-2A8590F5DC1F}" srcOrd="0" destOrd="0" presId="urn:microsoft.com/office/officeart/2008/layout/LinedList"/>
    <dgm:cxn modelId="{2B254C9E-D5FC-4D10-89C6-126772131E1C}" type="presParOf" srcId="{79906795-8B97-4EC4-9400-8AAE766048D3}" destId="{A10C79FE-6C7F-4DA1-A9CC-36C0E2FFE6FA}" srcOrd="1" destOrd="0" presId="urn:microsoft.com/office/officeart/2008/layout/LinedList"/>
    <dgm:cxn modelId="{46F5A679-B904-4429-A061-5526435C4C95}" type="presParOf" srcId="{173FD964-5BFD-4E45-9DDC-667576837C9F}" destId="{BCFAB9EF-C47F-4EDD-9FE2-81D71C897F85}" srcOrd="6" destOrd="0" presId="urn:microsoft.com/office/officeart/2008/layout/LinedList"/>
    <dgm:cxn modelId="{D40D191B-D42B-4798-A02B-D29DFE47BAE8}" type="presParOf" srcId="{173FD964-5BFD-4E45-9DDC-667576837C9F}" destId="{A7CDAC0A-5609-407C-A954-73E97A2B0A2E}" srcOrd="7" destOrd="0" presId="urn:microsoft.com/office/officeart/2008/layout/LinedList"/>
    <dgm:cxn modelId="{EFF392F7-EEB5-4B49-9CF8-E5527520082B}" type="presParOf" srcId="{A7CDAC0A-5609-407C-A954-73E97A2B0A2E}" destId="{76684F83-1C77-47DE-A088-19F93DD4F85F}" srcOrd="0" destOrd="0" presId="urn:microsoft.com/office/officeart/2008/layout/LinedList"/>
    <dgm:cxn modelId="{326DAA6D-3741-4166-BD95-E3CBD2C4C949}" type="presParOf" srcId="{A7CDAC0A-5609-407C-A954-73E97A2B0A2E}" destId="{287F07F8-71DD-4D3D-8245-2873A06615A4}"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F73D9BB-8D14-48B7-B757-A9C9CCC62268}"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2476263E-A640-4C33-BAB3-9B213FBCC88A}">
      <dgm:prSet/>
      <dgm:spPr/>
      <dgm:t>
        <a:bodyPr/>
        <a:lstStyle/>
        <a:p>
          <a:r>
            <a:rPr lang="en-US" b="1" dirty="0">
              <a:latin typeface="Calibri" panose="020F0502020204030204" pitchFamily="34" charset="0"/>
              <a:ea typeface="Calibri" panose="020F0502020204030204" pitchFamily="34" charset="0"/>
            </a:rPr>
            <a:t>Tweet text, voice, or video messages</a:t>
          </a:r>
          <a:endParaRPr lang="en-US" b="1" dirty="0"/>
        </a:p>
      </dgm:t>
    </dgm:pt>
    <dgm:pt modelId="{D36747BD-93B5-4806-BDED-03E6A892E43C}" type="parTrans" cxnId="{F39660C3-D5A4-4FBB-A0B6-3720F8EC27A2}">
      <dgm:prSet/>
      <dgm:spPr/>
      <dgm:t>
        <a:bodyPr/>
        <a:lstStyle/>
        <a:p>
          <a:endParaRPr lang="en-US"/>
        </a:p>
      </dgm:t>
    </dgm:pt>
    <dgm:pt modelId="{1237805C-3B38-4E63-B4C0-BCA2F30A0CD8}" type="sibTrans" cxnId="{F39660C3-D5A4-4FBB-A0B6-3720F8EC27A2}">
      <dgm:prSet/>
      <dgm:spPr/>
      <dgm:t>
        <a:bodyPr/>
        <a:lstStyle/>
        <a:p>
          <a:endParaRPr lang="en-US"/>
        </a:p>
      </dgm:t>
    </dgm:pt>
    <dgm:pt modelId="{687C74F5-9A65-4BEB-B70E-58AAF4912D7E}">
      <dgm:prSet/>
      <dgm:spPr/>
      <dgm:t>
        <a:bodyPr/>
        <a:lstStyle/>
        <a:p>
          <a:r>
            <a:rPr lang="en-US" b="1" dirty="0">
              <a:latin typeface="Calibri" panose="020F0502020204030204" pitchFamily="34" charset="0"/>
              <a:ea typeface="Calibri" panose="020F0502020204030204" pitchFamily="34" charset="0"/>
            </a:rPr>
            <a:t>Texts are limited to 280 characters</a:t>
          </a:r>
          <a:endParaRPr lang="en-US" b="1" dirty="0"/>
        </a:p>
      </dgm:t>
    </dgm:pt>
    <dgm:pt modelId="{5764DD1A-580B-406D-9C90-B1BA420BED56}" type="parTrans" cxnId="{7B091441-4D08-4C6B-B9E8-32A45F5BFCBD}">
      <dgm:prSet/>
      <dgm:spPr/>
      <dgm:t>
        <a:bodyPr/>
        <a:lstStyle/>
        <a:p>
          <a:endParaRPr lang="en-US"/>
        </a:p>
      </dgm:t>
    </dgm:pt>
    <dgm:pt modelId="{4CAF2973-C473-472D-9B5E-D80935FBFAE6}" type="sibTrans" cxnId="{7B091441-4D08-4C6B-B9E8-32A45F5BFCBD}">
      <dgm:prSet/>
      <dgm:spPr/>
      <dgm:t>
        <a:bodyPr/>
        <a:lstStyle/>
        <a:p>
          <a:endParaRPr lang="en-US"/>
        </a:p>
      </dgm:t>
    </dgm:pt>
    <dgm:pt modelId="{01989141-C12E-4625-80C5-9DC7C5ED777C}">
      <dgm:prSet/>
      <dgm:spPr/>
      <dgm:t>
        <a:bodyPr/>
        <a:lstStyle/>
        <a:p>
          <a:r>
            <a:rPr lang="en-US" b="1" dirty="0">
              <a:latin typeface="Calibri" panose="020F0502020204030204" pitchFamily="34" charset="0"/>
              <a:ea typeface="Calibri" panose="020F0502020204030204" pitchFamily="34" charset="0"/>
            </a:rPr>
            <a:t>Follow other users for their information</a:t>
          </a:r>
          <a:endParaRPr lang="en-US" b="1" dirty="0"/>
        </a:p>
      </dgm:t>
    </dgm:pt>
    <dgm:pt modelId="{4E6FB090-28C0-4CCD-8187-134C360CB233}" type="parTrans" cxnId="{3CC382CB-E9BA-4DA4-A46E-96B5EF367C36}">
      <dgm:prSet/>
      <dgm:spPr/>
      <dgm:t>
        <a:bodyPr/>
        <a:lstStyle/>
        <a:p>
          <a:endParaRPr lang="en-US"/>
        </a:p>
      </dgm:t>
    </dgm:pt>
    <dgm:pt modelId="{96A4079D-4C18-41A0-9166-C6CE8182E753}" type="sibTrans" cxnId="{3CC382CB-E9BA-4DA4-A46E-96B5EF367C36}">
      <dgm:prSet/>
      <dgm:spPr/>
      <dgm:t>
        <a:bodyPr/>
        <a:lstStyle/>
        <a:p>
          <a:endParaRPr lang="en-US"/>
        </a:p>
      </dgm:t>
    </dgm:pt>
    <dgm:pt modelId="{DBF1BFAA-7F26-4BA0-AE46-37418BFA0312}">
      <dgm:prSet/>
      <dgm:spPr/>
      <dgm:t>
        <a:bodyPr/>
        <a:lstStyle/>
        <a:p>
          <a:r>
            <a:rPr lang="en-US" b="1" dirty="0"/>
            <a:t>Like, comments, or repost tweets from other users</a:t>
          </a:r>
        </a:p>
      </dgm:t>
    </dgm:pt>
    <dgm:pt modelId="{C6B76B00-2D08-429E-AE8C-C30459022A23}" type="parTrans" cxnId="{3049604D-F9E7-4C10-A7FA-583DF4E3F13C}">
      <dgm:prSet/>
      <dgm:spPr/>
      <dgm:t>
        <a:bodyPr/>
        <a:lstStyle/>
        <a:p>
          <a:endParaRPr lang="en-US"/>
        </a:p>
      </dgm:t>
    </dgm:pt>
    <dgm:pt modelId="{24970738-5E3E-455B-A262-4843DA4C3EED}" type="sibTrans" cxnId="{3049604D-F9E7-4C10-A7FA-583DF4E3F13C}">
      <dgm:prSet/>
      <dgm:spPr/>
      <dgm:t>
        <a:bodyPr/>
        <a:lstStyle/>
        <a:p>
          <a:endParaRPr lang="en-US"/>
        </a:p>
      </dgm:t>
    </dgm:pt>
    <dgm:pt modelId="{173FD964-5BFD-4E45-9DDC-667576837C9F}" type="pres">
      <dgm:prSet presAssocID="{AF73D9BB-8D14-48B7-B757-A9C9CCC62268}" presName="vert0" presStyleCnt="0">
        <dgm:presLayoutVars>
          <dgm:dir/>
          <dgm:animOne val="branch"/>
          <dgm:animLvl val="lvl"/>
        </dgm:presLayoutVars>
      </dgm:prSet>
      <dgm:spPr/>
    </dgm:pt>
    <dgm:pt modelId="{C6602C4D-21AF-494E-97C5-E4CD1E090E05}" type="pres">
      <dgm:prSet presAssocID="{2476263E-A640-4C33-BAB3-9B213FBCC88A}" presName="thickLine" presStyleLbl="alignNode1" presStyleIdx="0" presStyleCnt="4"/>
      <dgm:spPr/>
    </dgm:pt>
    <dgm:pt modelId="{65E3D4AD-DC72-4EF0-A97B-C9E3D729D843}" type="pres">
      <dgm:prSet presAssocID="{2476263E-A640-4C33-BAB3-9B213FBCC88A}" presName="horz1" presStyleCnt="0"/>
      <dgm:spPr/>
    </dgm:pt>
    <dgm:pt modelId="{9725BC7B-A35B-475D-B872-AC7F6D89259D}" type="pres">
      <dgm:prSet presAssocID="{2476263E-A640-4C33-BAB3-9B213FBCC88A}" presName="tx1" presStyleLbl="revTx" presStyleIdx="0" presStyleCnt="4"/>
      <dgm:spPr/>
    </dgm:pt>
    <dgm:pt modelId="{A87D4DC6-08F2-4FF5-8675-EC626E4ED141}" type="pres">
      <dgm:prSet presAssocID="{2476263E-A640-4C33-BAB3-9B213FBCC88A}" presName="vert1" presStyleCnt="0"/>
      <dgm:spPr/>
    </dgm:pt>
    <dgm:pt modelId="{CA0DC672-7CF7-422D-9D86-A078262997A4}" type="pres">
      <dgm:prSet presAssocID="{687C74F5-9A65-4BEB-B70E-58AAF4912D7E}" presName="thickLine" presStyleLbl="alignNode1" presStyleIdx="1" presStyleCnt="4"/>
      <dgm:spPr/>
    </dgm:pt>
    <dgm:pt modelId="{FA80CF44-3E2A-459A-82CA-15D3286AC1C2}" type="pres">
      <dgm:prSet presAssocID="{687C74F5-9A65-4BEB-B70E-58AAF4912D7E}" presName="horz1" presStyleCnt="0"/>
      <dgm:spPr/>
    </dgm:pt>
    <dgm:pt modelId="{79137004-201C-41A5-8051-07ED0F3232B1}" type="pres">
      <dgm:prSet presAssocID="{687C74F5-9A65-4BEB-B70E-58AAF4912D7E}" presName="tx1" presStyleLbl="revTx" presStyleIdx="1" presStyleCnt="4"/>
      <dgm:spPr/>
    </dgm:pt>
    <dgm:pt modelId="{8B9B3F96-3A73-451D-B7D4-533F5CD9E7F6}" type="pres">
      <dgm:prSet presAssocID="{687C74F5-9A65-4BEB-B70E-58AAF4912D7E}" presName="vert1" presStyleCnt="0"/>
      <dgm:spPr/>
    </dgm:pt>
    <dgm:pt modelId="{50B458D7-E0E7-4770-A012-A04DB8938B3C}" type="pres">
      <dgm:prSet presAssocID="{01989141-C12E-4625-80C5-9DC7C5ED777C}" presName="thickLine" presStyleLbl="alignNode1" presStyleIdx="2" presStyleCnt="4"/>
      <dgm:spPr/>
    </dgm:pt>
    <dgm:pt modelId="{79906795-8B97-4EC4-9400-8AAE766048D3}" type="pres">
      <dgm:prSet presAssocID="{01989141-C12E-4625-80C5-9DC7C5ED777C}" presName="horz1" presStyleCnt="0"/>
      <dgm:spPr/>
    </dgm:pt>
    <dgm:pt modelId="{ED18202D-266E-4D0F-8D10-2A8590F5DC1F}" type="pres">
      <dgm:prSet presAssocID="{01989141-C12E-4625-80C5-9DC7C5ED777C}" presName="tx1" presStyleLbl="revTx" presStyleIdx="2" presStyleCnt="4"/>
      <dgm:spPr/>
    </dgm:pt>
    <dgm:pt modelId="{A10C79FE-6C7F-4DA1-A9CC-36C0E2FFE6FA}" type="pres">
      <dgm:prSet presAssocID="{01989141-C12E-4625-80C5-9DC7C5ED777C}" presName="vert1" presStyleCnt="0"/>
      <dgm:spPr/>
    </dgm:pt>
    <dgm:pt modelId="{BCFAB9EF-C47F-4EDD-9FE2-81D71C897F85}" type="pres">
      <dgm:prSet presAssocID="{DBF1BFAA-7F26-4BA0-AE46-37418BFA0312}" presName="thickLine" presStyleLbl="alignNode1" presStyleIdx="3" presStyleCnt="4"/>
      <dgm:spPr/>
    </dgm:pt>
    <dgm:pt modelId="{A7CDAC0A-5609-407C-A954-73E97A2B0A2E}" type="pres">
      <dgm:prSet presAssocID="{DBF1BFAA-7F26-4BA0-AE46-37418BFA0312}" presName="horz1" presStyleCnt="0"/>
      <dgm:spPr/>
    </dgm:pt>
    <dgm:pt modelId="{76684F83-1C77-47DE-A088-19F93DD4F85F}" type="pres">
      <dgm:prSet presAssocID="{DBF1BFAA-7F26-4BA0-AE46-37418BFA0312}" presName="tx1" presStyleLbl="revTx" presStyleIdx="3" presStyleCnt="4"/>
      <dgm:spPr/>
    </dgm:pt>
    <dgm:pt modelId="{287F07F8-71DD-4D3D-8245-2873A06615A4}" type="pres">
      <dgm:prSet presAssocID="{DBF1BFAA-7F26-4BA0-AE46-37418BFA0312}" presName="vert1" presStyleCnt="0"/>
      <dgm:spPr/>
    </dgm:pt>
  </dgm:ptLst>
  <dgm:cxnLst>
    <dgm:cxn modelId="{9A65540F-A763-4786-9CE1-235FABC38698}" type="presOf" srcId="{687C74F5-9A65-4BEB-B70E-58AAF4912D7E}" destId="{79137004-201C-41A5-8051-07ED0F3232B1}" srcOrd="0" destOrd="0" presId="urn:microsoft.com/office/officeart/2008/layout/LinedList"/>
    <dgm:cxn modelId="{7B091441-4D08-4C6B-B9E8-32A45F5BFCBD}" srcId="{AF73D9BB-8D14-48B7-B757-A9C9CCC62268}" destId="{687C74F5-9A65-4BEB-B70E-58AAF4912D7E}" srcOrd="1" destOrd="0" parTransId="{5764DD1A-580B-406D-9C90-B1BA420BED56}" sibTransId="{4CAF2973-C473-472D-9B5E-D80935FBFAE6}"/>
    <dgm:cxn modelId="{2B748765-1842-4CCF-881F-85B05FCCB805}" type="presOf" srcId="{2476263E-A640-4C33-BAB3-9B213FBCC88A}" destId="{9725BC7B-A35B-475D-B872-AC7F6D89259D}" srcOrd="0" destOrd="0" presId="urn:microsoft.com/office/officeart/2008/layout/LinedList"/>
    <dgm:cxn modelId="{3049604D-F9E7-4C10-A7FA-583DF4E3F13C}" srcId="{AF73D9BB-8D14-48B7-B757-A9C9CCC62268}" destId="{DBF1BFAA-7F26-4BA0-AE46-37418BFA0312}" srcOrd="3" destOrd="0" parTransId="{C6B76B00-2D08-429E-AE8C-C30459022A23}" sibTransId="{24970738-5E3E-455B-A262-4843DA4C3EED}"/>
    <dgm:cxn modelId="{F39660C3-D5A4-4FBB-A0B6-3720F8EC27A2}" srcId="{AF73D9BB-8D14-48B7-B757-A9C9CCC62268}" destId="{2476263E-A640-4C33-BAB3-9B213FBCC88A}" srcOrd="0" destOrd="0" parTransId="{D36747BD-93B5-4806-BDED-03E6A892E43C}" sibTransId="{1237805C-3B38-4E63-B4C0-BCA2F30A0CD8}"/>
    <dgm:cxn modelId="{3CC382CB-E9BA-4DA4-A46E-96B5EF367C36}" srcId="{AF73D9BB-8D14-48B7-B757-A9C9CCC62268}" destId="{01989141-C12E-4625-80C5-9DC7C5ED777C}" srcOrd="2" destOrd="0" parTransId="{4E6FB090-28C0-4CCD-8187-134C360CB233}" sibTransId="{96A4079D-4C18-41A0-9166-C6CE8182E753}"/>
    <dgm:cxn modelId="{ED390CCE-D163-4127-84A4-3CF9DD928D92}" type="presOf" srcId="{DBF1BFAA-7F26-4BA0-AE46-37418BFA0312}" destId="{76684F83-1C77-47DE-A088-19F93DD4F85F}" srcOrd="0" destOrd="0" presId="urn:microsoft.com/office/officeart/2008/layout/LinedList"/>
    <dgm:cxn modelId="{F5C23DD8-9AB3-4277-9BD3-DA232E10219B}" type="presOf" srcId="{01989141-C12E-4625-80C5-9DC7C5ED777C}" destId="{ED18202D-266E-4D0F-8D10-2A8590F5DC1F}" srcOrd="0" destOrd="0" presId="urn:microsoft.com/office/officeart/2008/layout/LinedList"/>
    <dgm:cxn modelId="{1062DFF4-EE24-41DD-8645-A88982A23E5B}" type="presOf" srcId="{AF73D9BB-8D14-48B7-B757-A9C9CCC62268}" destId="{173FD964-5BFD-4E45-9DDC-667576837C9F}" srcOrd="0" destOrd="0" presId="urn:microsoft.com/office/officeart/2008/layout/LinedList"/>
    <dgm:cxn modelId="{60295E8F-8896-4849-939F-050D67A1B74C}" type="presParOf" srcId="{173FD964-5BFD-4E45-9DDC-667576837C9F}" destId="{C6602C4D-21AF-494E-97C5-E4CD1E090E05}" srcOrd="0" destOrd="0" presId="urn:microsoft.com/office/officeart/2008/layout/LinedList"/>
    <dgm:cxn modelId="{0310D1A9-8D27-4F7B-AEFB-7BDF2B49B554}" type="presParOf" srcId="{173FD964-5BFD-4E45-9DDC-667576837C9F}" destId="{65E3D4AD-DC72-4EF0-A97B-C9E3D729D843}" srcOrd="1" destOrd="0" presId="urn:microsoft.com/office/officeart/2008/layout/LinedList"/>
    <dgm:cxn modelId="{9B8B8B19-B071-42ED-8E40-EE8F92C453ED}" type="presParOf" srcId="{65E3D4AD-DC72-4EF0-A97B-C9E3D729D843}" destId="{9725BC7B-A35B-475D-B872-AC7F6D89259D}" srcOrd="0" destOrd="0" presId="urn:microsoft.com/office/officeart/2008/layout/LinedList"/>
    <dgm:cxn modelId="{4D24EB0D-EDBC-4B2B-A58F-6DCEBFCA6A17}" type="presParOf" srcId="{65E3D4AD-DC72-4EF0-A97B-C9E3D729D843}" destId="{A87D4DC6-08F2-4FF5-8675-EC626E4ED141}" srcOrd="1" destOrd="0" presId="urn:microsoft.com/office/officeart/2008/layout/LinedList"/>
    <dgm:cxn modelId="{BAA68248-6F91-4DD0-89BC-F405C059DC28}" type="presParOf" srcId="{173FD964-5BFD-4E45-9DDC-667576837C9F}" destId="{CA0DC672-7CF7-422D-9D86-A078262997A4}" srcOrd="2" destOrd="0" presId="urn:microsoft.com/office/officeart/2008/layout/LinedList"/>
    <dgm:cxn modelId="{26F0DA0C-9860-43C5-BAB8-58F342C7C3B5}" type="presParOf" srcId="{173FD964-5BFD-4E45-9DDC-667576837C9F}" destId="{FA80CF44-3E2A-459A-82CA-15D3286AC1C2}" srcOrd="3" destOrd="0" presId="urn:microsoft.com/office/officeart/2008/layout/LinedList"/>
    <dgm:cxn modelId="{F24E6342-CB58-4BBA-96DD-DF919105F577}" type="presParOf" srcId="{FA80CF44-3E2A-459A-82CA-15D3286AC1C2}" destId="{79137004-201C-41A5-8051-07ED0F3232B1}" srcOrd="0" destOrd="0" presId="urn:microsoft.com/office/officeart/2008/layout/LinedList"/>
    <dgm:cxn modelId="{CA0B5EA2-D216-4C2A-BACD-476631744566}" type="presParOf" srcId="{FA80CF44-3E2A-459A-82CA-15D3286AC1C2}" destId="{8B9B3F96-3A73-451D-B7D4-533F5CD9E7F6}" srcOrd="1" destOrd="0" presId="urn:microsoft.com/office/officeart/2008/layout/LinedList"/>
    <dgm:cxn modelId="{98480AE2-35E8-492C-BB4B-716778D06D28}" type="presParOf" srcId="{173FD964-5BFD-4E45-9DDC-667576837C9F}" destId="{50B458D7-E0E7-4770-A012-A04DB8938B3C}" srcOrd="4" destOrd="0" presId="urn:microsoft.com/office/officeart/2008/layout/LinedList"/>
    <dgm:cxn modelId="{7CF560B5-E3AF-4111-B637-3EE18BD50A8B}" type="presParOf" srcId="{173FD964-5BFD-4E45-9DDC-667576837C9F}" destId="{79906795-8B97-4EC4-9400-8AAE766048D3}" srcOrd="5" destOrd="0" presId="urn:microsoft.com/office/officeart/2008/layout/LinedList"/>
    <dgm:cxn modelId="{2AE940B8-F9D7-45FD-9A18-40FB885611C7}" type="presParOf" srcId="{79906795-8B97-4EC4-9400-8AAE766048D3}" destId="{ED18202D-266E-4D0F-8D10-2A8590F5DC1F}" srcOrd="0" destOrd="0" presId="urn:microsoft.com/office/officeart/2008/layout/LinedList"/>
    <dgm:cxn modelId="{2B254C9E-D5FC-4D10-89C6-126772131E1C}" type="presParOf" srcId="{79906795-8B97-4EC4-9400-8AAE766048D3}" destId="{A10C79FE-6C7F-4DA1-A9CC-36C0E2FFE6FA}" srcOrd="1" destOrd="0" presId="urn:microsoft.com/office/officeart/2008/layout/LinedList"/>
    <dgm:cxn modelId="{46F5A679-B904-4429-A061-5526435C4C95}" type="presParOf" srcId="{173FD964-5BFD-4E45-9DDC-667576837C9F}" destId="{BCFAB9EF-C47F-4EDD-9FE2-81D71C897F85}" srcOrd="6" destOrd="0" presId="urn:microsoft.com/office/officeart/2008/layout/LinedList"/>
    <dgm:cxn modelId="{D40D191B-D42B-4798-A02B-D29DFE47BAE8}" type="presParOf" srcId="{173FD964-5BFD-4E45-9DDC-667576837C9F}" destId="{A7CDAC0A-5609-407C-A954-73E97A2B0A2E}" srcOrd="7" destOrd="0" presId="urn:microsoft.com/office/officeart/2008/layout/LinedList"/>
    <dgm:cxn modelId="{EFF392F7-EEB5-4B49-9CF8-E5527520082B}" type="presParOf" srcId="{A7CDAC0A-5609-407C-A954-73E97A2B0A2E}" destId="{76684F83-1C77-47DE-A088-19F93DD4F85F}" srcOrd="0" destOrd="0" presId="urn:microsoft.com/office/officeart/2008/layout/LinedList"/>
    <dgm:cxn modelId="{326DAA6D-3741-4166-BD95-E3CBD2C4C949}" type="presParOf" srcId="{A7CDAC0A-5609-407C-A954-73E97A2B0A2E}" destId="{287F07F8-71DD-4D3D-8245-2873A06615A4}"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F73D9BB-8D14-48B7-B757-A9C9CCC62268}"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2476263E-A640-4C33-BAB3-9B213FBCC88A}">
      <dgm:prSet/>
      <dgm:spPr/>
      <dgm:t>
        <a:bodyPr/>
        <a:lstStyle/>
        <a:p>
          <a:r>
            <a:rPr lang="en-US" b="1" dirty="0">
              <a:latin typeface="Calibri" panose="020F0502020204030204" pitchFamily="34" charset="0"/>
              <a:ea typeface="Calibri" panose="020F0502020204030204" pitchFamily="34" charset="0"/>
            </a:rPr>
            <a:t>Send text, voice, and video messages</a:t>
          </a:r>
          <a:endParaRPr lang="en-US" b="1" dirty="0"/>
        </a:p>
      </dgm:t>
    </dgm:pt>
    <dgm:pt modelId="{D36747BD-93B5-4806-BDED-03E6A892E43C}" type="parTrans" cxnId="{F39660C3-D5A4-4FBB-A0B6-3720F8EC27A2}">
      <dgm:prSet/>
      <dgm:spPr/>
      <dgm:t>
        <a:bodyPr/>
        <a:lstStyle/>
        <a:p>
          <a:endParaRPr lang="en-US"/>
        </a:p>
      </dgm:t>
    </dgm:pt>
    <dgm:pt modelId="{1237805C-3B38-4E63-B4C0-BCA2F30A0CD8}" type="sibTrans" cxnId="{F39660C3-D5A4-4FBB-A0B6-3720F8EC27A2}">
      <dgm:prSet/>
      <dgm:spPr/>
      <dgm:t>
        <a:bodyPr/>
        <a:lstStyle/>
        <a:p>
          <a:endParaRPr lang="en-US"/>
        </a:p>
      </dgm:t>
    </dgm:pt>
    <dgm:pt modelId="{687C74F5-9A65-4BEB-B70E-58AAF4912D7E}">
      <dgm:prSet/>
      <dgm:spPr/>
      <dgm:t>
        <a:bodyPr/>
        <a:lstStyle/>
        <a:p>
          <a:r>
            <a:rPr lang="en-US" b="1" dirty="0">
              <a:latin typeface="Calibri" panose="020F0502020204030204" pitchFamily="34" charset="0"/>
              <a:ea typeface="Calibri" panose="020F0502020204030204" pitchFamily="34" charset="0"/>
            </a:rPr>
            <a:t>Make voice and video calls</a:t>
          </a:r>
          <a:endParaRPr lang="en-US" b="1" dirty="0"/>
        </a:p>
      </dgm:t>
    </dgm:pt>
    <dgm:pt modelId="{5764DD1A-580B-406D-9C90-B1BA420BED56}" type="parTrans" cxnId="{7B091441-4D08-4C6B-B9E8-32A45F5BFCBD}">
      <dgm:prSet/>
      <dgm:spPr/>
      <dgm:t>
        <a:bodyPr/>
        <a:lstStyle/>
        <a:p>
          <a:endParaRPr lang="en-US"/>
        </a:p>
      </dgm:t>
    </dgm:pt>
    <dgm:pt modelId="{4CAF2973-C473-472D-9B5E-D80935FBFAE6}" type="sibTrans" cxnId="{7B091441-4D08-4C6B-B9E8-32A45F5BFCBD}">
      <dgm:prSet/>
      <dgm:spPr/>
      <dgm:t>
        <a:bodyPr/>
        <a:lstStyle/>
        <a:p>
          <a:endParaRPr lang="en-US"/>
        </a:p>
      </dgm:t>
    </dgm:pt>
    <dgm:pt modelId="{01989141-C12E-4625-80C5-9DC7C5ED777C}">
      <dgm:prSet/>
      <dgm:spPr/>
      <dgm:t>
        <a:bodyPr/>
        <a:lstStyle/>
        <a:p>
          <a:r>
            <a:rPr lang="en-US" b="1" dirty="0">
              <a:latin typeface="Calibri" panose="020F0502020204030204" pitchFamily="34" charset="0"/>
              <a:ea typeface="Calibri" panose="020F0502020204030204" pitchFamily="34" charset="0"/>
            </a:rPr>
            <a:t>Share images, documents, your location, and other content</a:t>
          </a:r>
          <a:endParaRPr lang="en-US" b="1" dirty="0"/>
        </a:p>
      </dgm:t>
    </dgm:pt>
    <dgm:pt modelId="{4E6FB090-28C0-4CCD-8187-134C360CB233}" type="parTrans" cxnId="{3CC382CB-E9BA-4DA4-A46E-96B5EF367C36}">
      <dgm:prSet/>
      <dgm:spPr/>
      <dgm:t>
        <a:bodyPr/>
        <a:lstStyle/>
        <a:p>
          <a:endParaRPr lang="en-US"/>
        </a:p>
      </dgm:t>
    </dgm:pt>
    <dgm:pt modelId="{96A4079D-4C18-41A0-9166-C6CE8182E753}" type="sibTrans" cxnId="{3CC382CB-E9BA-4DA4-A46E-96B5EF367C36}">
      <dgm:prSet/>
      <dgm:spPr/>
      <dgm:t>
        <a:bodyPr/>
        <a:lstStyle/>
        <a:p>
          <a:endParaRPr lang="en-US"/>
        </a:p>
      </dgm:t>
    </dgm:pt>
    <dgm:pt modelId="{DBF1BFAA-7F26-4BA0-AE46-37418BFA0312}">
      <dgm:prSet/>
      <dgm:spPr/>
      <dgm:t>
        <a:bodyPr/>
        <a:lstStyle/>
        <a:p>
          <a:r>
            <a:rPr lang="en-US" b="1" dirty="0"/>
            <a:t>Excellent security features; encrypted calling and messaging</a:t>
          </a:r>
        </a:p>
      </dgm:t>
    </dgm:pt>
    <dgm:pt modelId="{C6B76B00-2D08-429E-AE8C-C30459022A23}" type="parTrans" cxnId="{3049604D-F9E7-4C10-A7FA-583DF4E3F13C}">
      <dgm:prSet/>
      <dgm:spPr/>
      <dgm:t>
        <a:bodyPr/>
        <a:lstStyle/>
        <a:p>
          <a:endParaRPr lang="en-US"/>
        </a:p>
      </dgm:t>
    </dgm:pt>
    <dgm:pt modelId="{24970738-5E3E-455B-A262-4843DA4C3EED}" type="sibTrans" cxnId="{3049604D-F9E7-4C10-A7FA-583DF4E3F13C}">
      <dgm:prSet/>
      <dgm:spPr/>
      <dgm:t>
        <a:bodyPr/>
        <a:lstStyle/>
        <a:p>
          <a:endParaRPr lang="en-US"/>
        </a:p>
      </dgm:t>
    </dgm:pt>
    <dgm:pt modelId="{173FD964-5BFD-4E45-9DDC-667576837C9F}" type="pres">
      <dgm:prSet presAssocID="{AF73D9BB-8D14-48B7-B757-A9C9CCC62268}" presName="vert0" presStyleCnt="0">
        <dgm:presLayoutVars>
          <dgm:dir/>
          <dgm:animOne val="branch"/>
          <dgm:animLvl val="lvl"/>
        </dgm:presLayoutVars>
      </dgm:prSet>
      <dgm:spPr/>
    </dgm:pt>
    <dgm:pt modelId="{C6602C4D-21AF-494E-97C5-E4CD1E090E05}" type="pres">
      <dgm:prSet presAssocID="{2476263E-A640-4C33-BAB3-9B213FBCC88A}" presName="thickLine" presStyleLbl="alignNode1" presStyleIdx="0" presStyleCnt="4"/>
      <dgm:spPr/>
    </dgm:pt>
    <dgm:pt modelId="{65E3D4AD-DC72-4EF0-A97B-C9E3D729D843}" type="pres">
      <dgm:prSet presAssocID="{2476263E-A640-4C33-BAB3-9B213FBCC88A}" presName="horz1" presStyleCnt="0"/>
      <dgm:spPr/>
    </dgm:pt>
    <dgm:pt modelId="{9725BC7B-A35B-475D-B872-AC7F6D89259D}" type="pres">
      <dgm:prSet presAssocID="{2476263E-A640-4C33-BAB3-9B213FBCC88A}" presName="tx1" presStyleLbl="revTx" presStyleIdx="0" presStyleCnt="4"/>
      <dgm:spPr/>
    </dgm:pt>
    <dgm:pt modelId="{A87D4DC6-08F2-4FF5-8675-EC626E4ED141}" type="pres">
      <dgm:prSet presAssocID="{2476263E-A640-4C33-BAB3-9B213FBCC88A}" presName="vert1" presStyleCnt="0"/>
      <dgm:spPr/>
    </dgm:pt>
    <dgm:pt modelId="{CA0DC672-7CF7-422D-9D86-A078262997A4}" type="pres">
      <dgm:prSet presAssocID="{687C74F5-9A65-4BEB-B70E-58AAF4912D7E}" presName="thickLine" presStyleLbl="alignNode1" presStyleIdx="1" presStyleCnt="4"/>
      <dgm:spPr/>
    </dgm:pt>
    <dgm:pt modelId="{FA80CF44-3E2A-459A-82CA-15D3286AC1C2}" type="pres">
      <dgm:prSet presAssocID="{687C74F5-9A65-4BEB-B70E-58AAF4912D7E}" presName="horz1" presStyleCnt="0"/>
      <dgm:spPr/>
    </dgm:pt>
    <dgm:pt modelId="{79137004-201C-41A5-8051-07ED0F3232B1}" type="pres">
      <dgm:prSet presAssocID="{687C74F5-9A65-4BEB-B70E-58AAF4912D7E}" presName="tx1" presStyleLbl="revTx" presStyleIdx="1" presStyleCnt="4"/>
      <dgm:spPr/>
    </dgm:pt>
    <dgm:pt modelId="{8B9B3F96-3A73-451D-B7D4-533F5CD9E7F6}" type="pres">
      <dgm:prSet presAssocID="{687C74F5-9A65-4BEB-B70E-58AAF4912D7E}" presName="vert1" presStyleCnt="0"/>
      <dgm:spPr/>
    </dgm:pt>
    <dgm:pt modelId="{50B458D7-E0E7-4770-A012-A04DB8938B3C}" type="pres">
      <dgm:prSet presAssocID="{01989141-C12E-4625-80C5-9DC7C5ED777C}" presName="thickLine" presStyleLbl="alignNode1" presStyleIdx="2" presStyleCnt="4"/>
      <dgm:spPr/>
    </dgm:pt>
    <dgm:pt modelId="{79906795-8B97-4EC4-9400-8AAE766048D3}" type="pres">
      <dgm:prSet presAssocID="{01989141-C12E-4625-80C5-9DC7C5ED777C}" presName="horz1" presStyleCnt="0"/>
      <dgm:spPr/>
    </dgm:pt>
    <dgm:pt modelId="{ED18202D-266E-4D0F-8D10-2A8590F5DC1F}" type="pres">
      <dgm:prSet presAssocID="{01989141-C12E-4625-80C5-9DC7C5ED777C}" presName="tx1" presStyleLbl="revTx" presStyleIdx="2" presStyleCnt="4"/>
      <dgm:spPr/>
    </dgm:pt>
    <dgm:pt modelId="{A10C79FE-6C7F-4DA1-A9CC-36C0E2FFE6FA}" type="pres">
      <dgm:prSet presAssocID="{01989141-C12E-4625-80C5-9DC7C5ED777C}" presName="vert1" presStyleCnt="0"/>
      <dgm:spPr/>
    </dgm:pt>
    <dgm:pt modelId="{BCFAB9EF-C47F-4EDD-9FE2-81D71C897F85}" type="pres">
      <dgm:prSet presAssocID="{DBF1BFAA-7F26-4BA0-AE46-37418BFA0312}" presName="thickLine" presStyleLbl="alignNode1" presStyleIdx="3" presStyleCnt="4"/>
      <dgm:spPr/>
    </dgm:pt>
    <dgm:pt modelId="{A7CDAC0A-5609-407C-A954-73E97A2B0A2E}" type="pres">
      <dgm:prSet presAssocID="{DBF1BFAA-7F26-4BA0-AE46-37418BFA0312}" presName="horz1" presStyleCnt="0"/>
      <dgm:spPr/>
    </dgm:pt>
    <dgm:pt modelId="{76684F83-1C77-47DE-A088-19F93DD4F85F}" type="pres">
      <dgm:prSet presAssocID="{DBF1BFAA-7F26-4BA0-AE46-37418BFA0312}" presName="tx1" presStyleLbl="revTx" presStyleIdx="3" presStyleCnt="4"/>
      <dgm:spPr/>
    </dgm:pt>
    <dgm:pt modelId="{287F07F8-71DD-4D3D-8245-2873A06615A4}" type="pres">
      <dgm:prSet presAssocID="{DBF1BFAA-7F26-4BA0-AE46-37418BFA0312}" presName="vert1" presStyleCnt="0"/>
      <dgm:spPr/>
    </dgm:pt>
  </dgm:ptLst>
  <dgm:cxnLst>
    <dgm:cxn modelId="{9A65540F-A763-4786-9CE1-235FABC38698}" type="presOf" srcId="{687C74F5-9A65-4BEB-B70E-58AAF4912D7E}" destId="{79137004-201C-41A5-8051-07ED0F3232B1}" srcOrd="0" destOrd="0" presId="urn:microsoft.com/office/officeart/2008/layout/LinedList"/>
    <dgm:cxn modelId="{7B091441-4D08-4C6B-B9E8-32A45F5BFCBD}" srcId="{AF73D9BB-8D14-48B7-B757-A9C9CCC62268}" destId="{687C74F5-9A65-4BEB-B70E-58AAF4912D7E}" srcOrd="1" destOrd="0" parTransId="{5764DD1A-580B-406D-9C90-B1BA420BED56}" sibTransId="{4CAF2973-C473-472D-9B5E-D80935FBFAE6}"/>
    <dgm:cxn modelId="{2B748765-1842-4CCF-881F-85B05FCCB805}" type="presOf" srcId="{2476263E-A640-4C33-BAB3-9B213FBCC88A}" destId="{9725BC7B-A35B-475D-B872-AC7F6D89259D}" srcOrd="0" destOrd="0" presId="urn:microsoft.com/office/officeart/2008/layout/LinedList"/>
    <dgm:cxn modelId="{3049604D-F9E7-4C10-A7FA-583DF4E3F13C}" srcId="{AF73D9BB-8D14-48B7-B757-A9C9CCC62268}" destId="{DBF1BFAA-7F26-4BA0-AE46-37418BFA0312}" srcOrd="3" destOrd="0" parTransId="{C6B76B00-2D08-429E-AE8C-C30459022A23}" sibTransId="{24970738-5E3E-455B-A262-4843DA4C3EED}"/>
    <dgm:cxn modelId="{F39660C3-D5A4-4FBB-A0B6-3720F8EC27A2}" srcId="{AF73D9BB-8D14-48B7-B757-A9C9CCC62268}" destId="{2476263E-A640-4C33-BAB3-9B213FBCC88A}" srcOrd="0" destOrd="0" parTransId="{D36747BD-93B5-4806-BDED-03E6A892E43C}" sibTransId="{1237805C-3B38-4E63-B4C0-BCA2F30A0CD8}"/>
    <dgm:cxn modelId="{3CC382CB-E9BA-4DA4-A46E-96B5EF367C36}" srcId="{AF73D9BB-8D14-48B7-B757-A9C9CCC62268}" destId="{01989141-C12E-4625-80C5-9DC7C5ED777C}" srcOrd="2" destOrd="0" parTransId="{4E6FB090-28C0-4CCD-8187-134C360CB233}" sibTransId="{96A4079D-4C18-41A0-9166-C6CE8182E753}"/>
    <dgm:cxn modelId="{ED390CCE-D163-4127-84A4-3CF9DD928D92}" type="presOf" srcId="{DBF1BFAA-7F26-4BA0-AE46-37418BFA0312}" destId="{76684F83-1C77-47DE-A088-19F93DD4F85F}" srcOrd="0" destOrd="0" presId="urn:microsoft.com/office/officeart/2008/layout/LinedList"/>
    <dgm:cxn modelId="{F5C23DD8-9AB3-4277-9BD3-DA232E10219B}" type="presOf" srcId="{01989141-C12E-4625-80C5-9DC7C5ED777C}" destId="{ED18202D-266E-4D0F-8D10-2A8590F5DC1F}" srcOrd="0" destOrd="0" presId="urn:microsoft.com/office/officeart/2008/layout/LinedList"/>
    <dgm:cxn modelId="{1062DFF4-EE24-41DD-8645-A88982A23E5B}" type="presOf" srcId="{AF73D9BB-8D14-48B7-B757-A9C9CCC62268}" destId="{173FD964-5BFD-4E45-9DDC-667576837C9F}" srcOrd="0" destOrd="0" presId="urn:microsoft.com/office/officeart/2008/layout/LinedList"/>
    <dgm:cxn modelId="{60295E8F-8896-4849-939F-050D67A1B74C}" type="presParOf" srcId="{173FD964-5BFD-4E45-9DDC-667576837C9F}" destId="{C6602C4D-21AF-494E-97C5-E4CD1E090E05}" srcOrd="0" destOrd="0" presId="urn:microsoft.com/office/officeart/2008/layout/LinedList"/>
    <dgm:cxn modelId="{0310D1A9-8D27-4F7B-AEFB-7BDF2B49B554}" type="presParOf" srcId="{173FD964-5BFD-4E45-9DDC-667576837C9F}" destId="{65E3D4AD-DC72-4EF0-A97B-C9E3D729D843}" srcOrd="1" destOrd="0" presId="urn:microsoft.com/office/officeart/2008/layout/LinedList"/>
    <dgm:cxn modelId="{9B8B8B19-B071-42ED-8E40-EE8F92C453ED}" type="presParOf" srcId="{65E3D4AD-DC72-4EF0-A97B-C9E3D729D843}" destId="{9725BC7B-A35B-475D-B872-AC7F6D89259D}" srcOrd="0" destOrd="0" presId="urn:microsoft.com/office/officeart/2008/layout/LinedList"/>
    <dgm:cxn modelId="{4D24EB0D-EDBC-4B2B-A58F-6DCEBFCA6A17}" type="presParOf" srcId="{65E3D4AD-DC72-4EF0-A97B-C9E3D729D843}" destId="{A87D4DC6-08F2-4FF5-8675-EC626E4ED141}" srcOrd="1" destOrd="0" presId="urn:microsoft.com/office/officeart/2008/layout/LinedList"/>
    <dgm:cxn modelId="{BAA68248-6F91-4DD0-89BC-F405C059DC28}" type="presParOf" srcId="{173FD964-5BFD-4E45-9DDC-667576837C9F}" destId="{CA0DC672-7CF7-422D-9D86-A078262997A4}" srcOrd="2" destOrd="0" presId="urn:microsoft.com/office/officeart/2008/layout/LinedList"/>
    <dgm:cxn modelId="{26F0DA0C-9860-43C5-BAB8-58F342C7C3B5}" type="presParOf" srcId="{173FD964-5BFD-4E45-9DDC-667576837C9F}" destId="{FA80CF44-3E2A-459A-82CA-15D3286AC1C2}" srcOrd="3" destOrd="0" presId="urn:microsoft.com/office/officeart/2008/layout/LinedList"/>
    <dgm:cxn modelId="{F24E6342-CB58-4BBA-96DD-DF919105F577}" type="presParOf" srcId="{FA80CF44-3E2A-459A-82CA-15D3286AC1C2}" destId="{79137004-201C-41A5-8051-07ED0F3232B1}" srcOrd="0" destOrd="0" presId="urn:microsoft.com/office/officeart/2008/layout/LinedList"/>
    <dgm:cxn modelId="{CA0B5EA2-D216-4C2A-BACD-476631744566}" type="presParOf" srcId="{FA80CF44-3E2A-459A-82CA-15D3286AC1C2}" destId="{8B9B3F96-3A73-451D-B7D4-533F5CD9E7F6}" srcOrd="1" destOrd="0" presId="urn:microsoft.com/office/officeart/2008/layout/LinedList"/>
    <dgm:cxn modelId="{98480AE2-35E8-492C-BB4B-716778D06D28}" type="presParOf" srcId="{173FD964-5BFD-4E45-9DDC-667576837C9F}" destId="{50B458D7-E0E7-4770-A012-A04DB8938B3C}" srcOrd="4" destOrd="0" presId="urn:microsoft.com/office/officeart/2008/layout/LinedList"/>
    <dgm:cxn modelId="{7CF560B5-E3AF-4111-B637-3EE18BD50A8B}" type="presParOf" srcId="{173FD964-5BFD-4E45-9DDC-667576837C9F}" destId="{79906795-8B97-4EC4-9400-8AAE766048D3}" srcOrd="5" destOrd="0" presId="urn:microsoft.com/office/officeart/2008/layout/LinedList"/>
    <dgm:cxn modelId="{2AE940B8-F9D7-45FD-9A18-40FB885611C7}" type="presParOf" srcId="{79906795-8B97-4EC4-9400-8AAE766048D3}" destId="{ED18202D-266E-4D0F-8D10-2A8590F5DC1F}" srcOrd="0" destOrd="0" presId="urn:microsoft.com/office/officeart/2008/layout/LinedList"/>
    <dgm:cxn modelId="{2B254C9E-D5FC-4D10-89C6-126772131E1C}" type="presParOf" srcId="{79906795-8B97-4EC4-9400-8AAE766048D3}" destId="{A10C79FE-6C7F-4DA1-A9CC-36C0E2FFE6FA}" srcOrd="1" destOrd="0" presId="urn:microsoft.com/office/officeart/2008/layout/LinedList"/>
    <dgm:cxn modelId="{46F5A679-B904-4429-A061-5526435C4C95}" type="presParOf" srcId="{173FD964-5BFD-4E45-9DDC-667576837C9F}" destId="{BCFAB9EF-C47F-4EDD-9FE2-81D71C897F85}" srcOrd="6" destOrd="0" presId="urn:microsoft.com/office/officeart/2008/layout/LinedList"/>
    <dgm:cxn modelId="{D40D191B-D42B-4798-A02B-D29DFE47BAE8}" type="presParOf" srcId="{173FD964-5BFD-4E45-9DDC-667576837C9F}" destId="{A7CDAC0A-5609-407C-A954-73E97A2B0A2E}" srcOrd="7" destOrd="0" presId="urn:microsoft.com/office/officeart/2008/layout/LinedList"/>
    <dgm:cxn modelId="{EFF392F7-EEB5-4B49-9CF8-E5527520082B}" type="presParOf" srcId="{A7CDAC0A-5609-407C-A954-73E97A2B0A2E}" destId="{76684F83-1C77-47DE-A088-19F93DD4F85F}" srcOrd="0" destOrd="0" presId="urn:microsoft.com/office/officeart/2008/layout/LinedList"/>
    <dgm:cxn modelId="{326DAA6D-3741-4166-BD95-E3CBD2C4C949}" type="presParOf" srcId="{A7CDAC0A-5609-407C-A954-73E97A2B0A2E}" destId="{287F07F8-71DD-4D3D-8245-2873A06615A4}"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F73D9BB-8D14-48B7-B757-A9C9CCC62268}"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2476263E-A640-4C33-BAB3-9B213FBCC88A}">
      <dgm:prSet/>
      <dgm:spPr/>
      <dgm:t>
        <a:bodyPr/>
        <a:lstStyle/>
        <a:p>
          <a:r>
            <a:rPr lang="en-US" b="1" dirty="0">
              <a:latin typeface="Calibri" panose="020F0502020204030204" pitchFamily="34" charset="0"/>
              <a:ea typeface="Calibri" panose="020F0502020204030204" pitchFamily="34" charset="0"/>
            </a:rPr>
            <a:t>Post photo or video messages via your phone</a:t>
          </a:r>
          <a:endParaRPr lang="en-US" b="1" dirty="0"/>
        </a:p>
      </dgm:t>
    </dgm:pt>
    <dgm:pt modelId="{D36747BD-93B5-4806-BDED-03E6A892E43C}" type="parTrans" cxnId="{F39660C3-D5A4-4FBB-A0B6-3720F8EC27A2}">
      <dgm:prSet/>
      <dgm:spPr/>
      <dgm:t>
        <a:bodyPr/>
        <a:lstStyle/>
        <a:p>
          <a:endParaRPr lang="en-US"/>
        </a:p>
      </dgm:t>
    </dgm:pt>
    <dgm:pt modelId="{1237805C-3B38-4E63-B4C0-BCA2F30A0CD8}" type="sibTrans" cxnId="{F39660C3-D5A4-4FBB-A0B6-3720F8EC27A2}">
      <dgm:prSet/>
      <dgm:spPr/>
      <dgm:t>
        <a:bodyPr/>
        <a:lstStyle/>
        <a:p>
          <a:endParaRPr lang="en-US"/>
        </a:p>
      </dgm:t>
    </dgm:pt>
    <dgm:pt modelId="{687C74F5-9A65-4BEB-B70E-58AAF4912D7E}">
      <dgm:prSet/>
      <dgm:spPr/>
      <dgm:t>
        <a:bodyPr/>
        <a:lstStyle/>
        <a:p>
          <a:r>
            <a:rPr lang="en-US" b="1" dirty="0">
              <a:latin typeface="Calibri" panose="020F0502020204030204" pitchFamily="34" charset="0"/>
              <a:ea typeface="Calibri" panose="020F0502020204030204" pitchFamily="34" charset="0"/>
            </a:rPr>
            <a:t>Posts are only available for a short period of time and then disappear</a:t>
          </a:r>
          <a:endParaRPr lang="en-US" b="1" dirty="0"/>
        </a:p>
      </dgm:t>
    </dgm:pt>
    <dgm:pt modelId="{5764DD1A-580B-406D-9C90-B1BA420BED56}" type="parTrans" cxnId="{7B091441-4D08-4C6B-B9E8-32A45F5BFCBD}">
      <dgm:prSet/>
      <dgm:spPr/>
      <dgm:t>
        <a:bodyPr/>
        <a:lstStyle/>
        <a:p>
          <a:endParaRPr lang="en-US"/>
        </a:p>
      </dgm:t>
    </dgm:pt>
    <dgm:pt modelId="{4CAF2973-C473-472D-9B5E-D80935FBFAE6}" type="sibTrans" cxnId="{7B091441-4D08-4C6B-B9E8-32A45F5BFCBD}">
      <dgm:prSet/>
      <dgm:spPr/>
      <dgm:t>
        <a:bodyPr/>
        <a:lstStyle/>
        <a:p>
          <a:endParaRPr lang="en-US"/>
        </a:p>
      </dgm:t>
    </dgm:pt>
    <dgm:pt modelId="{01989141-C12E-4625-80C5-9DC7C5ED777C}">
      <dgm:prSet/>
      <dgm:spPr/>
      <dgm:t>
        <a:bodyPr/>
        <a:lstStyle/>
        <a:p>
          <a:r>
            <a:rPr lang="en-US" b="1" dirty="0">
              <a:latin typeface="Calibri" panose="020F0502020204030204" pitchFamily="34" charset="0"/>
              <a:ea typeface="Calibri" panose="020F0502020204030204" pitchFamily="34" charset="0"/>
            </a:rPr>
            <a:t>Filters may be applied to modify the photos</a:t>
          </a:r>
          <a:endParaRPr lang="en-US" b="1" dirty="0"/>
        </a:p>
      </dgm:t>
    </dgm:pt>
    <dgm:pt modelId="{4E6FB090-28C0-4CCD-8187-134C360CB233}" type="parTrans" cxnId="{3CC382CB-E9BA-4DA4-A46E-96B5EF367C36}">
      <dgm:prSet/>
      <dgm:spPr/>
      <dgm:t>
        <a:bodyPr/>
        <a:lstStyle/>
        <a:p>
          <a:endParaRPr lang="en-US"/>
        </a:p>
      </dgm:t>
    </dgm:pt>
    <dgm:pt modelId="{96A4079D-4C18-41A0-9166-C6CE8182E753}" type="sibTrans" cxnId="{3CC382CB-E9BA-4DA4-A46E-96B5EF367C36}">
      <dgm:prSet/>
      <dgm:spPr/>
      <dgm:t>
        <a:bodyPr/>
        <a:lstStyle/>
        <a:p>
          <a:endParaRPr lang="en-US"/>
        </a:p>
      </dgm:t>
    </dgm:pt>
    <dgm:pt modelId="{DBF1BFAA-7F26-4BA0-AE46-37418BFA0312}">
      <dgm:prSet/>
      <dgm:spPr/>
      <dgm:t>
        <a:bodyPr/>
        <a:lstStyle/>
        <a:p>
          <a:r>
            <a:rPr lang="en-US" b="1" dirty="0"/>
            <a:t>Stories which show a series of photos/videos</a:t>
          </a:r>
        </a:p>
      </dgm:t>
    </dgm:pt>
    <dgm:pt modelId="{C6B76B00-2D08-429E-AE8C-C30459022A23}" type="parTrans" cxnId="{3049604D-F9E7-4C10-A7FA-583DF4E3F13C}">
      <dgm:prSet/>
      <dgm:spPr/>
      <dgm:t>
        <a:bodyPr/>
        <a:lstStyle/>
        <a:p>
          <a:endParaRPr lang="en-US"/>
        </a:p>
      </dgm:t>
    </dgm:pt>
    <dgm:pt modelId="{24970738-5E3E-455B-A262-4843DA4C3EED}" type="sibTrans" cxnId="{3049604D-F9E7-4C10-A7FA-583DF4E3F13C}">
      <dgm:prSet/>
      <dgm:spPr/>
      <dgm:t>
        <a:bodyPr/>
        <a:lstStyle/>
        <a:p>
          <a:endParaRPr lang="en-US"/>
        </a:p>
      </dgm:t>
    </dgm:pt>
    <dgm:pt modelId="{173FD964-5BFD-4E45-9DDC-667576837C9F}" type="pres">
      <dgm:prSet presAssocID="{AF73D9BB-8D14-48B7-B757-A9C9CCC62268}" presName="vert0" presStyleCnt="0">
        <dgm:presLayoutVars>
          <dgm:dir/>
          <dgm:animOne val="branch"/>
          <dgm:animLvl val="lvl"/>
        </dgm:presLayoutVars>
      </dgm:prSet>
      <dgm:spPr/>
    </dgm:pt>
    <dgm:pt modelId="{C6602C4D-21AF-494E-97C5-E4CD1E090E05}" type="pres">
      <dgm:prSet presAssocID="{2476263E-A640-4C33-BAB3-9B213FBCC88A}" presName="thickLine" presStyleLbl="alignNode1" presStyleIdx="0" presStyleCnt="4"/>
      <dgm:spPr/>
    </dgm:pt>
    <dgm:pt modelId="{65E3D4AD-DC72-4EF0-A97B-C9E3D729D843}" type="pres">
      <dgm:prSet presAssocID="{2476263E-A640-4C33-BAB3-9B213FBCC88A}" presName="horz1" presStyleCnt="0"/>
      <dgm:spPr/>
    </dgm:pt>
    <dgm:pt modelId="{9725BC7B-A35B-475D-B872-AC7F6D89259D}" type="pres">
      <dgm:prSet presAssocID="{2476263E-A640-4C33-BAB3-9B213FBCC88A}" presName="tx1" presStyleLbl="revTx" presStyleIdx="0" presStyleCnt="4"/>
      <dgm:spPr/>
    </dgm:pt>
    <dgm:pt modelId="{A87D4DC6-08F2-4FF5-8675-EC626E4ED141}" type="pres">
      <dgm:prSet presAssocID="{2476263E-A640-4C33-BAB3-9B213FBCC88A}" presName="vert1" presStyleCnt="0"/>
      <dgm:spPr/>
    </dgm:pt>
    <dgm:pt modelId="{CA0DC672-7CF7-422D-9D86-A078262997A4}" type="pres">
      <dgm:prSet presAssocID="{687C74F5-9A65-4BEB-B70E-58AAF4912D7E}" presName="thickLine" presStyleLbl="alignNode1" presStyleIdx="1" presStyleCnt="4"/>
      <dgm:spPr/>
    </dgm:pt>
    <dgm:pt modelId="{FA80CF44-3E2A-459A-82CA-15D3286AC1C2}" type="pres">
      <dgm:prSet presAssocID="{687C74F5-9A65-4BEB-B70E-58AAF4912D7E}" presName="horz1" presStyleCnt="0"/>
      <dgm:spPr/>
    </dgm:pt>
    <dgm:pt modelId="{79137004-201C-41A5-8051-07ED0F3232B1}" type="pres">
      <dgm:prSet presAssocID="{687C74F5-9A65-4BEB-B70E-58AAF4912D7E}" presName="tx1" presStyleLbl="revTx" presStyleIdx="1" presStyleCnt="4"/>
      <dgm:spPr/>
    </dgm:pt>
    <dgm:pt modelId="{8B9B3F96-3A73-451D-B7D4-533F5CD9E7F6}" type="pres">
      <dgm:prSet presAssocID="{687C74F5-9A65-4BEB-B70E-58AAF4912D7E}" presName="vert1" presStyleCnt="0"/>
      <dgm:spPr/>
    </dgm:pt>
    <dgm:pt modelId="{50B458D7-E0E7-4770-A012-A04DB8938B3C}" type="pres">
      <dgm:prSet presAssocID="{01989141-C12E-4625-80C5-9DC7C5ED777C}" presName="thickLine" presStyleLbl="alignNode1" presStyleIdx="2" presStyleCnt="4"/>
      <dgm:spPr/>
    </dgm:pt>
    <dgm:pt modelId="{79906795-8B97-4EC4-9400-8AAE766048D3}" type="pres">
      <dgm:prSet presAssocID="{01989141-C12E-4625-80C5-9DC7C5ED777C}" presName="horz1" presStyleCnt="0"/>
      <dgm:spPr/>
    </dgm:pt>
    <dgm:pt modelId="{ED18202D-266E-4D0F-8D10-2A8590F5DC1F}" type="pres">
      <dgm:prSet presAssocID="{01989141-C12E-4625-80C5-9DC7C5ED777C}" presName="tx1" presStyleLbl="revTx" presStyleIdx="2" presStyleCnt="4"/>
      <dgm:spPr/>
    </dgm:pt>
    <dgm:pt modelId="{A10C79FE-6C7F-4DA1-A9CC-36C0E2FFE6FA}" type="pres">
      <dgm:prSet presAssocID="{01989141-C12E-4625-80C5-9DC7C5ED777C}" presName="vert1" presStyleCnt="0"/>
      <dgm:spPr/>
    </dgm:pt>
    <dgm:pt modelId="{BCFAB9EF-C47F-4EDD-9FE2-81D71C897F85}" type="pres">
      <dgm:prSet presAssocID="{DBF1BFAA-7F26-4BA0-AE46-37418BFA0312}" presName="thickLine" presStyleLbl="alignNode1" presStyleIdx="3" presStyleCnt="4"/>
      <dgm:spPr/>
    </dgm:pt>
    <dgm:pt modelId="{A7CDAC0A-5609-407C-A954-73E97A2B0A2E}" type="pres">
      <dgm:prSet presAssocID="{DBF1BFAA-7F26-4BA0-AE46-37418BFA0312}" presName="horz1" presStyleCnt="0"/>
      <dgm:spPr/>
    </dgm:pt>
    <dgm:pt modelId="{76684F83-1C77-47DE-A088-19F93DD4F85F}" type="pres">
      <dgm:prSet presAssocID="{DBF1BFAA-7F26-4BA0-AE46-37418BFA0312}" presName="tx1" presStyleLbl="revTx" presStyleIdx="3" presStyleCnt="4"/>
      <dgm:spPr/>
    </dgm:pt>
    <dgm:pt modelId="{287F07F8-71DD-4D3D-8245-2873A06615A4}" type="pres">
      <dgm:prSet presAssocID="{DBF1BFAA-7F26-4BA0-AE46-37418BFA0312}" presName="vert1" presStyleCnt="0"/>
      <dgm:spPr/>
    </dgm:pt>
  </dgm:ptLst>
  <dgm:cxnLst>
    <dgm:cxn modelId="{9A65540F-A763-4786-9CE1-235FABC38698}" type="presOf" srcId="{687C74F5-9A65-4BEB-B70E-58AAF4912D7E}" destId="{79137004-201C-41A5-8051-07ED0F3232B1}" srcOrd="0" destOrd="0" presId="urn:microsoft.com/office/officeart/2008/layout/LinedList"/>
    <dgm:cxn modelId="{7B091441-4D08-4C6B-B9E8-32A45F5BFCBD}" srcId="{AF73D9BB-8D14-48B7-B757-A9C9CCC62268}" destId="{687C74F5-9A65-4BEB-B70E-58AAF4912D7E}" srcOrd="1" destOrd="0" parTransId="{5764DD1A-580B-406D-9C90-B1BA420BED56}" sibTransId="{4CAF2973-C473-472D-9B5E-D80935FBFAE6}"/>
    <dgm:cxn modelId="{2B748765-1842-4CCF-881F-85B05FCCB805}" type="presOf" srcId="{2476263E-A640-4C33-BAB3-9B213FBCC88A}" destId="{9725BC7B-A35B-475D-B872-AC7F6D89259D}" srcOrd="0" destOrd="0" presId="urn:microsoft.com/office/officeart/2008/layout/LinedList"/>
    <dgm:cxn modelId="{3049604D-F9E7-4C10-A7FA-583DF4E3F13C}" srcId="{AF73D9BB-8D14-48B7-B757-A9C9CCC62268}" destId="{DBF1BFAA-7F26-4BA0-AE46-37418BFA0312}" srcOrd="3" destOrd="0" parTransId="{C6B76B00-2D08-429E-AE8C-C30459022A23}" sibTransId="{24970738-5E3E-455B-A262-4843DA4C3EED}"/>
    <dgm:cxn modelId="{F39660C3-D5A4-4FBB-A0B6-3720F8EC27A2}" srcId="{AF73D9BB-8D14-48B7-B757-A9C9CCC62268}" destId="{2476263E-A640-4C33-BAB3-9B213FBCC88A}" srcOrd="0" destOrd="0" parTransId="{D36747BD-93B5-4806-BDED-03E6A892E43C}" sibTransId="{1237805C-3B38-4E63-B4C0-BCA2F30A0CD8}"/>
    <dgm:cxn modelId="{3CC382CB-E9BA-4DA4-A46E-96B5EF367C36}" srcId="{AF73D9BB-8D14-48B7-B757-A9C9CCC62268}" destId="{01989141-C12E-4625-80C5-9DC7C5ED777C}" srcOrd="2" destOrd="0" parTransId="{4E6FB090-28C0-4CCD-8187-134C360CB233}" sibTransId="{96A4079D-4C18-41A0-9166-C6CE8182E753}"/>
    <dgm:cxn modelId="{ED390CCE-D163-4127-84A4-3CF9DD928D92}" type="presOf" srcId="{DBF1BFAA-7F26-4BA0-AE46-37418BFA0312}" destId="{76684F83-1C77-47DE-A088-19F93DD4F85F}" srcOrd="0" destOrd="0" presId="urn:microsoft.com/office/officeart/2008/layout/LinedList"/>
    <dgm:cxn modelId="{F5C23DD8-9AB3-4277-9BD3-DA232E10219B}" type="presOf" srcId="{01989141-C12E-4625-80C5-9DC7C5ED777C}" destId="{ED18202D-266E-4D0F-8D10-2A8590F5DC1F}" srcOrd="0" destOrd="0" presId="urn:microsoft.com/office/officeart/2008/layout/LinedList"/>
    <dgm:cxn modelId="{1062DFF4-EE24-41DD-8645-A88982A23E5B}" type="presOf" srcId="{AF73D9BB-8D14-48B7-B757-A9C9CCC62268}" destId="{173FD964-5BFD-4E45-9DDC-667576837C9F}" srcOrd="0" destOrd="0" presId="urn:microsoft.com/office/officeart/2008/layout/LinedList"/>
    <dgm:cxn modelId="{60295E8F-8896-4849-939F-050D67A1B74C}" type="presParOf" srcId="{173FD964-5BFD-4E45-9DDC-667576837C9F}" destId="{C6602C4D-21AF-494E-97C5-E4CD1E090E05}" srcOrd="0" destOrd="0" presId="urn:microsoft.com/office/officeart/2008/layout/LinedList"/>
    <dgm:cxn modelId="{0310D1A9-8D27-4F7B-AEFB-7BDF2B49B554}" type="presParOf" srcId="{173FD964-5BFD-4E45-9DDC-667576837C9F}" destId="{65E3D4AD-DC72-4EF0-A97B-C9E3D729D843}" srcOrd="1" destOrd="0" presId="urn:microsoft.com/office/officeart/2008/layout/LinedList"/>
    <dgm:cxn modelId="{9B8B8B19-B071-42ED-8E40-EE8F92C453ED}" type="presParOf" srcId="{65E3D4AD-DC72-4EF0-A97B-C9E3D729D843}" destId="{9725BC7B-A35B-475D-B872-AC7F6D89259D}" srcOrd="0" destOrd="0" presId="urn:microsoft.com/office/officeart/2008/layout/LinedList"/>
    <dgm:cxn modelId="{4D24EB0D-EDBC-4B2B-A58F-6DCEBFCA6A17}" type="presParOf" srcId="{65E3D4AD-DC72-4EF0-A97B-C9E3D729D843}" destId="{A87D4DC6-08F2-4FF5-8675-EC626E4ED141}" srcOrd="1" destOrd="0" presId="urn:microsoft.com/office/officeart/2008/layout/LinedList"/>
    <dgm:cxn modelId="{BAA68248-6F91-4DD0-89BC-F405C059DC28}" type="presParOf" srcId="{173FD964-5BFD-4E45-9DDC-667576837C9F}" destId="{CA0DC672-7CF7-422D-9D86-A078262997A4}" srcOrd="2" destOrd="0" presId="urn:microsoft.com/office/officeart/2008/layout/LinedList"/>
    <dgm:cxn modelId="{26F0DA0C-9860-43C5-BAB8-58F342C7C3B5}" type="presParOf" srcId="{173FD964-5BFD-4E45-9DDC-667576837C9F}" destId="{FA80CF44-3E2A-459A-82CA-15D3286AC1C2}" srcOrd="3" destOrd="0" presId="urn:microsoft.com/office/officeart/2008/layout/LinedList"/>
    <dgm:cxn modelId="{F24E6342-CB58-4BBA-96DD-DF919105F577}" type="presParOf" srcId="{FA80CF44-3E2A-459A-82CA-15D3286AC1C2}" destId="{79137004-201C-41A5-8051-07ED0F3232B1}" srcOrd="0" destOrd="0" presId="urn:microsoft.com/office/officeart/2008/layout/LinedList"/>
    <dgm:cxn modelId="{CA0B5EA2-D216-4C2A-BACD-476631744566}" type="presParOf" srcId="{FA80CF44-3E2A-459A-82CA-15D3286AC1C2}" destId="{8B9B3F96-3A73-451D-B7D4-533F5CD9E7F6}" srcOrd="1" destOrd="0" presId="urn:microsoft.com/office/officeart/2008/layout/LinedList"/>
    <dgm:cxn modelId="{98480AE2-35E8-492C-BB4B-716778D06D28}" type="presParOf" srcId="{173FD964-5BFD-4E45-9DDC-667576837C9F}" destId="{50B458D7-E0E7-4770-A012-A04DB8938B3C}" srcOrd="4" destOrd="0" presId="urn:microsoft.com/office/officeart/2008/layout/LinedList"/>
    <dgm:cxn modelId="{7CF560B5-E3AF-4111-B637-3EE18BD50A8B}" type="presParOf" srcId="{173FD964-5BFD-4E45-9DDC-667576837C9F}" destId="{79906795-8B97-4EC4-9400-8AAE766048D3}" srcOrd="5" destOrd="0" presId="urn:microsoft.com/office/officeart/2008/layout/LinedList"/>
    <dgm:cxn modelId="{2AE940B8-F9D7-45FD-9A18-40FB885611C7}" type="presParOf" srcId="{79906795-8B97-4EC4-9400-8AAE766048D3}" destId="{ED18202D-266E-4D0F-8D10-2A8590F5DC1F}" srcOrd="0" destOrd="0" presId="urn:microsoft.com/office/officeart/2008/layout/LinedList"/>
    <dgm:cxn modelId="{2B254C9E-D5FC-4D10-89C6-126772131E1C}" type="presParOf" srcId="{79906795-8B97-4EC4-9400-8AAE766048D3}" destId="{A10C79FE-6C7F-4DA1-A9CC-36C0E2FFE6FA}" srcOrd="1" destOrd="0" presId="urn:microsoft.com/office/officeart/2008/layout/LinedList"/>
    <dgm:cxn modelId="{46F5A679-B904-4429-A061-5526435C4C95}" type="presParOf" srcId="{173FD964-5BFD-4E45-9DDC-667576837C9F}" destId="{BCFAB9EF-C47F-4EDD-9FE2-81D71C897F85}" srcOrd="6" destOrd="0" presId="urn:microsoft.com/office/officeart/2008/layout/LinedList"/>
    <dgm:cxn modelId="{D40D191B-D42B-4798-A02B-D29DFE47BAE8}" type="presParOf" srcId="{173FD964-5BFD-4E45-9DDC-667576837C9F}" destId="{A7CDAC0A-5609-407C-A954-73E97A2B0A2E}" srcOrd="7" destOrd="0" presId="urn:microsoft.com/office/officeart/2008/layout/LinedList"/>
    <dgm:cxn modelId="{EFF392F7-EEB5-4B49-9CF8-E5527520082B}" type="presParOf" srcId="{A7CDAC0A-5609-407C-A954-73E97A2B0A2E}" destId="{76684F83-1C77-47DE-A088-19F93DD4F85F}" srcOrd="0" destOrd="0" presId="urn:microsoft.com/office/officeart/2008/layout/LinedList"/>
    <dgm:cxn modelId="{326DAA6D-3741-4166-BD95-E3CBD2C4C949}" type="presParOf" srcId="{A7CDAC0A-5609-407C-A954-73E97A2B0A2E}" destId="{287F07F8-71DD-4D3D-8245-2873A06615A4}"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F73D9BB-8D14-48B7-B757-A9C9CCC62268}"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2476263E-A640-4C33-BAB3-9B213FBCC88A}">
      <dgm:prSet/>
      <dgm:spPr/>
      <dgm:t>
        <a:bodyPr/>
        <a:lstStyle/>
        <a:p>
          <a:r>
            <a:rPr lang="en-US" b="1" dirty="0">
              <a:latin typeface="Calibri" panose="020F0502020204030204" pitchFamily="34" charset="0"/>
              <a:ea typeface="Calibri" panose="020F0502020204030204" pitchFamily="34" charset="0"/>
            </a:rPr>
            <a:t>App for finding ideas/inspiration</a:t>
          </a:r>
          <a:endParaRPr lang="en-US" b="1" dirty="0"/>
        </a:p>
      </dgm:t>
    </dgm:pt>
    <dgm:pt modelId="{D36747BD-93B5-4806-BDED-03E6A892E43C}" type="parTrans" cxnId="{F39660C3-D5A4-4FBB-A0B6-3720F8EC27A2}">
      <dgm:prSet/>
      <dgm:spPr/>
      <dgm:t>
        <a:bodyPr/>
        <a:lstStyle/>
        <a:p>
          <a:endParaRPr lang="en-US"/>
        </a:p>
      </dgm:t>
    </dgm:pt>
    <dgm:pt modelId="{1237805C-3B38-4E63-B4C0-BCA2F30A0CD8}" type="sibTrans" cxnId="{F39660C3-D5A4-4FBB-A0B6-3720F8EC27A2}">
      <dgm:prSet/>
      <dgm:spPr/>
      <dgm:t>
        <a:bodyPr/>
        <a:lstStyle/>
        <a:p>
          <a:endParaRPr lang="en-US"/>
        </a:p>
      </dgm:t>
    </dgm:pt>
    <dgm:pt modelId="{687C74F5-9A65-4BEB-B70E-58AAF4912D7E}">
      <dgm:prSet/>
      <dgm:spPr/>
      <dgm:t>
        <a:bodyPr/>
        <a:lstStyle/>
        <a:p>
          <a:r>
            <a:rPr lang="en-US" b="1" dirty="0">
              <a:latin typeface="Calibri" panose="020F0502020204030204" pitchFamily="34" charset="0"/>
              <a:ea typeface="Calibri" panose="020F0502020204030204" pitchFamily="34" charset="0"/>
            </a:rPr>
            <a:t>Pins are individual posts of photos and/or text with an idea</a:t>
          </a:r>
        </a:p>
      </dgm:t>
    </dgm:pt>
    <dgm:pt modelId="{5764DD1A-580B-406D-9C90-B1BA420BED56}" type="parTrans" cxnId="{7B091441-4D08-4C6B-B9E8-32A45F5BFCBD}">
      <dgm:prSet/>
      <dgm:spPr/>
      <dgm:t>
        <a:bodyPr/>
        <a:lstStyle/>
        <a:p>
          <a:endParaRPr lang="en-US"/>
        </a:p>
      </dgm:t>
    </dgm:pt>
    <dgm:pt modelId="{4CAF2973-C473-472D-9B5E-D80935FBFAE6}" type="sibTrans" cxnId="{7B091441-4D08-4C6B-B9E8-32A45F5BFCBD}">
      <dgm:prSet/>
      <dgm:spPr/>
      <dgm:t>
        <a:bodyPr/>
        <a:lstStyle/>
        <a:p>
          <a:endParaRPr lang="en-US"/>
        </a:p>
      </dgm:t>
    </dgm:pt>
    <dgm:pt modelId="{01989141-C12E-4625-80C5-9DC7C5ED777C}">
      <dgm:prSet/>
      <dgm:spPr/>
      <dgm:t>
        <a:bodyPr/>
        <a:lstStyle/>
        <a:p>
          <a:r>
            <a:rPr lang="en-US" b="1" dirty="0">
              <a:latin typeface="Calibri" panose="020F0502020204030204" pitchFamily="34" charset="0"/>
              <a:ea typeface="Calibri" panose="020F0502020204030204" pitchFamily="34" charset="0"/>
            </a:rPr>
            <a:t>Boards are a collection of Pins on a particular topic</a:t>
          </a:r>
          <a:endParaRPr lang="en-US" b="1" dirty="0"/>
        </a:p>
      </dgm:t>
    </dgm:pt>
    <dgm:pt modelId="{4E6FB090-28C0-4CCD-8187-134C360CB233}" type="parTrans" cxnId="{3CC382CB-E9BA-4DA4-A46E-96B5EF367C36}">
      <dgm:prSet/>
      <dgm:spPr/>
      <dgm:t>
        <a:bodyPr/>
        <a:lstStyle/>
        <a:p>
          <a:endParaRPr lang="en-US"/>
        </a:p>
      </dgm:t>
    </dgm:pt>
    <dgm:pt modelId="{96A4079D-4C18-41A0-9166-C6CE8182E753}" type="sibTrans" cxnId="{3CC382CB-E9BA-4DA4-A46E-96B5EF367C36}">
      <dgm:prSet/>
      <dgm:spPr/>
      <dgm:t>
        <a:bodyPr/>
        <a:lstStyle/>
        <a:p>
          <a:endParaRPr lang="en-US"/>
        </a:p>
      </dgm:t>
    </dgm:pt>
    <dgm:pt modelId="{DBF1BFAA-7F26-4BA0-AE46-37418BFA0312}">
      <dgm:prSet/>
      <dgm:spPr/>
      <dgm:t>
        <a:bodyPr/>
        <a:lstStyle/>
        <a:p>
          <a:r>
            <a:rPr lang="en-US" b="1" dirty="0"/>
            <a:t>Create or find Pins/Boards to learn/share ideas with other users</a:t>
          </a:r>
        </a:p>
      </dgm:t>
    </dgm:pt>
    <dgm:pt modelId="{C6B76B00-2D08-429E-AE8C-C30459022A23}" type="parTrans" cxnId="{3049604D-F9E7-4C10-A7FA-583DF4E3F13C}">
      <dgm:prSet/>
      <dgm:spPr/>
      <dgm:t>
        <a:bodyPr/>
        <a:lstStyle/>
        <a:p>
          <a:endParaRPr lang="en-US"/>
        </a:p>
      </dgm:t>
    </dgm:pt>
    <dgm:pt modelId="{24970738-5E3E-455B-A262-4843DA4C3EED}" type="sibTrans" cxnId="{3049604D-F9E7-4C10-A7FA-583DF4E3F13C}">
      <dgm:prSet/>
      <dgm:spPr/>
      <dgm:t>
        <a:bodyPr/>
        <a:lstStyle/>
        <a:p>
          <a:endParaRPr lang="en-US"/>
        </a:p>
      </dgm:t>
    </dgm:pt>
    <dgm:pt modelId="{173FD964-5BFD-4E45-9DDC-667576837C9F}" type="pres">
      <dgm:prSet presAssocID="{AF73D9BB-8D14-48B7-B757-A9C9CCC62268}" presName="vert0" presStyleCnt="0">
        <dgm:presLayoutVars>
          <dgm:dir/>
          <dgm:animOne val="branch"/>
          <dgm:animLvl val="lvl"/>
        </dgm:presLayoutVars>
      </dgm:prSet>
      <dgm:spPr/>
    </dgm:pt>
    <dgm:pt modelId="{C6602C4D-21AF-494E-97C5-E4CD1E090E05}" type="pres">
      <dgm:prSet presAssocID="{2476263E-A640-4C33-BAB3-9B213FBCC88A}" presName="thickLine" presStyleLbl="alignNode1" presStyleIdx="0" presStyleCnt="4"/>
      <dgm:spPr/>
    </dgm:pt>
    <dgm:pt modelId="{65E3D4AD-DC72-4EF0-A97B-C9E3D729D843}" type="pres">
      <dgm:prSet presAssocID="{2476263E-A640-4C33-BAB3-9B213FBCC88A}" presName="horz1" presStyleCnt="0"/>
      <dgm:spPr/>
    </dgm:pt>
    <dgm:pt modelId="{9725BC7B-A35B-475D-B872-AC7F6D89259D}" type="pres">
      <dgm:prSet presAssocID="{2476263E-A640-4C33-BAB3-9B213FBCC88A}" presName="tx1" presStyleLbl="revTx" presStyleIdx="0" presStyleCnt="4"/>
      <dgm:spPr/>
    </dgm:pt>
    <dgm:pt modelId="{A87D4DC6-08F2-4FF5-8675-EC626E4ED141}" type="pres">
      <dgm:prSet presAssocID="{2476263E-A640-4C33-BAB3-9B213FBCC88A}" presName="vert1" presStyleCnt="0"/>
      <dgm:spPr/>
    </dgm:pt>
    <dgm:pt modelId="{CA0DC672-7CF7-422D-9D86-A078262997A4}" type="pres">
      <dgm:prSet presAssocID="{687C74F5-9A65-4BEB-B70E-58AAF4912D7E}" presName="thickLine" presStyleLbl="alignNode1" presStyleIdx="1" presStyleCnt="4"/>
      <dgm:spPr/>
    </dgm:pt>
    <dgm:pt modelId="{FA80CF44-3E2A-459A-82CA-15D3286AC1C2}" type="pres">
      <dgm:prSet presAssocID="{687C74F5-9A65-4BEB-B70E-58AAF4912D7E}" presName="horz1" presStyleCnt="0"/>
      <dgm:spPr/>
    </dgm:pt>
    <dgm:pt modelId="{79137004-201C-41A5-8051-07ED0F3232B1}" type="pres">
      <dgm:prSet presAssocID="{687C74F5-9A65-4BEB-B70E-58AAF4912D7E}" presName="tx1" presStyleLbl="revTx" presStyleIdx="1" presStyleCnt="4"/>
      <dgm:spPr/>
    </dgm:pt>
    <dgm:pt modelId="{8B9B3F96-3A73-451D-B7D4-533F5CD9E7F6}" type="pres">
      <dgm:prSet presAssocID="{687C74F5-9A65-4BEB-B70E-58AAF4912D7E}" presName="vert1" presStyleCnt="0"/>
      <dgm:spPr/>
    </dgm:pt>
    <dgm:pt modelId="{50B458D7-E0E7-4770-A012-A04DB8938B3C}" type="pres">
      <dgm:prSet presAssocID="{01989141-C12E-4625-80C5-9DC7C5ED777C}" presName="thickLine" presStyleLbl="alignNode1" presStyleIdx="2" presStyleCnt="4"/>
      <dgm:spPr/>
    </dgm:pt>
    <dgm:pt modelId="{79906795-8B97-4EC4-9400-8AAE766048D3}" type="pres">
      <dgm:prSet presAssocID="{01989141-C12E-4625-80C5-9DC7C5ED777C}" presName="horz1" presStyleCnt="0"/>
      <dgm:spPr/>
    </dgm:pt>
    <dgm:pt modelId="{ED18202D-266E-4D0F-8D10-2A8590F5DC1F}" type="pres">
      <dgm:prSet presAssocID="{01989141-C12E-4625-80C5-9DC7C5ED777C}" presName="tx1" presStyleLbl="revTx" presStyleIdx="2" presStyleCnt="4"/>
      <dgm:spPr/>
    </dgm:pt>
    <dgm:pt modelId="{A10C79FE-6C7F-4DA1-A9CC-36C0E2FFE6FA}" type="pres">
      <dgm:prSet presAssocID="{01989141-C12E-4625-80C5-9DC7C5ED777C}" presName="vert1" presStyleCnt="0"/>
      <dgm:spPr/>
    </dgm:pt>
    <dgm:pt modelId="{BCFAB9EF-C47F-4EDD-9FE2-81D71C897F85}" type="pres">
      <dgm:prSet presAssocID="{DBF1BFAA-7F26-4BA0-AE46-37418BFA0312}" presName="thickLine" presStyleLbl="alignNode1" presStyleIdx="3" presStyleCnt="4"/>
      <dgm:spPr/>
    </dgm:pt>
    <dgm:pt modelId="{A7CDAC0A-5609-407C-A954-73E97A2B0A2E}" type="pres">
      <dgm:prSet presAssocID="{DBF1BFAA-7F26-4BA0-AE46-37418BFA0312}" presName="horz1" presStyleCnt="0"/>
      <dgm:spPr/>
    </dgm:pt>
    <dgm:pt modelId="{76684F83-1C77-47DE-A088-19F93DD4F85F}" type="pres">
      <dgm:prSet presAssocID="{DBF1BFAA-7F26-4BA0-AE46-37418BFA0312}" presName="tx1" presStyleLbl="revTx" presStyleIdx="3" presStyleCnt="4"/>
      <dgm:spPr/>
    </dgm:pt>
    <dgm:pt modelId="{287F07F8-71DD-4D3D-8245-2873A06615A4}" type="pres">
      <dgm:prSet presAssocID="{DBF1BFAA-7F26-4BA0-AE46-37418BFA0312}" presName="vert1" presStyleCnt="0"/>
      <dgm:spPr/>
    </dgm:pt>
  </dgm:ptLst>
  <dgm:cxnLst>
    <dgm:cxn modelId="{9A65540F-A763-4786-9CE1-235FABC38698}" type="presOf" srcId="{687C74F5-9A65-4BEB-B70E-58AAF4912D7E}" destId="{79137004-201C-41A5-8051-07ED0F3232B1}" srcOrd="0" destOrd="0" presId="urn:microsoft.com/office/officeart/2008/layout/LinedList"/>
    <dgm:cxn modelId="{7B091441-4D08-4C6B-B9E8-32A45F5BFCBD}" srcId="{AF73D9BB-8D14-48B7-B757-A9C9CCC62268}" destId="{687C74F5-9A65-4BEB-B70E-58AAF4912D7E}" srcOrd="1" destOrd="0" parTransId="{5764DD1A-580B-406D-9C90-B1BA420BED56}" sibTransId="{4CAF2973-C473-472D-9B5E-D80935FBFAE6}"/>
    <dgm:cxn modelId="{2B748765-1842-4CCF-881F-85B05FCCB805}" type="presOf" srcId="{2476263E-A640-4C33-BAB3-9B213FBCC88A}" destId="{9725BC7B-A35B-475D-B872-AC7F6D89259D}" srcOrd="0" destOrd="0" presId="urn:microsoft.com/office/officeart/2008/layout/LinedList"/>
    <dgm:cxn modelId="{3049604D-F9E7-4C10-A7FA-583DF4E3F13C}" srcId="{AF73D9BB-8D14-48B7-B757-A9C9CCC62268}" destId="{DBF1BFAA-7F26-4BA0-AE46-37418BFA0312}" srcOrd="3" destOrd="0" parTransId="{C6B76B00-2D08-429E-AE8C-C30459022A23}" sibTransId="{24970738-5E3E-455B-A262-4843DA4C3EED}"/>
    <dgm:cxn modelId="{F39660C3-D5A4-4FBB-A0B6-3720F8EC27A2}" srcId="{AF73D9BB-8D14-48B7-B757-A9C9CCC62268}" destId="{2476263E-A640-4C33-BAB3-9B213FBCC88A}" srcOrd="0" destOrd="0" parTransId="{D36747BD-93B5-4806-BDED-03E6A892E43C}" sibTransId="{1237805C-3B38-4E63-B4C0-BCA2F30A0CD8}"/>
    <dgm:cxn modelId="{3CC382CB-E9BA-4DA4-A46E-96B5EF367C36}" srcId="{AF73D9BB-8D14-48B7-B757-A9C9CCC62268}" destId="{01989141-C12E-4625-80C5-9DC7C5ED777C}" srcOrd="2" destOrd="0" parTransId="{4E6FB090-28C0-4CCD-8187-134C360CB233}" sibTransId="{96A4079D-4C18-41A0-9166-C6CE8182E753}"/>
    <dgm:cxn modelId="{ED390CCE-D163-4127-84A4-3CF9DD928D92}" type="presOf" srcId="{DBF1BFAA-7F26-4BA0-AE46-37418BFA0312}" destId="{76684F83-1C77-47DE-A088-19F93DD4F85F}" srcOrd="0" destOrd="0" presId="urn:microsoft.com/office/officeart/2008/layout/LinedList"/>
    <dgm:cxn modelId="{F5C23DD8-9AB3-4277-9BD3-DA232E10219B}" type="presOf" srcId="{01989141-C12E-4625-80C5-9DC7C5ED777C}" destId="{ED18202D-266E-4D0F-8D10-2A8590F5DC1F}" srcOrd="0" destOrd="0" presId="urn:microsoft.com/office/officeart/2008/layout/LinedList"/>
    <dgm:cxn modelId="{1062DFF4-EE24-41DD-8645-A88982A23E5B}" type="presOf" srcId="{AF73D9BB-8D14-48B7-B757-A9C9CCC62268}" destId="{173FD964-5BFD-4E45-9DDC-667576837C9F}" srcOrd="0" destOrd="0" presId="urn:microsoft.com/office/officeart/2008/layout/LinedList"/>
    <dgm:cxn modelId="{60295E8F-8896-4849-939F-050D67A1B74C}" type="presParOf" srcId="{173FD964-5BFD-4E45-9DDC-667576837C9F}" destId="{C6602C4D-21AF-494E-97C5-E4CD1E090E05}" srcOrd="0" destOrd="0" presId="urn:microsoft.com/office/officeart/2008/layout/LinedList"/>
    <dgm:cxn modelId="{0310D1A9-8D27-4F7B-AEFB-7BDF2B49B554}" type="presParOf" srcId="{173FD964-5BFD-4E45-9DDC-667576837C9F}" destId="{65E3D4AD-DC72-4EF0-A97B-C9E3D729D843}" srcOrd="1" destOrd="0" presId="urn:microsoft.com/office/officeart/2008/layout/LinedList"/>
    <dgm:cxn modelId="{9B8B8B19-B071-42ED-8E40-EE8F92C453ED}" type="presParOf" srcId="{65E3D4AD-DC72-4EF0-A97B-C9E3D729D843}" destId="{9725BC7B-A35B-475D-B872-AC7F6D89259D}" srcOrd="0" destOrd="0" presId="urn:microsoft.com/office/officeart/2008/layout/LinedList"/>
    <dgm:cxn modelId="{4D24EB0D-EDBC-4B2B-A58F-6DCEBFCA6A17}" type="presParOf" srcId="{65E3D4AD-DC72-4EF0-A97B-C9E3D729D843}" destId="{A87D4DC6-08F2-4FF5-8675-EC626E4ED141}" srcOrd="1" destOrd="0" presId="urn:microsoft.com/office/officeart/2008/layout/LinedList"/>
    <dgm:cxn modelId="{BAA68248-6F91-4DD0-89BC-F405C059DC28}" type="presParOf" srcId="{173FD964-5BFD-4E45-9DDC-667576837C9F}" destId="{CA0DC672-7CF7-422D-9D86-A078262997A4}" srcOrd="2" destOrd="0" presId="urn:microsoft.com/office/officeart/2008/layout/LinedList"/>
    <dgm:cxn modelId="{26F0DA0C-9860-43C5-BAB8-58F342C7C3B5}" type="presParOf" srcId="{173FD964-5BFD-4E45-9DDC-667576837C9F}" destId="{FA80CF44-3E2A-459A-82CA-15D3286AC1C2}" srcOrd="3" destOrd="0" presId="urn:microsoft.com/office/officeart/2008/layout/LinedList"/>
    <dgm:cxn modelId="{F24E6342-CB58-4BBA-96DD-DF919105F577}" type="presParOf" srcId="{FA80CF44-3E2A-459A-82CA-15D3286AC1C2}" destId="{79137004-201C-41A5-8051-07ED0F3232B1}" srcOrd="0" destOrd="0" presId="urn:microsoft.com/office/officeart/2008/layout/LinedList"/>
    <dgm:cxn modelId="{CA0B5EA2-D216-4C2A-BACD-476631744566}" type="presParOf" srcId="{FA80CF44-3E2A-459A-82CA-15D3286AC1C2}" destId="{8B9B3F96-3A73-451D-B7D4-533F5CD9E7F6}" srcOrd="1" destOrd="0" presId="urn:microsoft.com/office/officeart/2008/layout/LinedList"/>
    <dgm:cxn modelId="{98480AE2-35E8-492C-BB4B-716778D06D28}" type="presParOf" srcId="{173FD964-5BFD-4E45-9DDC-667576837C9F}" destId="{50B458D7-E0E7-4770-A012-A04DB8938B3C}" srcOrd="4" destOrd="0" presId="urn:microsoft.com/office/officeart/2008/layout/LinedList"/>
    <dgm:cxn modelId="{7CF560B5-E3AF-4111-B637-3EE18BD50A8B}" type="presParOf" srcId="{173FD964-5BFD-4E45-9DDC-667576837C9F}" destId="{79906795-8B97-4EC4-9400-8AAE766048D3}" srcOrd="5" destOrd="0" presId="urn:microsoft.com/office/officeart/2008/layout/LinedList"/>
    <dgm:cxn modelId="{2AE940B8-F9D7-45FD-9A18-40FB885611C7}" type="presParOf" srcId="{79906795-8B97-4EC4-9400-8AAE766048D3}" destId="{ED18202D-266E-4D0F-8D10-2A8590F5DC1F}" srcOrd="0" destOrd="0" presId="urn:microsoft.com/office/officeart/2008/layout/LinedList"/>
    <dgm:cxn modelId="{2B254C9E-D5FC-4D10-89C6-126772131E1C}" type="presParOf" srcId="{79906795-8B97-4EC4-9400-8AAE766048D3}" destId="{A10C79FE-6C7F-4DA1-A9CC-36C0E2FFE6FA}" srcOrd="1" destOrd="0" presId="urn:microsoft.com/office/officeart/2008/layout/LinedList"/>
    <dgm:cxn modelId="{46F5A679-B904-4429-A061-5526435C4C95}" type="presParOf" srcId="{173FD964-5BFD-4E45-9DDC-667576837C9F}" destId="{BCFAB9EF-C47F-4EDD-9FE2-81D71C897F85}" srcOrd="6" destOrd="0" presId="urn:microsoft.com/office/officeart/2008/layout/LinedList"/>
    <dgm:cxn modelId="{D40D191B-D42B-4798-A02B-D29DFE47BAE8}" type="presParOf" srcId="{173FD964-5BFD-4E45-9DDC-667576837C9F}" destId="{A7CDAC0A-5609-407C-A954-73E97A2B0A2E}" srcOrd="7" destOrd="0" presId="urn:microsoft.com/office/officeart/2008/layout/LinedList"/>
    <dgm:cxn modelId="{EFF392F7-EEB5-4B49-9CF8-E5527520082B}" type="presParOf" srcId="{A7CDAC0A-5609-407C-A954-73E97A2B0A2E}" destId="{76684F83-1C77-47DE-A088-19F93DD4F85F}" srcOrd="0" destOrd="0" presId="urn:microsoft.com/office/officeart/2008/layout/LinedList"/>
    <dgm:cxn modelId="{326DAA6D-3741-4166-BD95-E3CBD2C4C949}" type="presParOf" srcId="{A7CDAC0A-5609-407C-A954-73E97A2B0A2E}" destId="{287F07F8-71DD-4D3D-8245-2873A06615A4}"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76D542-69D0-432E-AE4E-96229CF5600B}">
      <dsp:nvSpPr>
        <dsp:cNvPr id="0" name=""/>
        <dsp:cNvSpPr/>
      </dsp:nvSpPr>
      <dsp:spPr>
        <a:xfrm>
          <a:off x="0" y="3728385"/>
          <a:ext cx="8483600" cy="1223739"/>
        </a:xfrm>
        <a:prstGeom prst="rect">
          <a:avLst/>
        </a:prstGeom>
        <a:solidFill>
          <a:srgbClr val="66006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5816" tIns="305816" rIns="305816" bIns="305816" numCol="1" spcCol="1270" anchor="ctr" anchorCtr="0">
          <a:noAutofit/>
        </a:bodyPr>
        <a:lstStyle/>
        <a:p>
          <a:pPr marL="0" lvl="0" indent="0" algn="ctr" defTabSz="1911350">
            <a:lnSpc>
              <a:spcPct val="90000"/>
            </a:lnSpc>
            <a:spcBef>
              <a:spcPct val="0"/>
            </a:spcBef>
            <a:spcAft>
              <a:spcPct val="35000"/>
            </a:spcAft>
            <a:buNone/>
          </a:pPr>
          <a:r>
            <a:rPr lang="en-US" sz="4300" kern="1200" dirty="0"/>
            <a:t>Using Social Media</a:t>
          </a:r>
        </a:p>
      </dsp:txBody>
      <dsp:txXfrm>
        <a:off x="0" y="3728385"/>
        <a:ext cx="8483600" cy="1223739"/>
      </dsp:txXfrm>
    </dsp:sp>
    <dsp:sp modelId="{AAB2C823-B89C-4692-A058-82DA2E86C54A}">
      <dsp:nvSpPr>
        <dsp:cNvPr id="0" name=""/>
        <dsp:cNvSpPr/>
      </dsp:nvSpPr>
      <dsp:spPr>
        <a:xfrm rot="10800000">
          <a:off x="0" y="1864630"/>
          <a:ext cx="8483600" cy="1882110"/>
        </a:xfrm>
        <a:prstGeom prst="upArrowCallout">
          <a:avLst/>
        </a:prstGeom>
        <a:solidFill>
          <a:srgbClr val="0033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5816" tIns="305816" rIns="305816" bIns="305816" numCol="1" spcCol="1270" anchor="ctr" anchorCtr="0">
          <a:noAutofit/>
        </a:bodyPr>
        <a:lstStyle/>
        <a:p>
          <a:pPr marL="0" lvl="0" indent="0" algn="ctr" defTabSz="1911350">
            <a:lnSpc>
              <a:spcPct val="90000"/>
            </a:lnSpc>
            <a:spcBef>
              <a:spcPct val="0"/>
            </a:spcBef>
            <a:spcAft>
              <a:spcPct val="35000"/>
            </a:spcAft>
            <a:buNone/>
          </a:pPr>
          <a:r>
            <a:rPr lang="en-US" sz="4300" kern="1200" dirty="0"/>
            <a:t>Social Media Platforms</a:t>
          </a:r>
        </a:p>
      </dsp:txBody>
      <dsp:txXfrm rot="10800000">
        <a:off x="0" y="1864630"/>
        <a:ext cx="8483600" cy="1222939"/>
      </dsp:txXfrm>
    </dsp:sp>
    <dsp:sp modelId="{85C82971-17C5-430A-A6EA-ED5487EA7B91}">
      <dsp:nvSpPr>
        <dsp:cNvPr id="0" name=""/>
        <dsp:cNvSpPr/>
      </dsp:nvSpPr>
      <dsp:spPr>
        <a:xfrm rot="10800000">
          <a:off x="0" y="0"/>
          <a:ext cx="8483600" cy="1882110"/>
        </a:xfrm>
        <a:prstGeom prst="upArrowCallout">
          <a:avLst/>
        </a:prstGeom>
        <a:solidFill>
          <a:srgbClr val="00006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5816" tIns="305816" rIns="305816" bIns="305816" numCol="1" spcCol="1270" anchor="ctr" anchorCtr="0">
          <a:noAutofit/>
        </a:bodyPr>
        <a:lstStyle/>
        <a:p>
          <a:pPr marL="0" lvl="0" indent="0" algn="ctr" defTabSz="1911350">
            <a:lnSpc>
              <a:spcPct val="90000"/>
            </a:lnSpc>
            <a:spcBef>
              <a:spcPct val="0"/>
            </a:spcBef>
            <a:spcAft>
              <a:spcPct val="35000"/>
            </a:spcAft>
            <a:buNone/>
          </a:pPr>
          <a:r>
            <a:rPr lang="en-US" sz="4300" kern="1200" dirty="0"/>
            <a:t>What is Social Media</a:t>
          </a:r>
        </a:p>
      </dsp:txBody>
      <dsp:txXfrm rot="10800000">
        <a:off x="0" y="0"/>
        <a:ext cx="8483600" cy="122293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602C4D-21AF-494E-97C5-E4CD1E090E05}">
      <dsp:nvSpPr>
        <dsp:cNvPr id="0" name=""/>
        <dsp:cNvSpPr/>
      </dsp:nvSpPr>
      <dsp:spPr>
        <a:xfrm>
          <a:off x="0" y="0"/>
          <a:ext cx="11303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725BC7B-A35B-475D-B872-AC7F6D89259D}">
      <dsp:nvSpPr>
        <dsp:cNvPr id="0" name=""/>
        <dsp:cNvSpPr/>
      </dsp:nvSpPr>
      <dsp:spPr>
        <a:xfrm>
          <a:off x="0" y="0"/>
          <a:ext cx="11303000" cy="1238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b="1" kern="1200" dirty="0">
              <a:latin typeface="Calibri" panose="020F0502020204030204" pitchFamily="34" charset="0"/>
              <a:ea typeface="Calibri" panose="020F0502020204030204" pitchFamily="34" charset="0"/>
            </a:rPr>
            <a:t> Videoconferencing app allowing video, audio, phone, or chat options </a:t>
          </a:r>
          <a:endParaRPr lang="en-US" sz="3400" b="1" kern="1200" dirty="0"/>
        </a:p>
      </dsp:txBody>
      <dsp:txXfrm>
        <a:off x="0" y="0"/>
        <a:ext cx="11303000" cy="1238249"/>
      </dsp:txXfrm>
    </dsp:sp>
    <dsp:sp modelId="{CA0DC672-7CF7-422D-9D86-A078262997A4}">
      <dsp:nvSpPr>
        <dsp:cNvPr id="0" name=""/>
        <dsp:cNvSpPr/>
      </dsp:nvSpPr>
      <dsp:spPr>
        <a:xfrm>
          <a:off x="0" y="1238249"/>
          <a:ext cx="11303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9137004-201C-41A5-8051-07ED0F3232B1}">
      <dsp:nvSpPr>
        <dsp:cNvPr id="0" name=""/>
        <dsp:cNvSpPr/>
      </dsp:nvSpPr>
      <dsp:spPr>
        <a:xfrm>
          <a:off x="0" y="1238249"/>
          <a:ext cx="11303000" cy="1238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b="1" kern="1200" dirty="0">
              <a:latin typeface="Calibri" panose="020F0502020204030204" pitchFamily="34" charset="0"/>
              <a:ea typeface="Calibri" panose="020F0502020204030204" pitchFamily="34" charset="0"/>
            </a:rPr>
            <a:t>Conferences can be between individuals or groups</a:t>
          </a:r>
        </a:p>
      </dsp:txBody>
      <dsp:txXfrm>
        <a:off x="0" y="1238249"/>
        <a:ext cx="11303000" cy="1238249"/>
      </dsp:txXfrm>
    </dsp:sp>
    <dsp:sp modelId="{50B458D7-E0E7-4770-A012-A04DB8938B3C}">
      <dsp:nvSpPr>
        <dsp:cNvPr id="0" name=""/>
        <dsp:cNvSpPr/>
      </dsp:nvSpPr>
      <dsp:spPr>
        <a:xfrm>
          <a:off x="0" y="2476499"/>
          <a:ext cx="11303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D18202D-266E-4D0F-8D10-2A8590F5DC1F}">
      <dsp:nvSpPr>
        <dsp:cNvPr id="0" name=""/>
        <dsp:cNvSpPr/>
      </dsp:nvSpPr>
      <dsp:spPr>
        <a:xfrm>
          <a:off x="0" y="2476499"/>
          <a:ext cx="11303000" cy="1238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b="1" kern="1200" dirty="0">
              <a:latin typeface="Calibri" panose="020F0502020204030204" pitchFamily="34" charset="0"/>
              <a:ea typeface="Calibri" panose="020F0502020204030204" pitchFamily="34" charset="0"/>
            </a:rPr>
            <a:t>A free license allows limited conferences. A business license allows unlimited conference with extended features.</a:t>
          </a:r>
          <a:endParaRPr lang="en-US" sz="3400" b="1" kern="1200" dirty="0"/>
        </a:p>
      </dsp:txBody>
      <dsp:txXfrm>
        <a:off x="0" y="2476499"/>
        <a:ext cx="11303000" cy="1238249"/>
      </dsp:txXfrm>
    </dsp:sp>
    <dsp:sp modelId="{BCFAB9EF-C47F-4EDD-9FE2-81D71C897F85}">
      <dsp:nvSpPr>
        <dsp:cNvPr id="0" name=""/>
        <dsp:cNvSpPr/>
      </dsp:nvSpPr>
      <dsp:spPr>
        <a:xfrm>
          <a:off x="0" y="3714749"/>
          <a:ext cx="11303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684F83-1C77-47DE-A088-19F93DD4F85F}">
      <dsp:nvSpPr>
        <dsp:cNvPr id="0" name=""/>
        <dsp:cNvSpPr/>
      </dsp:nvSpPr>
      <dsp:spPr>
        <a:xfrm>
          <a:off x="0" y="3714749"/>
          <a:ext cx="11303000" cy="1238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b="1" kern="1200" dirty="0"/>
            <a:t>You must have the Zoom app, an internet connection, and a supported device such as a phone or computer</a:t>
          </a:r>
        </a:p>
      </dsp:txBody>
      <dsp:txXfrm>
        <a:off x="0" y="3714749"/>
        <a:ext cx="11303000" cy="123824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602C4D-21AF-494E-97C5-E4CD1E090E05}">
      <dsp:nvSpPr>
        <dsp:cNvPr id="0" name=""/>
        <dsp:cNvSpPr/>
      </dsp:nvSpPr>
      <dsp:spPr>
        <a:xfrm>
          <a:off x="0" y="0"/>
          <a:ext cx="11303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725BC7B-A35B-475D-B872-AC7F6D89259D}">
      <dsp:nvSpPr>
        <dsp:cNvPr id="0" name=""/>
        <dsp:cNvSpPr/>
      </dsp:nvSpPr>
      <dsp:spPr>
        <a:xfrm>
          <a:off x="0" y="0"/>
          <a:ext cx="11303000" cy="1238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b="1" kern="1200" dirty="0">
              <a:latin typeface="Calibri" panose="020F0502020204030204" pitchFamily="34" charset="0"/>
              <a:ea typeface="Calibri" panose="020F0502020204030204" pitchFamily="34" charset="0"/>
            </a:rPr>
            <a:t>Professional Networking app</a:t>
          </a:r>
          <a:endParaRPr lang="en-US" sz="3400" b="1" kern="1200" dirty="0"/>
        </a:p>
      </dsp:txBody>
      <dsp:txXfrm>
        <a:off x="0" y="0"/>
        <a:ext cx="11303000" cy="1238249"/>
      </dsp:txXfrm>
    </dsp:sp>
    <dsp:sp modelId="{CA0DC672-7CF7-422D-9D86-A078262997A4}">
      <dsp:nvSpPr>
        <dsp:cNvPr id="0" name=""/>
        <dsp:cNvSpPr/>
      </dsp:nvSpPr>
      <dsp:spPr>
        <a:xfrm>
          <a:off x="0" y="1238249"/>
          <a:ext cx="11303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9137004-201C-41A5-8051-07ED0F3232B1}">
      <dsp:nvSpPr>
        <dsp:cNvPr id="0" name=""/>
        <dsp:cNvSpPr/>
      </dsp:nvSpPr>
      <dsp:spPr>
        <a:xfrm>
          <a:off x="0" y="1238249"/>
          <a:ext cx="11303000" cy="1238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b="1" kern="1200" dirty="0">
              <a:latin typeface="Calibri" panose="020F0502020204030204" pitchFamily="34" charset="0"/>
              <a:ea typeface="Calibri" panose="020F0502020204030204" pitchFamily="34" charset="0"/>
            </a:rPr>
            <a:t>Primarily a business relationship network</a:t>
          </a:r>
        </a:p>
      </dsp:txBody>
      <dsp:txXfrm>
        <a:off x="0" y="1238249"/>
        <a:ext cx="11303000" cy="1238249"/>
      </dsp:txXfrm>
    </dsp:sp>
    <dsp:sp modelId="{50B458D7-E0E7-4770-A012-A04DB8938B3C}">
      <dsp:nvSpPr>
        <dsp:cNvPr id="0" name=""/>
        <dsp:cNvSpPr/>
      </dsp:nvSpPr>
      <dsp:spPr>
        <a:xfrm>
          <a:off x="0" y="2476499"/>
          <a:ext cx="11303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D18202D-266E-4D0F-8D10-2A8590F5DC1F}">
      <dsp:nvSpPr>
        <dsp:cNvPr id="0" name=""/>
        <dsp:cNvSpPr/>
      </dsp:nvSpPr>
      <dsp:spPr>
        <a:xfrm>
          <a:off x="0" y="2476499"/>
          <a:ext cx="11303000" cy="1238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b="1" kern="1200" dirty="0">
              <a:latin typeface="Calibri" panose="020F0502020204030204" pitchFamily="34" charset="0"/>
              <a:ea typeface="Calibri" panose="020F0502020204030204" pitchFamily="34" charset="0"/>
            </a:rPr>
            <a:t>Network to find the right job, create professional relationships, and find information</a:t>
          </a:r>
          <a:endParaRPr lang="en-US" sz="3400" b="1" kern="1200" dirty="0"/>
        </a:p>
      </dsp:txBody>
      <dsp:txXfrm>
        <a:off x="0" y="2476499"/>
        <a:ext cx="11303000" cy="1238249"/>
      </dsp:txXfrm>
    </dsp:sp>
    <dsp:sp modelId="{BCFAB9EF-C47F-4EDD-9FE2-81D71C897F85}">
      <dsp:nvSpPr>
        <dsp:cNvPr id="0" name=""/>
        <dsp:cNvSpPr/>
      </dsp:nvSpPr>
      <dsp:spPr>
        <a:xfrm>
          <a:off x="0" y="3714749"/>
          <a:ext cx="11303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684F83-1C77-47DE-A088-19F93DD4F85F}">
      <dsp:nvSpPr>
        <dsp:cNvPr id="0" name=""/>
        <dsp:cNvSpPr/>
      </dsp:nvSpPr>
      <dsp:spPr>
        <a:xfrm>
          <a:off x="0" y="3714749"/>
          <a:ext cx="11303000" cy="1238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b="1" kern="1200" dirty="0"/>
            <a:t>Creating and keeping your Profile up-to-date is critical in LinkedIn</a:t>
          </a:r>
        </a:p>
      </dsp:txBody>
      <dsp:txXfrm>
        <a:off x="0" y="3714749"/>
        <a:ext cx="11303000" cy="1238249"/>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602C4D-21AF-494E-97C5-E4CD1E090E05}">
      <dsp:nvSpPr>
        <dsp:cNvPr id="0" name=""/>
        <dsp:cNvSpPr/>
      </dsp:nvSpPr>
      <dsp:spPr>
        <a:xfrm>
          <a:off x="0" y="0"/>
          <a:ext cx="11303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725BC7B-A35B-475D-B872-AC7F6D89259D}">
      <dsp:nvSpPr>
        <dsp:cNvPr id="0" name=""/>
        <dsp:cNvSpPr/>
      </dsp:nvSpPr>
      <dsp:spPr>
        <a:xfrm>
          <a:off x="0" y="0"/>
          <a:ext cx="11303000" cy="1238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b="1" kern="1200" dirty="0">
              <a:latin typeface="Calibri" panose="020F0502020204030204" pitchFamily="34" charset="0"/>
              <a:ea typeface="Calibri" panose="020F0502020204030204" pitchFamily="34" charset="0"/>
            </a:rPr>
            <a:t>Create positive content</a:t>
          </a:r>
          <a:endParaRPr lang="en-US" sz="3400" b="1" kern="1200" dirty="0"/>
        </a:p>
      </dsp:txBody>
      <dsp:txXfrm>
        <a:off x="0" y="0"/>
        <a:ext cx="11303000" cy="1238249"/>
      </dsp:txXfrm>
    </dsp:sp>
    <dsp:sp modelId="{CA0DC672-7CF7-422D-9D86-A078262997A4}">
      <dsp:nvSpPr>
        <dsp:cNvPr id="0" name=""/>
        <dsp:cNvSpPr/>
      </dsp:nvSpPr>
      <dsp:spPr>
        <a:xfrm>
          <a:off x="0" y="1238249"/>
          <a:ext cx="11303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9137004-201C-41A5-8051-07ED0F3232B1}">
      <dsp:nvSpPr>
        <dsp:cNvPr id="0" name=""/>
        <dsp:cNvSpPr/>
      </dsp:nvSpPr>
      <dsp:spPr>
        <a:xfrm>
          <a:off x="0" y="1238249"/>
          <a:ext cx="11303000" cy="1238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b="1" kern="1200" dirty="0">
              <a:latin typeface="Calibri" panose="020F0502020204030204" pitchFamily="34" charset="0"/>
              <a:ea typeface="Calibri" panose="020F0502020204030204" pitchFamily="34" charset="0"/>
            </a:rPr>
            <a:t>Present accurate information and/or well reasoned opinions</a:t>
          </a:r>
          <a:endParaRPr lang="en-US" sz="3400" b="1" kern="1200" dirty="0"/>
        </a:p>
      </dsp:txBody>
      <dsp:txXfrm>
        <a:off x="0" y="1238249"/>
        <a:ext cx="11303000" cy="1238249"/>
      </dsp:txXfrm>
    </dsp:sp>
    <dsp:sp modelId="{50B458D7-E0E7-4770-A012-A04DB8938B3C}">
      <dsp:nvSpPr>
        <dsp:cNvPr id="0" name=""/>
        <dsp:cNvSpPr/>
      </dsp:nvSpPr>
      <dsp:spPr>
        <a:xfrm>
          <a:off x="0" y="2476499"/>
          <a:ext cx="11303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D18202D-266E-4D0F-8D10-2A8590F5DC1F}">
      <dsp:nvSpPr>
        <dsp:cNvPr id="0" name=""/>
        <dsp:cNvSpPr/>
      </dsp:nvSpPr>
      <dsp:spPr>
        <a:xfrm>
          <a:off x="0" y="2476499"/>
          <a:ext cx="11303000" cy="1238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b="1" kern="1200" dirty="0">
              <a:latin typeface="Calibri" panose="020F0502020204030204" pitchFamily="34" charset="0"/>
              <a:ea typeface="Calibri" panose="020F0502020204030204" pitchFamily="34" charset="0"/>
            </a:rPr>
            <a:t>Critique/Disagree respectfully</a:t>
          </a:r>
          <a:endParaRPr lang="en-US" sz="3400" b="1" kern="1200" dirty="0"/>
        </a:p>
      </dsp:txBody>
      <dsp:txXfrm>
        <a:off x="0" y="2476499"/>
        <a:ext cx="11303000" cy="1238249"/>
      </dsp:txXfrm>
    </dsp:sp>
    <dsp:sp modelId="{BCFAB9EF-C47F-4EDD-9FE2-81D71C897F85}">
      <dsp:nvSpPr>
        <dsp:cNvPr id="0" name=""/>
        <dsp:cNvSpPr/>
      </dsp:nvSpPr>
      <dsp:spPr>
        <a:xfrm>
          <a:off x="0" y="3714749"/>
          <a:ext cx="11303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684F83-1C77-47DE-A088-19F93DD4F85F}">
      <dsp:nvSpPr>
        <dsp:cNvPr id="0" name=""/>
        <dsp:cNvSpPr/>
      </dsp:nvSpPr>
      <dsp:spPr>
        <a:xfrm>
          <a:off x="0" y="3714749"/>
          <a:ext cx="11303000" cy="1238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b="1" kern="1200" dirty="0"/>
            <a:t>Remember any message can (and probably will) go worldwide </a:t>
          </a:r>
        </a:p>
      </dsp:txBody>
      <dsp:txXfrm>
        <a:off x="0" y="3714749"/>
        <a:ext cx="11303000" cy="1238249"/>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602C4D-21AF-494E-97C5-E4CD1E090E05}">
      <dsp:nvSpPr>
        <dsp:cNvPr id="0" name=""/>
        <dsp:cNvSpPr/>
      </dsp:nvSpPr>
      <dsp:spPr>
        <a:xfrm>
          <a:off x="0" y="0"/>
          <a:ext cx="11303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725BC7B-A35B-475D-B872-AC7F6D89259D}">
      <dsp:nvSpPr>
        <dsp:cNvPr id="0" name=""/>
        <dsp:cNvSpPr/>
      </dsp:nvSpPr>
      <dsp:spPr>
        <a:xfrm>
          <a:off x="0" y="0"/>
          <a:ext cx="11303000" cy="1238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b="1" kern="1200" dirty="0">
              <a:latin typeface="Calibri" panose="020F0502020204030204" pitchFamily="34" charset="0"/>
              <a:ea typeface="Calibri" panose="020F0502020204030204" pitchFamily="34" charset="0"/>
            </a:rPr>
            <a:t>Consider using a different username and email for social media accounts</a:t>
          </a:r>
          <a:endParaRPr lang="en-US" sz="3400" b="1" kern="1200" dirty="0"/>
        </a:p>
      </dsp:txBody>
      <dsp:txXfrm>
        <a:off x="0" y="0"/>
        <a:ext cx="11303000" cy="1238249"/>
      </dsp:txXfrm>
    </dsp:sp>
    <dsp:sp modelId="{CA0DC672-7CF7-422D-9D86-A078262997A4}">
      <dsp:nvSpPr>
        <dsp:cNvPr id="0" name=""/>
        <dsp:cNvSpPr/>
      </dsp:nvSpPr>
      <dsp:spPr>
        <a:xfrm>
          <a:off x="0" y="1238249"/>
          <a:ext cx="11303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9137004-201C-41A5-8051-07ED0F3232B1}">
      <dsp:nvSpPr>
        <dsp:cNvPr id="0" name=""/>
        <dsp:cNvSpPr/>
      </dsp:nvSpPr>
      <dsp:spPr>
        <a:xfrm>
          <a:off x="0" y="1238249"/>
          <a:ext cx="11303000" cy="1238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b="1" kern="1200" dirty="0">
              <a:latin typeface="Calibri" panose="020F0502020204030204" pitchFamily="34" charset="0"/>
              <a:ea typeface="Calibri" panose="020F0502020204030204" pitchFamily="34" charset="0"/>
            </a:rPr>
            <a:t>ALWAYS use a strong password for every account</a:t>
          </a:r>
          <a:endParaRPr lang="en-US" sz="3400" b="1" kern="1200" dirty="0"/>
        </a:p>
      </dsp:txBody>
      <dsp:txXfrm>
        <a:off x="0" y="1238249"/>
        <a:ext cx="11303000" cy="1238249"/>
      </dsp:txXfrm>
    </dsp:sp>
    <dsp:sp modelId="{50B458D7-E0E7-4770-A012-A04DB8938B3C}">
      <dsp:nvSpPr>
        <dsp:cNvPr id="0" name=""/>
        <dsp:cNvSpPr/>
      </dsp:nvSpPr>
      <dsp:spPr>
        <a:xfrm>
          <a:off x="0" y="2476499"/>
          <a:ext cx="11303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D18202D-266E-4D0F-8D10-2A8590F5DC1F}">
      <dsp:nvSpPr>
        <dsp:cNvPr id="0" name=""/>
        <dsp:cNvSpPr/>
      </dsp:nvSpPr>
      <dsp:spPr>
        <a:xfrm>
          <a:off x="0" y="2476499"/>
          <a:ext cx="11303000" cy="1238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b="1" kern="1200" dirty="0">
              <a:latin typeface="Calibri" panose="020F0502020204030204" pitchFamily="34" charset="0"/>
              <a:ea typeface="Calibri" panose="020F0502020204030204" pitchFamily="34" charset="0"/>
            </a:rPr>
            <a:t>Learn the security/privacy settings for every platform</a:t>
          </a:r>
          <a:endParaRPr lang="en-US" sz="3400" b="1" kern="1200" dirty="0"/>
        </a:p>
      </dsp:txBody>
      <dsp:txXfrm>
        <a:off x="0" y="2476499"/>
        <a:ext cx="11303000" cy="1238249"/>
      </dsp:txXfrm>
    </dsp:sp>
    <dsp:sp modelId="{BCFAB9EF-C47F-4EDD-9FE2-81D71C897F85}">
      <dsp:nvSpPr>
        <dsp:cNvPr id="0" name=""/>
        <dsp:cNvSpPr/>
      </dsp:nvSpPr>
      <dsp:spPr>
        <a:xfrm>
          <a:off x="0" y="3714749"/>
          <a:ext cx="11303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684F83-1C77-47DE-A088-19F93DD4F85F}">
      <dsp:nvSpPr>
        <dsp:cNvPr id="0" name=""/>
        <dsp:cNvSpPr/>
      </dsp:nvSpPr>
      <dsp:spPr>
        <a:xfrm>
          <a:off x="0" y="3714749"/>
          <a:ext cx="11303000" cy="1238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b="1" kern="1200" dirty="0"/>
            <a:t>Limit personal information to the absolute minimum</a:t>
          </a:r>
        </a:p>
      </dsp:txBody>
      <dsp:txXfrm>
        <a:off x="0" y="3714749"/>
        <a:ext cx="11303000" cy="1238249"/>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602C4D-21AF-494E-97C5-E4CD1E090E05}">
      <dsp:nvSpPr>
        <dsp:cNvPr id="0" name=""/>
        <dsp:cNvSpPr/>
      </dsp:nvSpPr>
      <dsp:spPr>
        <a:xfrm>
          <a:off x="0" y="0"/>
          <a:ext cx="11303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725BC7B-A35B-475D-B872-AC7F6D89259D}">
      <dsp:nvSpPr>
        <dsp:cNvPr id="0" name=""/>
        <dsp:cNvSpPr/>
      </dsp:nvSpPr>
      <dsp:spPr>
        <a:xfrm>
          <a:off x="0" y="0"/>
          <a:ext cx="11303000" cy="1238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b="1" kern="1200" dirty="0">
              <a:latin typeface="Calibri" panose="020F0502020204030204" pitchFamily="34" charset="0"/>
              <a:ea typeface="Calibri" panose="020F0502020204030204" pitchFamily="34" charset="0"/>
            </a:rPr>
            <a:t>Social media provides great social benefits</a:t>
          </a:r>
          <a:endParaRPr lang="en-US" sz="3400" b="1" kern="1200" dirty="0"/>
        </a:p>
      </dsp:txBody>
      <dsp:txXfrm>
        <a:off x="0" y="0"/>
        <a:ext cx="11303000" cy="1238249"/>
      </dsp:txXfrm>
    </dsp:sp>
    <dsp:sp modelId="{CA0DC672-7CF7-422D-9D86-A078262997A4}">
      <dsp:nvSpPr>
        <dsp:cNvPr id="0" name=""/>
        <dsp:cNvSpPr/>
      </dsp:nvSpPr>
      <dsp:spPr>
        <a:xfrm>
          <a:off x="0" y="1238249"/>
          <a:ext cx="11303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9137004-201C-41A5-8051-07ED0F3232B1}">
      <dsp:nvSpPr>
        <dsp:cNvPr id="0" name=""/>
        <dsp:cNvSpPr/>
      </dsp:nvSpPr>
      <dsp:spPr>
        <a:xfrm>
          <a:off x="0" y="1238249"/>
          <a:ext cx="11303000" cy="1238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b="1" kern="1200" dirty="0">
              <a:latin typeface="Calibri" panose="020F0502020204030204" pitchFamily="34" charset="0"/>
              <a:ea typeface="Calibri" panose="020F0502020204030204" pitchFamily="34" charset="0"/>
            </a:rPr>
            <a:t>Learn the different platforms and participate only in those that suit your needs/wants</a:t>
          </a:r>
          <a:endParaRPr lang="en-US" sz="3400" b="1" kern="1200" dirty="0"/>
        </a:p>
      </dsp:txBody>
      <dsp:txXfrm>
        <a:off x="0" y="1238249"/>
        <a:ext cx="11303000" cy="1238249"/>
      </dsp:txXfrm>
    </dsp:sp>
    <dsp:sp modelId="{50B458D7-E0E7-4770-A012-A04DB8938B3C}">
      <dsp:nvSpPr>
        <dsp:cNvPr id="0" name=""/>
        <dsp:cNvSpPr/>
      </dsp:nvSpPr>
      <dsp:spPr>
        <a:xfrm>
          <a:off x="0" y="2476499"/>
          <a:ext cx="11303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D18202D-266E-4D0F-8D10-2A8590F5DC1F}">
      <dsp:nvSpPr>
        <dsp:cNvPr id="0" name=""/>
        <dsp:cNvSpPr/>
      </dsp:nvSpPr>
      <dsp:spPr>
        <a:xfrm>
          <a:off x="0" y="2476499"/>
          <a:ext cx="11303000" cy="1238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b="1" kern="1200" dirty="0">
              <a:latin typeface="Calibri" panose="020F0502020204030204" pitchFamily="34" charset="0"/>
              <a:ea typeface="Calibri" panose="020F0502020204030204" pitchFamily="34" charset="0"/>
            </a:rPr>
            <a:t>Use proper social media etiquette and ethics</a:t>
          </a:r>
          <a:endParaRPr lang="en-US" sz="3400" b="1" kern="1200" dirty="0"/>
        </a:p>
      </dsp:txBody>
      <dsp:txXfrm>
        <a:off x="0" y="2476499"/>
        <a:ext cx="11303000" cy="1238249"/>
      </dsp:txXfrm>
    </dsp:sp>
    <dsp:sp modelId="{BCFAB9EF-C47F-4EDD-9FE2-81D71C897F85}">
      <dsp:nvSpPr>
        <dsp:cNvPr id="0" name=""/>
        <dsp:cNvSpPr/>
      </dsp:nvSpPr>
      <dsp:spPr>
        <a:xfrm>
          <a:off x="0" y="3714749"/>
          <a:ext cx="11303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684F83-1C77-47DE-A088-19F93DD4F85F}">
      <dsp:nvSpPr>
        <dsp:cNvPr id="0" name=""/>
        <dsp:cNvSpPr/>
      </dsp:nvSpPr>
      <dsp:spPr>
        <a:xfrm>
          <a:off x="0" y="3714749"/>
          <a:ext cx="11303000" cy="1238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b="1" kern="1200" dirty="0"/>
            <a:t>ALWAYS protect your personal information!</a:t>
          </a:r>
        </a:p>
      </dsp:txBody>
      <dsp:txXfrm>
        <a:off x="0" y="3714749"/>
        <a:ext cx="11303000" cy="123824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602C4D-21AF-494E-97C5-E4CD1E090E05}">
      <dsp:nvSpPr>
        <dsp:cNvPr id="0" name=""/>
        <dsp:cNvSpPr/>
      </dsp:nvSpPr>
      <dsp:spPr>
        <a:xfrm>
          <a:off x="0" y="0"/>
          <a:ext cx="11303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725BC7B-A35B-475D-B872-AC7F6D89259D}">
      <dsp:nvSpPr>
        <dsp:cNvPr id="0" name=""/>
        <dsp:cNvSpPr/>
      </dsp:nvSpPr>
      <dsp:spPr>
        <a:xfrm>
          <a:off x="0" y="0"/>
          <a:ext cx="11303000" cy="1238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b="1" kern="1200" dirty="0"/>
            <a:t>A variety of apps that facilitate sharing of ideas and information and making connections with friends and family</a:t>
          </a:r>
          <a:endParaRPr lang="en-US" sz="3400" kern="1200" dirty="0"/>
        </a:p>
      </dsp:txBody>
      <dsp:txXfrm>
        <a:off x="0" y="0"/>
        <a:ext cx="11303000" cy="1238249"/>
      </dsp:txXfrm>
    </dsp:sp>
    <dsp:sp modelId="{CA0DC672-7CF7-422D-9D86-A078262997A4}">
      <dsp:nvSpPr>
        <dsp:cNvPr id="0" name=""/>
        <dsp:cNvSpPr/>
      </dsp:nvSpPr>
      <dsp:spPr>
        <a:xfrm>
          <a:off x="0" y="1238249"/>
          <a:ext cx="11303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9137004-201C-41A5-8051-07ED0F3232B1}">
      <dsp:nvSpPr>
        <dsp:cNvPr id="0" name=""/>
        <dsp:cNvSpPr/>
      </dsp:nvSpPr>
      <dsp:spPr>
        <a:xfrm>
          <a:off x="0" y="1238249"/>
          <a:ext cx="11303000" cy="1238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b="1" kern="1200"/>
            <a:t>More than 4.7 billion people use social media, roughly 60% of the world's population</a:t>
          </a:r>
          <a:endParaRPr lang="en-US" sz="3400" kern="1200"/>
        </a:p>
      </dsp:txBody>
      <dsp:txXfrm>
        <a:off x="0" y="1238249"/>
        <a:ext cx="11303000" cy="1238249"/>
      </dsp:txXfrm>
    </dsp:sp>
    <dsp:sp modelId="{50B458D7-E0E7-4770-A012-A04DB8938B3C}">
      <dsp:nvSpPr>
        <dsp:cNvPr id="0" name=""/>
        <dsp:cNvSpPr/>
      </dsp:nvSpPr>
      <dsp:spPr>
        <a:xfrm>
          <a:off x="0" y="2476499"/>
          <a:ext cx="11303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D18202D-266E-4D0F-8D10-2A8590F5DC1F}">
      <dsp:nvSpPr>
        <dsp:cNvPr id="0" name=""/>
        <dsp:cNvSpPr/>
      </dsp:nvSpPr>
      <dsp:spPr>
        <a:xfrm>
          <a:off x="0" y="2476499"/>
          <a:ext cx="11303000" cy="1238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b="1" kern="1200" dirty="0"/>
            <a:t>94.8% of Internet users accessed chat, messaging apps, and websites (highest percentage)</a:t>
          </a:r>
          <a:endParaRPr lang="en-US" sz="3400" kern="1200" dirty="0"/>
        </a:p>
      </dsp:txBody>
      <dsp:txXfrm>
        <a:off x="0" y="2476499"/>
        <a:ext cx="11303000" cy="1238249"/>
      </dsp:txXfrm>
    </dsp:sp>
    <dsp:sp modelId="{BCFAB9EF-C47F-4EDD-9FE2-81D71C897F85}">
      <dsp:nvSpPr>
        <dsp:cNvPr id="0" name=""/>
        <dsp:cNvSpPr/>
      </dsp:nvSpPr>
      <dsp:spPr>
        <a:xfrm>
          <a:off x="0" y="3714749"/>
          <a:ext cx="11303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684F83-1C77-47DE-A088-19F93DD4F85F}">
      <dsp:nvSpPr>
        <dsp:cNvPr id="0" name=""/>
        <dsp:cNvSpPr/>
      </dsp:nvSpPr>
      <dsp:spPr>
        <a:xfrm>
          <a:off x="0" y="3714749"/>
          <a:ext cx="11303000" cy="1238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b="1" kern="1200" dirty="0"/>
            <a:t>94.6% of Internet users use a social media platform of some type (second highest percentage)</a:t>
          </a:r>
          <a:endParaRPr lang="en-US" sz="3400" kern="1200" dirty="0"/>
        </a:p>
      </dsp:txBody>
      <dsp:txXfrm>
        <a:off x="0" y="3714749"/>
        <a:ext cx="11303000" cy="123824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602C4D-21AF-494E-97C5-E4CD1E090E05}">
      <dsp:nvSpPr>
        <dsp:cNvPr id="0" name=""/>
        <dsp:cNvSpPr/>
      </dsp:nvSpPr>
      <dsp:spPr>
        <a:xfrm>
          <a:off x="0" y="0"/>
          <a:ext cx="11303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725BC7B-A35B-475D-B872-AC7F6D89259D}">
      <dsp:nvSpPr>
        <dsp:cNvPr id="0" name=""/>
        <dsp:cNvSpPr/>
      </dsp:nvSpPr>
      <dsp:spPr>
        <a:xfrm>
          <a:off x="0" y="0"/>
          <a:ext cx="11303000" cy="1238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b="1" kern="1200" dirty="0"/>
            <a:t>An app allowing sharing of text, photos, videos, and files among individuals and groups</a:t>
          </a:r>
          <a:endParaRPr lang="en-US" sz="3400" kern="1200" dirty="0"/>
        </a:p>
      </dsp:txBody>
      <dsp:txXfrm>
        <a:off x="0" y="0"/>
        <a:ext cx="11303000" cy="1238249"/>
      </dsp:txXfrm>
    </dsp:sp>
    <dsp:sp modelId="{CA0DC672-7CF7-422D-9D86-A078262997A4}">
      <dsp:nvSpPr>
        <dsp:cNvPr id="0" name=""/>
        <dsp:cNvSpPr/>
      </dsp:nvSpPr>
      <dsp:spPr>
        <a:xfrm>
          <a:off x="0" y="1238249"/>
          <a:ext cx="11303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9137004-201C-41A5-8051-07ED0F3232B1}">
      <dsp:nvSpPr>
        <dsp:cNvPr id="0" name=""/>
        <dsp:cNvSpPr/>
      </dsp:nvSpPr>
      <dsp:spPr>
        <a:xfrm>
          <a:off x="0" y="1238249"/>
          <a:ext cx="11303000" cy="1238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b="1" kern="1200" dirty="0"/>
            <a:t>Groups based on specified topics can be created</a:t>
          </a:r>
          <a:endParaRPr lang="en-US" sz="3400" kern="1200" dirty="0"/>
        </a:p>
      </dsp:txBody>
      <dsp:txXfrm>
        <a:off x="0" y="1238249"/>
        <a:ext cx="11303000" cy="1238249"/>
      </dsp:txXfrm>
    </dsp:sp>
    <dsp:sp modelId="{50B458D7-E0E7-4770-A012-A04DB8938B3C}">
      <dsp:nvSpPr>
        <dsp:cNvPr id="0" name=""/>
        <dsp:cNvSpPr/>
      </dsp:nvSpPr>
      <dsp:spPr>
        <a:xfrm>
          <a:off x="0" y="2476499"/>
          <a:ext cx="11303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D18202D-266E-4D0F-8D10-2A8590F5DC1F}">
      <dsp:nvSpPr>
        <dsp:cNvPr id="0" name=""/>
        <dsp:cNvSpPr/>
      </dsp:nvSpPr>
      <dsp:spPr>
        <a:xfrm>
          <a:off x="0" y="2476499"/>
          <a:ext cx="11303000" cy="1238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b="1" kern="1200" dirty="0"/>
            <a:t>Allows a Friends List so you can keep up with people such as family and various groups</a:t>
          </a:r>
          <a:endParaRPr lang="en-US" sz="3400" kern="1200" dirty="0"/>
        </a:p>
      </dsp:txBody>
      <dsp:txXfrm>
        <a:off x="0" y="2476499"/>
        <a:ext cx="11303000" cy="1238249"/>
      </dsp:txXfrm>
    </dsp:sp>
    <dsp:sp modelId="{BCFAB9EF-C47F-4EDD-9FE2-81D71C897F85}">
      <dsp:nvSpPr>
        <dsp:cNvPr id="0" name=""/>
        <dsp:cNvSpPr/>
      </dsp:nvSpPr>
      <dsp:spPr>
        <a:xfrm>
          <a:off x="0" y="3714749"/>
          <a:ext cx="11303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684F83-1C77-47DE-A088-19F93DD4F85F}">
      <dsp:nvSpPr>
        <dsp:cNvPr id="0" name=""/>
        <dsp:cNvSpPr/>
      </dsp:nvSpPr>
      <dsp:spPr>
        <a:xfrm>
          <a:off x="0" y="3714749"/>
          <a:ext cx="11303000" cy="1238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b="1" kern="1200" dirty="0"/>
            <a:t>Join groups and share ideas and expertise about various topics</a:t>
          </a:r>
          <a:endParaRPr lang="en-US" sz="3400" kern="1200" dirty="0"/>
        </a:p>
      </dsp:txBody>
      <dsp:txXfrm>
        <a:off x="0" y="3714749"/>
        <a:ext cx="11303000" cy="123824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602C4D-21AF-494E-97C5-E4CD1E090E05}">
      <dsp:nvSpPr>
        <dsp:cNvPr id="0" name=""/>
        <dsp:cNvSpPr/>
      </dsp:nvSpPr>
      <dsp:spPr>
        <a:xfrm>
          <a:off x="0" y="0"/>
          <a:ext cx="11303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725BC7B-A35B-475D-B872-AC7F6D89259D}">
      <dsp:nvSpPr>
        <dsp:cNvPr id="0" name=""/>
        <dsp:cNvSpPr/>
      </dsp:nvSpPr>
      <dsp:spPr>
        <a:xfrm>
          <a:off x="0" y="0"/>
          <a:ext cx="11303000" cy="1238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b="1" kern="1200" dirty="0"/>
            <a:t>YouTube is a free video sharing website</a:t>
          </a:r>
          <a:endParaRPr lang="en-US" sz="3400" kern="1200" dirty="0"/>
        </a:p>
      </dsp:txBody>
      <dsp:txXfrm>
        <a:off x="0" y="0"/>
        <a:ext cx="11303000" cy="1238249"/>
      </dsp:txXfrm>
    </dsp:sp>
    <dsp:sp modelId="{CA0DC672-7CF7-422D-9D86-A078262997A4}">
      <dsp:nvSpPr>
        <dsp:cNvPr id="0" name=""/>
        <dsp:cNvSpPr/>
      </dsp:nvSpPr>
      <dsp:spPr>
        <a:xfrm>
          <a:off x="0" y="1238249"/>
          <a:ext cx="11303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9137004-201C-41A5-8051-07ED0F3232B1}">
      <dsp:nvSpPr>
        <dsp:cNvPr id="0" name=""/>
        <dsp:cNvSpPr/>
      </dsp:nvSpPr>
      <dsp:spPr>
        <a:xfrm>
          <a:off x="0" y="1238249"/>
          <a:ext cx="11303000" cy="1238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b="1" kern="1200" dirty="0"/>
            <a:t>Users can view or create videos on any topic</a:t>
          </a:r>
          <a:endParaRPr lang="en-US" sz="3400" kern="1200" dirty="0"/>
        </a:p>
      </dsp:txBody>
      <dsp:txXfrm>
        <a:off x="0" y="1238249"/>
        <a:ext cx="11303000" cy="1238249"/>
      </dsp:txXfrm>
    </dsp:sp>
    <dsp:sp modelId="{50B458D7-E0E7-4770-A012-A04DB8938B3C}">
      <dsp:nvSpPr>
        <dsp:cNvPr id="0" name=""/>
        <dsp:cNvSpPr/>
      </dsp:nvSpPr>
      <dsp:spPr>
        <a:xfrm>
          <a:off x="0" y="2476499"/>
          <a:ext cx="11303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D18202D-266E-4D0F-8D10-2A8590F5DC1F}">
      <dsp:nvSpPr>
        <dsp:cNvPr id="0" name=""/>
        <dsp:cNvSpPr/>
      </dsp:nvSpPr>
      <dsp:spPr>
        <a:xfrm>
          <a:off x="0" y="2476499"/>
          <a:ext cx="11303000" cy="1238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b="1" kern="1200" dirty="0"/>
            <a:t>Users can create channels to share information on specific topics</a:t>
          </a:r>
        </a:p>
      </dsp:txBody>
      <dsp:txXfrm>
        <a:off x="0" y="2476499"/>
        <a:ext cx="11303000" cy="1238249"/>
      </dsp:txXfrm>
    </dsp:sp>
    <dsp:sp modelId="{BCFAB9EF-C47F-4EDD-9FE2-81D71C897F85}">
      <dsp:nvSpPr>
        <dsp:cNvPr id="0" name=""/>
        <dsp:cNvSpPr/>
      </dsp:nvSpPr>
      <dsp:spPr>
        <a:xfrm>
          <a:off x="0" y="3714749"/>
          <a:ext cx="11303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684F83-1C77-47DE-A088-19F93DD4F85F}">
      <dsp:nvSpPr>
        <dsp:cNvPr id="0" name=""/>
        <dsp:cNvSpPr/>
      </dsp:nvSpPr>
      <dsp:spPr>
        <a:xfrm>
          <a:off x="0" y="3714749"/>
          <a:ext cx="11303000" cy="1238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b="1" kern="1200" dirty="0"/>
            <a:t>Users can subscribe to channels on their favorite topics</a:t>
          </a:r>
        </a:p>
      </dsp:txBody>
      <dsp:txXfrm>
        <a:off x="0" y="3714749"/>
        <a:ext cx="11303000" cy="123824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602C4D-21AF-494E-97C5-E4CD1E090E05}">
      <dsp:nvSpPr>
        <dsp:cNvPr id="0" name=""/>
        <dsp:cNvSpPr/>
      </dsp:nvSpPr>
      <dsp:spPr>
        <a:xfrm>
          <a:off x="0" y="0"/>
          <a:ext cx="11303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725BC7B-A35B-475D-B872-AC7F6D89259D}">
      <dsp:nvSpPr>
        <dsp:cNvPr id="0" name=""/>
        <dsp:cNvSpPr/>
      </dsp:nvSpPr>
      <dsp:spPr>
        <a:xfrm>
          <a:off x="0" y="0"/>
          <a:ext cx="11303000" cy="1238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None/>
          </a:pPr>
          <a:r>
            <a:rPr lang="en-US" sz="3500" b="1" kern="1200" dirty="0">
              <a:latin typeface="Calibri" panose="020F0502020204030204" pitchFamily="34" charset="0"/>
              <a:ea typeface="Calibri" panose="020F0502020204030204" pitchFamily="34" charset="0"/>
            </a:rPr>
            <a:t>Send text, voice, and video messages</a:t>
          </a:r>
          <a:endParaRPr lang="en-US" sz="3500" b="1" kern="1200" dirty="0"/>
        </a:p>
      </dsp:txBody>
      <dsp:txXfrm>
        <a:off x="0" y="0"/>
        <a:ext cx="11303000" cy="1238249"/>
      </dsp:txXfrm>
    </dsp:sp>
    <dsp:sp modelId="{CA0DC672-7CF7-422D-9D86-A078262997A4}">
      <dsp:nvSpPr>
        <dsp:cNvPr id="0" name=""/>
        <dsp:cNvSpPr/>
      </dsp:nvSpPr>
      <dsp:spPr>
        <a:xfrm>
          <a:off x="0" y="1238249"/>
          <a:ext cx="11303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9137004-201C-41A5-8051-07ED0F3232B1}">
      <dsp:nvSpPr>
        <dsp:cNvPr id="0" name=""/>
        <dsp:cNvSpPr/>
      </dsp:nvSpPr>
      <dsp:spPr>
        <a:xfrm>
          <a:off x="0" y="1238249"/>
          <a:ext cx="11303000" cy="1238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None/>
          </a:pPr>
          <a:r>
            <a:rPr lang="en-US" sz="3500" b="1" kern="1200" dirty="0">
              <a:latin typeface="Calibri" panose="020F0502020204030204" pitchFamily="34" charset="0"/>
              <a:ea typeface="Calibri" panose="020F0502020204030204" pitchFamily="34" charset="0"/>
            </a:rPr>
            <a:t>Make voice and video calls</a:t>
          </a:r>
          <a:endParaRPr lang="en-US" sz="3500" b="1" kern="1200" dirty="0"/>
        </a:p>
      </dsp:txBody>
      <dsp:txXfrm>
        <a:off x="0" y="1238249"/>
        <a:ext cx="11303000" cy="1238249"/>
      </dsp:txXfrm>
    </dsp:sp>
    <dsp:sp modelId="{50B458D7-E0E7-4770-A012-A04DB8938B3C}">
      <dsp:nvSpPr>
        <dsp:cNvPr id="0" name=""/>
        <dsp:cNvSpPr/>
      </dsp:nvSpPr>
      <dsp:spPr>
        <a:xfrm>
          <a:off x="0" y="2476499"/>
          <a:ext cx="11303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D18202D-266E-4D0F-8D10-2A8590F5DC1F}">
      <dsp:nvSpPr>
        <dsp:cNvPr id="0" name=""/>
        <dsp:cNvSpPr/>
      </dsp:nvSpPr>
      <dsp:spPr>
        <a:xfrm>
          <a:off x="0" y="2476499"/>
          <a:ext cx="11303000" cy="1238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None/>
          </a:pPr>
          <a:r>
            <a:rPr lang="en-US" sz="3500" b="1" kern="1200" dirty="0">
              <a:latin typeface="Calibri" panose="020F0502020204030204" pitchFamily="34" charset="0"/>
              <a:ea typeface="Calibri" panose="020F0502020204030204" pitchFamily="34" charset="0"/>
            </a:rPr>
            <a:t>Share images, documents, your location, and other content</a:t>
          </a:r>
          <a:endParaRPr lang="en-US" sz="3500" b="1" kern="1200" dirty="0"/>
        </a:p>
      </dsp:txBody>
      <dsp:txXfrm>
        <a:off x="0" y="2476499"/>
        <a:ext cx="11303000" cy="1238249"/>
      </dsp:txXfrm>
    </dsp:sp>
    <dsp:sp modelId="{BCFAB9EF-C47F-4EDD-9FE2-81D71C897F85}">
      <dsp:nvSpPr>
        <dsp:cNvPr id="0" name=""/>
        <dsp:cNvSpPr/>
      </dsp:nvSpPr>
      <dsp:spPr>
        <a:xfrm>
          <a:off x="0" y="3714749"/>
          <a:ext cx="11303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684F83-1C77-47DE-A088-19F93DD4F85F}">
      <dsp:nvSpPr>
        <dsp:cNvPr id="0" name=""/>
        <dsp:cNvSpPr/>
      </dsp:nvSpPr>
      <dsp:spPr>
        <a:xfrm>
          <a:off x="0" y="3714749"/>
          <a:ext cx="11303000" cy="1238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None/>
          </a:pPr>
          <a:r>
            <a:rPr lang="en-US" sz="3500" b="1" kern="1200" dirty="0"/>
            <a:t>Excellent security features; encrypted calling and messaging</a:t>
          </a:r>
        </a:p>
      </dsp:txBody>
      <dsp:txXfrm>
        <a:off x="0" y="3714749"/>
        <a:ext cx="11303000" cy="123824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602C4D-21AF-494E-97C5-E4CD1E090E05}">
      <dsp:nvSpPr>
        <dsp:cNvPr id="0" name=""/>
        <dsp:cNvSpPr/>
      </dsp:nvSpPr>
      <dsp:spPr>
        <a:xfrm>
          <a:off x="0" y="0"/>
          <a:ext cx="11303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725BC7B-A35B-475D-B872-AC7F6D89259D}">
      <dsp:nvSpPr>
        <dsp:cNvPr id="0" name=""/>
        <dsp:cNvSpPr/>
      </dsp:nvSpPr>
      <dsp:spPr>
        <a:xfrm>
          <a:off x="0" y="0"/>
          <a:ext cx="11303000" cy="1238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210" tIns="156210" rIns="156210" bIns="156210" numCol="1" spcCol="1270" anchor="t" anchorCtr="0">
          <a:noAutofit/>
        </a:bodyPr>
        <a:lstStyle/>
        <a:p>
          <a:pPr marL="0" lvl="0" indent="0" algn="l" defTabSz="1822450">
            <a:lnSpc>
              <a:spcPct val="90000"/>
            </a:lnSpc>
            <a:spcBef>
              <a:spcPct val="0"/>
            </a:spcBef>
            <a:spcAft>
              <a:spcPct val="35000"/>
            </a:spcAft>
            <a:buNone/>
          </a:pPr>
          <a:r>
            <a:rPr lang="en-US" sz="4100" b="1" kern="1200" dirty="0">
              <a:latin typeface="Calibri" panose="020F0502020204030204" pitchFamily="34" charset="0"/>
              <a:ea typeface="Calibri" panose="020F0502020204030204" pitchFamily="34" charset="0"/>
            </a:rPr>
            <a:t>Tweet text, voice, or video messages</a:t>
          </a:r>
          <a:endParaRPr lang="en-US" sz="4100" b="1" kern="1200" dirty="0"/>
        </a:p>
      </dsp:txBody>
      <dsp:txXfrm>
        <a:off x="0" y="0"/>
        <a:ext cx="11303000" cy="1238249"/>
      </dsp:txXfrm>
    </dsp:sp>
    <dsp:sp modelId="{CA0DC672-7CF7-422D-9D86-A078262997A4}">
      <dsp:nvSpPr>
        <dsp:cNvPr id="0" name=""/>
        <dsp:cNvSpPr/>
      </dsp:nvSpPr>
      <dsp:spPr>
        <a:xfrm>
          <a:off x="0" y="1238249"/>
          <a:ext cx="11303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9137004-201C-41A5-8051-07ED0F3232B1}">
      <dsp:nvSpPr>
        <dsp:cNvPr id="0" name=""/>
        <dsp:cNvSpPr/>
      </dsp:nvSpPr>
      <dsp:spPr>
        <a:xfrm>
          <a:off x="0" y="1238249"/>
          <a:ext cx="11303000" cy="1238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210" tIns="156210" rIns="156210" bIns="156210" numCol="1" spcCol="1270" anchor="t" anchorCtr="0">
          <a:noAutofit/>
        </a:bodyPr>
        <a:lstStyle/>
        <a:p>
          <a:pPr marL="0" lvl="0" indent="0" algn="l" defTabSz="1822450">
            <a:lnSpc>
              <a:spcPct val="90000"/>
            </a:lnSpc>
            <a:spcBef>
              <a:spcPct val="0"/>
            </a:spcBef>
            <a:spcAft>
              <a:spcPct val="35000"/>
            </a:spcAft>
            <a:buNone/>
          </a:pPr>
          <a:r>
            <a:rPr lang="en-US" sz="4100" b="1" kern="1200" dirty="0">
              <a:latin typeface="Calibri" panose="020F0502020204030204" pitchFamily="34" charset="0"/>
              <a:ea typeface="Calibri" panose="020F0502020204030204" pitchFamily="34" charset="0"/>
            </a:rPr>
            <a:t>Texts are limited to 280 characters</a:t>
          </a:r>
          <a:endParaRPr lang="en-US" sz="4100" b="1" kern="1200" dirty="0"/>
        </a:p>
      </dsp:txBody>
      <dsp:txXfrm>
        <a:off x="0" y="1238249"/>
        <a:ext cx="11303000" cy="1238249"/>
      </dsp:txXfrm>
    </dsp:sp>
    <dsp:sp modelId="{50B458D7-E0E7-4770-A012-A04DB8938B3C}">
      <dsp:nvSpPr>
        <dsp:cNvPr id="0" name=""/>
        <dsp:cNvSpPr/>
      </dsp:nvSpPr>
      <dsp:spPr>
        <a:xfrm>
          <a:off x="0" y="2476499"/>
          <a:ext cx="11303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D18202D-266E-4D0F-8D10-2A8590F5DC1F}">
      <dsp:nvSpPr>
        <dsp:cNvPr id="0" name=""/>
        <dsp:cNvSpPr/>
      </dsp:nvSpPr>
      <dsp:spPr>
        <a:xfrm>
          <a:off x="0" y="2476499"/>
          <a:ext cx="11303000" cy="1238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210" tIns="156210" rIns="156210" bIns="156210" numCol="1" spcCol="1270" anchor="t" anchorCtr="0">
          <a:noAutofit/>
        </a:bodyPr>
        <a:lstStyle/>
        <a:p>
          <a:pPr marL="0" lvl="0" indent="0" algn="l" defTabSz="1822450">
            <a:lnSpc>
              <a:spcPct val="90000"/>
            </a:lnSpc>
            <a:spcBef>
              <a:spcPct val="0"/>
            </a:spcBef>
            <a:spcAft>
              <a:spcPct val="35000"/>
            </a:spcAft>
            <a:buNone/>
          </a:pPr>
          <a:r>
            <a:rPr lang="en-US" sz="4100" b="1" kern="1200" dirty="0">
              <a:latin typeface="Calibri" panose="020F0502020204030204" pitchFamily="34" charset="0"/>
              <a:ea typeface="Calibri" panose="020F0502020204030204" pitchFamily="34" charset="0"/>
            </a:rPr>
            <a:t>Follow other users for their information</a:t>
          </a:r>
          <a:endParaRPr lang="en-US" sz="4100" b="1" kern="1200" dirty="0"/>
        </a:p>
      </dsp:txBody>
      <dsp:txXfrm>
        <a:off x="0" y="2476499"/>
        <a:ext cx="11303000" cy="1238249"/>
      </dsp:txXfrm>
    </dsp:sp>
    <dsp:sp modelId="{BCFAB9EF-C47F-4EDD-9FE2-81D71C897F85}">
      <dsp:nvSpPr>
        <dsp:cNvPr id="0" name=""/>
        <dsp:cNvSpPr/>
      </dsp:nvSpPr>
      <dsp:spPr>
        <a:xfrm>
          <a:off x="0" y="3714749"/>
          <a:ext cx="11303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684F83-1C77-47DE-A088-19F93DD4F85F}">
      <dsp:nvSpPr>
        <dsp:cNvPr id="0" name=""/>
        <dsp:cNvSpPr/>
      </dsp:nvSpPr>
      <dsp:spPr>
        <a:xfrm>
          <a:off x="0" y="3714749"/>
          <a:ext cx="11303000" cy="1238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210" tIns="156210" rIns="156210" bIns="156210" numCol="1" spcCol="1270" anchor="t" anchorCtr="0">
          <a:noAutofit/>
        </a:bodyPr>
        <a:lstStyle/>
        <a:p>
          <a:pPr marL="0" lvl="0" indent="0" algn="l" defTabSz="1822450">
            <a:lnSpc>
              <a:spcPct val="90000"/>
            </a:lnSpc>
            <a:spcBef>
              <a:spcPct val="0"/>
            </a:spcBef>
            <a:spcAft>
              <a:spcPct val="35000"/>
            </a:spcAft>
            <a:buNone/>
          </a:pPr>
          <a:r>
            <a:rPr lang="en-US" sz="4100" b="1" kern="1200" dirty="0"/>
            <a:t>Like, comments, or repost tweets from other users</a:t>
          </a:r>
        </a:p>
      </dsp:txBody>
      <dsp:txXfrm>
        <a:off x="0" y="3714749"/>
        <a:ext cx="11303000" cy="123824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602C4D-21AF-494E-97C5-E4CD1E090E05}">
      <dsp:nvSpPr>
        <dsp:cNvPr id="0" name=""/>
        <dsp:cNvSpPr/>
      </dsp:nvSpPr>
      <dsp:spPr>
        <a:xfrm>
          <a:off x="0" y="0"/>
          <a:ext cx="11303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725BC7B-A35B-475D-B872-AC7F6D89259D}">
      <dsp:nvSpPr>
        <dsp:cNvPr id="0" name=""/>
        <dsp:cNvSpPr/>
      </dsp:nvSpPr>
      <dsp:spPr>
        <a:xfrm>
          <a:off x="0" y="0"/>
          <a:ext cx="11303000" cy="1238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None/>
          </a:pPr>
          <a:r>
            <a:rPr lang="en-US" sz="3500" b="1" kern="1200" dirty="0">
              <a:latin typeface="Calibri" panose="020F0502020204030204" pitchFamily="34" charset="0"/>
              <a:ea typeface="Calibri" panose="020F0502020204030204" pitchFamily="34" charset="0"/>
            </a:rPr>
            <a:t>Send text, voice, and video messages</a:t>
          </a:r>
          <a:endParaRPr lang="en-US" sz="3500" b="1" kern="1200" dirty="0"/>
        </a:p>
      </dsp:txBody>
      <dsp:txXfrm>
        <a:off x="0" y="0"/>
        <a:ext cx="11303000" cy="1238249"/>
      </dsp:txXfrm>
    </dsp:sp>
    <dsp:sp modelId="{CA0DC672-7CF7-422D-9D86-A078262997A4}">
      <dsp:nvSpPr>
        <dsp:cNvPr id="0" name=""/>
        <dsp:cNvSpPr/>
      </dsp:nvSpPr>
      <dsp:spPr>
        <a:xfrm>
          <a:off x="0" y="1238249"/>
          <a:ext cx="11303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9137004-201C-41A5-8051-07ED0F3232B1}">
      <dsp:nvSpPr>
        <dsp:cNvPr id="0" name=""/>
        <dsp:cNvSpPr/>
      </dsp:nvSpPr>
      <dsp:spPr>
        <a:xfrm>
          <a:off x="0" y="1238249"/>
          <a:ext cx="11303000" cy="1238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None/>
          </a:pPr>
          <a:r>
            <a:rPr lang="en-US" sz="3500" b="1" kern="1200" dirty="0">
              <a:latin typeface="Calibri" panose="020F0502020204030204" pitchFamily="34" charset="0"/>
              <a:ea typeface="Calibri" panose="020F0502020204030204" pitchFamily="34" charset="0"/>
            </a:rPr>
            <a:t>Make voice and video calls</a:t>
          </a:r>
          <a:endParaRPr lang="en-US" sz="3500" b="1" kern="1200" dirty="0"/>
        </a:p>
      </dsp:txBody>
      <dsp:txXfrm>
        <a:off x="0" y="1238249"/>
        <a:ext cx="11303000" cy="1238249"/>
      </dsp:txXfrm>
    </dsp:sp>
    <dsp:sp modelId="{50B458D7-E0E7-4770-A012-A04DB8938B3C}">
      <dsp:nvSpPr>
        <dsp:cNvPr id="0" name=""/>
        <dsp:cNvSpPr/>
      </dsp:nvSpPr>
      <dsp:spPr>
        <a:xfrm>
          <a:off x="0" y="2476499"/>
          <a:ext cx="11303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D18202D-266E-4D0F-8D10-2A8590F5DC1F}">
      <dsp:nvSpPr>
        <dsp:cNvPr id="0" name=""/>
        <dsp:cNvSpPr/>
      </dsp:nvSpPr>
      <dsp:spPr>
        <a:xfrm>
          <a:off x="0" y="2476499"/>
          <a:ext cx="11303000" cy="1238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None/>
          </a:pPr>
          <a:r>
            <a:rPr lang="en-US" sz="3500" b="1" kern="1200" dirty="0">
              <a:latin typeface="Calibri" panose="020F0502020204030204" pitchFamily="34" charset="0"/>
              <a:ea typeface="Calibri" panose="020F0502020204030204" pitchFamily="34" charset="0"/>
            </a:rPr>
            <a:t>Share images, documents, your location, and other content</a:t>
          </a:r>
          <a:endParaRPr lang="en-US" sz="3500" b="1" kern="1200" dirty="0"/>
        </a:p>
      </dsp:txBody>
      <dsp:txXfrm>
        <a:off x="0" y="2476499"/>
        <a:ext cx="11303000" cy="1238249"/>
      </dsp:txXfrm>
    </dsp:sp>
    <dsp:sp modelId="{BCFAB9EF-C47F-4EDD-9FE2-81D71C897F85}">
      <dsp:nvSpPr>
        <dsp:cNvPr id="0" name=""/>
        <dsp:cNvSpPr/>
      </dsp:nvSpPr>
      <dsp:spPr>
        <a:xfrm>
          <a:off x="0" y="3714749"/>
          <a:ext cx="11303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684F83-1C77-47DE-A088-19F93DD4F85F}">
      <dsp:nvSpPr>
        <dsp:cNvPr id="0" name=""/>
        <dsp:cNvSpPr/>
      </dsp:nvSpPr>
      <dsp:spPr>
        <a:xfrm>
          <a:off x="0" y="3714749"/>
          <a:ext cx="11303000" cy="1238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None/>
          </a:pPr>
          <a:r>
            <a:rPr lang="en-US" sz="3500" b="1" kern="1200" dirty="0"/>
            <a:t>Excellent security features; encrypted calling and messaging</a:t>
          </a:r>
        </a:p>
      </dsp:txBody>
      <dsp:txXfrm>
        <a:off x="0" y="3714749"/>
        <a:ext cx="11303000" cy="123824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602C4D-21AF-494E-97C5-E4CD1E090E05}">
      <dsp:nvSpPr>
        <dsp:cNvPr id="0" name=""/>
        <dsp:cNvSpPr/>
      </dsp:nvSpPr>
      <dsp:spPr>
        <a:xfrm>
          <a:off x="0" y="0"/>
          <a:ext cx="11303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725BC7B-A35B-475D-B872-AC7F6D89259D}">
      <dsp:nvSpPr>
        <dsp:cNvPr id="0" name=""/>
        <dsp:cNvSpPr/>
      </dsp:nvSpPr>
      <dsp:spPr>
        <a:xfrm>
          <a:off x="0" y="0"/>
          <a:ext cx="11303000" cy="1238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b="1" kern="1200" dirty="0">
              <a:latin typeface="Calibri" panose="020F0502020204030204" pitchFamily="34" charset="0"/>
              <a:ea typeface="Calibri" panose="020F0502020204030204" pitchFamily="34" charset="0"/>
            </a:rPr>
            <a:t>Post photo or video messages via your phone</a:t>
          </a:r>
          <a:endParaRPr lang="en-US" sz="3400" b="1" kern="1200" dirty="0"/>
        </a:p>
      </dsp:txBody>
      <dsp:txXfrm>
        <a:off x="0" y="0"/>
        <a:ext cx="11303000" cy="1238249"/>
      </dsp:txXfrm>
    </dsp:sp>
    <dsp:sp modelId="{CA0DC672-7CF7-422D-9D86-A078262997A4}">
      <dsp:nvSpPr>
        <dsp:cNvPr id="0" name=""/>
        <dsp:cNvSpPr/>
      </dsp:nvSpPr>
      <dsp:spPr>
        <a:xfrm>
          <a:off x="0" y="1238249"/>
          <a:ext cx="11303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9137004-201C-41A5-8051-07ED0F3232B1}">
      <dsp:nvSpPr>
        <dsp:cNvPr id="0" name=""/>
        <dsp:cNvSpPr/>
      </dsp:nvSpPr>
      <dsp:spPr>
        <a:xfrm>
          <a:off x="0" y="1238249"/>
          <a:ext cx="11303000" cy="1238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b="1" kern="1200" dirty="0">
              <a:latin typeface="Calibri" panose="020F0502020204030204" pitchFamily="34" charset="0"/>
              <a:ea typeface="Calibri" panose="020F0502020204030204" pitchFamily="34" charset="0"/>
            </a:rPr>
            <a:t>Posts are only available for a short period of time and then disappear</a:t>
          </a:r>
          <a:endParaRPr lang="en-US" sz="3400" b="1" kern="1200" dirty="0"/>
        </a:p>
      </dsp:txBody>
      <dsp:txXfrm>
        <a:off x="0" y="1238249"/>
        <a:ext cx="11303000" cy="1238249"/>
      </dsp:txXfrm>
    </dsp:sp>
    <dsp:sp modelId="{50B458D7-E0E7-4770-A012-A04DB8938B3C}">
      <dsp:nvSpPr>
        <dsp:cNvPr id="0" name=""/>
        <dsp:cNvSpPr/>
      </dsp:nvSpPr>
      <dsp:spPr>
        <a:xfrm>
          <a:off x="0" y="2476499"/>
          <a:ext cx="11303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D18202D-266E-4D0F-8D10-2A8590F5DC1F}">
      <dsp:nvSpPr>
        <dsp:cNvPr id="0" name=""/>
        <dsp:cNvSpPr/>
      </dsp:nvSpPr>
      <dsp:spPr>
        <a:xfrm>
          <a:off x="0" y="2476499"/>
          <a:ext cx="11303000" cy="1238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b="1" kern="1200" dirty="0">
              <a:latin typeface="Calibri" panose="020F0502020204030204" pitchFamily="34" charset="0"/>
              <a:ea typeface="Calibri" panose="020F0502020204030204" pitchFamily="34" charset="0"/>
            </a:rPr>
            <a:t>Filters may be applied to modify the photos</a:t>
          </a:r>
          <a:endParaRPr lang="en-US" sz="3400" b="1" kern="1200" dirty="0"/>
        </a:p>
      </dsp:txBody>
      <dsp:txXfrm>
        <a:off x="0" y="2476499"/>
        <a:ext cx="11303000" cy="1238249"/>
      </dsp:txXfrm>
    </dsp:sp>
    <dsp:sp modelId="{BCFAB9EF-C47F-4EDD-9FE2-81D71C897F85}">
      <dsp:nvSpPr>
        <dsp:cNvPr id="0" name=""/>
        <dsp:cNvSpPr/>
      </dsp:nvSpPr>
      <dsp:spPr>
        <a:xfrm>
          <a:off x="0" y="3714749"/>
          <a:ext cx="11303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684F83-1C77-47DE-A088-19F93DD4F85F}">
      <dsp:nvSpPr>
        <dsp:cNvPr id="0" name=""/>
        <dsp:cNvSpPr/>
      </dsp:nvSpPr>
      <dsp:spPr>
        <a:xfrm>
          <a:off x="0" y="3714749"/>
          <a:ext cx="11303000" cy="1238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b="1" kern="1200" dirty="0"/>
            <a:t>Stories which show a series of photos/videos</a:t>
          </a:r>
        </a:p>
      </dsp:txBody>
      <dsp:txXfrm>
        <a:off x="0" y="3714749"/>
        <a:ext cx="11303000" cy="123824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602C4D-21AF-494E-97C5-E4CD1E090E05}">
      <dsp:nvSpPr>
        <dsp:cNvPr id="0" name=""/>
        <dsp:cNvSpPr/>
      </dsp:nvSpPr>
      <dsp:spPr>
        <a:xfrm>
          <a:off x="0" y="0"/>
          <a:ext cx="11303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725BC7B-A35B-475D-B872-AC7F6D89259D}">
      <dsp:nvSpPr>
        <dsp:cNvPr id="0" name=""/>
        <dsp:cNvSpPr/>
      </dsp:nvSpPr>
      <dsp:spPr>
        <a:xfrm>
          <a:off x="0" y="0"/>
          <a:ext cx="11303000" cy="1238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b="1" kern="1200" dirty="0">
              <a:latin typeface="Calibri" panose="020F0502020204030204" pitchFamily="34" charset="0"/>
              <a:ea typeface="Calibri" panose="020F0502020204030204" pitchFamily="34" charset="0"/>
            </a:rPr>
            <a:t>App for finding ideas/inspiration</a:t>
          </a:r>
          <a:endParaRPr lang="en-US" sz="3400" b="1" kern="1200" dirty="0"/>
        </a:p>
      </dsp:txBody>
      <dsp:txXfrm>
        <a:off x="0" y="0"/>
        <a:ext cx="11303000" cy="1238249"/>
      </dsp:txXfrm>
    </dsp:sp>
    <dsp:sp modelId="{CA0DC672-7CF7-422D-9D86-A078262997A4}">
      <dsp:nvSpPr>
        <dsp:cNvPr id="0" name=""/>
        <dsp:cNvSpPr/>
      </dsp:nvSpPr>
      <dsp:spPr>
        <a:xfrm>
          <a:off x="0" y="1238249"/>
          <a:ext cx="11303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9137004-201C-41A5-8051-07ED0F3232B1}">
      <dsp:nvSpPr>
        <dsp:cNvPr id="0" name=""/>
        <dsp:cNvSpPr/>
      </dsp:nvSpPr>
      <dsp:spPr>
        <a:xfrm>
          <a:off x="0" y="1238249"/>
          <a:ext cx="11303000" cy="1238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b="1" kern="1200" dirty="0">
              <a:latin typeface="Calibri" panose="020F0502020204030204" pitchFamily="34" charset="0"/>
              <a:ea typeface="Calibri" panose="020F0502020204030204" pitchFamily="34" charset="0"/>
            </a:rPr>
            <a:t>Pins are individual posts of photos and/or text with an idea</a:t>
          </a:r>
        </a:p>
      </dsp:txBody>
      <dsp:txXfrm>
        <a:off x="0" y="1238249"/>
        <a:ext cx="11303000" cy="1238249"/>
      </dsp:txXfrm>
    </dsp:sp>
    <dsp:sp modelId="{50B458D7-E0E7-4770-A012-A04DB8938B3C}">
      <dsp:nvSpPr>
        <dsp:cNvPr id="0" name=""/>
        <dsp:cNvSpPr/>
      </dsp:nvSpPr>
      <dsp:spPr>
        <a:xfrm>
          <a:off x="0" y="2476499"/>
          <a:ext cx="11303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D18202D-266E-4D0F-8D10-2A8590F5DC1F}">
      <dsp:nvSpPr>
        <dsp:cNvPr id="0" name=""/>
        <dsp:cNvSpPr/>
      </dsp:nvSpPr>
      <dsp:spPr>
        <a:xfrm>
          <a:off x="0" y="2476499"/>
          <a:ext cx="11303000" cy="1238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b="1" kern="1200" dirty="0">
              <a:latin typeface="Calibri" panose="020F0502020204030204" pitchFamily="34" charset="0"/>
              <a:ea typeface="Calibri" panose="020F0502020204030204" pitchFamily="34" charset="0"/>
            </a:rPr>
            <a:t>Boards are a collection of Pins on a particular topic</a:t>
          </a:r>
          <a:endParaRPr lang="en-US" sz="3400" b="1" kern="1200" dirty="0"/>
        </a:p>
      </dsp:txBody>
      <dsp:txXfrm>
        <a:off x="0" y="2476499"/>
        <a:ext cx="11303000" cy="1238249"/>
      </dsp:txXfrm>
    </dsp:sp>
    <dsp:sp modelId="{BCFAB9EF-C47F-4EDD-9FE2-81D71C897F85}">
      <dsp:nvSpPr>
        <dsp:cNvPr id="0" name=""/>
        <dsp:cNvSpPr/>
      </dsp:nvSpPr>
      <dsp:spPr>
        <a:xfrm>
          <a:off x="0" y="3714749"/>
          <a:ext cx="113030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684F83-1C77-47DE-A088-19F93DD4F85F}">
      <dsp:nvSpPr>
        <dsp:cNvPr id="0" name=""/>
        <dsp:cNvSpPr/>
      </dsp:nvSpPr>
      <dsp:spPr>
        <a:xfrm>
          <a:off x="0" y="3714749"/>
          <a:ext cx="11303000" cy="1238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b="1" kern="1200" dirty="0"/>
            <a:t>Create or find Pins/Boards to learn/share ideas with other users</a:t>
          </a:r>
        </a:p>
      </dsp:txBody>
      <dsp:txXfrm>
        <a:off x="0" y="3714749"/>
        <a:ext cx="11303000" cy="1238249"/>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414AD16E-2658-B34D-86D5-042195B32707}" type="datetimeFigureOut">
              <a:rPr lang="en-US" smtClean="0"/>
              <a:t>10/9/2023</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2ABE4174-4810-B64F-BC74-9939E9C39BD9}" type="slidenum">
              <a:rPr lang="en-US" smtClean="0"/>
              <a:t>‹#›</a:t>
            </a:fld>
            <a:endParaRPr lang="en-US" dirty="0"/>
          </a:p>
        </p:txBody>
      </p:sp>
    </p:spTree>
    <p:extLst>
      <p:ext uri="{BB962C8B-B14F-4D97-AF65-F5344CB8AC3E}">
        <p14:creationId xmlns:p14="http://schemas.microsoft.com/office/powerpoint/2010/main" val="5629646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pixabay.com/users/wikiimages-1897/?utm_source=link-attribution&amp;utm_medium=referral&amp;utm_campaign=image&amp;utm_content=60529"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pixabay.com/?utm_source=link-attribution&amp;utm_medium=referral&amp;utm_campaign=image&amp;utm_content=60529"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Have this slide up as participants enter the room.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Copy of presentation slides </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 Minute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BE4174-4810-B64F-BC74-9939E9C39BD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06104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Listed are most of the social media platforms around today. New ones are added often and the popularity of each comes and goes.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ea typeface="Calibri" panose="020F0502020204030204" pitchFamily="34" charset="0"/>
              </a:rPr>
              <a:t>The four most popular social media platforms worldwide are Facebook, YouTube, WhatsApp, and Instagram. In the United State Facebook Messenger, TikTok, X (formerly known as Twitter) and Snapchat are also very popular.</a:t>
            </a:r>
          </a:p>
          <a:p>
            <a:endParaRPr lang="en-US" sz="1200" dirty="0">
              <a:latin typeface="Calibri" panose="020F0502020204030204" pitchFamily="34" charset="0"/>
              <a:ea typeface="Calibri" panose="020F0502020204030204" pitchFamily="34" charset="0"/>
            </a:endParaRPr>
          </a:p>
          <a:p>
            <a:r>
              <a:rPr lang="en-US" sz="1200" dirty="0">
                <a:latin typeface="Calibri" panose="020F0502020204030204" pitchFamily="34" charset="0"/>
                <a:ea typeface="Calibri" panose="020F0502020204030204" pitchFamily="34" charset="0"/>
              </a:rPr>
              <a:t>(Briefly demonstrate at least one of the platforms you use.)</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5 minutes</a:t>
            </a:r>
          </a:p>
          <a:p>
            <a:endParaRPr lang="en-US" sz="1200" dirty="0">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2ABE4174-4810-B64F-BC74-9939E9C39BD9}" type="slidenum">
              <a:rPr lang="en-US" smtClean="0"/>
              <a:t>10</a:t>
            </a:fld>
            <a:endParaRPr lang="en-US" dirty="0"/>
          </a:p>
        </p:txBody>
      </p:sp>
    </p:spTree>
    <p:extLst>
      <p:ext uri="{BB962C8B-B14F-4D97-AF65-F5344CB8AC3E}">
        <p14:creationId xmlns:p14="http://schemas.microsoft.com/office/powerpoint/2010/main" val="39159085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Facebook is about connecting people and remaining updated on their activities, creating communities, and has an integrated feature, meaning users sign into a single Facebook account to sign into different services across the web.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ea typeface="Calibri" panose="020F0502020204030204" pitchFamily="34" charset="0"/>
            </a:endParaRPr>
          </a:p>
          <a:p>
            <a:r>
              <a:rPr lang="en-US" b="1" i="0" dirty="0">
                <a:solidFill>
                  <a:srgbClr val="000000"/>
                </a:solidFill>
                <a:effectLst/>
                <a:latin typeface="Calibri" panose="020F0502020204030204" pitchFamily="34" charset="0"/>
              </a:rPr>
              <a:t>Discuss these Facebook main features and briefly demonstrate with your account</a:t>
            </a:r>
            <a:r>
              <a:rPr lang="en-US" b="0" i="0" dirty="0">
                <a:solidFill>
                  <a:srgbClr val="000000"/>
                </a:solidFill>
                <a:effectLst/>
                <a:latin typeface="Calibri" panose="020F0502020204030204" pitchFamily="34" charset="0"/>
              </a:rPr>
              <a:t>: </a:t>
            </a:r>
          </a:p>
          <a:p>
            <a:pPr algn="l">
              <a:buFont typeface="+mj-lt"/>
              <a:buAutoNum type="arabicPeriod"/>
            </a:pPr>
            <a:r>
              <a:rPr lang="en-US" b="0" i="0" dirty="0">
                <a:solidFill>
                  <a:srgbClr val="D1D5DB"/>
                </a:solidFill>
                <a:effectLst/>
                <a:latin typeface="Calibri" panose="020F0502020204030204" pitchFamily="34" charset="0"/>
              </a:rPr>
              <a:t> </a:t>
            </a:r>
            <a:r>
              <a:rPr lang="en-US" b="1" i="0" dirty="0">
                <a:solidFill>
                  <a:srgbClr val="D1D5DB"/>
                </a:solidFill>
                <a:effectLst/>
                <a:latin typeface="Calibri" panose="020F0502020204030204" pitchFamily="34" charset="0"/>
              </a:rPr>
              <a:t>Newsfeed</a:t>
            </a:r>
            <a:r>
              <a:rPr lang="en-US" b="0" i="0" dirty="0">
                <a:solidFill>
                  <a:srgbClr val="D1D5DB"/>
                </a:solidFill>
                <a:effectLst/>
                <a:latin typeface="Calibri" panose="020F0502020204030204" pitchFamily="34" charset="0"/>
              </a:rPr>
              <a:t>: Displays posts from friends and followed pages.</a:t>
            </a:r>
          </a:p>
          <a:p>
            <a:pPr algn="l">
              <a:buFont typeface="+mj-lt"/>
              <a:buAutoNum type="arabicPeriod"/>
            </a:pPr>
            <a:r>
              <a:rPr lang="en-US" b="0" i="0" dirty="0">
                <a:solidFill>
                  <a:srgbClr val="D1D5DB"/>
                </a:solidFill>
                <a:effectLst/>
                <a:latin typeface="Calibri" panose="020F0502020204030204" pitchFamily="34" charset="0"/>
              </a:rPr>
              <a:t> </a:t>
            </a:r>
            <a:r>
              <a:rPr lang="en-US" b="1" i="0" dirty="0">
                <a:solidFill>
                  <a:srgbClr val="D1D5DB"/>
                </a:solidFill>
                <a:effectLst/>
                <a:latin typeface="Calibri" panose="020F0502020204030204" pitchFamily="34" charset="0"/>
              </a:rPr>
              <a:t>Messenger</a:t>
            </a:r>
            <a:r>
              <a:rPr lang="en-US" b="0" i="0" dirty="0">
                <a:solidFill>
                  <a:srgbClr val="D1D5DB"/>
                </a:solidFill>
                <a:effectLst/>
                <a:latin typeface="Calibri" panose="020F0502020204030204" pitchFamily="34" charset="0"/>
              </a:rPr>
              <a:t>: Supports text, video, and audio communication.</a:t>
            </a:r>
          </a:p>
          <a:p>
            <a:pPr algn="l">
              <a:buFont typeface="+mj-lt"/>
              <a:buAutoNum type="arabicPeriod"/>
            </a:pPr>
            <a:r>
              <a:rPr lang="en-US" b="0" i="0" dirty="0">
                <a:solidFill>
                  <a:srgbClr val="D1D5DB"/>
                </a:solidFill>
                <a:effectLst/>
                <a:latin typeface="Calibri" panose="020F0502020204030204" pitchFamily="34" charset="0"/>
              </a:rPr>
              <a:t> </a:t>
            </a:r>
            <a:r>
              <a:rPr lang="en-US" b="1" i="0" dirty="0">
                <a:solidFill>
                  <a:srgbClr val="D1D5DB"/>
                </a:solidFill>
                <a:effectLst/>
                <a:latin typeface="Calibri" panose="020F0502020204030204" pitchFamily="34" charset="0"/>
              </a:rPr>
              <a:t>Timeline</a:t>
            </a:r>
            <a:r>
              <a:rPr lang="en-US" b="0" i="0" dirty="0">
                <a:solidFill>
                  <a:srgbClr val="D1D5DB"/>
                </a:solidFill>
                <a:effectLst/>
                <a:latin typeface="Calibri" panose="020F0502020204030204" pitchFamily="34" charset="0"/>
              </a:rPr>
              <a:t>: Showcases the user's profile and shared content.</a:t>
            </a:r>
          </a:p>
          <a:p>
            <a:pPr algn="l">
              <a:buFont typeface="+mj-lt"/>
              <a:buAutoNum type="arabicPeriod"/>
            </a:pPr>
            <a:r>
              <a:rPr lang="en-US" b="0" i="0" dirty="0">
                <a:solidFill>
                  <a:srgbClr val="D1D5DB"/>
                </a:solidFill>
                <a:effectLst/>
                <a:latin typeface="Calibri" panose="020F0502020204030204" pitchFamily="34" charset="0"/>
              </a:rPr>
              <a:t> </a:t>
            </a:r>
            <a:r>
              <a:rPr lang="en-US" b="1" i="0" dirty="0">
                <a:solidFill>
                  <a:srgbClr val="D1D5DB"/>
                </a:solidFill>
                <a:effectLst/>
                <a:latin typeface="Calibri" panose="020F0502020204030204" pitchFamily="34" charset="0"/>
              </a:rPr>
              <a:t>Wall</a:t>
            </a:r>
            <a:r>
              <a:rPr lang="en-US" b="0" i="0" dirty="0">
                <a:solidFill>
                  <a:srgbClr val="D1D5DB"/>
                </a:solidFill>
                <a:effectLst/>
                <a:latin typeface="Calibri" panose="020F0502020204030204" pitchFamily="34" charset="0"/>
              </a:rPr>
              <a:t>: A space for user-generated content.</a:t>
            </a:r>
          </a:p>
          <a:p>
            <a:pPr algn="l">
              <a:buFont typeface="+mj-lt"/>
              <a:buAutoNum type="arabicPeriod"/>
            </a:pPr>
            <a:r>
              <a:rPr lang="en-US" b="0" i="0" dirty="0">
                <a:solidFill>
                  <a:srgbClr val="D1D5DB"/>
                </a:solidFill>
                <a:effectLst/>
                <a:latin typeface="Calibri" panose="020F0502020204030204" pitchFamily="34" charset="0"/>
              </a:rPr>
              <a:t> </a:t>
            </a:r>
            <a:r>
              <a:rPr lang="en-US" b="1" i="0" dirty="0">
                <a:solidFill>
                  <a:srgbClr val="D1D5DB"/>
                </a:solidFill>
                <a:effectLst/>
                <a:latin typeface="Calibri" panose="020F0502020204030204" pitchFamily="34" charset="0"/>
              </a:rPr>
              <a:t>Events</a:t>
            </a:r>
            <a:r>
              <a:rPr lang="en-US" b="0" i="0" dirty="0">
                <a:solidFill>
                  <a:srgbClr val="D1D5DB"/>
                </a:solidFill>
                <a:effectLst/>
                <a:latin typeface="Calibri" panose="020F0502020204030204" pitchFamily="34" charset="0"/>
              </a:rPr>
              <a:t>: Lists birthdays and social events related to Facebook friends.</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3 minutes</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11</a:t>
            </a:fld>
            <a:endParaRPr lang="en-US" dirty="0"/>
          </a:p>
        </p:txBody>
      </p:sp>
    </p:spTree>
    <p:extLst>
      <p:ext uri="{BB962C8B-B14F-4D97-AF65-F5344CB8AC3E}">
        <p14:creationId xmlns:p14="http://schemas.microsoft.com/office/powerpoint/2010/main" val="24002136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YouTube is a free video sharing website. Users can view videos on almost any topic imaginable. Users can create a channel and post their own videos. There are channels on almost any topic you want. Users can subscribe to channels on their favorite topics. Users are notified when videos are added to their subscribed channels.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ea typeface="Calibri" panose="020F0502020204030204" pitchFamily="34" charset="0"/>
              </a:rPr>
              <a:t>Briefly demonstrate YouTube.</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3 minutes</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12</a:t>
            </a:fld>
            <a:endParaRPr lang="en-US" dirty="0"/>
          </a:p>
        </p:txBody>
      </p:sp>
    </p:spTree>
    <p:extLst>
      <p:ext uri="{BB962C8B-B14F-4D97-AF65-F5344CB8AC3E}">
        <p14:creationId xmlns:p14="http://schemas.microsoft.com/office/powerpoint/2010/main" val="25374019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WhatsApp is the most popular messaging app in the world. It allows text, voice, and video messages. It is free and you can make audio or video calls over </a:t>
            </a:r>
            <a:r>
              <a:rPr lang="en-US" sz="1200" dirty="0" err="1">
                <a:latin typeface="Calibri" panose="020F0502020204030204" pitchFamily="34" charset="0"/>
                <a:ea typeface="Calibri" panose="020F0502020204030204" pitchFamily="34" charset="0"/>
              </a:rPr>
              <a:t>WiFi</a:t>
            </a:r>
            <a:r>
              <a:rPr lang="en-US" sz="1200" dirty="0">
                <a:latin typeface="Calibri" panose="020F0502020204030204" pitchFamily="34" charset="0"/>
                <a:ea typeface="Calibri" panose="020F0502020204030204" pitchFamily="34" charset="0"/>
              </a:rPr>
              <a:t> or data. It has excellent security features. WhatsApp uses phone numbers as the basis for communication.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ea typeface="Calibri" panose="020F0502020204030204" pitchFamily="34" charset="0"/>
              </a:rPr>
              <a:t>You do not need a special WhatsApp account to use it. WhatsApp is like Facebook Messenger but does not require a Facebook account.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2 minutes</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13</a:t>
            </a:fld>
            <a:endParaRPr lang="en-US" dirty="0"/>
          </a:p>
        </p:txBody>
      </p:sp>
    </p:spTree>
    <p:extLst>
      <p:ext uri="{BB962C8B-B14F-4D97-AF65-F5344CB8AC3E}">
        <p14:creationId xmlns:p14="http://schemas.microsoft.com/office/powerpoint/2010/main" val="11325548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X (formerly Twitter) allows users to post text, images, videos, or internet links. Text posts are limited to 280 characters. Users can post (tweet), like, repost (retweet), and comment on posts. Users can also “follow” other users to see their posts. Many celebrities, politicians, etc. tweet regularly and have large numbers of followers.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ea typeface="Calibri" panose="020F0502020204030204" pitchFamily="34" charset="0"/>
              </a:rPr>
              <a:t>Demonstrate Twitter briefly.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2 minutes</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14</a:t>
            </a:fld>
            <a:endParaRPr lang="en-US" dirty="0"/>
          </a:p>
        </p:txBody>
      </p:sp>
    </p:spTree>
    <p:extLst>
      <p:ext uri="{BB962C8B-B14F-4D97-AF65-F5344CB8AC3E}">
        <p14:creationId xmlns:p14="http://schemas.microsoft.com/office/powerpoint/2010/main" val="21161458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Instagram is free photo and video sharing app. You can upload photos or videos and share them with followers or select groups of friends. You can also view, comment, and like posts by others. Many users have large numbers of followers.</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2 minutes</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15</a:t>
            </a:fld>
            <a:endParaRPr lang="en-US" dirty="0"/>
          </a:p>
        </p:txBody>
      </p:sp>
    </p:spTree>
    <p:extLst>
      <p:ext uri="{BB962C8B-B14F-4D97-AF65-F5344CB8AC3E}">
        <p14:creationId xmlns:p14="http://schemas.microsoft.com/office/powerpoint/2010/main" val="40847134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Snapchat allows photo and/or video sharing with your friends. The posts are available only for a short time and then they disappear encouraging interactions among users. To use it, you must have an account and allow friends to send you messages.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ea typeface="Calibri" panose="020F0502020204030204" pitchFamily="34" charset="0"/>
              </a:rPr>
              <a:t>It has filters so that you can modify photos with many different themes. For example, you might apply a Halloween filter to your pictures during October or a winter holiday filter in December.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ea typeface="Calibri" panose="020F0502020204030204" pitchFamily="34" charset="0"/>
              </a:rPr>
              <a:t>Stories can be created to show a series of videos on a topic. Stories are only available for 24 hours and then disappear.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ea typeface="Calibri" panose="020F0502020204030204" pitchFamily="34" charset="0"/>
              </a:rPr>
              <a:t>(Share a personal experience if available.) For example, I get a snapchat from my daughter 4-5 times a week showing something my granddaughter has done. It is a great way to keep up with family.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2 minutes</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16</a:t>
            </a:fld>
            <a:endParaRPr lang="en-US" dirty="0"/>
          </a:p>
        </p:txBody>
      </p:sp>
    </p:spTree>
    <p:extLst>
      <p:ext uri="{BB962C8B-B14F-4D97-AF65-F5344CB8AC3E}">
        <p14:creationId xmlns:p14="http://schemas.microsoft.com/office/powerpoint/2010/main" val="40956107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Pinterest is a huge collection of ideas. You create an account and then search for Pins from other users on almost any topic imaginable. You can create Pins with your ideas. You can save Pins from others and create a Board about a particular topic you are interested in. You can view Pins/Boards created by others and save these to your Boards, quickly build a source of information or ideas about a topic.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3 minutes</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17</a:t>
            </a:fld>
            <a:endParaRPr lang="en-US" dirty="0"/>
          </a:p>
        </p:txBody>
      </p:sp>
    </p:spTree>
    <p:extLst>
      <p:ext uri="{BB962C8B-B14F-4D97-AF65-F5344CB8AC3E}">
        <p14:creationId xmlns:p14="http://schemas.microsoft.com/office/powerpoint/2010/main" val="3319196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Zoom is a videoconferencing app allowing video, audio, phone, or chat options. Conferences can be between 2 individuals or groups.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ea typeface="Calibri" panose="020F0502020204030204" pitchFamily="34" charset="0"/>
              </a:rPr>
              <a:t>You must have the Zoom app, an internet connection and a supported device.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ea typeface="Calibri" panose="020F0502020204030204" pitchFamily="34" charset="0"/>
              </a:rPr>
              <a:t>A free connection allows up to 100 connections and has a time limit of 40 minutes per conference.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ea typeface="Calibri" panose="020F0502020204030204" pitchFamily="34" charset="0"/>
              </a:rPr>
              <a:t>The app is free to download. An individual then creates a conference room and sends a link or Meeting ID and password to each of the individuals involved in the conference. The users then connect to the link to conference with each other via video or audio or chat connections.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3 minutes</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18</a:t>
            </a:fld>
            <a:endParaRPr lang="en-US" dirty="0"/>
          </a:p>
        </p:txBody>
      </p:sp>
    </p:spTree>
    <p:extLst>
      <p:ext uri="{BB962C8B-B14F-4D97-AF65-F5344CB8AC3E}">
        <p14:creationId xmlns:p14="http://schemas.microsoft.com/office/powerpoint/2010/main" val="221389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LinkedIn is a professional networking app.  It is primarily designed for developing professional business relationships. Individuals create a Profile to allow others with related interests to find them and develop relationships.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ea typeface="Calibri" panose="020F0502020204030204" pitchFamily="34" charset="0"/>
              </a:rPr>
              <a:t>Often used to find the right job, to find the right employee, or to develop relationships to find the right information. LinkedIn is the largest network of business professionals in the world.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ea typeface="Calibri" panose="020F0502020204030204" pitchFamily="34" charset="0"/>
              </a:rPr>
              <a:t>Creating your profile indicating your abilities and interests is the most important part of using LinkedIn.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3 minutes</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19</a:t>
            </a:fld>
            <a:endParaRPr lang="en-US" dirty="0"/>
          </a:p>
        </p:txBody>
      </p:sp>
    </p:spTree>
    <p:extLst>
      <p:ext uri="{BB962C8B-B14F-4D97-AF65-F5344CB8AC3E}">
        <p14:creationId xmlns:p14="http://schemas.microsoft.com/office/powerpoint/2010/main" val="4329354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Share this acknowledgment of the partnerships in the Bridging the Digital Divide.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 Minute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BE4174-4810-B64F-BC74-9939E9C39BD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42187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Now we will look more specifically using social media platforms. Some ideas about security and social etiquette when using these platforms will be addressed.</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 minutes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BE4174-4810-B64F-BC74-9939E9C39BD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53692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Social media platforms allows sharing of information and opinions. You should always strive to present a positive presence. There is much negativity online and feelings can be hurt deeply.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ea typeface="Calibri" panose="020F0502020204030204" pitchFamily="34" charset="0"/>
              </a:rPr>
              <a:t>Try to post positive content, rather than post something negative. Share a positive suggestion even if you disagree vehemently with the information or opinion stated.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ea typeface="Calibri" panose="020F0502020204030204" pitchFamily="34" charset="0"/>
              </a:rPr>
              <a:t>Present accurate information and/or well reasoned opinions. Share a source for your information, even if it is your own experience or opinion.  Try your best to not pass on inaccurate/unclear/illogical information/opinions.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ea typeface="Calibri" panose="020F0502020204030204" pitchFamily="34" charset="0"/>
              </a:rPr>
              <a:t>Critique/Disagree respectfully. There is a huge amount of negative or hurtful posts, especially on sites such as X (Twitter) which are primarily opinion platforms. There are vicious, evil responses to many posts. Try not to be one of these. Point out inaccuracies carefully and provide accurate information. Disagree with opinions with respect and reasoning. Respond like you would want people to respond to you.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ea typeface="Calibri" panose="020F0502020204030204" pitchFamily="34" charset="0"/>
              </a:rPr>
              <a:t>Remember, any message, even if your settings are private or it is a small, private group, can instantly go worldwide. As one of my friends says, “If you don’t want the world to know, don’t put it on the Internet.”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5 minutes</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21</a:t>
            </a:fld>
            <a:endParaRPr lang="en-US" dirty="0"/>
          </a:p>
        </p:txBody>
      </p:sp>
    </p:spTree>
    <p:extLst>
      <p:ext uri="{BB962C8B-B14F-4D97-AF65-F5344CB8AC3E}">
        <p14:creationId xmlns:p14="http://schemas.microsoft.com/office/powerpoint/2010/main" val="39948235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ea typeface="Calibri" panose="020F0502020204030204" pitchFamily="34" charset="0"/>
              </a:rPr>
              <a:t>Instructions: </a:t>
            </a:r>
            <a:r>
              <a:rPr lang="en-US" sz="1200" b="0" dirty="0">
                <a:latin typeface="Calibri" panose="020F0502020204030204" pitchFamily="34" charset="0"/>
                <a:ea typeface="Calibri" panose="020F0502020204030204" pitchFamily="34" charset="0"/>
              </a:rPr>
              <a:t>Social media platforms are a perfect opportunity for security concerns. Be very careful with the information you put online. For example, posting your vacation pictures lets thieves know you are not home. Consider posting picture and updates after you get back from your vacation, not while you are there.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latin typeface="Calibri" panose="020F0502020204030204" pitchFamily="34" charset="0"/>
                <a:ea typeface="Calibri" panose="020F0502020204030204" pitchFamily="34" charset="0"/>
              </a:rPr>
              <a:t>Consider setting up a second or third email account to use for social media platforms. Do nothing on this account except social media concerns.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latin typeface="Calibri" panose="020F0502020204030204" pitchFamily="34" charset="0"/>
                <a:ea typeface="Calibri" panose="020F0502020204030204" pitchFamily="34" charset="0"/>
              </a:rPr>
              <a:t>Also, use a second or third username for social media accounts that is not associated with your normal email or other accounts.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latin typeface="Calibri" panose="020F0502020204030204" pitchFamily="34" charset="0"/>
                <a:ea typeface="Calibri" panose="020F0502020204030204" pitchFamily="34" charset="0"/>
              </a:rPr>
              <a:t>ALWAYS use a strong password on your accounts. A strong password uses letters, numbers, and special characters. Longer is better. Do not use items such as your initials, nicknames, birthdays, anniversaries, etc. as part of your password.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latin typeface="Calibri" panose="020F0502020204030204" pitchFamily="34" charset="0"/>
                <a:ea typeface="Calibri" panose="020F0502020204030204" pitchFamily="34" charset="0"/>
              </a:rPr>
              <a:t>Every platform has some privacy settings. Facebook has many. Learn what these are and set them so that the reach for your information is limited.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latin typeface="Calibri" panose="020F0502020204030204" pitchFamily="34" charset="0"/>
                <a:ea typeface="Calibri" panose="020F0502020204030204" pitchFamily="34" charset="0"/>
              </a:rPr>
              <a:t>ALWAYS limit any personal information you put on social media platforms. How much do you really want people to know about you. The more personal information you reveal, the easier it is for thieves to steal your identity or access your accounts.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5 minutes</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22</a:t>
            </a:fld>
            <a:endParaRPr lang="en-US" dirty="0"/>
          </a:p>
        </p:txBody>
      </p:sp>
    </p:spTree>
    <p:extLst>
      <p:ext uri="{BB962C8B-B14F-4D97-AF65-F5344CB8AC3E}">
        <p14:creationId xmlns:p14="http://schemas.microsoft.com/office/powerpoint/2010/main" val="3771007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ea typeface="Calibri" panose="020F0502020204030204" pitchFamily="34" charset="0"/>
              </a:rPr>
              <a:t>Instructions: </a:t>
            </a:r>
            <a:r>
              <a:rPr lang="en-US" sz="1200" b="0" dirty="0">
                <a:latin typeface="Calibri" panose="020F0502020204030204" pitchFamily="34" charset="0"/>
                <a:ea typeface="Calibri" panose="020F0502020204030204" pitchFamily="34" charset="0"/>
              </a:rPr>
              <a:t>Social media can provide great social benefits. It is a great way to keep up with family and friends. You can share your information and insights with the world. You can access a world of information and ideas.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latin typeface="Calibri" panose="020F0502020204030204" pitchFamily="34" charset="0"/>
                <a:ea typeface="Calibri" panose="020F0502020204030204" pitchFamily="34" charset="0"/>
              </a:rPr>
              <a:t>Study the various social media platforms and select only those that meet your needs and/or desires. Too many platforms dilutes your efforts and takes up incredible amounts of time.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latin typeface="Calibri" panose="020F0502020204030204" pitchFamily="34" charset="0"/>
                <a:ea typeface="Calibri" panose="020F0502020204030204" pitchFamily="34" charset="0"/>
              </a:rPr>
              <a:t>Use proper etiquette and ethics. Always treat others as you would want to be treated yourself. Provide accurate information. Try to share reasonable/respectful opinions.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latin typeface="Calibri" panose="020F0502020204030204" pitchFamily="34" charset="0"/>
                <a:ea typeface="Calibri" panose="020F0502020204030204" pitchFamily="34" charset="0"/>
              </a:rPr>
              <a:t>ALWAYS protect your personal information! Learn the privacy and security settings/features of each platform you use. Provide as little personal information as possible to reduce your exposure to the world.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latin typeface="Calibri" panose="020F0502020204030204" pitchFamily="34" charset="0"/>
                <a:ea typeface="Calibri" panose="020F0502020204030204" pitchFamily="34" charset="0"/>
              </a:rPr>
              <a:t>Enjoy your social media access safely!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5 minutes</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23</a:t>
            </a:fld>
            <a:endParaRPr lang="en-US" dirty="0"/>
          </a:p>
        </p:txBody>
      </p:sp>
    </p:spTree>
    <p:extLst>
      <p:ext uri="{BB962C8B-B14F-4D97-AF65-F5344CB8AC3E}">
        <p14:creationId xmlns:p14="http://schemas.microsoft.com/office/powerpoint/2010/main" val="20076372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Before the session begins, add any text to promote next educational opportunity. </a:t>
            </a:r>
          </a:p>
          <a:p>
            <a:endParaRPr lang="en-US" sz="1200" dirty="0">
              <a:latin typeface="Calibri" panose="020F0502020204030204" pitchFamily="34" charset="0"/>
              <a:ea typeface="Calibri" panose="020F0502020204030204" pitchFamily="34" charset="0"/>
            </a:endParaRPr>
          </a:p>
          <a:p>
            <a:r>
              <a:rPr lang="en-US" sz="1200" dirty="0">
                <a:latin typeface="Calibri" panose="020F0502020204030204" pitchFamily="34" charset="0"/>
                <a:ea typeface="Calibri" panose="020F0502020204030204" pitchFamily="34" charset="0"/>
              </a:rPr>
              <a:t>Thank participants for attendance, allow for questions and discussion, promote the next lesson, encourage evaluation participation.</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10 minutes</a:t>
            </a:r>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24</a:t>
            </a:fld>
            <a:endParaRPr lang="en-US" dirty="0"/>
          </a:p>
        </p:txBody>
      </p:sp>
    </p:spTree>
    <p:extLst>
      <p:ext uri="{BB962C8B-B14F-4D97-AF65-F5344CB8AC3E}">
        <p14:creationId xmlns:p14="http://schemas.microsoft.com/office/powerpoint/2010/main" val="28710754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The presenters of this session are asked to share this acknowledgment of the work that went into this session.</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 minute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BE4174-4810-B64F-BC74-9939E9C39BD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02612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Self introduction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2 minutes</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4</a:t>
            </a:fld>
            <a:endParaRPr lang="en-US" dirty="0"/>
          </a:p>
        </p:txBody>
      </p:sp>
    </p:spTree>
    <p:extLst>
      <p:ext uri="{BB962C8B-B14F-4D97-AF65-F5344CB8AC3E}">
        <p14:creationId xmlns:p14="http://schemas.microsoft.com/office/powerpoint/2010/main" val="8450378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 </a:t>
            </a:r>
            <a:r>
              <a:rPr lang="en-US" b="0" dirty="0"/>
              <a:t>This will be a general lesson on Social Media and its usefulness. We will talk about what Social Media is, some of the popular social media platforms and what each one does, and the basics of using Social media.</a:t>
            </a:r>
          </a:p>
          <a:p>
            <a:pPr lvl="1"/>
            <a:endParaRPr lang="en-US" b="0" dirty="0"/>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pPr lvl="0"/>
            <a:endParaRPr lang="en-US" b="1" dirty="0"/>
          </a:p>
          <a:p>
            <a:pPr lvl="0"/>
            <a:r>
              <a:rPr lang="en-US" b="1" dirty="0"/>
              <a:t>Time: </a:t>
            </a:r>
            <a:r>
              <a:rPr lang="en-US" b="0" dirty="0"/>
              <a:t> 2 minutes</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BE4174-4810-B64F-BC74-9939E9C39BD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55743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Give time for participants to introduce themselves. You could also include a brief question for them to answer such as what motivated them to take this class? Encourage the 30 second rule: “In 30 seconds, share your name and answer…”</a:t>
            </a:r>
          </a:p>
          <a:p>
            <a:r>
              <a:rPr lang="en-US" sz="1200" dirty="0">
                <a:latin typeface="Calibri" panose="020F0502020204030204" pitchFamily="34" charset="0"/>
                <a:ea typeface="Calibri" panose="020F0502020204030204" pitchFamily="34" charset="0"/>
              </a:rPr>
              <a:t>You may also consider using a light-hearted questions such as: </a:t>
            </a:r>
          </a:p>
          <a:p>
            <a:pPr marL="171450" indent="-171450">
              <a:buFont typeface="Arial" panose="020B0604020202020204" pitchFamily="34" charset="0"/>
              <a:buChar char="•"/>
            </a:pPr>
            <a:r>
              <a:rPr lang="en-US" sz="1200" dirty="0">
                <a:latin typeface="Calibri" panose="020F0502020204030204" pitchFamily="34" charset="0"/>
                <a:ea typeface="Calibri" panose="020F0502020204030204" pitchFamily="34" charset="0"/>
              </a:rPr>
              <a:t>What was your first job? </a:t>
            </a:r>
          </a:p>
          <a:p>
            <a:pPr marL="171450" indent="-171450">
              <a:buFont typeface="Arial" panose="020B0604020202020204" pitchFamily="34" charset="0"/>
              <a:buChar char="•"/>
            </a:pPr>
            <a:r>
              <a:rPr lang="en-US" sz="1200" dirty="0">
                <a:latin typeface="Calibri" panose="020F0502020204030204" pitchFamily="34" charset="0"/>
                <a:ea typeface="Calibri" panose="020F0502020204030204" pitchFamily="34" charset="0"/>
              </a:rPr>
              <a:t>What hobby takes up most of your free time? </a:t>
            </a:r>
          </a:p>
          <a:p>
            <a:pPr marL="171450" indent="-171450">
              <a:buFont typeface="Arial" panose="020B0604020202020204" pitchFamily="34" charset="0"/>
              <a:buChar char="•"/>
            </a:pPr>
            <a:r>
              <a:rPr lang="en-US" sz="1200" dirty="0">
                <a:latin typeface="Calibri" panose="020F0502020204030204" pitchFamily="34" charset="0"/>
                <a:ea typeface="Calibri" panose="020F0502020204030204" pitchFamily="34" charset="0"/>
              </a:rPr>
              <a:t>How do you like your coffee?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5 Minutes</a:t>
            </a:r>
          </a:p>
          <a:p>
            <a:endParaRPr lang="en-US" dirty="0"/>
          </a:p>
          <a:p>
            <a:endParaRPr lang="en-US" dirty="0"/>
          </a:p>
          <a:p>
            <a:r>
              <a:rPr lang="en-US" b="0" i="0" dirty="0">
                <a:solidFill>
                  <a:srgbClr val="191B26"/>
                </a:solidFill>
                <a:effectLst/>
                <a:latin typeface="Arial" panose="020B0604020202020204" pitchFamily="34" charset="0"/>
              </a:rPr>
              <a:t>Image by </a:t>
            </a:r>
            <a:r>
              <a:rPr lang="en-US" b="0" i="0" u="sng" dirty="0" err="1">
                <a:solidFill>
                  <a:srgbClr val="191B26"/>
                </a:solidFill>
                <a:effectLst/>
                <a:latin typeface="Arial" panose="020B0604020202020204" pitchFamily="34" charset="0"/>
                <a:hlinkClick r:id="rId3"/>
              </a:rPr>
              <a:t>WikiImages</a:t>
            </a:r>
            <a:r>
              <a:rPr lang="en-US" b="0" i="0" dirty="0">
                <a:solidFill>
                  <a:srgbClr val="191B26"/>
                </a:solidFill>
                <a:effectLst/>
                <a:latin typeface="Arial" panose="020B0604020202020204" pitchFamily="34" charset="0"/>
              </a:rPr>
              <a:t> from </a:t>
            </a:r>
            <a:r>
              <a:rPr lang="en-US" b="0" i="0" u="sng" dirty="0" err="1">
                <a:solidFill>
                  <a:srgbClr val="191B26"/>
                </a:solidFill>
                <a:effectLst/>
                <a:latin typeface="Arial" panose="020B0604020202020204" pitchFamily="34" charset="0"/>
                <a:hlinkClick r:id="rId4"/>
              </a:rPr>
              <a:t>Pixabay</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BE4174-4810-B64F-BC74-9939E9C39BD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78794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We will now briefly discuss what Social Media is and a little about why you should use it.</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 minutes</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7</a:t>
            </a:fld>
            <a:endParaRPr lang="en-US" dirty="0"/>
          </a:p>
        </p:txBody>
      </p:sp>
    </p:spTree>
    <p:extLst>
      <p:ext uri="{BB962C8B-B14F-4D97-AF65-F5344CB8AC3E}">
        <p14:creationId xmlns:p14="http://schemas.microsoft.com/office/powerpoint/2010/main" val="12192423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Social Media is simply a variety of technologies that facilitate sharing of ideas and information. (Give an example.) Facebook is a social media app where users can share text, photos, videos, and files on a wide variety of topics. Facebook has groups where people interested in a specific topic can connect to share ideas on that topic. </a:t>
            </a:r>
          </a:p>
          <a:p>
            <a:endParaRPr lang="en-US" sz="1200" dirty="0">
              <a:latin typeface="Calibri" panose="020F0502020204030204" pitchFamily="34" charset="0"/>
              <a:ea typeface="Calibri" panose="020F0502020204030204" pitchFamily="34" charset="0"/>
            </a:endParaRPr>
          </a:p>
          <a:p>
            <a:r>
              <a:rPr lang="en-US" sz="1200" dirty="0">
                <a:latin typeface="Calibri" panose="020F0502020204030204" pitchFamily="34" charset="0"/>
                <a:ea typeface="Calibri" panose="020F0502020204030204" pitchFamily="34" charset="0"/>
              </a:rPr>
              <a:t>(Give a personal example.) For example, I like to hike, so I am a member of several Facebook groups related to hiking.</a:t>
            </a:r>
          </a:p>
          <a:p>
            <a:endParaRPr lang="en-US" sz="1200" dirty="0">
              <a:latin typeface="Calibri" panose="020F0502020204030204" pitchFamily="34" charset="0"/>
              <a:ea typeface="Calibri" panose="020F0502020204030204" pitchFamily="34" charset="0"/>
            </a:endParaRPr>
          </a:p>
          <a:p>
            <a:r>
              <a:rPr lang="en-US" sz="1200" dirty="0">
                <a:latin typeface="Calibri" panose="020F0502020204030204" pitchFamily="34" charset="0"/>
                <a:ea typeface="Calibri" panose="020F0502020204030204" pitchFamily="34" charset="0"/>
              </a:rPr>
              <a:t>Emphasize the facts listed (total number, % of users) about the popularity of social media platforms.</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5 minutes</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8</a:t>
            </a:fld>
            <a:endParaRPr lang="en-US" dirty="0"/>
          </a:p>
        </p:txBody>
      </p:sp>
    </p:spTree>
    <p:extLst>
      <p:ext uri="{BB962C8B-B14F-4D97-AF65-F5344CB8AC3E}">
        <p14:creationId xmlns:p14="http://schemas.microsoft.com/office/powerpoint/2010/main" val="32217529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Now we will look more specifically at various social media platforms. What is a platform? An app that lets you interact socially.</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 minutes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BE4174-4810-B64F-BC74-9939E9C39BD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42006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F606A-DC24-4140-9D62-1BE6158DB6B4}"/>
              </a:ext>
            </a:extLst>
          </p:cNvPr>
          <p:cNvSpPr>
            <a:spLocks noGrp="1"/>
          </p:cNvSpPr>
          <p:nvPr>
            <p:ph type="title"/>
          </p:nvPr>
        </p:nvSpPr>
        <p:spPr>
          <a:xfrm>
            <a:off x="609600" y="274638"/>
            <a:ext cx="5511800" cy="5287962"/>
          </a:xfrm>
        </p:spPr>
        <p:txBody>
          <a:bodyPr>
            <a:normAutofit/>
          </a:bodyPr>
          <a:lstStyle>
            <a:lvl1pPr>
              <a:defRPr sz="4000">
                <a:latin typeface="Arial Black" panose="020B0A04020102020204" pitchFamily="34" charset="0"/>
              </a:defRPr>
            </a:lvl1pPr>
          </a:lstStyle>
          <a:p>
            <a:r>
              <a:rPr lang="en-US" dirty="0"/>
              <a:t>Click to edit Master title style</a:t>
            </a:r>
          </a:p>
        </p:txBody>
      </p:sp>
      <p:sp>
        <p:nvSpPr>
          <p:cNvPr id="12" name="Title 1">
            <a:extLst>
              <a:ext uri="{FF2B5EF4-FFF2-40B4-BE49-F238E27FC236}">
                <a16:creationId xmlns:a16="http://schemas.microsoft.com/office/drawing/2014/main" id="{C46B8FFF-B869-4000-92B7-A6525E3D47B5}"/>
              </a:ext>
            </a:extLst>
          </p:cNvPr>
          <p:cNvSpPr txBox="1">
            <a:spLocks/>
          </p:cNvSpPr>
          <p:nvPr userDrawn="1"/>
        </p:nvSpPr>
        <p:spPr>
          <a:xfrm>
            <a:off x="1570481" y="1090435"/>
            <a:ext cx="10363200" cy="1470025"/>
          </a:xfrm>
          <a:prstGeom prst="rect">
            <a:avLst/>
          </a:prstGeom>
        </p:spPr>
        <p:txBody>
          <a:bodyPr vert="horz" lIns="91440" tIns="45720" rIns="91440" bIns="45720" rtlCol="0" anchor="ctr">
            <a:normAutofit/>
          </a:bodyPr>
          <a:lstStyle>
            <a:lvl1pPr algn="ctr" defTabSz="914378" rtl="0" eaLnBrk="1" latinLnBrk="0" hangingPunct="1">
              <a:spcBef>
                <a:spcPct val="0"/>
              </a:spcBef>
              <a:buNone/>
              <a:defRPr sz="4400" kern="1200">
                <a:solidFill>
                  <a:schemeClr val="tx1"/>
                </a:solidFill>
                <a:latin typeface="+mj-lt"/>
                <a:ea typeface="+mj-ea"/>
                <a:cs typeface="+mj-cs"/>
              </a:defRPr>
            </a:lvl1pPr>
          </a:lstStyle>
          <a:p>
            <a:r>
              <a:rPr lang="en-US" sz="5400" dirty="0">
                <a:solidFill>
                  <a:schemeClr val="bg1"/>
                </a:solidFill>
                <a:latin typeface="Calibri" panose="020F0502020204030204" pitchFamily="34" charset="0"/>
              </a:rPr>
              <a:t>Module #</a:t>
            </a:r>
          </a:p>
        </p:txBody>
      </p:sp>
      <p:sp>
        <p:nvSpPr>
          <p:cNvPr id="6" name="Picture Placeholder 5">
            <a:extLst>
              <a:ext uri="{FF2B5EF4-FFF2-40B4-BE49-F238E27FC236}">
                <a16:creationId xmlns:a16="http://schemas.microsoft.com/office/drawing/2014/main" id="{8AAD852A-F70B-4152-B3BD-73B7A5B0CAAE}"/>
              </a:ext>
            </a:extLst>
          </p:cNvPr>
          <p:cNvSpPr>
            <a:spLocks noGrp="1"/>
          </p:cNvSpPr>
          <p:nvPr>
            <p:ph type="pic" sz="quarter" idx="10"/>
          </p:nvPr>
        </p:nvSpPr>
        <p:spPr>
          <a:xfrm>
            <a:off x="6502400" y="274638"/>
            <a:ext cx="5892800" cy="5364162"/>
          </a:xfrm>
        </p:spPr>
        <p:txBody>
          <a:bodyPr/>
          <a:lstStyle/>
          <a:p>
            <a:endParaRPr lang="en-US"/>
          </a:p>
        </p:txBody>
      </p:sp>
    </p:spTree>
    <p:extLst>
      <p:ext uri="{BB962C8B-B14F-4D97-AF65-F5344CB8AC3E}">
        <p14:creationId xmlns:p14="http://schemas.microsoft.com/office/powerpoint/2010/main" val="3801833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3"/>
            <a:ext cx="2844800" cy="365125"/>
          </a:xfrm>
          <a:prstGeom prst="rect">
            <a:avLst/>
          </a:prstGeom>
        </p:spPr>
        <p:txBody>
          <a:bodyPr/>
          <a:lstStyle/>
          <a:p>
            <a:fld id="{1D8BD707-D9CF-40AE-B4C6-C98DA3205C09}" type="datetimeFigureOut">
              <a:rPr lang="en-US" smtClean="0"/>
              <a:pPr/>
              <a:t>10/9/2023</a:t>
            </a:fld>
            <a:endParaRPr lang="en-US" dirty="0"/>
          </a:p>
        </p:txBody>
      </p:sp>
      <p:sp>
        <p:nvSpPr>
          <p:cNvPr id="6" name="Footer Placeholder 5"/>
          <p:cNvSpPr>
            <a:spLocks noGrp="1"/>
          </p:cNvSpPr>
          <p:nvPr>
            <p:ph type="ftr" sz="quarter" idx="11"/>
          </p:nvPr>
        </p:nvSpPr>
        <p:spPr>
          <a:xfrm>
            <a:off x="4165600" y="6356353"/>
            <a:ext cx="3860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737600" y="6356353"/>
            <a:ext cx="2844800" cy="365125"/>
          </a:xfrm>
          <a:prstGeom prst="rect">
            <a:avLst/>
          </a:prstGeom>
        </p:spPr>
        <p:txBody>
          <a:bodyPr/>
          <a:lstStyle/>
          <a:p>
            <a:fld id="{B6F15528-21DE-4FAA-801E-634DDDAF4B2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atin typeface="Arial Black" panose="020B0A040201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3"/>
            <a:ext cx="2844800" cy="365125"/>
          </a:xfrm>
          <a:prstGeom prst="rect">
            <a:avLst/>
          </a:prstGeom>
        </p:spPr>
        <p:txBody>
          <a:bodyPr/>
          <a:lstStyle/>
          <a:p>
            <a:fld id="{1D8BD707-D9CF-40AE-B4C6-C98DA3205C09}" type="datetimeFigureOut">
              <a:rPr lang="en-US" smtClean="0"/>
              <a:pPr/>
              <a:t>10/9/2023</a:t>
            </a:fld>
            <a:endParaRPr lang="en-US" dirty="0"/>
          </a:p>
        </p:txBody>
      </p:sp>
      <p:sp>
        <p:nvSpPr>
          <p:cNvPr id="5" name="Footer Placeholder 4"/>
          <p:cNvSpPr>
            <a:spLocks noGrp="1"/>
          </p:cNvSpPr>
          <p:nvPr>
            <p:ph type="ftr" sz="quarter" idx="11"/>
          </p:nvPr>
        </p:nvSpPr>
        <p:spPr>
          <a:xfrm>
            <a:off x="4165600" y="6356353"/>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7600" y="6356353"/>
            <a:ext cx="2844800" cy="365125"/>
          </a:xfrm>
          <a:prstGeom prst="rect">
            <a:avLst/>
          </a:prstGeom>
        </p:spPr>
        <p:txBody>
          <a:bodyPr/>
          <a:lstStyle/>
          <a:p>
            <a:fld id="{B6F15528-21DE-4FAA-801E-634DDDAF4B2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noAutofit/>
          </a:bodyPr>
          <a:lstStyle>
            <a:lvl1pPr algn="l">
              <a:defRPr sz="5400" b="1" cap="all">
                <a:latin typeface="Arial Black" panose="020B0A04020102020204" pitchFamily="34" charset="0"/>
              </a:defRPr>
            </a:lvl1pPr>
          </a:lstStyle>
          <a:p>
            <a:r>
              <a:rPr lang="en-US" dirty="0"/>
              <a:t>Click to edit Master title style</a:t>
            </a:r>
          </a:p>
        </p:txBody>
      </p:sp>
      <p:sp>
        <p:nvSpPr>
          <p:cNvPr id="3" name="Text Placeholder 2"/>
          <p:cNvSpPr>
            <a:spLocks noGrp="1"/>
          </p:cNvSpPr>
          <p:nvPr>
            <p:ph type="body" idx="1"/>
          </p:nvPr>
        </p:nvSpPr>
        <p:spPr>
          <a:xfrm>
            <a:off x="963084" y="2906716"/>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3"/>
            <a:ext cx="2844800" cy="365125"/>
          </a:xfrm>
          <a:prstGeom prst="rect">
            <a:avLst/>
          </a:prstGeom>
        </p:spPr>
        <p:txBody>
          <a:bodyPr/>
          <a:lstStyle/>
          <a:p>
            <a:fld id="{1D8BD707-D9CF-40AE-B4C6-C98DA3205C09}" type="datetimeFigureOut">
              <a:rPr lang="en-US" smtClean="0"/>
              <a:pPr/>
              <a:t>10/9/2023</a:t>
            </a:fld>
            <a:endParaRPr lang="en-US" dirty="0"/>
          </a:p>
        </p:txBody>
      </p:sp>
      <p:sp>
        <p:nvSpPr>
          <p:cNvPr id="5" name="Footer Placeholder 4"/>
          <p:cNvSpPr>
            <a:spLocks noGrp="1"/>
          </p:cNvSpPr>
          <p:nvPr>
            <p:ph type="ftr" sz="quarter" idx="11"/>
          </p:nvPr>
        </p:nvSpPr>
        <p:spPr>
          <a:xfrm>
            <a:off x="4165600" y="6356353"/>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7600" y="6356353"/>
            <a:ext cx="2844800" cy="365125"/>
          </a:xfrm>
          <a:prstGeom prst="rect">
            <a:avLst/>
          </a:prstGeom>
        </p:spPr>
        <p:txBody>
          <a:bodyPr/>
          <a:lstStyle/>
          <a:p>
            <a:fld id="{B6F15528-21DE-4FAA-801E-634DDDAF4B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atin typeface="Arial Black" panose="020B0A04020102020204" pitchFamily="34" charset="0"/>
              </a:defRPr>
            </a:lvl1p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3"/>
            <a:ext cx="2844800" cy="365125"/>
          </a:xfrm>
          <a:prstGeom prst="rect">
            <a:avLst/>
          </a:prstGeom>
        </p:spPr>
        <p:txBody>
          <a:bodyPr/>
          <a:lstStyle/>
          <a:p>
            <a:fld id="{1D8BD707-D9CF-40AE-B4C6-C98DA3205C09}" type="datetimeFigureOut">
              <a:rPr lang="en-US" smtClean="0"/>
              <a:pPr/>
              <a:t>10/9/2023</a:t>
            </a:fld>
            <a:endParaRPr lang="en-US" dirty="0"/>
          </a:p>
        </p:txBody>
      </p:sp>
      <p:sp>
        <p:nvSpPr>
          <p:cNvPr id="6" name="Footer Placeholder 5"/>
          <p:cNvSpPr>
            <a:spLocks noGrp="1"/>
          </p:cNvSpPr>
          <p:nvPr>
            <p:ph type="ftr" sz="quarter" idx="11"/>
          </p:nvPr>
        </p:nvSpPr>
        <p:spPr>
          <a:xfrm>
            <a:off x="4165600" y="6356353"/>
            <a:ext cx="3860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737600" y="6356353"/>
            <a:ext cx="2844800" cy="365125"/>
          </a:xfrm>
          <a:prstGeom prst="rect">
            <a:avLst/>
          </a:prstGeom>
        </p:spPr>
        <p:txBody>
          <a:body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atin typeface="Arial Black" panose="020B0A04020102020204" pitchFamily="34" charset="0"/>
              </a:defRPr>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3"/>
            <a:ext cx="2844800" cy="365125"/>
          </a:xfrm>
          <a:prstGeom prst="rect">
            <a:avLst/>
          </a:prstGeom>
        </p:spPr>
        <p:txBody>
          <a:bodyPr/>
          <a:lstStyle/>
          <a:p>
            <a:fld id="{1D8BD707-D9CF-40AE-B4C6-C98DA3205C09}" type="datetimeFigureOut">
              <a:rPr lang="en-US" smtClean="0"/>
              <a:pPr/>
              <a:t>10/9/2023</a:t>
            </a:fld>
            <a:endParaRPr lang="en-US" dirty="0"/>
          </a:p>
        </p:txBody>
      </p:sp>
      <p:sp>
        <p:nvSpPr>
          <p:cNvPr id="8" name="Footer Placeholder 7"/>
          <p:cNvSpPr>
            <a:spLocks noGrp="1"/>
          </p:cNvSpPr>
          <p:nvPr>
            <p:ph type="ftr" sz="quarter" idx="11"/>
          </p:nvPr>
        </p:nvSpPr>
        <p:spPr>
          <a:xfrm>
            <a:off x="4165600" y="6356353"/>
            <a:ext cx="38608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8737600" y="6356353"/>
            <a:ext cx="2844800" cy="365125"/>
          </a:xfrm>
          <a:prstGeom prst="rect">
            <a:avLst/>
          </a:prstGeom>
        </p:spPr>
        <p:txBody>
          <a:body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atin typeface="Arial Black" panose="020B0A04020102020204" pitchFamily="34" charset="0"/>
              </a:defRPr>
            </a:lvl1pPr>
          </a:lstStyle>
          <a:p>
            <a:r>
              <a:rPr lang="en-US" dirty="0"/>
              <a:t>Click to edit Master title style</a:t>
            </a:r>
          </a:p>
        </p:txBody>
      </p:sp>
      <p:sp>
        <p:nvSpPr>
          <p:cNvPr id="3" name="Date Placeholder 2"/>
          <p:cNvSpPr>
            <a:spLocks noGrp="1"/>
          </p:cNvSpPr>
          <p:nvPr>
            <p:ph type="dt" sz="half" idx="10"/>
          </p:nvPr>
        </p:nvSpPr>
        <p:spPr>
          <a:xfrm>
            <a:off x="609600" y="6356353"/>
            <a:ext cx="2844800" cy="365125"/>
          </a:xfrm>
          <a:prstGeom prst="rect">
            <a:avLst/>
          </a:prstGeom>
        </p:spPr>
        <p:txBody>
          <a:bodyPr/>
          <a:lstStyle/>
          <a:p>
            <a:fld id="{1D8BD707-D9CF-40AE-B4C6-C98DA3205C09}" type="datetimeFigureOut">
              <a:rPr lang="en-US" smtClean="0"/>
              <a:pPr/>
              <a:t>10/9/2023</a:t>
            </a:fld>
            <a:endParaRPr lang="en-US" dirty="0"/>
          </a:p>
        </p:txBody>
      </p:sp>
      <p:sp>
        <p:nvSpPr>
          <p:cNvPr id="4" name="Footer Placeholder 3"/>
          <p:cNvSpPr>
            <a:spLocks noGrp="1"/>
          </p:cNvSpPr>
          <p:nvPr>
            <p:ph type="ftr" sz="quarter" idx="11"/>
          </p:nvPr>
        </p:nvSpPr>
        <p:spPr>
          <a:xfrm>
            <a:off x="4165600" y="6356353"/>
            <a:ext cx="38608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8737600" y="6356353"/>
            <a:ext cx="2844800" cy="365125"/>
          </a:xfrm>
          <a:prstGeom prst="rect">
            <a:avLst/>
          </a:prstGeom>
        </p:spPr>
        <p:txBody>
          <a:body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TextBox 11">
            <a:extLst>
              <a:ext uri="{FF2B5EF4-FFF2-40B4-BE49-F238E27FC236}">
                <a16:creationId xmlns:a16="http://schemas.microsoft.com/office/drawing/2014/main" id="{E5B25E1E-E968-4477-A368-74893B1B80F7}"/>
              </a:ext>
            </a:extLst>
          </p:cNvPr>
          <p:cNvSpPr txBox="1"/>
          <p:nvPr userDrawn="1"/>
        </p:nvSpPr>
        <p:spPr>
          <a:xfrm>
            <a:off x="5269447" y="3145651"/>
            <a:ext cx="5528322" cy="1615827"/>
          </a:xfrm>
          <a:prstGeom prst="rect">
            <a:avLst/>
          </a:prstGeom>
        </p:spPr>
        <p:txBody>
          <a:bodyPr wrap="square" lIns="0" tIns="0" rIns="0" bIns="0" rtlCol="0" anchor="t">
            <a:spAutoFit/>
          </a:bodyPr>
          <a:lstStyle/>
          <a:p>
            <a:pPr marL="571486" indent="-571486">
              <a:lnSpc>
                <a:spcPct val="150000"/>
              </a:lnSpc>
              <a:buFont typeface="Arial" panose="020B0604020202020204" pitchFamily="34" charset="0"/>
              <a:buChar char="•"/>
            </a:pPr>
            <a:r>
              <a:rPr lang="en-US" sz="2400" dirty="0">
                <a:solidFill>
                  <a:srgbClr val="FFFFFF"/>
                </a:solidFill>
                <a:latin typeface="Calibri" panose="020F0502020204030204" pitchFamily="34" charset="0"/>
              </a:rPr>
              <a:t>Text</a:t>
            </a:r>
          </a:p>
          <a:p>
            <a:pPr marL="571486" indent="-571486">
              <a:lnSpc>
                <a:spcPct val="150000"/>
              </a:lnSpc>
              <a:buFont typeface="Arial" panose="020B0604020202020204" pitchFamily="34" charset="0"/>
              <a:buChar char="•"/>
            </a:pPr>
            <a:r>
              <a:rPr lang="en-US" sz="2400" dirty="0">
                <a:solidFill>
                  <a:srgbClr val="FFFFFF"/>
                </a:solidFill>
                <a:latin typeface="Calibri" panose="020F0502020204030204" pitchFamily="34" charset="0"/>
              </a:rPr>
              <a:t>Text</a:t>
            </a:r>
          </a:p>
          <a:p>
            <a:pPr marL="571486" indent="-571486">
              <a:lnSpc>
                <a:spcPct val="150000"/>
              </a:lnSpc>
              <a:buFont typeface="Arial" panose="020B0604020202020204" pitchFamily="34" charset="0"/>
              <a:buChar char="•"/>
            </a:pPr>
            <a:r>
              <a:rPr lang="en-US" sz="2400" dirty="0">
                <a:solidFill>
                  <a:srgbClr val="FFFFFF"/>
                </a:solidFill>
                <a:latin typeface="Calibri" panose="020F0502020204030204" pitchFamily="34" charset="0"/>
              </a:rPr>
              <a:t>Text</a:t>
            </a:r>
          </a:p>
        </p:txBody>
      </p:sp>
      <p:sp>
        <p:nvSpPr>
          <p:cNvPr id="7" name="TextBox 6">
            <a:extLst>
              <a:ext uri="{FF2B5EF4-FFF2-40B4-BE49-F238E27FC236}">
                <a16:creationId xmlns:a16="http://schemas.microsoft.com/office/drawing/2014/main" id="{230C9434-2CD1-4E92-8E7C-6E6224E0B66F}"/>
              </a:ext>
            </a:extLst>
          </p:cNvPr>
          <p:cNvSpPr txBox="1"/>
          <p:nvPr userDrawn="1"/>
        </p:nvSpPr>
        <p:spPr>
          <a:xfrm>
            <a:off x="4445000" y="2512331"/>
            <a:ext cx="7353484" cy="584775"/>
          </a:xfrm>
          <a:prstGeom prst="rect">
            <a:avLst/>
          </a:prstGeom>
          <a:noFill/>
        </p:spPr>
        <p:txBody>
          <a:bodyPr wrap="square" rtlCol="0">
            <a:spAutoFit/>
          </a:bodyPr>
          <a:lstStyle/>
          <a:p>
            <a:r>
              <a:rPr lang="en-US" sz="3200" dirty="0">
                <a:solidFill>
                  <a:schemeClr val="bg1"/>
                </a:solidFill>
                <a:latin typeface="Calibri" panose="020F0502020204030204" pitchFamily="34" charset="0"/>
              </a:rPr>
              <a:t>Title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0"/>
            <a:ext cx="4011084" cy="4691063"/>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3"/>
            <a:ext cx="2844800" cy="365125"/>
          </a:xfrm>
          <a:prstGeom prst="rect">
            <a:avLst/>
          </a:prstGeom>
        </p:spPr>
        <p:txBody>
          <a:bodyPr/>
          <a:lstStyle/>
          <a:p>
            <a:fld id="{1D8BD707-D9CF-40AE-B4C6-C98DA3205C09}" type="datetimeFigureOut">
              <a:rPr lang="en-US" smtClean="0"/>
              <a:pPr/>
              <a:t>10/9/2023</a:t>
            </a:fld>
            <a:endParaRPr lang="en-US" dirty="0"/>
          </a:p>
        </p:txBody>
      </p:sp>
      <p:sp>
        <p:nvSpPr>
          <p:cNvPr id="6" name="Footer Placeholder 5"/>
          <p:cNvSpPr>
            <a:spLocks noGrp="1"/>
          </p:cNvSpPr>
          <p:nvPr>
            <p:ph type="ftr" sz="quarter" idx="11"/>
          </p:nvPr>
        </p:nvSpPr>
        <p:spPr>
          <a:xfrm>
            <a:off x="4165600" y="6356353"/>
            <a:ext cx="3860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737600" y="6356353"/>
            <a:ext cx="2844800" cy="365125"/>
          </a:xfrm>
          <a:prstGeom prst="rect">
            <a:avLst/>
          </a:prstGeom>
        </p:spPr>
        <p:txBody>
          <a:bodyPr/>
          <a:lstStyle/>
          <a:p>
            <a:fld id="{B6F15528-21DE-4FAA-801E-634DDDAF4B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160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1303000" cy="495299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7" name="Group 6">
            <a:extLst>
              <a:ext uri="{FF2B5EF4-FFF2-40B4-BE49-F238E27FC236}">
                <a16:creationId xmlns:a16="http://schemas.microsoft.com/office/drawing/2014/main" id="{42515533-7C8E-4E36-A2A5-5CB3E75F26CE}"/>
              </a:ext>
            </a:extLst>
          </p:cNvPr>
          <p:cNvGrpSpPr/>
          <p:nvPr userDrawn="1"/>
        </p:nvGrpSpPr>
        <p:grpSpPr>
          <a:xfrm>
            <a:off x="183802" y="4725220"/>
            <a:ext cx="12627888" cy="2406135"/>
            <a:chOff x="183802" y="4725220"/>
            <a:chExt cx="12627888" cy="2406135"/>
          </a:xfrm>
        </p:grpSpPr>
        <p:grpSp>
          <p:nvGrpSpPr>
            <p:cNvPr id="8" name="Group 7">
              <a:extLst>
                <a:ext uri="{FF2B5EF4-FFF2-40B4-BE49-F238E27FC236}">
                  <a16:creationId xmlns:a16="http://schemas.microsoft.com/office/drawing/2014/main" id="{52119606-09AD-4CDC-B31A-4B23A290EA1B}"/>
                </a:ext>
              </a:extLst>
            </p:cNvPr>
            <p:cNvGrpSpPr/>
            <p:nvPr/>
          </p:nvGrpSpPr>
          <p:grpSpPr>
            <a:xfrm rot="5400000">
              <a:off x="117734" y="4791288"/>
              <a:ext cx="2406134" cy="2273998"/>
              <a:chOff x="9880869" y="4653175"/>
              <a:chExt cx="2095733" cy="1980643"/>
            </a:xfrm>
          </p:grpSpPr>
          <p:sp>
            <p:nvSpPr>
              <p:cNvPr id="14" name="Rectangle 13">
                <a:extLst>
                  <a:ext uri="{FF2B5EF4-FFF2-40B4-BE49-F238E27FC236}">
                    <a16:creationId xmlns:a16="http://schemas.microsoft.com/office/drawing/2014/main" id="{B3499775-A96F-4CE8-8BE1-72AACF438D6B}"/>
                  </a:ext>
                </a:extLst>
              </p:cNvPr>
              <p:cNvSpPr/>
              <p:nvPr/>
            </p:nvSpPr>
            <p:spPr>
              <a:xfrm rot="5400000">
                <a:off x="10909453" y="5706942"/>
                <a:ext cx="43779" cy="18099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FB669EC4-DF8C-40E5-B306-734AF3BEAC27}"/>
                  </a:ext>
                </a:extLst>
              </p:cNvPr>
              <p:cNvSpPr/>
              <p:nvPr/>
            </p:nvSpPr>
            <p:spPr>
              <a:xfrm rot="10800000">
                <a:off x="11931376" y="4823845"/>
                <a:ext cx="45226" cy="180997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4AF01E75-BDE5-4CF1-9330-3B172D299AFC}"/>
                  </a:ext>
                </a:extLst>
              </p:cNvPr>
              <p:cNvSpPr/>
              <p:nvPr/>
            </p:nvSpPr>
            <p:spPr>
              <a:xfrm rot="10800000">
                <a:off x="11792550" y="4653175"/>
                <a:ext cx="43779" cy="180997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4690FA13-0783-492B-AB67-5FD8F94788EB}"/>
                  </a:ext>
                </a:extLst>
              </p:cNvPr>
              <p:cNvSpPr/>
              <p:nvPr/>
            </p:nvSpPr>
            <p:spPr>
              <a:xfrm rot="5400000">
                <a:off x="10763966" y="5558162"/>
                <a:ext cx="43779" cy="180997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 name="Group 8">
              <a:extLst>
                <a:ext uri="{FF2B5EF4-FFF2-40B4-BE49-F238E27FC236}">
                  <a16:creationId xmlns:a16="http://schemas.microsoft.com/office/drawing/2014/main" id="{F16AC810-5396-4A94-AEB0-47346A69B8D4}"/>
                </a:ext>
              </a:extLst>
            </p:cNvPr>
            <p:cNvGrpSpPr/>
            <p:nvPr/>
          </p:nvGrpSpPr>
          <p:grpSpPr>
            <a:xfrm>
              <a:off x="10405556" y="4857357"/>
              <a:ext cx="2406134" cy="2273998"/>
              <a:chOff x="9880869" y="4653175"/>
              <a:chExt cx="2095733" cy="1980643"/>
            </a:xfrm>
          </p:grpSpPr>
          <p:sp>
            <p:nvSpPr>
              <p:cNvPr id="10" name="Rectangle 9">
                <a:extLst>
                  <a:ext uri="{FF2B5EF4-FFF2-40B4-BE49-F238E27FC236}">
                    <a16:creationId xmlns:a16="http://schemas.microsoft.com/office/drawing/2014/main" id="{576182BD-AEA1-48C5-A117-A1B8059286DB}"/>
                  </a:ext>
                </a:extLst>
              </p:cNvPr>
              <p:cNvSpPr/>
              <p:nvPr/>
            </p:nvSpPr>
            <p:spPr>
              <a:xfrm rot="5400000">
                <a:off x="10909453" y="5706942"/>
                <a:ext cx="43779" cy="18099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856E8A81-C101-43E3-887D-1253A2E9E443}"/>
                  </a:ext>
                </a:extLst>
              </p:cNvPr>
              <p:cNvSpPr/>
              <p:nvPr/>
            </p:nvSpPr>
            <p:spPr>
              <a:xfrm rot="10800000">
                <a:off x="11931376" y="4823845"/>
                <a:ext cx="45226" cy="180997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989F639B-ACB5-4CC1-BAAB-6C17E05FFBB5}"/>
                  </a:ext>
                </a:extLst>
              </p:cNvPr>
              <p:cNvSpPr/>
              <p:nvPr/>
            </p:nvSpPr>
            <p:spPr>
              <a:xfrm rot="10800000">
                <a:off x="11792550" y="4653175"/>
                <a:ext cx="43779" cy="180997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7DBEC20A-40D8-4335-83E8-A5A05492F387}"/>
                  </a:ext>
                </a:extLst>
              </p:cNvPr>
              <p:cNvSpPr/>
              <p:nvPr/>
            </p:nvSpPr>
            <p:spPr>
              <a:xfrm rot="5400000">
                <a:off x="10763966" y="5558162"/>
                <a:ext cx="43779" cy="180997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Tree>
  </p:cSld>
  <p:clrMap bg1="lt1" tx1="dk1" bg2="lt2" tx2="dk2" accent1="accent1" accent2="accent2" accent3="accent3" accent4="accent4" accent5="accent5" accent6="accent6" hlink="hlink" folHlink="folHlink"/>
  <p:sldLayoutIdLst>
    <p:sldLayoutId id="2147483661"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xStyles>
    <p:titleStyle>
      <a:lvl1pPr algn="ctr" defTabSz="914378" rtl="0" eaLnBrk="1" latinLnBrk="0" hangingPunct="1">
        <a:spcBef>
          <a:spcPct val="0"/>
        </a:spcBef>
        <a:buNone/>
        <a:defRPr sz="4000" kern="1200">
          <a:solidFill>
            <a:schemeClr val="tx1"/>
          </a:solidFill>
          <a:latin typeface="Arial Black" panose="020B0A04020102020204" pitchFamily="34" charset="0"/>
          <a:ea typeface="+mj-ea"/>
          <a:cs typeface="+mj-cs"/>
        </a:defRPr>
      </a:lvl1pPr>
    </p:titleStyle>
    <p:bodyStyle>
      <a:lvl1pPr marL="342892" indent="-342892" algn="l" defTabSz="91437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18" Type="http://schemas.openxmlformats.org/officeDocument/2006/relationships/image" Target="../media/image27.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17" Type="http://schemas.openxmlformats.org/officeDocument/2006/relationships/image" Target="../media/image26.png"/><Relationship Id="rId2" Type="http://schemas.openxmlformats.org/officeDocument/2006/relationships/notesSlide" Target="../notesSlides/notesSlide10.xml"/><Relationship Id="rId16" Type="http://schemas.openxmlformats.org/officeDocument/2006/relationships/image" Target="../media/image25.png"/><Relationship Id="rId1" Type="http://schemas.openxmlformats.org/officeDocument/2006/relationships/slideLayout" Target="../slideLayouts/slideLayout3.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2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hyperlink" Target="https://creativecommons.org/licenses/by-nc-sa/3.0/" TargetMode="External"/><Relationship Id="rId4" Type="http://schemas.openxmlformats.org/officeDocument/2006/relationships/hyperlink" Target="https://www.bauer-power.net/2019/04/how-to-deleted-online-social-media.html" TargetMode="Externa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24.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hyperlink" Target="https://creativecommons.org/licenses/by-nc-sa/3.0/" TargetMode="External"/><Relationship Id="rId4" Type="http://schemas.openxmlformats.org/officeDocument/2006/relationships/hyperlink" Target="https://www.bauer-power.net/2019/04/how-to-deleted-online-social-media.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09673B-F96E-5729-11AA-9ABC71EABCA8}"/>
              </a:ext>
            </a:extLst>
          </p:cNvPr>
          <p:cNvPicPr>
            <a:picLocks noChangeAspect="1"/>
          </p:cNvPicPr>
          <p:nvPr/>
        </p:nvPicPr>
        <p:blipFill rotWithShape="1">
          <a:blip r:embed="rId3"/>
          <a:srcRect r="20968"/>
          <a:stretch/>
        </p:blipFill>
        <p:spPr>
          <a:xfrm>
            <a:off x="4910666" y="508245"/>
            <a:ext cx="7467601" cy="6298710"/>
          </a:xfrm>
          <a:prstGeom prst="rect">
            <a:avLst/>
          </a:prstGeom>
        </p:spPr>
      </p:pic>
      <p:sp>
        <p:nvSpPr>
          <p:cNvPr id="4" name="Rectangle 3">
            <a:extLst>
              <a:ext uri="{FF2B5EF4-FFF2-40B4-BE49-F238E27FC236}">
                <a16:creationId xmlns:a16="http://schemas.microsoft.com/office/drawing/2014/main" id="{BD8B35C1-F052-8066-CC41-4B4F61D612A0}"/>
              </a:ext>
            </a:extLst>
          </p:cNvPr>
          <p:cNvSpPr/>
          <p:nvPr/>
        </p:nvSpPr>
        <p:spPr>
          <a:xfrm>
            <a:off x="412654" y="533400"/>
            <a:ext cx="4523412" cy="6284964"/>
          </a:xfrm>
          <a:prstGeom prst="rect">
            <a:avLst/>
          </a:prstGeom>
          <a:solidFill>
            <a:srgbClr val="F9FB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619B653D-6C45-4C18-924C-97786B997E07}"/>
              </a:ext>
            </a:extLst>
          </p:cNvPr>
          <p:cNvSpPr>
            <a:spLocks noGrp="1"/>
          </p:cNvSpPr>
          <p:nvPr>
            <p:ph type="title"/>
          </p:nvPr>
        </p:nvSpPr>
        <p:spPr>
          <a:xfrm>
            <a:off x="787400" y="1752600"/>
            <a:ext cx="4523412" cy="2667000"/>
          </a:xfrm>
          <a:prstGeom prst="roundRect">
            <a:avLst/>
          </a:prstGeom>
          <a:solidFill>
            <a:schemeClr val="tx1"/>
          </a:solidFill>
          <a:ln>
            <a:noFill/>
          </a:ln>
          <a:effectLst>
            <a:outerShdw blurRad="63500" sx="102000" sy="102000" algn="c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a:normAutofit/>
          </a:bodyPr>
          <a:lstStyle/>
          <a:p>
            <a:r>
              <a:rPr lang="en-US" sz="4000" b="1" dirty="0">
                <a:solidFill>
                  <a:schemeClr val="bg1"/>
                </a:solidFill>
              </a:rPr>
              <a:t>B</a:t>
            </a:r>
            <a:r>
              <a:rPr lang="en-US" sz="4000" b="1" i="0" dirty="0">
                <a:solidFill>
                  <a:schemeClr val="bg1"/>
                </a:solidFill>
                <a:effectLst/>
              </a:rPr>
              <a:t>eing </a:t>
            </a:r>
            <a:r>
              <a:rPr lang="en-US" sz="4000" b="1" dirty="0">
                <a:solidFill>
                  <a:schemeClr val="bg1"/>
                </a:solidFill>
              </a:rPr>
              <a:t>S</a:t>
            </a:r>
            <a:r>
              <a:rPr lang="en-US" sz="4000" b="1" i="0" dirty="0">
                <a:solidFill>
                  <a:schemeClr val="bg1"/>
                </a:solidFill>
                <a:effectLst/>
              </a:rPr>
              <a:t>ocial </a:t>
            </a:r>
            <a:r>
              <a:rPr lang="en-US" sz="4000" b="1" dirty="0">
                <a:solidFill>
                  <a:schemeClr val="bg1"/>
                </a:solidFill>
              </a:rPr>
              <a:t>M</a:t>
            </a:r>
            <a:r>
              <a:rPr lang="en-US" sz="4000" b="1" i="0" dirty="0">
                <a:solidFill>
                  <a:schemeClr val="bg1"/>
                </a:solidFill>
                <a:effectLst/>
              </a:rPr>
              <a:t>edia </a:t>
            </a:r>
            <a:r>
              <a:rPr lang="en-US" sz="4000" b="1" dirty="0">
                <a:solidFill>
                  <a:schemeClr val="bg1"/>
                </a:solidFill>
              </a:rPr>
              <a:t>S</a:t>
            </a:r>
            <a:r>
              <a:rPr lang="en-US" sz="4000" b="1" i="0" dirty="0">
                <a:solidFill>
                  <a:schemeClr val="bg1"/>
                </a:solidFill>
                <a:effectLst/>
              </a:rPr>
              <a:t>avvy</a:t>
            </a:r>
            <a:endParaRPr lang="en-US" sz="4000" dirty="0">
              <a:solidFill>
                <a:schemeClr val="bg1"/>
              </a:solidFill>
            </a:endParaRPr>
          </a:p>
        </p:txBody>
      </p:sp>
    </p:spTree>
    <p:extLst>
      <p:ext uri="{BB962C8B-B14F-4D97-AF65-F5344CB8AC3E}">
        <p14:creationId xmlns:p14="http://schemas.microsoft.com/office/powerpoint/2010/main" val="5501866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369C7-4F18-D752-6422-198AEA37226B}"/>
              </a:ext>
            </a:extLst>
          </p:cNvPr>
          <p:cNvSpPr>
            <a:spLocks noGrp="1"/>
          </p:cNvSpPr>
          <p:nvPr>
            <p:ph type="title"/>
          </p:nvPr>
        </p:nvSpPr>
        <p:spPr/>
        <p:txBody>
          <a:bodyPr>
            <a:normAutofit/>
          </a:bodyPr>
          <a:lstStyle/>
          <a:p>
            <a:r>
              <a:rPr lang="en-US" dirty="0"/>
              <a:t>Examples of Social Media Platforms </a:t>
            </a:r>
          </a:p>
        </p:txBody>
      </p:sp>
      <p:sp>
        <p:nvSpPr>
          <p:cNvPr id="3" name="Content Placeholder 2">
            <a:extLst>
              <a:ext uri="{FF2B5EF4-FFF2-40B4-BE49-F238E27FC236}">
                <a16:creationId xmlns:a16="http://schemas.microsoft.com/office/drawing/2014/main" id="{41166F5E-8F9A-24F7-21A9-D8F7FF419822}"/>
              </a:ext>
            </a:extLst>
          </p:cNvPr>
          <p:cNvSpPr>
            <a:spLocks noGrp="1"/>
          </p:cNvSpPr>
          <p:nvPr>
            <p:ph idx="1"/>
          </p:nvPr>
        </p:nvSpPr>
        <p:spPr>
          <a:xfrm>
            <a:off x="2668400" y="1484339"/>
            <a:ext cx="3530600" cy="4952999"/>
          </a:xfrm>
        </p:spPr>
        <p:txBody>
          <a:bodyPr/>
          <a:lstStyle/>
          <a:p>
            <a:r>
              <a:rPr lang="en-US" dirty="0"/>
              <a:t>Facebook </a:t>
            </a:r>
          </a:p>
          <a:p>
            <a:pPr marL="0" indent="0">
              <a:buNone/>
            </a:pPr>
            <a:r>
              <a:rPr lang="en-US" dirty="0"/>
              <a:t>    Google Meet</a:t>
            </a:r>
          </a:p>
          <a:p>
            <a:r>
              <a:rPr lang="en-US" dirty="0"/>
              <a:t>Instagram</a:t>
            </a:r>
          </a:p>
          <a:p>
            <a:r>
              <a:rPr lang="en-US" dirty="0"/>
              <a:t>LinkedIn </a:t>
            </a:r>
          </a:p>
          <a:p>
            <a:r>
              <a:rPr lang="en-US" dirty="0"/>
              <a:t>Pinterest </a:t>
            </a:r>
          </a:p>
          <a:p>
            <a:r>
              <a:rPr lang="en-US" dirty="0"/>
              <a:t>Reddit </a:t>
            </a:r>
          </a:p>
          <a:p>
            <a:r>
              <a:rPr lang="en-US" dirty="0"/>
              <a:t>Snapchat</a:t>
            </a:r>
          </a:p>
          <a:p>
            <a:r>
              <a:rPr lang="en-US" dirty="0"/>
              <a:t>Telegram</a:t>
            </a:r>
          </a:p>
        </p:txBody>
      </p:sp>
      <p:sp>
        <p:nvSpPr>
          <p:cNvPr id="4" name="Content Placeholder 2">
            <a:extLst>
              <a:ext uri="{FF2B5EF4-FFF2-40B4-BE49-F238E27FC236}">
                <a16:creationId xmlns:a16="http://schemas.microsoft.com/office/drawing/2014/main" id="{B16BF1A4-C695-E059-AAF6-696B5B1313E4}"/>
              </a:ext>
            </a:extLst>
          </p:cNvPr>
          <p:cNvSpPr txBox="1">
            <a:spLocks/>
          </p:cNvSpPr>
          <p:nvPr/>
        </p:nvSpPr>
        <p:spPr>
          <a:xfrm>
            <a:off x="7416800" y="1582926"/>
            <a:ext cx="3530600" cy="4952999"/>
          </a:xfrm>
          <a:prstGeom prst="rect">
            <a:avLst/>
          </a:prstGeom>
        </p:spPr>
        <p:txBody>
          <a:bodyPr vert="horz" lIns="91440" tIns="45720" rIns="91440" bIns="45720" rtlCol="0">
            <a:normAutofit/>
          </a:bodyPr>
          <a:lstStyle>
            <a:lvl1pPr marL="342892" indent="-342892" algn="l" defTabSz="91437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Threads </a:t>
            </a:r>
          </a:p>
          <a:p>
            <a:r>
              <a:rPr lang="en-US" dirty="0"/>
              <a:t>TikTok </a:t>
            </a:r>
          </a:p>
          <a:p>
            <a:r>
              <a:rPr lang="en-US" dirty="0"/>
              <a:t>Vimeo</a:t>
            </a:r>
          </a:p>
          <a:p>
            <a:r>
              <a:rPr lang="en-US" dirty="0"/>
              <a:t>Viber </a:t>
            </a:r>
          </a:p>
          <a:p>
            <a:r>
              <a:rPr lang="en-US" dirty="0"/>
              <a:t>WhatsApp </a:t>
            </a:r>
          </a:p>
          <a:p>
            <a:r>
              <a:rPr lang="en-US" dirty="0"/>
              <a:t>X </a:t>
            </a:r>
            <a:r>
              <a:rPr lang="en-US" sz="2000" dirty="0"/>
              <a:t>(formerly Twitter)</a:t>
            </a:r>
          </a:p>
          <a:p>
            <a:r>
              <a:rPr lang="en-US" dirty="0"/>
              <a:t>YouTube </a:t>
            </a:r>
          </a:p>
          <a:p>
            <a:r>
              <a:rPr lang="en-US" dirty="0"/>
              <a:t>Zoom</a:t>
            </a:r>
          </a:p>
          <a:p>
            <a:endParaRPr lang="en-US" dirty="0"/>
          </a:p>
          <a:p>
            <a:endParaRPr lang="en-US" dirty="0"/>
          </a:p>
        </p:txBody>
      </p:sp>
      <p:pic>
        <p:nvPicPr>
          <p:cNvPr id="10" name="Picture 9" descr="A blue square with white x in it&#10;&#10;Description automatically generated">
            <a:extLst>
              <a:ext uri="{FF2B5EF4-FFF2-40B4-BE49-F238E27FC236}">
                <a16:creationId xmlns:a16="http://schemas.microsoft.com/office/drawing/2014/main" id="{12CE63DD-B80B-584F-5429-BE23E6D8F3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85130" y="4560241"/>
            <a:ext cx="476033" cy="480361"/>
          </a:xfrm>
          <a:prstGeom prst="rect">
            <a:avLst/>
          </a:prstGeom>
        </p:spPr>
      </p:pic>
      <p:pic>
        <p:nvPicPr>
          <p:cNvPr id="12" name="Picture 11" descr="A blue square with white letters&#10;&#10;Description automatically generated">
            <a:extLst>
              <a:ext uri="{FF2B5EF4-FFF2-40B4-BE49-F238E27FC236}">
                <a16:creationId xmlns:a16="http://schemas.microsoft.com/office/drawing/2014/main" id="{6D4B3E31-5F09-0B50-81F2-92F9913F79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8553" y="3262822"/>
            <a:ext cx="464139" cy="464139"/>
          </a:xfrm>
          <a:prstGeom prst="rect">
            <a:avLst/>
          </a:prstGeom>
        </p:spPr>
      </p:pic>
      <p:pic>
        <p:nvPicPr>
          <p:cNvPr id="14" name="Picture 13" descr="A blue square with a white letter f&#10;&#10;Description automatically generated">
            <a:extLst>
              <a:ext uri="{FF2B5EF4-FFF2-40B4-BE49-F238E27FC236}">
                <a16:creationId xmlns:a16="http://schemas.microsoft.com/office/drawing/2014/main" id="{C37135D8-E966-153F-31D8-F18B1A41F8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51245" y="1579739"/>
            <a:ext cx="468358" cy="464139"/>
          </a:xfrm>
          <a:prstGeom prst="rect">
            <a:avLst/>
          </a:prstGeom>
        </p:spPr>
      </p:pic>
      <p:pic>
        <p:nvPicPr>
          <p:cNvPr id="16" name="Picture 15" descr="A green square with a white phone in a circle&#10;&#10;Description automatically generated">
            <a:extLst>
              <a:ext uri="{FF2B5EF4-FFF2-40B4-BE49-F238E27FC236}">
                <a16:creationId xmlns:a16="http://schemas.microsoft.com/office/drawing/2014/main" id="{7EA85851-7BB3-01A0-14EF-6CED02C948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85130" y="3996328"/>
            <a:ext cx="480362" cy="480362"/>
          </a:xfrm>
          <a:prstGeom prst="rect">
            <a:avLst/>
          </a:prstGeom>
        </p:spPr>
      </p:pic>
      <p:pic>
        <p:nvPicPr>
          <p:cNvPr id="18" name="Picture 17" descr="A logo of a camera&#10;&#10;Description automatically generated">
            <a:extLst>
              <a:ext uri="{FF2B5EF4-FFF2-40B4-BE49-F238E27FC236}">
                <a16:creationId xmlns:a16="http://schemas.microsoft.com/office/drawing/2014/main" id="{8B17CFF6-BA6C-E2D7-00F8-D0F1533F9F8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02735" y="2681649"/>
            <a:ext cx="459957" cy="464139"/>
          </a:xfrm>
          <a:prstGeom prst="rect">
            <a:avLst/>
          </a:prstGeom>
        </p:spPr>
      </p:pic>
      <p:pic>
        <p:nvPicPr>
          <p:cNvPr id="20" name="Picture 19" descr="A red and white play button&#10;&#10;Description automatically generated">
            <a:extLst>
              <a:ext uri="{FF2B5EF4-FFF2-40B4-BE49-F238E27FC236}">
                <a16:creationId xmlns:a16="http://schemas.microsoft.com/office/drawing/2014/main" id="{B8AB4EC5-AB73-0D2B-6878-DBE466D3E6F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80894" y="5124153"/>
            <a:ext cx="484745" cy="480378"/>
          </a:xfrm>
          <a:prstGeom prst="rect">
            <a:avLst/>
          </a:prstGeom>
        </p:spPr>
      </p:pic>
      <p:pic>
        <p:nvPicPr>
          <p:cNvPr id="22" name="Picture 21" descr="A white logo on a yellow background&#10;&#10;Description automatically generated">
            <a:extLst>
              <a:ext uri="{FF2B5EF4-FFF2-40B4-BE49-F238E27FC236}">
                <a16:creationId xmlns:a16="http://schemas.microsoft.com/office/drawing/2014/main" id="{83EA0BD6-BA89-C555-63F0-6592F2F3EB5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78904" y="5054880"/>
            <a:ext cx="468360" cy="464140"/>
          </a:xfrm>
          <a:prstGeom prst="rect">
            <a:avLst/>
          </a:prstGeom>
        </p:spPr>
      </p:pic>
      <p:pic>
        <p:nvPicPr>
          <p:cNvPr id="24" name="Picture 23" descr="A black square with a white and blue logo&#10;&#10;Description automatically generated">
            <a:extLst>
              <a:ext uri="{FF2B5EF4-FFF2-40B4-BE49-F238E27FC236}">
                <a16:creationId xmlns:a16="http://schemas.microsoft.com/office/drawing/2014/main" id="{F6012FC7-64EB-77EE-49C8-8297D94D693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288364" y="2210561"/>
            <a:ext cx="488315" cy="483915"/>
          </a:xfrm>
          <a:prstGeom prst="rect">
            <a:avLst/>
          </a:prstGeom>
        </p:spPr>
      </p:pic>
      <p:pic>
        <p:nvPicPr>
          <p:cNvPr id="26" name="Picture 25" descr="A blue square with a white logo&#10;&#10;Description automatically generated">
            <a:extLst>
              <a:ext uri="{FF2B5EF4-FFF2-40B4-BE49-F238E27FC236}">
                <a16:creationId xmlns:a16="http://schemas.microsoft.com/office/drawing/2014/main" id="{F23A8040-2287-738F-C123-9100EE01F83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587307" y="5636267"/>
            <a:ext cx="459957" cy="464139"/>
          </a:xfrm>
          <a:prstGeom prst="rect">
            <a:avLst/>
          </a:prstGeom>
        </p:spPr>
      </p:pic>
      <p:pic>
        <p:nvPicPr>
          <p:cNvPr id="28" name="Picture 27" descr="A purple square with a phone logo&#10;&#10;Description automatically generated">
            <a:extLst>
              <a:ext uri="{FF2B5EF4-FFF2-40B4-BE49-F238E27FC236}">
                <a16:creationId xmlns:a16="http://schemas.microsoft.com/office/drawing/2014/main" id="{10CFD171-9F7D-4921-A2FE-EF1450EFD43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279142" y="3410765"/>
            <a:ext cx="506758" cy="506758"/>
          </a:xfrm>
          <a:prstGeom prst="rect">
            <a:avLst/>
          </a:prstGeom>
        </p:spPr>
      </p:pic>
      <p:pic>
        <p:nvPicPr>
          <p:cNvPr id="30" name="Picture 29" descr="A logo of a video camera&#10;&#10;Description automatically generated">
            <a:extLst>
              <a:ext uri="{FF2B5EF4-FFF2-40B4-BE49-F238E27FC236}">
                <a16:creationId xmlns:a16="http://schemas.microsoft.com/office/drawing/2014/main" id="{C2037902-1628-B0DB-F201-DE5CB4477B1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432760" y="1999529"/>
            <a:ext cx="760649" cy="760649"/>
          </a:xfrm>
          <a:prstGeom prst="rect">
            <a:avLst/>
          </a:prstGeom>
        </p:spPr>
      </p:pic>
      <p:pic>
        <p:nvPicPr>
          <p:cNvPr id="32" name="Picture 31" descr="A colorful square with a white letter on it&#10;&#10;Description automatically generated">
            <a:extLst>
              <a:ext uri="{FF2B5EF4-FFF2-40B4-BE49-F238E27FC236}">
                <a16:creationId xmlns:a16="http://schemas.microsoft.com/office/drawing/2014/main" id="{A5A76123-CBB5-66ED-E9C5-558CC17E55C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264400" y="1598956"/>
            <a:ext cx="479556" cy="483915"/>
          </a:xfrm>
          <a:prstGeom prst="rect">
            <a:avLst/>
          </a:prstGeom>
        </p:spPr>
      </p:pic>
      <p:pic>
        <p:nvPicPr>
          <p:cNvPr id="34" name="Picture 33" descr="A red square with a white letter p&#10;&#10;Description automatically generated">
            <a:extLst>
              <a:ext uri="{FF2B5EF4-FFF2-40B4-BE49-F238E27FC236}">
                <a16:creationId xmlns:a16="http://schemas.microsoft.com/office/drawing/2014/main" id="{D2DF0533-C71C-26C6-E0F4-632F778D1EC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596115" y="3848167"/>
            <a:ext cx="466577" cy="466577"/>
          </a:xfrm>
          <a:prstGeom prst="rect">
            <a:avLst/>
          </a:prstGeom>
        </p:spPr>
      </p:pic>
      <p:pic>
        <p:nvPicPr>
          <p:cNvPr id="36" name="Picture 35" descr="A logo of a cartoon character&#10;&#10;Description automatically generated">
            <a:extLst>
              <a:ext uri="{FF2B5EF4-FFF2-40B4-BE49-F238E27FC236}">
                <a16:creationId xmlns:a16="http://schemas.microsoft.com/office/drawing/2014/main" id="{D44AB6B4-E978-3635-55A5-7CE0205749D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587307" y="4452741"/>
            <a:ext cx="464141" cy="464141"/>
          </a:xfrm>
          <a:prstGeom prst="rect">
            <a:avLst/>
          </a:prstGeom>
        </p:spPr>
      </p:pic>
      <p:pic>
        <p:nvPicPr>
          <p:cNvPr id="38" name="Picture 37" descr="A blue square with white text&#10;&#10;Description automatically generated">
            <a:extLst>
              <a:ext uri="{FF2B5EF4-FFF2-40B4-BE49-F238E27FC236}">
                <a16:creationId xmlns:a16="http://schemas.microsoft.com/office/drawing/2014/main" id="{3EB23FF5-5FF7-5F5B-FF10-DD77D805E11D}"/>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298341" y="5683320"/>
            <a:ext cx="468359" cy="468359"/>
          </a:xfrm>
          <a:prstGeom prst="rect">
            <a:avLst/>
          </a:prstGeom>
        </p:spPr>
      </p:pic>
      <p:pic>
        <p:nvPicPr>
          <p:cNvPr id="44" name="Picture 43" descr="A blue square with white v in the middle&#10;&#10;Description automatically generated">
            <a:extLst>
              <a:ext uri="{FF2B5EF4-FFF2-40B4-BE49-F238E27FC236}">
                <a16:creationId xmlns:a16="http://schemas.microsoft.com/office/drawing/2014/main" id="{2B327F9E-F422-3353-D8DD-9BC12AF85C49}"/>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188200" y="2777955"/>
            <a:ext cx="709461" cy="506758"/>
          </a:xfrm>
          <a:prstGeom prst="rect">
            <a:avLst/>
          </a:prstGeom>
        </p:spPr>
      </p:pic>
    </p:spTree>
    <p:extLst>
      <p:ext uri="{BB962C8B-B14F-4D97-AF65-F5344CB8AC3E}">
        <p14:creationId xmlns:p14="http://schemas.microsoft.com/office/powerpoint/2010/main" val="23622789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84264-F76B-A55D-D568-EF5D9252F79A}"/>
              </a:ext>
            </a:extLst>
          </p:cNvPr>
          <p:cNvSpPr>
            <a:spLocks noGrp="1"/>
          </p:cNvSpPr>
          <p:nvPr>
            <p:ph type="title"/>
          </p:nvPr>
        </p:nvSpPr>
        <p:spPr>
          <a:xfrm>
            <a:off x="609600" y="274638"/>
            <a:ext cx="10972800" cy="1143000"/>
          </a:xfrm>
        </p:spPr>
        <p:txBody>
          <a:bodyPr anchor="ctr">
            <a:normAutofit/>
          </a:bodyPr>
          <a:lstStyle/>
          <a:p>
            <a:r>
              <a:rPr lang="en-US" dirty="0"/>
              <a:t>Facebook </a:t>
            </a:r>
          </a:p>
        </p:txBody>
      </p:sp>
      <p:graphicFrame>
        <p:nvGraphicFramePr>
          <p:cNvPr id="5" name="Content Placeholder 2">
            <a:extLst>
              <a:ext uri="{FF2B5EF4-FFF2-40B4-BE49-F238E27FC236}">
                <a16:creationId xmlns:a16="http://schemas.microsoft.com/office/drawing/2014/main" id="{F0E83C23-F570-5686-663B-851D150511FA}"/>
              </a:ext>
            </a:extLst>
          </p:cNvPr>
          <p:cNvGraphicFramePr>
            <a:graphicFrameLocks noGrp="1"/>
          </p:cNvGraphicFramePr>
          <p:nvPr>
            <p:ph idx="1"/>
            <p:extLst>
              <p:ext uri="{D42A27DB-BD31-4B8C-83A1-F6EECF244321}">
                <p14:modId xmlns:p14="http://schemas.microsoft.com/office/powerpoint/2010/main" val="1797053342"/>
              </p:ext>
            </p:extLst>
          </p:nvPr>
        </p:nvGraphicFramePr>
        <p:xfrm>
          <a:off x="609600" y="1600201"/>
          <a:ext cx="11303000" cy="49529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A blue square with a white letter f&#10;&#10;Description automatically generated">
            <a:extLst>
              <a:ext uri="{FF2B5EF4-FFF2-40B4-BE49-F238E27FC236}">
                <a16:creationId xmlns:a16="http://schemas.microsoft.com/office/drawing/2014/main" id="{CA9C66DA-BE1D-F12F-C755-342F50CEF39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21600" y="375855"/>
            <a:ext cx="762243" cy="755376"/>
          </a:xfrm>
          <a:prstGeom prst="rect">
            <a:avLst/>
          </a:prstGeom>
        </p:spPr>
      </p:pic>
    </p:spTree>
    <p:extLst>
      <p:ext uri="{BB962C8B-B14F-4D97-AF65-F5344CB8AC3E}">
        <p14:creationId xmlns:p14="http://schemas.microsoft.com/office/powerpoint/2010/main" val="3641953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84264-F76B-A55D-D568-EF5D9252F79A}"/>
              </a:ext>
            </a:extLst>
          </p:cNvPr>
          <p:cNvSpPr>
            <a:spLocks noGrp="1"/>
          </p:cNvSpPr>
          <p:nvPr>
            <p:ph type="title"/>
          </p:nvPr>
        </p:nvSpPr>
        <p:spPr>
          <a:xfrm>
            <a:off x="609600" y="274638"/>
            <a:ext cx="10972800" cy="1143000"/>
          </a:xfrm>
        </p:spPr>
        <p:txBody>
          <a:bodyPr anchor="ctr">
            <a:normAutofit/>
          </a:bodyPr>
          <a:lstStyle/>
          <a:p>
            <a:r>
              <a:rPr lang="en-US" dirty="0"/>
              <a:t>YouTube </a:t>
            </a:r>
          </a:p>
        </p:txBody>
      </p:sp>
      <p:graphicFrame>
        <p:nvGraphicFramePr>
          <p:cNvPr id="5" name="Content Placeholder 2">
            <a:extLst>
              <a:ext uri="{FF2B5EF4-FFF2-40B4-BE49-F238E27FC236}">
                <a16:creationId xmlns:a16="http://schemas.microsoft.com/office/drawing/2014/main" id="{F0E83C23-F570-5686-663B-851D150511FA}"/>
              </a:ext>
            </a:extLst>
          </p:cNvPr>
          <p:cNvGraphicFramePr>
            <a:graphicFrameLocks noGrp="1"/>
          </p:cNvGraphicFramePr>
          <p:nvPr>
            <p:ph idx="1"/>
            <p:extLst>
              <p:ext uri="{D42A27DB-BD31-4B8C-83A1-F6EECF244321}">
                <p14:modId xmlns:p14="http://schemas.microsoft.com/office/powerpoint/2010/main" val="2580671709"/>
              </p:ext>
            </p:extLst>
          </p:nvPr>
        </p:nvGraphicFramePr>
        <p:xfrm>
          <a:off x="609600" y="1600201"/>
          <a:ext cx="11303000" cy="49529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A logo with a play button&#10;&#10;Description automatically generated">
            <a:extLst>
              <a:ext uri="{FF2B5EF4-FFF2-40B4-BE49-F238E27FC236}">
                <a16:creationId xmlns:a16="http://schemas.microsoft.com/office/drawing/2014/main" id="{291E177F-2B4A-C08C-1936-6DDD880E6F0C}"/>
              </a:ext>
            </a:extLst>
          </p:cNvPr>
          <p:cNvPicPr>
            <a:picLocks noChangeAspect="1"/>
          </p:cNvPicPr>
          <p:nvPr/>
        </p:nvPicPr>
        <p:blipFill rotWithShape="1">
          <a:blip r:embed="rId8">
            <a:extLst>
              <a:ext uri="{28A0092B-C50C-407E-A947-70E740481C1C}">
                <a14:useLocalDpi xmlns:a14="http://schemas.microsoft.com/office/drawing/2010/main" val="0"/>
              </a:ext>
            </a:extLst>
          </a:blip>
          <a:srcRect t="29213" b="27097"/>
          <a:stretch/>
        </p:blipFill>
        <p:spPr>
          <a:xfrm>
            <a:off x="7569200" y="304800"/>
            <a:ext cx="2143125" cy="990601"/>
          </a:xfrm>
          <a:prstGeom prst="rect">
            <a:avLst/>
          </a:prstGeom>
        </p:spPr>
      </p:pic>
    </p:spTree>
    <p:extLst>
      <p:ext uri="{BB962C8B-B14F-4D97-AF65-F5344CB8AC3E}">
        <p14:creationId xmlns:p14="http://schemas.microsoft.com/office/powerpoint/2010/main" val="32875249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84264-F76B-A55D-D568-EF5D9252F79A}"/>
              </a:ext>
            </a:extLst>
          </p:cNvPr>
          <p:cNvSpPr>
            <a:spLocks noGrp="1"/>
          </p:cNvSpPr>
          <p:nvPr>
            <p:ph type="title"/>
          </p:nvPr>
        </p:nvSpPr>
        <p:spPr>
          <a:xfrm>
            <a:off x="609600" y="274638"/>
            <a:ext cx="10972800" cy="1143000"/>
          </a:xfrm>
        </p:spPr>
        <p:txBody>
          <a:bodyPr anchor="ctr">
            <a:normAutofit/>
          </a:bodyPr>
          <a:lstStyle/>
          <a:p>
            <a:r>
              <a:rPr lang="en-US" dirty="0"/>
              <a:t>WhatsApp</a:t>
            </a:r>
          </a:p>
        </p:txBody>
      </p:sp>
      <p:graphicFrame>
        <p:nvGraphicFramePr>
          <p:cNvPr id="5" name="Content Placeholder 2">
            <a:extLst>
              <a:ext uri="{FF2B5EF4-FFF2-40B4-BE49-F238E27FC236}">
                <a16:creationId xmlns:a16="http://schemas.microsoft.com/office/drawing/2014/main" id="{F0E83C23-F570-5686-663B-851D150511FA}"/>
              </a:ext>
            </a:extLst>
          </p:cNvPr>
          <p:cNvGraphicFramePr>
            <a:graphicFrameLocks noGrp="1"/>
          </p:cNvGraphicFramePr>
          <p:nvPr>
            <p:ph idx="1"/>
            <p:extLst>
              <p:ext uri="{D42A27DB-BD31-4B8C-83A1-F6EECF244321}">
                <p14:modId xmlns:p14="http://schemas.microsoft.com/office/powerpoint/2010/main" val="4169806827"/>
              </p:ext>
            </p:extLst>
          </p:nvPr>
        </p:nvGraphicFramePr>
        <p:xfrm>
          <a:off x="609600" y="1600201"/>
          <a:ext cx="11303000" cy="49529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descr="A green square with a white phone in the middle">
            <a:extLst>
              <a:ext uri="{FF2B5EF4-FFF2-40B4-BE49-F238E27FC236}">
                <a16:creationId xmlns:a16="http://schemas.microsoft.com/office/drawing/2014/main" id="{08155C43-B0A1-EDCF-8D0E-8FD96F07984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40593" y="108852"/>
            <a:ext cx="1981207" cy="1415148"/>
          </a:xfrm>
          <a:prstGeom prst="rect">
            <a:avLst/>
          </a:prstGeom>
        </p:spPr>
      </p:pic>
    </p:spTree>
    <p:extLst>
      <p:ext uri="{BB962C8B-B14F-4D97-AF65-F5344CB8AC3E}">
        <p14:creationId xmlns:p14="http://schemas.microsoft.com/office/powerpoint/2010/main" val="1611231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84264-F76B-A55D-D568-EF5D9252F79A}"/>
              </a:ext>
            </a:extLst>
          </p:cNvPr>
          <p:cNvSpPr>
            <a:spLocks noGrp="1"/>
          </p:cNvSpPr>
          <p:nvPr>
            <p:ph type="title"/>
          </p:nvPr>
        </p:nvSpPr>
        <p:spPr>
          <a:xfrm>
            <a:off x="609600" y="274638"/>
            <a:ext cx="10972800" cy="1143000"/>
          </a:xfrm>
        </p:spPr>
        <p:txBody>
          <a:bodyPr anchor="ctr">
            <a:normAutofit/>
          </a:bodyPr>
          <a:lstStyle/>
          <a:p>
            <a:r>
              <a:rPr lang="en-US" dirty="0"/>
              <a:t>X (formerly Twitter)</a:t>
            </a:r>
          </a:p>
        </p:txBody>
      </p:sp>
      <p:graphicFrame>
        <p:nvGraphicFramePr>
          <p:cNvPr id="5" name="Content Placeholder 2">
            <a:extLst>
              <a:ext uri="{FF2B5EF4-FFF2-40B4-BE49-F238E27FC236}">
                <a16:creationId xmlns:a16="http://schemas.microsoft.com/office/drawing/2014/main" id="{F0E83C23-F570-5686-663B-851D150511FA}"/>
              </a:ext>
            </a:extLst>
          </p:cNvPr>
          <p:cNvGraphicFramePr>
            <a:graphicFrameLocks noGrp="1"/>
          </p:cNvGraphicFramePr>
          <p:nvPr>
            <p:ph idx="1"/>
            <p:extLst>
              <p:ext uri="{D42A27DB-BD31-4B8C-83A1-F6EECF244321}">
                <p14:modId xmlns:p14="http://schemas.microsoft.com/office/powerpoint/2010/main" val="4246322151"/>
              </p:ext>
            </p:extLst>
          </p:nvPr>
        </p:nvGraphicFramePr>
        <p:xfrm>
          <a:off x="609600" y="1600201"/>
          <a:ext cx="11303000" cy="49529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A blue square with white x in it&#10;&#10;Description automatically generated">
            <a:extLst>
              <a:ext uri="{FF2B5EF4-FFF2-40B4-BE49-F238E27FC236}">
                <a16:creationId xmlns:a16="http://schemas.microsoft.com/office/drawing/2014/main" id="{58AE6D58-468F-BDFB-F668-7F533D3615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30039" y="381000"/>
            <a:ext cx="906161" cy="914400"/>
          </a:xfrm>
          <a:prstGeom prst="rect">
            <a:avLst/>
          </a:prstGeom>
        </p:spPr>
      </p:pic>
    </p:spTree>
    <p:extLst>
      <p:ext uri="{BB962C8B-B14F-4D97-AF65-F5344CB8AC3E}">
        <p14:creationId xmlns:p14="http://schemas.microsoft.com/office/powerpoint/2010/main" val="19154309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84264-F76B-A55D-D568-EF5D9252F79A}"/>
              </a:ext>
            </a:extLst>
          </p:cNvPr>
          <p:cNvSpPr>
            <a:spLocks noGrp="1"/>
          </p:cNvSpPr>
          <p:nvPr>
            <p:ph type="title"/>
          </p:nvPr>
        </p:nvSpPr>
        <p:spPr>
          <a:xfrm>
            <a:off x="609600" y="274638"/>
            <a:ext cx="10972800" cy="1143000"/>
          </a:xfrm>
        </p:spPr>
        <p:txBody>
          <a:bodyPr anchor="ctr">
            <a:normAutofit/>
          </a:bodyPr>
          <a:lstStyle/>
          <a:p>
            <a:r>
              <a:rPr lang="en-US" dirty="0"/>
              <a:t>Instagram</a:t>
            </a:r>
          </a:p>
        </p:txBody>
      </p:sp>
      <p:graphicFrame>
        <p:nvGraphicFramePr>
          <p:cNvPr id="5" name="Content Placeholder 2">
            <a:extLst>
              <a:ext uri="{FF2B5EF4-FFF2-40B4-BE49-F238E27FC236}">
                <a16:creationId xmlns:a16="http://schemas.microsoft.com/office/drawing/2014/main" id="{F0E83C23-F570-5686-663B-851D150511FA}"/>
              </a:ext>
            </a:extLst>
          </p:cNvPr>
          <p:cNvGraphicFramePr>
            <a:graphicFrameLocks noGrp="1"/>
          </p:cNvGraphicFramePr>
          <p:nvPr>
            <p:ph idx="1"/>
          </p:nvPr>
        </p:nvGraphicFramePr>
        <p:xfrm>
          <a:off x="609600" y="1600201"/>
          <a:ext cx="11303000" cy="49529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A logo of a camera&#10;&#10;Description automatically generated">
            <a:extLst>
              <a:ext uri="{FF2B5EF4-FFF2-40B4-BE49-F238E27FC236}">
                <a16:creationId xmlns:a16="http://schemas.microsoft.com/office/drawing/2014/main" id="{37605635-1FD1-06E0-11BF-14E8351A0D1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58439" y="381000"/>
            <a:ext cx="906161" cy="914400"/>
          </a:xfrm>
          <a:prstGeom prst="rect">
            <a:avLst/>
          </a:prstGeom>
        </p:spPr>
      </p:pic>
    </p:spTree>
    <p:extLst>
      <p:ext uri="{BB962C8B-B14F-4D97-AF65-F5344CB8AC3E}">
        <p14:creationId xmlns:p14="http://schemas.microsoft.com/office/powerpoint/2010/main" val="6044755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84264-F76B-A55D-D568-EF5D9252F79A}"/>
              </a:ext>
            </a:extLst>
          </p:cNvPr>
          <p:cNvSpPr>
            <a:spLocks noGrp="1"/>
          </p:cNvSpPr>
          <p:nvPr>
            <p:ph type="title"/>
          </p:nvPr>
        </p:nvSpPr>
        <p:spPr>
          <a:xfrm>
            <a:off x="609600" y="274638"/>
            <a:ext cx="10972800" cy="1143000"/>
          </a:xfrm>
        </p:spPr>
        <p:txBody>
          <a:bodyPr anchor="ctr">
            <a:normAutofit/>
          </a:bodyPr>
          <a:lstStyle/>
          <a:p>
            <a:r>
              <a:rPr lang="en-US" dirty="0"/>
              <a:t>Snapchat</a:t>
            </a:r>
          </a:p>
        </p:txBody>
      </p:sp>
      <p:graphicFrame>
        <p:nvGraphicFramePr>
          <p:cNvPr id="5" name="Content Placeholder 2">
            <a:extLst>
              <a:ext uri="{FF2B5EF4-FFF2-40B4-BE49-F238E27FC236}">
                <a16:creationId xmlns:a16="http://schemas.microsoft.com/office/drawing/2014/main" id="{F0E83C23-F570-5686-663B-851D150511FA}"/>
              </a:ext>
            </a:extLst>
          </p:cNvPr>
          <p:cNvGraphicFramePr>
            <a:graphicFrameLocks noGrp="1"/>
          </p:cNvGraphicFramePr>
          <p:nvPr>
            <p:ph idx="1"/>
            <p:extLst>
              <p:ext uri="{D42A27DB-BD31-4B8C-83A1-F6EECF244321}">
                <p14:modId xmlns:p14="http://schemas.microsoft.com/office/powerpoint/2010/main" val="176037131"/>
              </p:ext>
            </p:extLst>
          </p:nvPr>
        </p:nvGraphicFramePr>
        <p:xfrm>
          <a:off x="609600" y="1600201"/>
          <a:ext cx="11303000" cy="49529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A white logo on a yellow background&#10;&#10;Description automatically generated">
            <a:extLst>
              <a:ext uri="{FF2B5EF4-FFF2-40B4-BE49-F238E27FC236}">
                <a16:creationId xmlns:a16="http://schemas.microsoft.com/office/drawing/2014/main" id="{0FD1BEFC-9021-872B-BB35-BC7B28CDB07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26400" y="304800"/>
            <a:ext cx="922714" cy="914400"/>
          </a:xfrm>
          <a:prstGeom prst="rect">
            <a:avLst/>
          </a:prstGeom>
        </p:spPr>
      </p:pic>
    </p:spTree>
    <p:extLst>
      <p:ext uri="{BB962C8B-B14F-4D97-AF65-F5344CB8AC3E}">
        <p14:creationId xmlns:p14="http://schemas.microsoft.com/office/powerpoint/2010/main" val="22885623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84264-F76B-A55D-D568-EF5D9252F79A}"/>
              </a:ext>
            </a:extLst>
          </p:cNvPr>
          <p:cNvSpPr>
            <a:spLocks noGrp="1"/>
          </p:cNvSpPr>
          <p:nvPr>
            <p:ph type="title"/>
          </p:nvPr>
        </p:nvSpPr>
        <p:spPr>
          <a:xfrm>
            <a:off x="609600" y="274638"/>
            <a:ext cx="10972800" cy="1143000"/>
          </a:xfrm>
        </p:spPr>
        <p:txBody>
          <a:bodyPr anchor="ctr">
            <a:normAutofit/>
          </a:bodyPr>
          <a:lstStyle/>
          <a:p>
            <a:r>
              <a:rPr lang="en-US" dirty="0"/>
              <a:t>Pinterest</a:t>
            </a:r>
          </a:p>
        </p:txBody>
      </p:sp>
      <p:graphicFrame>
        <p:nvGraphicFramePr>
          <p:cNvPr id="5" name="Content Placeholder 2">
            <a:extLst>
              <a:ext uri="{FF2B5EF4-FFF2-40B4-BE49-F238E27FC236}">
                <a16:creationId xmlns:a16="http://schemas.microsoft.com/office/drawing/2014/main" id="{F0E83C23-F570-5686-663B-851D150511FA}"/>
              </a:ext>
            </a:extLst>
          </p:cNvPr>
          <p:cNvGraphicFramePr>
            <a:graphicFrameLocks noGrp="1"/>
          </p:cNvGraphicFramePr>
          <p:nvPr>
            <p:ph idx="1"/>
          </p:nvPr>
        </p:nvGraphicFramePr>
        <p:xfrm>
          <a:off x="609600" y="1600201"/>
          <a:ext cx="11303000" cy="49529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A red square with a white letter p&#10;&#10;Description automatically generated">
            <a:extLst>
              <a:ext uri="{FF2B5EF4-FFF2-40B4-BE49-F238E27FC236}">
                <a16:creationId xmlns:a16="http://schemas.microsoft.com/office/drawing/2014/main" id="{5FC2B14F-AA06-8B81-32FC-C18B6C2339D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21600" y="304800"/>
            <a:ext cx="914400" cy="914400"/>
          </a:xfrm>
          <a:prstGeom prst="rect">
            <a:avLst/>
          </a:prstGeom>
        </p:spPr>
      </p:pic>
    </p:spTree>
    <p:extLst>
      <p:ext uri="{BB962C8B-B14F-4D97-AF65-F5344CB8AC3E}">
        <p14:creationId xmlns:p14="http://schemas.microsoft.com/office/powerpoint/2010/main" val="9396982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84264-F76B-A55D-D568-EF5D9252F79A}"/>
              </a:ext>
            </a:extLst>
          </p:cNvPr>
          <p:cNvSpPr>
            <a:spLocks noGrp="1"/>
          </p:cNvSpPr>
          <p:nvPr>
            <p:ph type="title"/>
          </p:nvPr>
        </p:nvSpPr>
        <p:spPr>
          <a:xfrm>
            <a:off x="609600" y="274638"/>
            <a:ext cx="10972800" cy="1143000"/>
          </a:xfrm>
        </p:spPr>
        <p:txBody>
          <a:bodyPr anchor="ctr">
            <a:normAutofit/>
          </a:bodyPr>
          <a:lstStyle/>
          <a:p>
            <a:r>
              <a:rPr lang="en-US" dirty="0"/>
              <a:t>Zoom</a:t>
            </a:r>
          </a:p>
        </p:txBody>
      </p:sp>
      <p:graphicFrame>
        <p:nvGraphicFramePr>
          <p:cNvPr id="5" name="Content Placeholder 2">
            <a:extLst>
              <a:ext uri="{FF2B5EF4-FFF2-40B4-BE49-F238E27FC236}">
                <a16:creationId xmlns:a16="http://schemas.microsoft.com/office/drawing/2014/main" id="{F0E83C23-F570-5686-663B-851D150511FA}"/>
              </a:ext>
            </a:extLst>
          </p:cNvPr>
          <p:cNvGraphicFramePr>
            <a:graphicFrameLocks noGrp="1"/>
          </p:cNvGraphicFramePr>
          <p:nvPr>
            <p:ph idx="1"/>
            <p:extLst>
              <p:ext uri="{D42A27DB-BD31-4B8C-83A1-F6EECF244321}">
                <p14:modId xmlns:p14="http://schemas.microsoft.com/office/powerpoint/2010/main" val="3410641117"/>
              </p:ext>
            </p:extLst>
          </p:nvPr>
        </p:nvGraphicFramePr>
        <p:xfrm>
          <a:off x="609600" y="1600201"/>
          <a:ext cx="11303000" cy="49529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A blue square with white text&#10;&#10;Description automatically generated">
            <a:extLst>
              <a:ext uri="{FF2B5EF4-FFF2-40B4-BE49-F238E27FC236}">
                <a16:creationId xmlns:a16="http://schemas.microsoft.com/office/drawing/2014/main" id="{5C8AAFBD-46E2-45FA-978A-FF186F43DE9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88200" y="293640"/>
            <a:ext cx="914400" cy="914400"/>
          </a:xfrm>
          <a:prstGeom prst="rect">
            <a:avLst/>
          </a:prstGeom>
        </p:spPr>
      </p:pic>
    </p:spTree>
    <p:extLst>
      <p:ext uri="{BB962C8B-B14F-4D97-AF65-F5344CB8AC3E}">
        <p14:creationId xmlns:p14="http://schemas.microsoft.com/office/powerpoint/2010/main" val="13073236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84264-F76B-A55D-D568-EF5D9252F79A}"/>
              </a:ext>
            </a:extLst>
          </p:cNvPr>
          <p:cNvSpPr>
            <a:spLocks noGrp="1"/>
          </p:cNvSpPr>
          <p:nvPr>
            <p:ph type="title"/>
          </p:nvPr>
        </p:nvSpPr>
        <p:spPr>
          <a:xfrm>
            <a:off x="609600" y="274638"/>
            <a:ext cx="10972800" cy="1143000"/>
          </a:xfrm>
        </p:spPr>
        <p:txBody>
          <a:bodyPr anchor="ctr">
            <a:normAutofit/>
          </a:bodyPr>
          <a:lstStyle/>
          <a:p>
            <a:r>
              <a:rPr lang="en-US" dirty="0"/>
              <a:t>LinkedIn</a:t>
            </a:r>
          </a:p>
        </p:txBody>
      </p:sp>
      <p:graphicFrame>
        <p:nvGraphicFramePr>
          <p:cNvPr id="5" name="Content Placeholder 2">
            <a:extLst>
              <a:ext uri="{FF2B5EF4-FFF2-40B4-BE49-F238E27FC236}">
                <a16:creationId xmlns:a16="http://schemas.microsoft.com/office/drawing/2014/main" id="{F0E83C23-F570-5686-663B-851D150511FA}"/>
              </a:ext>
            </a:extLst>
          </p:cNvPr>
          <p:cNvGraphicFramePr>
            <a:graphicFrameLocks noGrp="1"/>
          </p:cNvGraphicFramePr>
          <p:nvPr>
            <p:ph idx="1"/>
            <p:extLst>
              <p:ext uri="{D42A27DB-BD31-4B8C-83A1-F6EECF244321}">
                <p14:modId xmlns:p14="http://schemas.microsoft.com/office/powerpoint/2010/main" val="146564519"/>
              </p:ext>
            </p:extLst>
          </p:nvPr>
        </p:nvGraphicFramePr>
        <p:xfrm>
          <a:off x="609600" y="1600201"/>
          <a:ext cx="11303000" cy="49529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descr="A blue square with white letters&#10;&#10;Description automatically generated">
            <a:extLst>
              <a:ext uri="{FF2B5EF4-FFF2-40B4-BE49-F238E27FC236}">
                <a16:creationId xmlns:a16="http://schemas.microsoft.com/office/drawing/2014/main" id="{9FF3BD37-D972-2501-4DBA-D3612675FEB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45400" y="304800"/>
            <a:ext cx="914400" cy="914400"/>
          </a:xfrm>
          <a:prstGeom prst="rect">
            <a:avLst/>
          </a:prstGeom>
        </p:spPr>
      </p:pic>
    </p:spTree>
    <p:extLst>
      <p:ext uri="{BB962C8B-B14F-4D97-AF65-F5344CB8AC3E}">
        <p14:creationId xmlns:p14="http://schemas.microsoft.com/office/powerpoint/2010/main" val="24377953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33E29-392B-124E-1AAB-C099C6D51E13}"/>
              </a:ext>
            </a:extLst>
          </p:cNvPr>
          <p:cNvSpPr>
            <a:spLocks noGrp="1"/>
          </p:cNvSpPr>
          <p:nvPr>
            <p:ph type="title"/>
          </p:nvPr>
        </p:nvSpPr>
        <p:spPr>
          <a:xfrm>
            <a:off x="812800" y="274638"/>
            <a:ext cx="11379200" cy="1143000"/>
          </a:xfrm>
        </p:spPr>
        <p:txBody>
          <a:bodyPr>
            <a:normAutofit/>
          </a:bodyPr>
          <a:lstStyle/>
          <a:p>
            <a:r>
              <a:rPr lang="en-US" dirty="0"/>
              <a:t>Bridging the Digital Divide Partners</a:t>
            </a:r>
          </a:p>
        </p:txBody>
      </p:sp>
      <p:pic>
        <p:nvPicPr>
          <p:cNvPr id="4" name="Picture 3" descr="A close up of a logo&#10;&#10;Description automatically generated">
            <a:extLst>
              <a:ext uri="{FF2B5EF4-FFF2-40B4-BE49-F238E27FC236}">
                <a16:creationId xmlns:a16="http://schemas.microsoft.com/office/drawing/2014/main" id="{E0A3F4E0-1334-6CC3-FE29-66E2092962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6000" y="1761953"/>
            <a:ext cx="2579887" cy="951964"/>
          </a:xfrm>
          <a:prstGeom prst="rect">
            <a:avLst/>
          </a:prstGeom>
        </p:spPr>
      </p:pic>
      <p:pic>
        <p:nvPicPr>
          <p:cNvPr id="6" name="Picture 5" descr="A logo with blue and yellow text&#10;&#10;Description automatically generated">
            <a:extLst>
              <a:ext uri="{FF2B5EF4-FFF2-40B4-BE49-F238E27FC236}">
                <a16:creationId xmlns:a16="http://schemas.microsoft.com/office/drawing/2014/main" id="{599258F7-B0B2-321C-5FFE-D6A70B8F2B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95533" y="1529220"/>
            <a:ext cx="2782885" cy="1208891"/>
          </a:xfrm>
          <a:prstGeom prst="rect">
            <a:avLst/>
          </a:prstGeom>
        </p:spPr>
      </p:pic>
      <p:pic>
        <p:nvPicPr>
          <p:cNvPr id="10" name="Picture 9" descr="A black background with a white letter and a black text&#10;&#10;Description automatically generated">
            <a:extLst>
              <a:ext uri="{FF2B5EF4-FFF2-40B4-BE49-F238E27FC236}">
                <a16:creationId xmlns:a16="http://schemas.microsoft.com/office/drawing/2014/main" id="{724509F6-108F-8288-0ED5-B24D04C1BFF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78418" y="3151543"/>
            <a:ext cx="1913442" cy="1913442"/>
          </a:xfrm>
          <a:prstGeom prst="rect">
            <a:avLst/>
          </a:prstGeom>
        </p:spPr>
      </p:pic>
      <p:pic>
        <p:nvPicPr>
          <p:cNvPr id="12" name="Picture 11" descr="A yellow and purple logo&#10;&#10;Description automatically generated">
            <a:extLst>
              <a:ext uri="{FF2B5EF4-FFF2-40B4-BE49-F238E27FC236}">
                <a16:creationId xmlns:a16="http://schemas.microsoft.com/office/drawing/2014/main" id="{78C70A1A-374C-9C27-F5A9-2256B68B367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80774" y="3197893"/>
            <a:ext cx="1892265" cy="1892265"/>
          </a:xfrm>
          <a:prstGeom prst="rect">
            <a:avLst/>
          </a:prstGeom>
        </p:spPr>
      </p:pic>
      <p:pic>
        <p:nvPicPr>
          <p:cNvPr id="14" name="Picture 13" descr="A close-up of a logo&#10;&#10;Description automatically generated">
            <a:extLst>
              <a:ext uri="{FF2B5EF4-FFF2-40B4-BE49-F238E27FC236}">
                <a16:creationId xmlns:a16="http://schemas.microsoft.com/office/drawing/2014/main" id="{D46FB64B-3B84-86B3-0EAB-3B9557E0898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97239" y="3231259"/>
            <a:ext cx="2686667" cy="1535239"/>
          </a:xfrm>
          <a:prstGeom prst="rect">
            <a:avLst/>
          </a:prstGeom>
        </p:spPr>
      </p:pic>
      <p:pic>
        <p:nvPicPr>
          <p:cNvPr id="16" name="Picture 15" descr="A close-up of a logo&#10;&#10;Description automatically generated">
            <a:extLst>
              <a:ext uri="{FF2B5EF4-FFF2-40B4-BE49-F238E27FC236}">
                <a16:creationId xmlns:a16="http://schemas.microsoft.com/office/drawing/2014/main" id="{61C0F0D0-6AE9-822C-55CF-3E178A50C68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78064" y="1666633"/>
            <a:ext cx="3447830" cy="1143000"/>
          </a:xfrm>
          <a:prstGeom prst="rect">
            <a:avLst/>
          </a:prstGeom>
        </p:spPr>
      </p:pic>
      <p:pic>
        <p:nvPicPr>
          <p:cNvPr id="18" name="Picture 17" descr="A blue sign with white text&#10;&#10;Description automatically generated">
            <a:extLst>
              <a:ext uri="{FF2B5EF4-FFF2-40B4-BE49-F238E27FC236}">
                <a16:creationId xmlns:a16="http://schemas.microsoft.com/office/drawing/2014/main" id="{8021CC2C-FEA8-BCC9-5278-6D424DD5103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20894" y="3657600"/>
            <a:ext cx="4125820" cy="682559"/>
          </a:xfrm>
          <a:prstGeom prst="rect">
            <a:avLst/>
          </a:prstGeom>
        </p:spPr>
      </p:pic>
      <p:sp>
        <p:nvSpPr>
          <p:cNvPr id="19" name="TextBox 18">
            <a:extLst>
              <a:ext uri="{FF2B5EF4-FFF2-40B4-BE49-F238E27FC236}">
                <a16:creationId xmlns:a16="http://schemas.microsoft.com/office/drawing/2014/main" id="{12BF29A2-9F9F-2D56-7CF0-3B7DC99B938D}"/>
              </a:ext>
            </a:extLst>
          </p:cNvPr>
          <p:cNvSpPr txBox="1"/>
          <p:nvPr/>
        </p:nvSpPr>
        <p:spPr>
          <a:xfrm>
            <a:off x="569713" y="5794447"/>
            <a:ext cx="1186537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This project was funded by USDA NIFA award # 2022-68006-36496. The material is based upon work supported by the National Institute of Food and Agriculture, U.S. Department of Agriculture. Any opinions, findings, conclusions, or recommendations expressed in this publication are those of the author(s) and do not necessarily reflect the view of the U.S. Department of Agriculture. </a:t>
            </a:r>
          </a:p>
        </p:txBody>
      </p:sp>
    </p:spTree>
    <p:extLst>
      <p:ext uri="{BB962C8B-B14F-4D97-AF65-F5344CB8AC3E}">
        <p14:creationId xmlns:p14="http://schemas.microsoft.com/office/powerpoint/2010/main" val="19380050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phone screen&#10;&#10;Description automatically generated">
            <a:extLst>
              <a:ext uri="{FF2B5EF4-FFF2-40B4-BE49-F238E27FC236}">
                <a16:creationId xmlns:a16="http://schemas.microsoft.com/office/drawing/2014/main" id="{03FC6647-2437-B9E2-A3D3-A52C6B009CBB}"/>
              </a:ext>
            </a:extLst>
          </p:cNvPr>
          <p:cNvPicPr>
            <a:picLocks noChangeAspect="1"/>
          </p:cNvPicPr>
          <p:nvPr/>
        </p:nvPicPr>
        <p:blipFill>
          <a:blip r:embed="rId3">
            <a:alphaModFix amt="20000"/>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0" y="-694031"/>
            <a:ext cx="13041745" cy="8703261"/>
          </a:xfrm>
          <a:prstGeom prst="rect">
            <a:avLst/>
          </a:prstGeom>
        </p:spPr>
      </p:pic>
      <p:sp>
        <p:nvSpPr>
          <p:cNvPr id="5" name="Title 4">
            <a:extLst>
              <a:ext uri="{FF2B5EF4-FFF2-40B4-BE49-F238E27FC236}">
                <a16:creationId xmlns:a16="http://schemas.microsoft.com/office/drawing/2014/main" id="{0F109F70-970D-A0E1-2543-4D0D78D8451E}"/>
              </a:ext>
            </a:extLst>
          </p:cNvPr>
          <p:cNvSpPr>
            <a:spLocks noGrp="1"/>
          </p:cNvSpPr>
          <p:nvPr>
            <p:ph type="title"/>
          </p:nvPr>
        </p:nvSpPr>
        <p:spPr>
          <a:xfrm>
            <a:off x="963084" y="4406903"/>
            <a:ext cx="11482916" cy="1362075"/>
          </a:xfrm>
        </p:spPr>
        <p:txBody>
          <a:bodyPr/>
          <a:lstStyle/>
          <a:p>
            <a:r>
              <a:rPr lang="en-US" cap="none" dirty="0"/>
              <a:t>Using Social Media Platforms</a:t>
            </a:r>
          </a:p>
        </p:txBody>
      </p:sp>
      <p:sp>
        <p:nvSpPr>
          <p:cNvPr id="6" name="Text Placeholder 5">
            <a:extLst>
              <a:ext uri="{FF2B5EF4-FFF2-40B4-BE49-F238E27FC236}">
                <a16:creationId xmlns:a16="http://schemas.microsoft.com/office/drawing/2014/main" id="{0504A1F6-C857-E163-3A66-7D9B01628C37}"/>
              </a:ext>
            </a:extLst>
          </p:cNvPr>
          <p:cNvSpPr>
            <a:spLocks noGrp="1"/>
          </p:cNvSpPr>
          <p:nvPr>
            <p:ph type="body" idx="1"/>
          </p:nvPr>
        </p:nvSpPr>
        <p:spPr/>
        <p:txBody>
          <a:bodyPr/>
          <a:lstStyle/>
          <a:p>
            <a:endParaRPr lang="en-US" dirty="0"/>
          </a:p>
        </p:txBody>
      </p:sp>
      <p:sp>
        <p:nvSpPr>
          <p:cNvPr id="9" name="TextBox 8">
            <a:extLst>
              <a:ext uri="{FF2B5EF4-FFF2-40B4-BE49-F238E27FC236}">
                <a16:creationId xmlns:a16="http://schemas.microsoft.com/office/drawing/2014/main" id="{72DA73CB-63E5-F1BF-EB98-34600BFB67F8}"/>
              </a:ext>
            </a:extLst>
          </p:cNvPr>
          <p:cNvSpPr txBox="1"/>
          <p:nvPr/>
        </p:nvSpPr>
        <p:spPr>
          <a:xfrm>
            <a:off x="3502800" y="5909450"/>
            <a:ext cx="6299200" cy="230832"/>
          </a:xfrm>
          <a:prstGeom prst="rect">
            <a:avLst/>
          </a:prstGeom>
          <a:noFill/>
        </p:spPr>
        <p:txBody>
          <a:bodyPr wrap="square" rtlCol="0">
            <a:spAutoFit/>
          </a:bodyPr>
          <a:lstStyle/>
          <a:p>
            <a:r>
              <a:rPr lang="en-US" sz="900">
                <a:hlinkClick r:id="rId4" tooltip="https://www.bauer-power.net/2019/04/how-to-deleted-online-social-media.html"/>
              </a:rPr>
              <a:t>This Photo</a:t>
            </a:r>
            <a:r>
              <a:rPr lang="en-US" sz="900"/>
              <a:t> by Unknown Author is licensed under </a:t>
            </a:r>
            <a:r>
              <a:rPr lang="en-US" sz="900">
                <a:hlinkClick r:id="rId5" tooltip="https://creativecommons.org/licenses/by-nc-sa/3.0/"/>
              </a:rPr>
              <a:t>CC BY-SA-NC</a:t>
            </a:r>
            <a:endParaRPr lang="en-US" sz="900"/>
          </a:p>
        </p:txBody>
      </p:sp>
    </p:spTree>
    <p:extLst>
      <p:ext uri="{BB962C8B-B14F-4D97-AF65-F5344CB8AC3E}">
        <p14:creationId xmlns:p14="http://schemas.microsoft.com/office/powerpoint/2010/main" val="25300021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84264-F76B-A55D-D568-EF5D9252F79A}"/>
              </a:ext>
            </a:extLst>
          </p:cNvPr>
          <p:cNvSpPr>
            <a:spLocks noGrp="1"/>
          </p:cNvSpPr>
          <p:nvPr>
            <p:ph type="title"/>
          </p:nvPr>
        </p:nvSpPr>
        <p:spPr>
          <a:xfrm>
            <a:off x="1016000" y="274638"/>
            <a:ext cx="10972800" cy="1143000"/>
          </a:xfrm>
        </p:spPr>
        <p:txBody>
          <a:bodyPr anchor="ctr">
            <a:normAutofit/>
          </a:bodyPr>
          <a:lstStyle/>
          <a:p>
            <a:r>
              <a:rPr lang="en-US" dirty="0"/>
              <a:t>Social Media Etiquette</a:t>
            </a:r>
          </a:p>
        </p:txBody>
      </p:sp>
      <p:graphicFrame>
        <p:nvGraphicFramePr>
          <p:cNvPr id="5" name="Content Placeholder 2">
            <a:extLst>
              <a:ext uri="{FF2B5EF4-FFF2-40B4-BE49-F238E27FC236}">
                <a16:creationId xmlns:a16="http://schemas.microsoft.com/office/drawing/2014/main" id="{F0E83C23-F570-5686-663B-851D150511FA}"/>
              </a:ext>
            </a:extLst>
          </p:cNvPr>
          <p:cNvGraphicFramePr>
            <a:graphicFrameLocks noGrp="1"/>
          </p:cNvGraphicFramePr>
          <p:nvPr>
            <p:ph idx="1"/>
            <p:extLst>
              <p:ext uri="{D42A27DB-BD31-4B8C-83A1-F6EECF244321}">
                <p14:modId xmlns:p14="http://schemas.microsoft.com/office/powerpoint/2010/main" val="4212439992"/>
              </p:ext>
            </p:extLst>
          </p:nvPr>
        </p:nvGraphicFramePr>
        <p:xfrm>
          <a:off x="609600" y="1600201"/>
          <a:ext cx="11303000" cy="49529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38849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84264-F76B-A55D-D568-EF5D9252F79A}"/>
              </a:ext>
            </a:extLst>
          </p:cNvPr>
          <p:cNvSpPr>
            <a:spLocks noGrp="1"/>
          </p:cNvSpPr>
          <p:nvPr>
            <p:ph type="title"/>
          </p:nvPr>
        </p:nvSpPr>
        <p:spPr>
          <a:xfrm>
            <a:off x="1016000" y="274638"/>
            <a:ext cx="10972800" cy="1143000"/>
          </a:xfrm>
        </p:spPr>
        <p:txBody>
          <a:bodyPr anchor="ctr">
            <a:normAutofit/>
          </a:bodyPr>
          <a:lstStyle/>
          <a:p>
            <a:r>
              <a:rPr lang="en-US" dirty="0"/>
              <a:t>Social Media Security</a:t>
            </a:r>
          </a:p>
        </p:txBody>
      </p:sp>
      <p:graphicFrame>
        <p:nvGraphicFramePr>
          <p:cNvPr id="5" name="Content Placeholder 2">
            <a:extLst>
              <a:ext uri="{FF2B5EF4-FFF2-40B4-BE49-F238E27FC236}">
                <a16:creationId xmlns:a16="http://schemas.microsoft.com/office/drawing/2014/main" id="{F0E83C23-F570-5686-663B-851D150511FA}"/>
              </a:ext>
            </a:extLst>
          </p:cNvPr>
          <p:cNvGraphicFramePr>
            <a:graphicFrameLocks noGrp="1"/>
          </p:cNvGraphicFramePr>
          <p:nvPr>
            <p:ph idx="1"/>
            <p:extLst>
              <p:ext uri="{D42A27DB-BD31-4B8C-83A1-F6EECF244321}">
                <p14:modId xmlns:p14="http://schemas.microsoft.com/office/powerpoint/2010/main" val="2688369262"/>
              </p:ext>
            </p:extLst>
          </p:nvPr>
        </p:nvGraphicFramePr>
        <p:xfrm>
          <a:off x="609600" y="1600201"/>
          <a:ext cx="11303000" cy="49529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467762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84264-F76B-A55D-D568-EF5D9252F79A}"/>
              </a:ext>
            </a:extLst>
          </p:cNvPr>
          <p:cNvSpPr>
            <a:spLocks noGrp="1"/>
          </p:cNvSpPr>
          <p:nvPr>
            <p:ph type="title"/>
          </p:nvPr>
        </p:nvSpPr>
        <p:spPr>
          <a:xfrm>
            <a:off x="1016000" y="274638"/>
            <a:ext cx="10972800" cy="1143000"/>
          </a:xfrm>
        </p:spPr>
        <p:txBody>
          <a:bodyPr anchor="ctr">
            <a:normAutofit/>
          </a:bodyPr>
          <a:lstStyle/>
          <a:p>
            <a:r>
              <a:rPr lang="en-US" dirty="0"/>
              <a:t>Being Social Media Savvy	</a:t>
            </a:r>
          </a:p>
        </p:txBody>
      </p:sp>
      <p:graphicFrame>
        <p:nvGraphicFramePr>
          <p:cNvPr id="5" name="Content Placeholder 2">
            <a:extLst>
              <a:ext uri="{FF2B5EF4-FFF2-40B4-BE49-F238E27FC236}">
                <a16:creationId xmlns:a16="http://schemas.microsoft.com/office/drawing/2014/main" id="{F0E83C23-F570-5686-663B-851D150511FA}"/>
              </a:ext>
            </a:extLst>
          </p:cNvPr>
          <p:cNvGraphicFramePr>
            <a:graphicFrameLocks noGrp="1"/>
          </p:cNvGraphicFramePr>
          <p:nvPr>
            <p:ph idx="1"/>
            <p:extLst>
              <p:ext uri="{D42A27DB-BD31-4B8C-83A1-F6EECF244321}">
                <p14:modId xmlns:p14="http://schemas.microsoft.com/office/powerpoint/2010/main" val="934687049"/>
              </p:ext>
            </p:extLst>
          </p:nvPr>
        </p:nvGraphicFramePr>
        <p:xfrm>
          <a:off x="609600" y="1600201"/>
          <a:ext cx="11303000" cy="49529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032697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AFBF88C-D8E2-0C27-3A89-541789BEF6D3}"/>
              </a:ext>
            </a:extLst>
          </p:cNvPr>
          <p:cNvSpPr/>
          <p:nvPr/>
        </p:nvSpPr>
        <p:spPr>
          <a:xfrm>
            <a:off x="0" y="0"/>
            <a:ext cx="13004800" cy="7315200"/>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a:extLst>
              <a:ext uri="{FF2B5EF4-FFF2-40B4-BE49-F238E27FC236}">
                <a16:creationId xmlns:a16="http://schemas.microsoft.com/office/drawing/2014/main" id="{9FD878A5-D912-ED14-8ECB-C36DBCAE0DF8}"/>
              </a:ext>
            </a:extLst>
          </p:cNvPr>
          <p:cNvGrpSpPr/>
          <p:nvPr/>
        </p:nvGrpSpPr>
        <p:grpSpPr>
          <a:xfrm>
            <a:off x="3989272" y="1586127"/>
            <a:ext cx="7641387" cy="4125556"/>
            <a:chOff x="3423919" y="1955483"/>
            <a:chExt cx="7848600" cy="3389944"/>
          </a:xfrm>
          <a:effectLst>
            <a:outerShdw blurRad="50800" dist="38100" dir="2700000" algn="tl" rotWithShape="0">
              <a:prstClr val="black">
                <a:alpha val="40000"/>
              </a:prstClr>
            </a:outerShdw>
          </a:effectLst>
        </p:grpSpPr>
        <p:sp>
          <p:nvSpPr>
            <p:cNvPr id="14" name="Rectangle 13">
              <a:extLst>
                <a:ext uri="{FF2B5EF4-FFF2-40B4-BE49-F238E27FC236}">
                  <a16:creationId xmlns:a16="http://schemas.microsoft.com/office/drawing/2014/main" id="{0B02D110-B9C8-EB7B-E3DD-6E044DC88500}"/>
                </a:ext>
              </a:extLst>
            </p:cNvPr>
            <p:cNvSpPr/>
            <p:nvPr/>
          </p:nvSpPr>
          <p:spPr>
            <a:xfrm>
              <a:off x="4120314" y="4202427"/>
              <a:ext cx="7152205" cy="1143000"/>
            </a:xfrm>
            <a:prstGeom prst="rect">
              <a:avLst/>
            </a:prstGeom>
            <a:solidFill>
              <a:srgbClr val="00B050"/>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r"/>
              <a:r>
                <a:rPr lang="en-US" sz="4800" dirty="0">
                  <a:ln w="0"/>
                  <a:solidFill>
                    <a:schemeClr val="tx1"/>
                  </a:solidFill>
                  <a:effectLst>
                    <a:outerShdw blurRad="38100" dist="19050" dir="2700000" algn="tl" rotWithShape="0">
                      <a:schemeClr val="dk1">
                        <a:alpha val="40000"/>
                      </a:schemeClr>
                    </a:outerShdw>
                  </a:effectLst>
                  <a:latin typeface="Arial Black" panose="020B0A04020102020204" pitchFamily="34" charset="0"/>
                </a:rPr>
                <a:t>Next Steps</a:t>
              </a:r>
            </a:p>
          </p:txBody>
        </p:sp>
        <p:sp>
          <p:nvSpPr>
            <p:cNvPr id="12" name="Rectangle 11">
              <a:extLst>
                <a:ext uri="{FF2B5EF4-FFF2-40B4-BE49-F238E27FC236}">
                  <a16:creationId xmlns:a16="http://schemas.microsoft.com/office/drawing/2014/main" id="{0FAD9C97-A9D7-13AB-A84D-B91AF8776D22}"/>
                </a:ext>
              </a:extLst>
            </p:cNvPr>
            <p:cNvSpPr/>
            <p:nvPr/>
          </p:nvSpPr>
          <p:spPr>
            <a:xfrm>
              <a:off x="3881119" y="3086100"/>
              <a:ext cx="7391400" cy="1143000"/>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r"/>
              <a:r>
                <a:rPr lang="en-US" sz="4400" dirty="0">
                  <a:ln w="0"/>
                  <a:solidFill>
                    <a:schemeClr val="tx1"/>
                  </a:solidFill>
                  <a:effectLst>
                    <a:outerShdw blurRad="38100" dist="19050" dir="2700000" algn="tl" rotWithShape="0">
                      <a:schemeClr val="dk1">
                        <a:alpha val="40000"/>
                      </a:schemeClr>
                    </a:outerShdw>
                  </a:effectLst>
                  <a:latin typeface="Arial Black" panose="020B0A04020102020204" pitchFamily="34" charset="0"/>
                </a:rPr>
                <a:t>	Discussion</a:t>
              </a:r>
            </a:p>
          </p:txBody>
        </p:sp>
        <p:sp>
          <p:nvSpPr>
            <p:cNvPr id="28" name="Rectangle 27">
              <a:extLst>
                <a:ext uri="{FF2B5EF4-FFF2-40B4-BE49-F238E27FC236}">
                  <a16:creationId xmlns:a16="http://schemas.microsoft.com/office/drawing/2014/main" id="{64637F32-9E93-FF36-F167-65D0CFC53DC2}"/>
                </a:ext>
              </a:extLst>
            </p:cNvPr>
            <p:cNvSpPr/>
            <p:nvPr/>
          </p:nvSpPr>
          <p:spPr>
            <a:xfrm>
              <a:off x="3423919" y="1955483"/>
              <a:ext cx="7848600" cy="1143000"/>
            </a:xfrm>
            <a:prstGeom prst="rect">
              <a:avLst/>
            </a:prstGeom>
            <a:solidFill>
              <a:srgbClr val="CC6600"/>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r"/>
              <a:r>
                <a:rPr lang="en-US" sz="4400" dirty="0">
                  <a:ln w="0"/>
                  <a:solidFill>
                    <a:schemeClr val="tx1"/>
                  </a:solidFill>
                  <a:effectLst>
                    <a:outerShdw blurRad="38100" dist="19050" dir="2700000" algn="tl" rotWithShape="0">
                      <a:schemeClr val="dk1">
                        <a:alpha val="40000"/>
                      </a:schemeClr>
                    </a:outerShdw>
                  </a:effectLst>
                  <a:latin typeface="Arial Black" panose="020B0A04020102020204" pitchFamily="34" charset="0"/>
                </a:rPr>
                <a:t>Questions</a:t>
              </a:r>
            </a:p>
          </p:txBody>
        </p:sp>
      </p:grpSp>
      <p:sp>
        <p:nvSpPr>
          <p:cNvPr id="6" name="Oval 5">
            <a:extLst>
              <a:ext uri="{FF2B5EF4-FFF2-40B4-BE49-F238E27FC236}">
                <a16:creationId xmlns:a16="http://schemas.microsoft.com/office/drawing/2014/main" id="{7223185A-8ED0-2FC7-B20E-AFD763A9D512}"/>
              </a:ext>
            </a:extLst>
          </p:cNvPr>
          <p:cNvSpPr/>
          <p:nvPr/>
        </p:nvSpPr>
        <p:spPr>
          <a:xfrm>
            <a:off x="1374140" y="875542"/>
            <a:ext cx="5564116" cy="5564116"/>
          </a:xfrm>
          <a:prstGeom prst="ellipse">
            <a:avLst/>
          </a:prstGeom>
          <a:solidFill>
            <a:schemeClr val="bg1"/>
          </a:solidFill>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pic>
        <p:nvPicPr>
          <p:cNvPr id="9" name="Graphic 8" descr="Customer review with solid fill">
            <a:extLst>
              <a:ext uri="{FF2B5EF4-FFF2-40B4-BE49-F238E27FC236}">
                <a16:creationId xmlns:a16="http://schemas.microsoft.com/office/drawing/2014/main" id="{EBA21F9E-ECC6-F7DA-C30C-98205054E21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078917" y="2365487"/>
            <a:ext cx="2411118" cy="2411118"/>
          </a:xfrm>
          <a:prstGeom prst="rect">
            <a:avLst/>
          </a:prstGeom>
          <a:effectLst>
            <a:outerShdw blurRad="50800" dist="38100" dir="2700000" algn="tl" rotWithShape="0">
              <a:prstClr val="black">
                <a:alpha val="40000"/>
              </a:prstClr>
            </a:outerShdw>
          </a:effectLst>
        </p:spPr>
      </p:pic>
      <p:pic>
        <p:nvPicPr>
          <p:cNvPr id="11" name="Graphic 10" descr="Question Mark with solid fill">
            <a:extLst>
              <a:ext uri="{FF2B5EF4-FFF2-40B4-BE49-F238E27FC236}">
                <a16:creationId xmlns:a16="http://schemas.microsoft.com/office/drawing/2014/main" id="{0F57251A-0766-683E-9D11-3DCE2B8D266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930552" y="1306757"/>
            <a:ext cx="2411118" cy="2411118"/>
          </a:xfrm>
          <a:prstGeom prst="rect">
            <a:avLst/>
          </a:prstGeom>
          <a:effectLst>
            <a:outerShdw blurRad="50800" dist="38100" dir="2700000" algn="tl" rotWithShape="0">
              <a:prstClr val="black">
                <a:alpha val="40000"/>
              </a:prstClr>
            </a:outerShdw>
          </a:effectLst>
        </p:spPr>
      </p:pic>
      <p:pic>
        <p:nvPicPr>
          <p:cNvPr id="20" name="Graphic 19" descr="End with solid fill">
            <a:extLst>
              <a:ext uri="{FF2B5EF4-FFF2-40B4-BE49-F238E27FC236}">
                <a16:creationId xmlns:a16="http://schemas.microsoft.com/office/drawing/2014/main" id="{670E899E-37EC-F16C-34B8-C8B1017F863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031008" y="4637501"/>
            <a:ext cx="1496130" cy="149613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837092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EC5FF-650B-B2D7-1971-B43AE364888A}"/>
              </a:ext>
            </a:extLst>
          </p:cNvPr>
          <p:cNvSpPr>
            <a:spLocks noGrp="1"/>
          </p:cNvSpPr>
          <p:nvPr>
            <p:ph type="title"/>
          </p:nvPr>
        </p:nvSpPr>
        <p:spPr>
          <a:xfrm>
            <a:off x="1016000" y="274638"/>
            <a:ext cx="10972800" cy="1143000"/>
          </a:xfrm>
        </p:spPr>
        <p:txBody>
          <a:bodyPr/>
          <a:lstStyle/>
          <a:p>
            <a:r>
              <a:rPr lang="en-US" dirty="0"/>
              <a:t>Author Acknowledgement</a:t>
            </a:r>
          </a:p>
        </p:txBody>
      </p:sp>
      <p:sp>
        <p:nvSpPr>
          <p:cNvPr id="3" name="Content Placeholder 2">
            <a:extLst>
              <a:ext uri="{FF2B5EF4-FFF2-40B4-BE49-F238E27FC236}">
                <a16:creationId xmlns:a16="http://schemas.microsoft.com/office/drawing/2014/main" id="{9BD61E4F-B70A-9A71-D535-57D4D5373C26}"/>
              </a:ext>
            </a:extLst>
          </p:cNvPr>
          <p:cNvSpPr>
            <a:spLocks noGrp="1"/>
          </p:cNvSpPr>
          <p:nvPr>
            <p:ph idx="1"/>
          </p:nvPr>
        </p:nvSpPr>
        <p:spPr>
          <a:xfrm>
            <a:off x="850900" y="1600201"/>
            <a:ext cx="11303000" cy="4952999"/>
          </a:xfrm>
        </p:spPr>
        <p:txBody>
          <a:bodyPr>
            <a:normAutofit/>
          </a:bodyPr>
          <a:lstStyle/>
          <a:p>
            <a:pPr marL="0" indent="0" algn="ctr">
              <a:buNone/>
            </a:pPr>
            <a:r>
              <a:rPr lang="en-US" sz="3200" dirty="0"/>
              <a:t>We wish to thank the authors of this training material:</a:t>
            </a:r>
          </a:p>
          <a:p>
            <a:pPr marL="0" indent="0" algn="ctr">
              <a:buNone/>
            </a:pPr>
            <a:endParaRPr lang="en-US" sz="1300" dirty="0"/>
          </a:p>
          <a:p>
            <a:pPr marL="400039" lvl="1" indent="0">
              <a:buNone/>
            </a:pPr>
            <a:r>
              <a:rPr lang="en-US" sz="3200" b="1" dirty="0"/>
              <a:t>Lauren-Colby Nickels</a:t>
            </a:r>
            <a:r>
              <a:rPr lang="en-US" sz="3200" dirty="0"/>
              <a:t>, </a:t>
            </a:r>
            <a:r>
              <a:rPr lang="en-US" sz="3200" b="0" i="0" dirty="0">
                <a:solidFill>
                  <a:srgbClr val="000000"/>
                </a:solidFill>
                <a:effectLst/>
              </a:rPr>
              <a:t>Extension Instructor, Mississippi State University Extension</a:t>
            </a:r>
            <a:r>
              <a:rPr lang="en-US" sz="3200" dirty="0">
                <a:solidFill>
                  <a:srgbClr val="000000"/>
                </a:solidFill>
              </a:rPr>
              <a:t>, Center for Technology Outreach</a:t>
            </a:r>
          </a:p>
          <a:p>
            <a:pPr marL="400039" lvl="1" indent="0">
              <a:buNone/>
            </a:pPr>
            <a:endParaRPr lang="en-US" sz="1200" dirty="0"/>
          </a:p>
          <a:p>
            <a:pPr marL="400039" lvl="1" indent="0">
              <a:buNone/>
            </a:pPr>
            <a:r>
              <a:rPr lang="en-US" sz="3200" b="1" dirty="0"/>
              <a:t>Dr. Jamie Varner</a:t>
            </a:r>
            <a:r>
              <a:rPr lang="en-US" sz="3200" dirty="0"/>
              <a:t>, Extension Specialist II,</a:t>
            </a:r>
            <a:r>
              <a:rPr lang="en-US" sz="3200" b="0" i="0" dirty="0">
                <a:solidFill>
                  <a:srgbClr val="000000"/>
                </a:solidFill>
                <a:effectLst/>
              </a:rPr>
              <a:t> Mississippi State University Extension</a:t>
            </a:r>
            <a:r>
              <a:rPr lang="en-US" sz="3200" dirty="0">
                <a:solidFill>
                  <a:srgbClr val="000000"/>
                </a:solidFill>
              </a:rPr>
              <a:t>, Center for Technology Outreach</a:t>
            </a:r>
            <a:endParaRPr lang="en-US" sz="3200" dirty="0"/>
          </a:p>
          <a:p>
            <a:pPr marL="400039" lvl="1" indent="0">
              <a:buNone/>
            </a:pPr>
            <a:endParaRPr lang="en-US" sz="1200" dirty="0"/>
          </a:p>
          <a:p>
            <a:pPr marL="400039" lvl="1" indent="0">
              <a:buNone/>
            </a:pPr>
            <a:r>
              <a:rPr lang="en-US" sz="3200" b="1" dirty="0"/>
              <a:t>Dr. John </a:t>
            </a:r>
            <a:r>
              <a:rPr lang="en-US" sz="3200" b="1" dirty="0" err="1"/>
              <a:t>Giesemann</a:t>
            </a:r>
            <a:r>
              <a:rPr lang="en-US" sz="3200" dirty="0"/>
              <a:t>, </a:t>
            </a:r>
            <a:r>
              <a:rPr lang="en-US" sz="3200" b="0" i="0" dirty="0">
                <a:solidFill>
                  <a:srgbClr val="000000"/>
                </a:solidFill>
                <a:effectLst/>
              </a:rPr>
              <a:t>Extension </a:t>
            </a:r>
            <a:r>
              <a:rPr lang="en-US" sz="3200" b="0" i="0">
                <a:solidFill>
                  <a:srgbClr val="000000"/>
                </a:solidFill>
                <a:effectLst/>
              </a:rPr>
              <a:t>Professor, </a:t>
            </a:r>
            <a:r>
              <a:rPr lang="en-US" sz="3200" b="0" i="0" dirty="0">
                <a:solidFill>
                  <a:srgbClr val="000000"/>
                </a:solidFill>
                <a:effectLst/>
              </a:rPr>
              <a:t>Mississippi State University Extension</a:t>
            </a:r>
            <a:r>
              <a:rPr lang="en-US" sz="3200" dirty="0">
                <a:solidFill>
                  <a:srgbClr val="000000"/>
                </a:solidFill>
              </a:rPr>
              <a:t>, Center for Technology Outreach</a:t>
            </a:r>
            <a:endParaRPr lang="en-US" sz="3200" dirty="0"/>
          </a:p>
          <a:p>
            <a:pPr marL="400039" lvl="1" indent="0">
              <a:buNone/>
            </a:pPr>
            <a:endParaRPr lang="en-US" sz="3200" dirty="0"/>
          </a:p>
          <a:p>
            <a:pPr marL="0" indent="0" algn="ctr">
              <a:buNone/>
            </a:pPr>
            <a:endParaRPr lang="en-US" sz="3200" dirty="0"/>
          </a:p>
          <a:p>
            <a:pPr marL="0" indent="0" algn="ctr">
              <a:buNone/>
            </a:pPr>
            <a:endParaRPr lang="en-US" sz="3200" dirty="0"/>
          </a:p>
        </p:txBody>
      </p:sp>
    </p:spTree>
    <p:extLst>
      <p:ext uri="{BB962C8B-B14F-4D97-AF65-F5344CB8AC3E}">
        <p14:creationId xmlns:p14="http://schemas.microsoft.com/office/powerpoint/2010/main" val="35551480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E8F0A-9513-BD3D-48E8-F7FF8917A572}"/>
              </a:ext>
            </a:extLst>
          </p:cNvPr>
          <p:cNvSpPr>
            <a:spLocks noGrp="1"/>
          </p:cNvSpPr>
          <p:nvPr>
            <p:ph type="title"/>
          </p:nvPr>
        </p:nvSpPr>
        <p:spPr>
          <a:xfrm>
            <a:off x="1016000" y="274638"/>
            <a:ext cx="10972800" cy="1143000"/>
          </a:xfrm>
        </p:spPr>
        <p:txBody>
          <a:bodyPr/>
          <a:lstStyle/>
          <a:p>
            <a:r>
              <a:rPr lang="en-US" dirty="0"/>
              <a:t>Presenter Acknowledgement</a:t>
            </a:r>
          </a:p>
        </p:txBody>
      </p:sp>
      <p:sp>
        <p:nvSpPr>
          <p:cNvPr id="3" name="Content Placeholder 2">
            <a:extLst>
              <a:ext uri="{FF2B5EF4-FFF2-40B4-BE49-F238E27FC236}">
                <a16:creationId xmlns:a16="http://schemas.microsoft.com/office/drawing/2014/main" id="{FD28D9AA-9721-4A82-AD94-8AFCA58F1449}"/>
              </a:ext>
            </a:extLst>
          </p:cNvPr>
          <p:cNvSpPr>
            <a:spLocks noGrp="1"/>
          </p:cNvSpPr>
          <p:nvPr>
            <p:ph idx="1"/>
          </p:nvPr>
        </p:nvSpPr>
        <p:spPr>
          <a:xfrm>
            <a:off x="850900" y="1600201"/>
            <a:ext cx="11303000" cy="4952999"/>
          </a:xfrm>
        </p:spPr>
        <p:txBody>
          <a:bodyPr/>
          <a:lstStyle/>
          <a:p>
            <a:pPr marL="0" indent="0" algn="ctr">
              <a:buNone/>
            </a:pPr>
            <a:r>
              <a:rPr lang="en-US" dirty="0"/>
              <a:t>Name</a:t>
            </a:r>
          </a:p>
          <a:p>
            <a:pPr marL="0" indent="0" algn="ctr">
              <a:buNone/>
            </a:pPr>
            <a:r>
              <a:rPr lang="en-US" dirty="0"/>
              <a:t>Title</a:t>
            </a:r>
          </a:p>
          <a:p>
            <a:pPr marL="0" indent="0" algn="ctr">
              <a:buNone/>
            </a:pPr>
            <a:r>
              <a:rPr lang="en-US" dirty="0"/>
              <a:t>Association</a:t>
            </a:r>
          </a:p>
          <a:p>
            <a:pPr marL="0" indent="0" algn="ctr">
              <a:buNone/>
            </a:pPr>
            <a:r>
              <a:rPr lang="en-US" dirty="0"/>
              <a:t>Email (Optional)</a:t>
            </a:r>
          </a:p>
          <a:p>
            <a:pPr marL="0" indent="0" algn="ctr">
              <a:buNone/>
            </a:pPr>
            <a:r>
              <a:rPr lang="en-US" dirty="0"/>
              <a:t>Phone (Optional)</a:t>
            </a:r>
          </a:p>
          <a:p>
            <a:pPr marL="0" indent="0" algn="ctr">
              <a:buNone/>
            </a:pPr>
            <a:r>
              <a:rPr lang="en-US" dirty="0"/>
              <a:t>Webpage (Optional </a:t>
            </a:r>
          </a:p>
        </p:txBody>
      </p:sp>
    </p:spTree>
    <p:extLst>
      <p:ext uri="{BB962C8B-B14F-4D97-AF65-F5344CB8AC3E}">
        <p14:creationId xmlns:p14="http://schemas.microsoft.com/office/powerpoint/2010/main" val="24979157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78A0A-2694-C303-5912-7F67735984E3}"/>
              </a:ext>
            </a:extLst>
          </p:cNvPr>
          <p:cNvSpPr>
            <a:spLocks noGrp="1"/>
          </p:cNvSpPr>
          <p:nvPr>
            <p:ph type="title"/>
          </p:nvPr>
        </p:nvSpPr>
        <p:spPr>
          <a:xfrm>
            <a:off x="609600" y="274638"/>
            <a:ext cx="11836400" cy="1143000"/>
          </a:xfrm>
        </p:spPr>
        <p:txBody>
          <a:bodyPr/>
          <a:lstStyle/>
          <a:p>
            <a:r>
              <a:rPr lang="en-US" dirty="0"/>
              <a:t>Structure of Today’s Session</a:t>
            </a:r>
          </a:p>
        </p:txBody>
      </p:sp>
      <p:graphicFrame>
        <p:nvGraphicFramePr>
          <p:cNvPr id="4" name="Content Placeholder 3">
            <a:extLst>
              <a:ext uri="{FF2B5EF4-FFF2-40B4-BE49-F238E27FC236}">
                <a16:creationId xmlns:a16="http://schemas.microsoft.com/office/drawing/2014/main" id="{E610DEF3-841B-FCAA-427B-CDABD4435C36}"/>
              </a:ext>
            </a:extLst>
          </p:cNvPr>
          <p:cNvGraphicFramePr>
            <a:graphicFrameLocks noGrp="1"/>
          </p:cNvGraphicFramePr>
          <p:nvPr>
            <p:ph idx="1"/>
            <p:extLst>
              <p:ext uri="{D42A27DB-BD31-4B8C-83A1-F6EECF244321}">
                <p14:modId xmlns:p14="http://schemas.microsoft.com/office/powerpoint/2010/main" val="2252940575"/>
              </p:ext>
            </p:extLst>
          </p:nvPr>
        </p:nvGraphicFramePr>
        <p:xfrm>
          <a:off x="2260600" y="1417638"/>
          <a:ext cx="8483600" cy="495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52291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using a phone&#10;&#10;Description automatically generated">
            <a:extLst>
              <a:ext uri="{FF2B5EF4-FFF2-40B4-BE49-F238E27FC236}">
                <a16:creationId xmlns:a16="http://schemas.microsoft.com/office/drawing/2014/main" id="{BCC5E604-3095-7F56-68E5-6DA67A9A481A}"/>
              </a:ext>
            </a:extLst>
          </p:cNvPr>
          <p:cNvPicPr>
            <a:picLocks noChangeAspect="1"/>
          </p:cNvPicPr>
          <p:nvPr/>
        </p:nvPicPr>
        <p:blipFill>
          <a:blip r:embed="rId3" cstate="print">
            <a:alphaModFix amt="50000"/>
            <a:extLst>
              <a:ext uri="{28A0092B-C50C-407E-A947-70E740481C1C}">
                <a14:useLocalDpi xmlns:a14="http://schemas.microsoft.com/office/drawing/2010/main" val="0"/>
              </a:ext>
            </a:extLst>
          </a:blip>
          <a:stretch>
            <a:fillRect/>
          </a:stretch>
        </p:blipFill>
        <p:spPr>
          <a:xfrm>
            <a:off x="591624" y="227046"/>
            <a:ext cx="11821552" cy="6641841"/>
          </a:xfrm>
          <a:prstGeom prst="rect">
            <a:avLst/>
          </a:prstGeom>
        </p:spPr>
      </p:pic>
      <p:sp>
        <p:nvSpPr>
          <p:cNvPr id="8" name="Rectangle 7">
            <a:extLst>
              <a:ext uri="{FF2B5EF4-FFF2-40B4-BE49-F238E27FC236}">
                <a16:creationId xmlns:a16="http://schemas.microsoft.com/office/drawing/2014/main" id="{C1A5301E-7CD3-CA02-FE7F-82251C0BB1A9}"/>
              </a:ext>
            </a:extLst>
          </p:cNvPr>
          <p:cNvSpPr/>
          <p:nvPr/>
        </p:nvSpPr>
        <p:spPr>
          <a:xfrm flipV="1">
            <a:off x="3949700" y="227046"/>
            <a:ext cx="5105400" cy="6641841"/>
          </a:xfrm>
          <a:prstGeom prst="rect">
            <a:avLst/>
          </a:prstGeom>
          <a:gradFill flip="none" rotWithShape="1">
            <a:gsLst>
              <a:gs pos="0">
                <a:srgbClr val="95D2D6">
                  <a:tint val="66000"/>
                  <a:satMod val="160000"/>
                  <a:alpha val="58000"/>
                </a:srgbClr>
              </a:gs>
              <a:gs pos="100000">
                <a:schemeClr val="bg1"/>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F2F44079-069A-F224-F830-A53624E9675F}"/>
              </a:ext>
            </a:extLst>
          </p:cNvPr>
          <p:cNvSpPr>
            <a:spLocks noGrp="1"/>
          </p:cNvSpPr>
          <p:nvPr>
            <p:ph type="title"/>
          </p:nvPr>
        </p:nvSpPr>
        <p:spPr>
          <a:xfrm>
            <a:off x="3949700" y="5486400"/>
            <a:ext cx="5105400" cy="1162050"/>
          </a:xfrm>
        </p:spPr>
        <p:txBody>
          <a:bodyPr anchor="b">
            <a:noAutofit/>
          </a:bodyPr>
          <a:lstStyle/>
          <a:p>
            <a:pPr algn="ctr"/>
            <a:r>
              <a:rPr lang="en-US" sz="4000" dirty="0">
                <a:effectLst>
                  <a:outerShdw blurRad="38100" dist="38100" dir="2700000" algn="tl">
                    <a:srgbClr val="000000">
                      <a:alpha val="43137"/>
                    </a:srgbClr>
                  </a:outerShdw>
                </a:effectLst>
              </a:rPr>
              <a:t>Introductions</a:t>
            </a:r>
          </a:p>
        </p:txBody>
      </p:sp>
    </p:spTree>
    <p:extLst>
      <p:ext uri="{BB962C8B-B14F-4D97-AF65-F5344CB8AC3E}">
        <p14:creationId xmlns:p14="http://schemas.microsoft.com/office/powerpoint/2010/main" val="6027808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369C7-4F18-D752-6422-198AEA37226B}"/>
              </a:ext>
            </a:extLst>
          </p:cNvPr>
          <p:cNvSpPr>
            <a:spLocks noGrp="1"/>
          </p:cNvSpPr>
          <p:nvPr>
            <p:ph type="title"/>
          </p:nvPr>
        </p:nvSpPr>
        <p:spPr/>
        <p:txBody>
          <a:bodyPr/>
          <a:lstStyle/>
          <a:p>
            <a:r>
              <a:rPr lang="en-US" dirty="0"/>
              <a:t>What is Social Media?</a:t>
            </a:r>
          </a:p>
        </p:txBody>
      </p:sp>
      <p:sp>
        <p:nvSpPr>
          <p:cNvPr id="3" name="Content Placeholder 2">
            <a:extLst>
              <a:ext uri="{FF2B5EF4-FFF2-40B4-BE49-F238E27FC236}">
                <a16:creationId xmlns:a16="http://schemas.microsoft.com/office/drawing/2014/main" id="{41166F5E-8F9A-24F7-21A9-D8F7FF419822}"/>
              </a:ext>
            </a:extLst>
          </p:cNvPr>
          <p:cNvSpPr>
            <a:spLocks noGrp="1"/>
          </p:cNvSpPr>
          <p:nvPr>
            <p:ph idx="1"/>
          </p:nvPr>
        </p:nvSpPr>
        <p:spPr/>
        <p:txBody>
          <a:bodyPr/>
          <a:lstStyle/>
          <a:p>
            <a:pPr marL="0" indent="0">
              <a:buNone/>
            </a:pPr>
            <a:r>
              <a:rPr lang="en-US" dirty="0"/>
              <a:t> </a:t>
            </a:r>
          </a:p>
          <a:p>
            <a:pPr marL="0" indent="0">
              <a:buNone/>
            </a:pPr>
            <a:endParaRPr lang="en-US" dirty="0"/>
          </a:p>
        </p:txBody>
      </p:sp>
      <p:pic>
        <p:nvPicPr>
          <p:cNvPr id="5" name="Picture 4" descr="A hand holding a phone with colorful icons coming out of it&#10;&#10;Description automatically generated">
            <a:extLst>
              <a:ext uri="{FF2B5EF4-FFF2-40B4-BE49-F238E27FC236}">
                <a16:creationId xmlns:a16="http://schemas.microsoft.com/office/drawing/2014/main" id="{60FAE5DB-A4BE-DCC6-A9C3-A08F4844C4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05864" y="1417638"/>
            <a:ext cx="9110472" cy="5124641"/>
          </a:xfrm>
          <a:prstGeom prst="rect">
            <a:avLst/>
          </a:prstGeom>
        </p:spPr>
      </p:pic>
    </p:spTree>
    <p:extLst>
      <p:ext uri="{BB962C8B-B14F-4D97-AF65-F5344CB8AC3E}">
        <p14:creationId xmlns:p14="http://schemas.microsoft.com/office/powerpoint/2010/main" val="11443776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84264-F76B-A55D-D568-EF5D9252F79A}"/>
              </a:ext>
            </a:extLst>
          </p:cNvPr>
          <p:cNvSpPr>
            <a:spLocks noGrp="1"/>
          </p:cNvSpPr>
          <p:nvPr>
            <p:ph type="title"/>
          </p:nvPr>
        </p:nvSpPr>
        <p:spPr>
          <a:xfrm>
            <a:off x="609600" y="274638"/>
            <a:ext cx="10972800" cy="1143000"/>
          </a:xfrm>
        </p:spPr>
        <p:txBody>
          <a:bodyPr anchor="ctr">
            <a:normAutofit/>
          </a:bodyPr>
          <a:lstStyle/>
          <a:p>
            <a:r>
              <a:rPr lang="en-US" dirty="0"/>
              <a:t>Social Media</a:t>
            </a:r>
          </a:p>
        </p:txBody>
      </p:sp>
      <p:graphicFrame>
        <p:nvGraphicFramePr>
          <p:cNvPr id="5" name="Content Placeholder 2">
            <a:extLst>
              <a:ext uri="{FF2B5EF4-FFF2-40B4-BE49-F238E27FC236}">
                <a16:creationId xmlns:a16="http://schemas.microsoft.com/office/drawing/2014/main" id="{F0E83C23-F570-5686-663B-851D150511FA}"/>
              </a:ext>
            </a:extLst>
          </p:cNvPr>
          <p:cNvGraphicFramePr>
            <a:graphicFrameLocks noGrp="1"/>
          </p:cNvGraphicFramePr>
          <p:nvPr>
            <p:ph idx="1"/>
            <p:extLst>
              <p:ext uri="{D42A27DB-BD31-4B8C-83A1-F6EECF244321}">
                <p14:modId xmlns:p14="http://schemas.microsoft.com/office/powerpoint/2010/main" val="2244807349"/>
              </p:ext>
            </p:extLst>
          </p:nvPr>
        </p:nvGraphicFramePr>
        <p:xfrm>
          <a:off x="609600" y="1600201"/>
          <a:ext cx="11303000" cy="49529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793556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phone screen&#10;&#10;Description automatically generated">
            <a:extLst>
              <a:ext uri="{FF2B5EF4-FFF2-40B4-BE49-F238E27FC236}">
                <a16:creationId xmlns:a16="http://schemas.microsoft.com/office/drawing/2014/main" id="{03FC6647-2437-B9E2-A3D3-A52C6B009CBB}"/>
              </a:ext>
            </a:extLst>
          </p:cNvPr>
          <p:cNvPicPr>
            <a:picLocks noChangeAspect="1"/>
          </p:cNvPicPr>
          <p:nvPr/>
        </p:nvPicPr>
        <p:blipFill>
          <a:blip r:embed="rId3">
            <a:alphaModFix amt="20000"/>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0" y="-694031"/>
            <a:ext cx="13041745" cy="8703261"/>
          </a:xfrm>
          <a:prstGeom prst="rect">
            <a:avLst/>
          </a:prstGeom>
        </p:spPr>
      </p:pic>
      <p:sp>
        <p:nvSpPr>
          <p:cNvPr id="5" name="Title 4">
            <a:extLst>
              <a:ext uri="{FF2B5EF4-FFF2-40B4-BE49-F238E27FC236}">
                <a16:creationId xmlns:a16="http://schemas.microsoft.com/office/drawing/2014/main" id="{0F109F70-970D-A0E1-2543-4D0D78D8451E}"/>
              </a:ext>
            </a:extLst>
          </p:cNvPr>
          <p:cNvSpPr>
            <a:spLocks noGrp="1"/>
          </p:cNvSpPr>
          <p:nvPr>
            <p:ph type="title"/>
          </p:nvPr>
        </p:nvSpPr>
        <p:spPr/>
        <p:txBody>
          <a:bodyPr/>
          <a:lstStyle/>
          <a:p>
            <a:r>
              <a:rPr lang="en-US" cap="none" dirty="0"/>
              <a:t>Social Media Platforms</a:t>
            </a:r>
          </a:p>
        </p:txBody>
      </p:sp>
      <p:sp>
        <p:nvSpPr>
          <p:cNvPr id="6" name="Text Placeholder 5">
            <a:extLst>
              <a:ext uri="{FF2B5EF4-FFF2-40B4-BE49-F238E27FC236}">
                <a16:creationId xmlns:a16="http://schemas.microsoft.com/office/drawing/2014/main" id="{0504A1F6-C857-E163-3A66-7D9B01628C37}"/>
              </a:ext>
            </a:extLst>
          </p:cNvPr>
          <p:cNvSpPr>
            <a:spLocks noGrp="1"/>
          </p:cNvSpPr>
          <p:nvPr>
            <p:ph type="body" idx="1"/>
          </p:nvPr>
        </p:nvSpPr>
        <p:spPr/>
        <p:txBody>
          <a:bodyPr/>
          <a:lstStyle/>
          <a:p>
            <a:endParaRPr lang="en-US" dirty="0"/>
          </a:p>
        </p:txBody>
      </p:sp>
      <p:sp>
        <p:nvSpPr>
          <p:cNvPr id="9" name="TextBox 8">
            <a:extLst>
              <a:ext uri="{FF2B5EF4-FFF2-40B4-BE49-F238E27FC236}">
                <a16:creationId xmlns:a16="http://schemas.microsoft.com/office/drawing/2014/main" id="{72DA73CB-63E5-F1BF-EB98-34600BFB67F8}"/>
              </a:ext>
            </a:extLst>
          </p:cNvPr>
          <p:cNvSpPr txBox="1"/>
          <p:nvPr/>
        </p:nvSpPr>
        <p:spPr>
          <a:xfrm>
            <a:off x="3502800" y="5909450"/>
            <a:ext cx="6299200" cy="230832"/>
          </a:xfrm>
          <a:prstGeom prst="rect">
            <a:avLst/>
          </a:prstGeom>
          <a:noFill/>
        </p:spPr>
        <p:txBody>
          <a:bodyPr wrap="square" rtlCol="0">
            <a:spAutoFit/>
          </a:bodyPr>
          <a:lstStyle/>
          <a:p>
            <a:r>
              <a:rPr lang="en-US" sz="900">
                <a:hlinkClick r:id="rId4" tooltip="https://www.bauer-power.net/2019/04/how-to-deleted-online-social-media.html"/>
              </a:rPr>
              <a:t>This Photo</a:t>
            </a:r>
            <a:r>
              <a:rPr lang="en-US" sz="900"/>
              <a:t> by Unknown Author is licensed under </a:t>
            </a:r>
            <a:r>
              <a:rPr lang="en-US" sz="900">
                <a:hlinkClick r:id="rId5" tooltip="https://creativecommons.org/licenses/by-nc-sa/3.0/"/>
              </a:rPr>
              <a:t>CC BY-SA-NC</a:t>
            </a:r>
            <a:endParaRPr lang="en-US" sz="900"/>
          </a:p>
        </p:txBody>
      </p:sp>
    </p:spTree>
    <p:extLst>
      <p:ext uri="{BB962C8B-B14F-4D97-AF65-F5344CB8AC3E}">
        <p14:creationId xmlns:p14="http://schemas.microsoft.com/office/powerpoint/2010/main" val="17485211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Custom 5">
      <a:dk1>
        <a:sysClr val="windowText" lastClr="000000"/>
      </a:dk1>
      <a:lt1>
        <a:sysClr val="window" lastClr="FFFFFF"/>
      </a:lt1>
      <a:dk2>
        <a:srgbClr val="1D1A1D"/>
      </a:dk2>
      <a:lt2>
        <a:srgbClr val="F5F5F5"/>
      </a:lt2>
      <a:accent1>
        <a:srgbClr val="0070C0"/>
      </a:accent1>
      <a:accent2>
        <a:srgbClr val="1D1A1D"/>
      </a:accent2>
      <a:accent3>
        <a:srgbClr val="C00000"/>
      </a:accent3>
      <a:accent4>
        <a:srgbClr val="FFC000"/>
      </a:accent4>
      <a:accent5>
        <a:srgbClr val="000000"/>
      </a:accent5>
      <a:accent6>
        <a:srgbClr val="645135"/>
      </a:accent6>
      <a:hlink>
        <a:srgbClr val="439EB7"/>
      </a:hlink>
      <a:folHlink>
        <a:srgbClr val="835B8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Broadband Connectivity Template 7" id="{901ECDE7-D2DD-1048-A5E9-8AA8CF3291F4}" vid="{5F62692F-4306-1944-BFEB-C31970E24E8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7FEA580AFA134449E6630B2A99B9C7C" ma:contentTypeVersion="29" ma:contentTypeDescription="Create a new document." ma:contentTypeScope="" ma:versionID="8f95e0de01acc4e84c17d9b90b01ce60">
  <xsd:schema xmlns:xsd="http://www.w3.org/2001/XMLSchema" xmlns:xs="http://www.w3.org/2001/XMLSchema" xmlns:p="http://schemas.microsoft.com/office/2006/metadata/properties" xmlns:ns2="4952b6e6-1201-4b83-9aa2-f3529dd868f3" xmlns:ns3="3357c18c-d4a0-41a0-9a16-012894502ed4" targetNamespace="http://schemas.microsoft.com/office/2006/metadata/properties" ma:root="true" ma:fieldsID="f2f636b8820754b88b27e0fe98f22188" ns2:_="" ns3:_="">
    <xsd:import namespace="4952b6e6-1201-4b83-9aa2-f3529dd868f3"/>
    <xsd:import namespace="3357c18c-d4a0-41a0-9a16-012894502ed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NotebookType" minOccurs="0"/>
                <xsd:element ref="ns2:FolderType" minOccurs="0"/>
                <xsd:element ref="ns2:CultureName" minOccurs="0"/>
                <xsd:element ref="ns2:AppVersion" minOccurs="0"/>
                <xsd:element ref="ns2:TeamsChannelId" minOccurs="0"/>
                <xsd:element ref="ns2:Owner" minOccurs="0"/>
                <xsd:element ref="ns2:Math_Settings" minOccurs="0"/>
                <xsd:element ref="ns2:DefaultSectionNames" minOccurs="0"/>
                <xsd:element ref="ns2:Templates" minOccurs="0"/>
                <xsd:element ref="ns2:Leaders" minOccurs="0"/>
                <xsd:element ref="ns2:Members" minOccurs="0"/>
                <xsd:element ref="ns2:Member_Groups" minOccurs="0"/>
                <xsd:element ref="ns2:Distribution_Groups" minOccurs="0"/>
                <xsd:element ref="ns2:LMS_Mappings" minOccurs="0"/>
                <xsd:element ref="ns2:Invited_Leaders" minOccurs="0"/>
                <xsd:element ref="ns2:Invited_Members" minOccurs="0"/>
                <xsd:element ref="ns2:Self_Registration_Enabled" minOccurs="0"/>
                <xsd:element ref="ns2:Has_Leaders_Only_SectionGroup" minOccurs="0"/>
                <xsd:element ref="ns2:Is_Collaboration_Space_Locked" minOccurs="0"/>
                <xsd:element ref="ns2:IsNotebookLocked" minOccurs="0"/>
                <xsd:element ref="ns2:Teams_Channel_Section_Location" minOccurs="0"/>
                <xsd:element ref="ns3:SharedWithUsers" minOccurs="0"/>
                <xsd:element ref="ns3:SharedWithDetail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952b6e6-1201-4b83-9aa2-f3529dd868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NotebookType" ma:index="12" nillable="true" ma:displayName="Notebook Type" ma:internalName="NotebookType">
      <xsd:simpleType>
        <xsd:restriction base="dms:Text"/>
      </xsd:simpleType>
    </xsd:element>
    <xsd:element name="FolderType" ma:index="13" nillable="true" ma:displayName="Folder Type" ma:internalName="FolderType">
      <xsd:simpleType>
        <xsd:restriction base="dms:Text"/>
      </xsd:simpleType>
    </xsd:element>
    <xsd:element name="CultureName" ma:index="14" nillable="true" ma:displayName="Culture Name" ma:internalName="CultureName">
      <xsd:simpleType>
        <xsd:restriction base="dms:Text"/>
      </xsd:simpleType>
    </xsd:element>
    <xsd:element name="AppVersion" ma:index="15" nillable="true" ma:displayName="App Version" ma:internalName="AppVersion">
      <xsd:simpleType>
        <xsd:restriction base="dms:Text"/>
      </xsd:simpleType>
    </xsd:element>
    <xsd:element name="TeamsChannelId" ma:index="16" nillable="true" ma:displayName="Teams Channel Id" ma:internalName="TeamsChannelId">
      <xsd:simpleType>
        <xsd:restriction base="dms:Text"/>
      </xsd:simpleType>
    </xsd:element>
    <xsd:element name="Owner" ma:index="17"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ath_Settings" ma:index="18" nillable="true" ma:displayName="Math Settings" ma:internalName="Math_Settings">
      <xsd:simpleType>
        <xsd:restriction base="dms:Text"/>
      </xsd:simpleType>
    </xsd:element>
    <xsd:element name="DefaultSectionNames" ma:index="19" nillable="true" ma:displayName="Default Section Names" ma:internalName="DefaultSectionNames">
      <xsd:simpleType>
        <xsd:restriction base="dms:Note">
          <xsd:maxLength value="255"/>
        </xsd:restriction>
      </xsd:simpleType>
    </xsd:element>
    <xsd:element name="Templates" ma:index="20" nillable="true" ma:displayName="Templates" ma:internalName="Templates">
      <xsd:simpleType>
        <xsd:restriction base="dms:Note">
          <xsd:maxLength value="255"/>
        </xsd:restriction>
      </xsd:simpleType>
    </xsd:element>
    <xsd:element name="Leaders" ma:index="21" nillable="true" ma:displayName="Leaders" ma:internalName="Lead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mbers" ma:index="22" nillable="true" ma:displayName="Members" ma:internalName="Memb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mber_Groups" ma:index="23" nillable="true" ma:displayName="Member Groups" ma:internalName="Member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istribution_Groups" ma:index="24" nillable="true" ma:displayName="Distribution Groups" ma:internalName="Distribution_Groups">
      <xsd:simpleType>
        <xsd:restriction base="dms:Note">
          <xsd:maxLength value="255"/>
        </xsd:restriction>
      </xsd:simpleType>
    </xsd:element>
    <xsd:element name="LMS_Mappings" ma:index="25" nillable="true" ma:displayName="LMS Mappings" ma:internalName="LMS_Mappings">
      <xsd:simpleType>
        <xsd:restriction base="dms:Note">
          <xsd:maxLength value="255"/>
        </xsd:restriction>
      </xsd:simpleType>
    </xsd:element>
    <xsd:element name="Invited_Leaders" ma:index="26" nillable="true" ma:displayName="Invited Leaders" ma:internalName="Invited_Leaders">
      <xsd:simpleType>
        <xsd:restriction base="dms:Note">
          <xsd:maxLength value="255"/>
        </xsd:restriction>
      </xsd:simpleType>
    </xsd:element>
    <xsd:element name="Invited_Members" ma:index="27" nillable="true" ma:displayName="Invited Members" ma:internalName="Invited_Members">
      <xsd:simpleType>
        <xsd:restriction base="dms:Note">
          <xsd:maxLength value="255"/>
        </xsd:restriction>
      </xsd:simpleType>
    </xsd:element>
    <xsd:element name="Self_Registration_Enabled" ma:index="28" nillable="true" ma:displayName="Self Registration Enabled" ma:internalName="Self_Registration_Enabled">
      <xsd:simpleType>
        <xsd:restriction base="dms:Boolean"/>
      </xsd:simpleType>
    </xsd:element>
    <xsd:element name="Has_Leaders_Only_SectionGroup" ma:index="29" nillable="true" ma:displayName="Has Leaders Only SectionGroup" ma:internalName="Has_Leaders_Only_SectionGroup">
      <xsd:simpleType>
        <xsd:restriction base="dms:Boolean"/>
      </xsd:simpleType>
    </xsd:element>
    <xsd:element name="Is_Collaboration_Space_Locked" ma:index="30" nillable="true" ma:displayName="Is Collaboration Space Locked" ma:internalName="Is_Collaboration_Space_Locked">
      <xsd:simpleType>
        <xsd:restriction base="dms:Boolean"/>
      </xsd:simpleType>
    </xsd:element>
    <xsd:element name="IsNotebookLocked" ma:index="31" nillable="true" ma:displayName="Is Notebook Locked" ma:internalName="IsNotebookLocked">
      <xsd:simpleType>
        <xsd:restriction base="dms:Boolean"/>
      </xsd:simpleType>
    </xsd:element>
    <xsd:element name="Teams_Channel_Section_Location" ma:index="32" nillable="true" ma:displayName="Teams Channel Section Location" ma:internalName="Teams_Channel_Section_Location">
      <xsd:simpleType>
        <xsd:restriction base="dms:Text"/>
      </xsd:simpleType>
    </xsd:element>
    <xsd:element name="MediaServiceDateTaken" ma:index="35" nillable="true" ma:displayName="MediaServiceDateTaken" ma:hidden="true" ma:internalName="MediaServiceDateTaken" ma:readOnly="true">
      <xsd:simpleType>
        <xsd:restriction base="dms:Text"/>
      </xsd:simpleType>
    </xsd:element>
    <xsd:element name="MediaLengthInSeconds" ma:index="36"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357c18c-d4a0-41a0-9a16-012894502ed4" elementFormDefault="qualified">
    <xsd:import namespace="http://schemas.microsoft.com/office/2006/documentManagement/types"/>
    <xsd:import namespace="http://schemas.microsoft.com/office/infopath/2007/PartnerControls"/>
    <xsd:element name="SharedWithUsers" ma:index="3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eamsChannelId xmlns="4952b6e6-1201-4b83-9aa2-f3529dd868f3" xsi:nil="true"/>
    <Leaders xmlns="4952b6e6-1201-4b83-9aa2-f3529dd868f3">
      <UserInfo>
        <DisplayName/>
        <AccountId xsi:nil="true"/>
        <AccountType/>
      </UserInfo>
    </Leaders>
    <Distribution_Groups xmlns="4952b6e6-1201-4b83-9aa2-f3529dd868f3" xsi:nil="true"/>
    <Math_Settings xmlns="4952b6e6-1201-4b83-9aa2-f3529dd868f3" xsi:nil="true"/>
    <Member_Groups xmlns="4952b6e6-1201-4b83-9aa2-f3529dd868f3">
      <UserInfo>
        <DisplayName/>
        <AccountId xsi:nil="true"/>
        <AccountType/>
      </UserInfo>
    </Member_Groups>
    <Self_Registration_Enabled xmlns="4952b6e6-1201-4b83-9aa2-f3529dd868f3" xsi:nil="true"/>
    <DefaultSectionNames xmlns="4952b6e6-1201-4b83-9aa2-f3529dd868f3" xsi:nil="true"/>
    <Invited_Members xmlns="4952b6e6-1201-4b83-9aa2-f3529dd868f3" xsi:nil="true"/>
    <Is_Collaboration_Space_Locked xmlns="4952b6e6-1201-4b83-9aa2-f3529dd868f3" xsi:nil="true"/>
    <Teams_Channel_Section_Location xmlns="4952b6e6-1201-4b83-9aa2-f3529dd868f3" xsi:nil="true"/>
    <CultureName xmlns="4952b6e6-1201-4b83-9aa2-f3529dd868f3" xsi:nil="true"/>
    <Owner xmlns="4952b6e6-1201-4b83-9aa2-f3529dd868f3">
      <UserInfo>
        <DisplayName/>
        <AccountId xsi:nil="true"/>
        <AccountType/>
      </UserInfo>
    </Owner>
    <Has_Leaders_Only_SectionGroup xmlns="4952b6e6-1201-4b83-9aa2-f3529dd868f3" xsi:nil="true"/>
    <AppVersion xmlns="4952b6e6-1201-4b83-9aa2-f3529dd868f3" xsi:nil="true"/>
    <LMS_Mappings xmlns="4952b6e6-1201-4b83-9aa2-f3529dd868f3" xsi:nil="true"/>
    <NotebookType xmlns="4952b6e6-1201-4b83-9aa2-f3529dd868f3" xsi:nil="true"/>
    <Invited_Leaders xmlns="4952b6e6-1201-4b83-9aa2-f3529dd868f3" xsi:nil="true"/>
    <IsNotebookLocked xmlns="4952b6e6-1201-4b83-9aa2-f3529dd868f3" xsi:nil="true"/>
    <FolderType xmlns="4952b6e6-1201-4b83-9aa2-f3529dd868f3" xsi:nil="true"/>
    <Templates xmlns="4952b6e6-1201-4b83-9aa2-f3529dd868f3" xsi:nil="true"/>
    <Members xmlns="4952b6e6-1201-4b83-9aa2-f3529dd868f3">
      <UserInfo>
        <DisplayName/>
        <AccountId xsi:nil="true"/>
        <AccountType/>
      </UserInfo>
    </Members>
  </documentManagement>
</p:properties>
</file>

<file path=customXml/itemProps1.xml><?xml version="1.0" encoding="utf-8"?>
<ds:datastoreItem xmlns:ds="http://schemas.openxmlformats.org/officeDocument/2006/customXml" ds:itemID="{26E6E4E3-5785-4BDD-BBEE-6E739E5F0A6A}">
  <ds:schemaRefs>
    <ds:schemaRef ds:uri="http://schemas.microsoft.com/sharepoint/v3/contenttype/forms"/>
  </ds:schemaRefs>
</ds:datastoreItem>
</file>

<file path=customXml/itemProps2.xml><?xml version="1.0" encoding="utf-8"?>
<ds:datastoreItem xmlns:ds="http://schemas.openxmlformats.org/officeDocument/2006/customXml" ds:itemID="{34BC05E2-F731-4ADF-B1EE-73CA32848D1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952b6e6-1201-4b83-9aa2-f3529dd868f3"/>
    <ds:schemaRef ds:uri="3357c18c-d4a0-41a0-9a16-012894502ed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E4D6E3B-DF99-4DBB-B9AE-80C3F38EE84B}">
  <ds:schemaRefs>
    <ds:schemaRef ds:uri="3357c18c-d4a0-41a0-9a16-012894502ed4"/>
    <ds:schemaRef ds:uri="http://schemas.microsoft.com/office/2006/documentManagement/types"/>
    <ds:schemaRef ds:uri="http://www.w3.org/XML/1998/namespace"/>
    <ds:schemaRef ds:uri="http://schemas.microsoft.com/office/infopath/2007/PartnerControls"/>
    <ds:schemaRef ds:uri="http://schemas.microsoft.com/office/2006/metadata/properties"/>
    <ds:schemaRef ds:uri="http://purl.org/dc/elements/1.1/"/>
    <ds:schemaRef ds:uri="http://purl.org/dc/terms/"/>
    <ds:schemaRef ds:uri="http://schemas.openxmlformats.org/package/2006/metadata/core-properties"/>
    <ds:schemaRef ds:uri="4952b6e6-1201-4b83-9aa2-f3529dd868f3"/>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12467</TotalTime>
  <Words>2970</Words>
  <Application>Microsoft Office PowerPoint</Application>
  <PresentationFormat>Custom</PresentationFormat>
  <Paragraphs>378</Paragraphs>
  <Slides>24</Slides>
  <Notes>24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Calibri</vt:lpstr>
      <vt:lpstr>Arial</vt:lpstr>
      <vt:lpstr>Arial Black</vt:lpstr>
      <vt:lpstr>Office Theme</vt:lpstr>
      <vt:lpstr>Being Social Media Savvy</vt:lpstr>
      <vt:lpstr>Bridging the Digital Divide Partners</vt:lpstr>
      <vt:lpstr>Author Acknowledgement</vt:lpstr>
      <vt:lpstr>Presenter Acknowledgement</vt:lpstr>
      <vt:lpstr>Structure of Today’s Session</vt:lpstr>
      <vt:lpstr>Introductions</vt:lpstr>
      <vt:lpstr>What is Social Media?</vt:lpstr>
      <vt:lpstr>Social Media</vt:lpstr>
      <vt:lpstr>Social Media Platforms</vt:lpstr>
      <vt:lpstr>Examples of Social Media Platforms </vt:lpstr>
      <vt:lpstr>Facebook </vt:lpstr>
      <vt:lpstr>YouTube </vt:lpstr>
      <vt:lpstr>WhatsApp</vt:lpstr>
      <vt:lpstr>X (formerly Twitter)</vt:lpstr>
      <vt:lpstr>Instagram</vt:lpstr>
      <vt:lpstr>Snapchat</vt:lpstr>
      <vt:lpstr>Pinterest</vt:lpstr>
      <vt:lpstr>Zoom</vt:lpstr>
      <vt:lpstr>LinkedIn</vt:lpstr>
      <vt:lpstr>Using Social Media Platforms</vt:lpstr>
      <vt:lpstr>Social Media Etiquette</vt:lpstr>
      <vt:lpstr>Social Media Security</vt:lpstr>
      <vt:lpstr>Being Social Media Savvy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Broadband Connectivity Template 7</dc:title>
  <dc:creator>setup</dc:creator>
  <cp:lastModifiedBy>Scammahorn, Roseanne</cp:lastModifiedBy>
  <cp:revision>264</cp:revision>
  <cp:lastPrinted>2023-09-22T17:26:17Z</cp:lastPrinted>
  <dcterms:created xsi:type="dcterms:W3CDTF">2006-08-16T00:00:00Z</dcterms:created>
  <dcterms:modified xsi:type="dcterms:W3CDTF">2023-10-09T14:46:01Z</dcterms:modified>
  <dc:identifier>DAEWtSqtgRI</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0x01010057FEA580AFA134449E6630B2A99B9C7C</vt:lpwstr>
  </property>
</Properties>
</file>