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41"/>
  </p:notesMasterIdLst>
  <p:sldIdLst>
    <p:sldId id="363" r:id="rId5"/>
    <p:sldId id="373" r:id="rId6"/>
    <p:sldId id="371" r:id="rId7"/>
    <p:sldId id="422" r:id="rId8"/>
    <p:sldId id="286" r:id="rId9"/>
    <p:sldId id="424" r:id="rId10"/>
    <p:sldId id="275" r:id="rId11"/>
    <p:sldId id="427" r:id="rId12"/>
    <p:sldId id="283" r:id="rId13"/>
    <p:sldId id="426" r:id="rId14"/>
    <p:sldId id="285" r:id="rId15"/>
    <p:sldId id="428" r:id="rId16"/>
    <p:sldId id="282" r:id="rId17"/>
    <p:sldId id="287" r:id="rId18"/>
    <p:sldId id="436" r:id="rId19"/>
    <p:sldId id="437" r:id="rId20"/>
    <p:sldId id="438" r:id="rId21"/>
    <p:sldId id="425" r:id="rId22"/>
    <p:sldId id="439" r:id="rId23"/>
    <p:sldId id="440" r:id="rId24"/>
    <p:sldId id="441" r:id="rId25"/>
    <p:sldId id="288" r:id="rId26"/>
    <p:sldId id="270" r:id="rId27"/>
    <p:sldId id="289" r:id="rId28"/>
    <p:sldId id="430" r:id="rId29"/>
    <p:sldId id="274" r:id="rId30"/>
    <p:sldId id="432" r:id="rId31"/>
    <p:sldId id="391" r:id="rId32"/>
    <p:sldId id="445" r:id="rId33"/>
    <p:sldId id="446" r:id="rId34"/>
    <p:sldId id="291" r:id="rId35"/>
    <p:sldId id="433" r:id="rId36"/>
    <p:sldId id="292" r:id="rId37"/>
    <p:sldId id="447" r:id="rId38"/>
    <p:sldId id="435" r:id="rId39"/>
    <p:sldId id="444" r:id="rId40"/>
  </p:sldIdLst>
  <p:sldSz cx="13004800" cy="7315200"/>
  <p:notesSz cx="7010400" cy="9296400"/>
  <p:embeddedFontLst>
    <p:embeddedFont>
      <p:font typeface="Arial Black" panose="020B0A04020102020204" pitchFamily="34" charset="0"/>
      <p:bold r:id="rId42"/>
    </p:embeddedFont>
    <p:embeddedFont>
      <p:font typeface="Calibri" panose="020F0502020204030204" pitchFamily="34" charset="0"/>
      <p:regular r:id="rId43"/>
      <p:bold r:id="rId44"/>
      <p:italic r:id="rId45"/>
      <p:boldItalic r:id="rId46"/>
    </p:embeddedFont>
    <p:embeddedFont>
      <p:font typeface="League Spartan" pitchFamily="2" charset="0"/>
      <p:regular r:id="rId47"/>
      <p:bold r:id="rId48"/>
    </p:embeddedFont>
    <p:embeddedFont>
      <p:font typeface="Open Sans" panose="020B0606030504020204" pitchFamily="34" charset="0"/>
      <p:regular r:id="rId49"/>
      <p:bold r:id="rId50"/>
      <p:italic r:id="rId51"/>
      <p:boldItalic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A1F929BE-58E7-4CD2-9019-A205F87CE797}">
          <p14:sldIdLst>
            <p14:sldId id="363"/>
            <p14:sldId id="373"/>
            <p14:sldId id="371"/>
            <p14:sldId id="422"/>
            <p14:sldId id="286"/>
            <p14:sldId id="424"/>
            <p14:sldId id="275"/>
            <p14:sldId id="427"/>
            <p14:sldId id="283"/>
            <p14:sldId id="426"/>
            <p14:sldId id="285"/>
            <p14:sldId id="428"/>
            <p14:sldId id="282"/>
            <p14:sldId id="287"/>
            <p14:sldId id="436"/>
            <p14:sldId id="437"/>
            <p14:sldId id="438"/>
            <p14:sldId id="425"/>
            <p14:sldId id="439"/>
            <p14:sldId id="440"/>
            <p14:sldId id="441"/>
            <p14:sldId id="288"/>
            <p14:sldId id="270"/>
            <p14:sldId id="289"/>
            <p14:sldId id="430"/>
            <p14:sldId id="274"/>
            <p14:sldId id="432"/>
            <p14:sldId id="391"/>
            <p14:sldId id="445"/>
            <p14:sldId id="446"/>
            <p14:sldId id="291"/>
            <p14:sldId id="433"/>
            <p14:sldId id="292"/>
            <p14:sldId id="447"/>
            <p14:sldId id="435"/>
            <p14:sldId id="44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rson, Adam (UMKC-Student)" initials="LA(S" lastIdx="1" clrIdx="0">
    <p:extLst>
      <p:ext uri="{19B8F6BF-5375-455C-9EA6-DF929625EA0E}">
        <p15:presenceInfo xmlns:p15="http://schemas.microsoft.com/office/powerpoint/2012/main" userId="S::amlbhp@umsystem.edu::ac001f5f-9ff5-490f-98e1-2a3719be593b" providerId="AD"/>
      </p:ext>
    </p:extLst>
  </p:cmAuthor>
  <p:cmAuthor id="2" name="McCarty, Marcus" initials="MM" lastIdx="1" clrIdx="1">
    <p:extLst>
      <p:ext uri="{19B8F6BF-5375-455C-9EA6-DF929625EA0E}">
        <p15:presenceInfo xmlns:p15="http://schemas.microsoft.com/office/powerpoint/2012/main" userId="S::mccartymc@umsystem.edu::44bce40d-0aaa-43e4-95da-dfd769bbb4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003300"/>
    <a:srgbClr val="660066"/>
    <a:srgbClr val="663300"/>
    <a:srgbClr val="800000"/>
    <a:srgbClr val="003366"/>
    <a:srgbClr val="F9FBFD"/>
    <a:srgbClr val="FCFDFE"/>
    <a:srgbClr val="EEF3FC"/>
    <a:srgbClr val="EBF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564" autoAdjust="0"/>
    <p:restoredTop sz="50847" autoAdjust="0"/>
  </p:normalViewPr>
  <p:slideViewPr>
    <p:cSldViewPr>
      <p:cViewPr varScale="1">
        <p:scale>
          <a:sx n="49" d="100"/>
          <a:sy n="49" d="100"/>
        </p:scale>
        <p:origin x="1854" y="5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4.fntdata"/><Relationship Id="rId53" Type="http://schemas.openxmlformats.org/officeDocument/2006/relationships/commentAuthors" Target="commen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10.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5.fntdata"/><Relationship Id="rId20" Type="http://schemas.openxmlformats.org/officeDocument/2006/relationships/slide" Target="slides/slide16.xml"/><Relationship Id="rId41" Type="http://schemas.openxmlformats.org/officeDocument/2006/relationships/notesMaster" Target="notesMasters/notesMaster1.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8.fntdata"/><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3.fntdata"/><Relationship Id="rId52" Type="http://schemas.openxmlformats.org/officeDocument/2006/relationships/font" Target="fonts/font11.fntdata"/></Relationships>
</file>

<file path=ppt/diagrams/_rels/data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4" Type="http://schemas.openxmlformats.org/officeDocument/2006/relationships/image" Target="../media/image19.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DF769B-935A-434D-A50C-3C33FF97B3D7}"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4BEFFFB2-DFB5-4AEA-9F3B-DC18F2D7E978}">
      <dgm:prSet phldrT="[Text]" custT="1"/>
      <dgm:spPr>
        <a:solidFill>
          <a:srgbClr val="003366"/>
        </a:solidFill>
      </dgm:spPr>
      <dgm:t>
        <a:bodyPr/>
        <a:lstStyle/>
        <a:p>
          <a:r>
            <a:rPr lang="en-US" sz="3000" dirty="0"/>
            <a:t>Laptop, tablets, and smartphone description </a:t>
          </a:r>
        </a:p>
      </dgm:t>
    </dgm:pt>
    <dgm:pt modelId="{541D7A1B-894F-4DFA-9714-BD37AA17AEF0}" type="parTrans" cxnId="{26B43614-51AC-4A21-BBFF-6042FF49A6FE}">
      <dgm:prSet/>
      <dgm:spPr/>
      <dgm:t>
        <a:bodyPr/>
        <a:lstStyle/>
        <a:p>
          <a:endParaRPr lang="en-US"/>
        </a:p>
      </dgm:t>
    </dgm:pt>
    <dgm:pt modelId="{B65386E8-CC32-4DBF-94D5-5860DED6A6EA}" type="sibTrans" cxnId="{26B43614-51AC-4A21-BBFF-6042FF49A6FE}">
      <dgm:prSet/>
      <dgm:spPr/>
      <dgm:t>
        <a:bodyPr/>
        <a:lstStyle/>
        <a:p>
          <a:endParaRPr lang="en-US"/>
        </a:p>
      </dgm:t>
    </dgm:pt>
    <dgm:pt modelId="{B96F149A-8472-4C87-80A9-2F58E1760821}">
      <dgm:prSet phldrT="[Text]" custT="1"/>
      <dgm:spPr>
        <a:solidFill>
          <a:srgbClr val="660066"/>
        </a:solidFill>
      </dgm:spPr>
      <dgm:t>
        <a:bodyPr/>
        <a:lstStyle/>
        <a:p>
          <a:r>
            <a:rPr lang="en-US" sz="3000" dirty="0"/>
            <a:t>Security Basics</a:t>
          </a:r>
        </a:p>
      </dgm:t>
    </dgm:pt>
    <dgm:pt modelId="{9F53A2E6-B52E-45B6-9A9E-AC0225989B59}" type="parTrans" cxnId="{7A925D30-24D2-46F2-8FC6-1B03A0E80553}">
      <dgm:prSet/>
      <dgm:spPr/>
      <dgm:t>
        <a:bodyPr/>
        <a:lstStyle/>
        <a:p>
          <a:endParaRPr lang="en-US"/>
        </a:p>
      </dgm:t>
    </dgm:pt>
    <dgm:pt modelId="{E65932F9-A51E-4EFB-B446-22B31D929D86}" type="sibTrans" cxnId="{7A925D30-24D2-46F2-8FC6-1B03A0E80553}">
      <dgm:prSet/>
      <dgm:spPr/>
      <dgm:t>
        <a:bodyPr/>
        <a:lstStyle/>
        <a:p>
          <a:endParaRPr lang="en-US"/>
        </a:p>
      </dgm:t>
    </dgm:pt>
    <dgm:pt modelId="{A36C53DA-6B2E-4237-B0DB-9C96266AEAA9}">
      <dgm:prSet phldrT="[Text]" custT="1"/>
      <dgm:spPr>
        <a:solidFill>
          <a:srgbClr val="663300"/>
        </a:solidFill>
      </dgm:spPr>
      <dgm:t>
        <a:bodyPr/>
        <a:lstStyle/>
        <a:p>
          <a:r>
            <a:rPr lang="en-US" sz="3000" dirty="0"/>
            <a:t>Gestures on IOS – Practice Opportunity </a:t>
          </a:r>
        </a:p>
      </dgm:t>
    </dgm:pt>
    <dgm:pt modelId="{1FADC145-49F7-4914-8778-765E3A8FFD7A}" type="parTrans" cxnId="{6873EF7B-4AB0-4416-9D04-B88CC55BCE62}">
      <dgm:prSet/>
      <dgm:spPr/>
      <dgm:t>
        <a:bodyPr/>
        <a:lstStyle/>
        <a:p>
          <a:endParaRPr lang="en-US"/>
        </a:p>
      </dgm:t>
    </dgm:pt>
    <dgm:pt modelId="{99150720-9222-46C7-9341-CE8FBCF7CF32}" type="sibTrans" cxnId="{6873EF7B-4AB0-4416-9D04-B88CC55BCE62}">
      <dgm:prSet/>
      <dgm:spPr/>
      <dgm:t>
        <a:bodyPr/>
        <a:lstStyle/>
        <a:p>
          <a:endParaRPr lang="en-US"/>
        </a:p>
      </dgm:t>
    </dgm:pt>
    <dgm:pt modelId="{51F79685-D9B1-4BB0-8A80-DFF883816160}">
      <dgm:prSet phldrT="[Text]" custT="1"/>
      <dgm:spPr>
        <a:solidFill>
          <a:srgbClr val="003300"/>
        </a:solidFill>
      </dgm:spPr>
      <dgm:t>
        <a:bodyPr/>
        <a:lstStyle/>
        <a:p>
          <a:r>
            <a:rPr lang="en-US" sz="3000" dirty="0"/>
            <a:t>The Home Screen – Group Activity</a:t>
          </a:r>
        </a:p>
      </dgm:t>
    </dgm:pt>
    <dgm:pt modelId="{9721E2D6-2A8A-4D8D-A40D-75E9668392E4}" type="parTrans" cxnId="{BED72422-ECD5-42D1-BFA5-E37735FA351C}">
      <dgm:prSet/>
      <dgm:spPr/>
      <dgm:t>
        <a:bodyPr/>
        <a:lstStyle/>
        <a:p>
          <a:endParaRPr lang="en-US"/>
        </a:p>
      </dgm:t>
    </dgm:pt>
    <dgm:pt modelId="{CE287943-D5BA-42CE-B83A-D310327DB924}" type="sibTrans" cxnId="{BED72422-ECD5-42D1-BFA5-E37735FA351C}">
      <dgm:prSet/>
      <dgm:spPr/>
      <dgm:t>
        <a:bodyPr/>
        <a:lstStyle/>
        <a:p>
          <a:endParaRPr lang="en-US"/>
        </a:p>
      </dgm:t>
    </dgm:pt>
    <dgm:pt modelId="{2BBAD754-235C-45A7-BF83-85281CF605B6}">
      <dgm:prSet phldrT="[Text]" custT="1"/>
      <dgm:spPr>
        <a:solidFill>
          <a:srgbClr val="000066"/>
        </a:solidFill>
      </dgm:spPr>
      <dgm:t>
        <a:bodyPr/>
        <a:lstStyle/>
        <a:p>
          <a:r>
            <a:rPr lang="en-US" sz="3000" dirty="0"/>
            <a:t>The Basics – Powering on – Practice Opportunity</a:t>
          </a:r>
        </a:p>
      </dgm:t>
    </dgm:pt>
    <dgm:pt modelId="{66AAE36E-CF2C-46A2-ABDE-C325EB0F34A6}" type="parTrans" cxnId="{00263F6F-8164-4344-B7F9-236C10E05776}">
      <dgm:prSet/>
      <dgm:spPr/>
      <dgm:t>
        <a:bodyPr/>
        <a:lstStyle/>
        <a:p>
          <a:endParaRPr lang="en-US"/>
        </a:p>
      </dgm:t>
    </dgm:pt>
    <dgm:pt modelId="{A284CC3B-F9E2-4DA6-A879-04BB72228AD3}" type="sibTrans" cxnId="{00263F6F-8164-4344-B7F9-236C10E05776}">
      <dgm:prSet/>
      <dgm:spPr/>
      <dgm:t>
        <a:bodyPr/>
        <a:lstStyle/>
        <a:p>
          <a:endParaRPr lang="en-US"/>
        </a:p>
      </dgm:t>
    </dgm:pt>
    <dgm:pt modelId="{D2E438D4-7672-4F18-BEFE-E492CDBE3353}">
      <dgm:prSet phldrT="[Text]" custT="1"/>
      <dgm:spPr>
        <a:solidFill>
          <a:srgbClr val="800000"/>
        </a:solidFill>
      </dgm:spPr>
      <dgm:t>
        <a:bodyPr/>
        <a:lstStyle/>
        <a:p>
          <a:r>
            <a:rPr lang="en-US" sz="3000" dirty="0"/>
            <a:t>Operating Systems</a:t>
          </a:r>
        </a:p>
      </dgm:t>
    </dgm:pt>
    <dgm:pt modelId="{B7BB0F1D-0ADB-44CF-B3DD-59F92AD156A1}" type="parTrans" cxnId="{F0431C9C-96D0-4FA9-8D0B-D330B6298E6A}">
      <dgm:prSet/>
      <dgm:spPr/>
      <dgm:t>
        <a:bodyPr/>
        <a:lstStyle/>
        <a:p>
          <a:endParaRPr lang="en-US"/>
        </a:p>
      </dgm:t>
    </dgm:pt>
    <dgm:pt modelId="{5277E26E-E508-4597-A72C-885D640BD47D}" type="sibTrans" cxnId="{F0431C9C-96D0-4FA9-8D0B-D330B6298E6A}">
      <dgm:prSet/>
      <dgm:spPr/>
      <dgm:t>
        <a:bodyPr/>
        <a:lstStyle/>
        <a:p>
          <a:endParaRPr lang="en-US"/>
        </a:p>
      </dgm:t>
    </dgm:pt>
    <dgm:pt modelId="{87D6B0EF-00CC-404A-BF95-A924FF2146D0}" type="pres">
      <dgm:prSet presAssocID="{3BDF769B-935A-434D-A50C-3C33FF97B3D7}" presName="Name0" presStyleCnt="0">
        <dgm:presLayoutVars>
          <dgm:dir/>
          <dgm:animLvl val="lvl"/>
          <dgm:resizeHandles val="exact"/>
        </dgm:presLayoutVars>
      </dgm:prSet>
      <dgm:spPr/>
    </dgm:pt>
    <dgm:pt modelId="{56B4EE7F-8447-4CD7-B9BC-9BF6F4CCFB40}" type="pres">
      <dgm:prSet presAssocID="{A36C53DA-6B2E-4237-B0DB-9C96266AEAA9}" presName="boxAndChildren" presStyleCnt="0"/>
      <dgm:spPr/>
    </dgm:pt>
    <dgm:pt modelId="{390437FC-D865-4657-9F33-8D8D8DDB726E}" type="pres">
      <dgm:prSet presAssocID="{A36C53DA-6B2E-4237-B0DB-9C96266AEAA9}" presName="parentTextBox" presStyleLbl="node1" presStyleIdx="0" presStyleCnt="6"/>
      <dgm:spPr/>
    </dgm:pt>
    <dgm:pt modelId="{4A4743AB-1C19-4AAB-9537-4A5D2C85CE71}" type="pres">
      <dgm:prSet presAssocID="{CE287943-D5BA-42CE-B83A-D310327DB924}" presName="sp" presStyleCnt="0"/>
      <dgm:spPr/>
    </dgm:pt>
    <dgm:pt modelId="{7001FC67-6616-45B0-AE18-D3C0D240F86F}" type="pres">
      <dgm:prSet presAssocID="{51F79685-D9B1-4BB0-8A80-DFF883816160}" presName="arrowAndChildren" presStyleCnt="0"/>
      <dgm:spPr/>
    </dgm:pt>
    <dgm:pt modelId="{19772DE9-AE10-44A2-AF6E-79FF2F018B2E}" type="pres">
      <dgm:prSet presAssocID="{51F79685-D9B1-4BB0-8A80-DFF883816160}" presName="parentTextArrow" presStyleLbl="node1" presStyleIdx="1" presStyleCnt="6"/>
      <dgm:spPr/>
    </dgm:pt>
    <dgm:pt modelId="{15CAD808-BF87-48F6-A841-6E814A92DA24}" type="pres">
      <dgm:prSet presAssocID="{A284CC3B-F9E2-4DA6-A879-04BB72228AD3}" presName="sp" presStyleCnt="0"/>
      <dgm:spPr/>
    </dgm:pt>
    <dgm:pt modelId="{9A958180-8F12-4923-B200-D677D05A65E7}" type="pres">
      <dgm:prSet presAssocID="{2BBAD754-235C-45A7-BF83-85281CF605B6}" presName="arrowAndChildren" presStyleCnt="0"/>
      <dgm:spPr/>
    </dgm:pt>
    <dgm:pt modelId="{FA80784C-2C65-4915-A733-7B1B9286719C}" type="pres">
      <dgm:prSet presAssocID="{2BBAD754-235C-45A7-BF83-85281CF605B6}" presName="parentTextArrow" presStyleLbl="node1" presStyleIdx="2" presStyleCnt="6"/>
      <dgm:spPr/>
    </dgm:pt>
    <dgm:pt modelId="{A63BD01B-97FF-449F-AAE3-E972FA7B7F2F}" type="pres">
      <dgm:prSet presAssocID="{E65932F9-A51E-4EFB-B446-22B31D929D86}" presName="sp" presStyleCnt="0"/>
      <dgm:spPr/>
    </dgm:pt>
    <dgm:pt modelId="{908C295F-916A-48C7-B61E-3E62E82D71B1}" type="pres">
      <dgm:prSet presAssocID="{B96F149A-8472-4C87-80A9-2F58E1760821}" presName="arrowAndChildren" presStyleCnt="0"/>
      <dgm:spPr/>
    </dgm:pt>
    <dgm:pt modelId="{72426CFE-A4CF-4D66-85E9-43037ADAD3CB}" type="pres">
      <dgm:prSet presAssocID="{B96F149A-8472-4C87-80A9-2F58E1760821}" presName="parentTextArrow" presStyleLbl="node1" presStyleIdx="3" presStyleCnt="6"/>
      <dgm:spPr/>
    </dgm:pt>
    <dgm:pt modelId="{3C3F403B-33F2-4694-8217-4B57BE8D1092}" type="pres">
      <dgm:prSet presAssocID="{5277E26E-E508-4597-A72C-885D640BD47D}" presName="sp" presStyleCnt="0"/>
      <dgm:spPr/>
    </dgm:pt>
    <dgm:pt modelId="{B9F60698-9ADF-4EFB-81DC-56A81FB100DF}" type="pres">
      <dgm:prSet presAssocID="{D2E438D4-7672-4F18-BEFE-E492CDBE3353}" presName="arrowAndChildren" presStyleCnt="0"/>
      <dgm:spPr/>
    </dgm:pt>
    <dgm:pt modelId="{A97895E6-EB78-47D5-9D51-A3320B71D230}" type="pres">
      <dgm:prSet presAssocID="{D2E438D4-7672-4F18-BEFE-E492CDBE3353}" presName="parentTextArrow" presStyleLbl="node1" presStyleIdx="4" presStyleCnt="6"/>
      <dgm:spPr/>
    </dgm:pt>
    <dgm:pt modelId="{9662AF0A-D77D-4254-90F6-0DE1B6E7302F}" type="pres">
      <dgm:prSet presAssocID="{B65386E8-CC32-4DBF-94D5-5860DED6A6EA}" presName="sp" presStyleCnt="0"/>
      <dgm:spPr/>
    </dgm:pt>
    <dgm:pt modelId="{11E8BFDF-900A-4E5C-AFD1-EE088789395E}" type="pres">
      <dgm:prSet presAssocID="{4BEFFFB2-DFB5-4AEA-9F3B-DC18F2D7E978}" presName="arrowAndChildren" presStyleCnt="0"/>
      <dgm:spPr/>
    </dgm:pt>
    <dgm:pt modelId="{85C82971-17C5-430A-A6EA-ED5487EA7B91}" type="pres">
      <dgm:prSet presAssocID="{4BEFFFB2-DFB5-4AEA-9F3B-DC18F2D7E978}" presName="parentTextArrow" presStyleLbl="node1" presStyleIdx="5" presStyleCnt="6" custLinFactNeighborX="-4192" custLinFactNeighborY="-221"/>
      <dgm:spPr/>
    </dgm:pt>
  </dgm:ptLst>
  <dgm:cxnLst>
    <dgm:cxn modelId="{435A200A-E12F-45F4-8159-FA2A022D702E}" type="presOf" srcId="{D2E438D4-7672-4F18-BEFE-E492CDBE3353}" destId="{A97895E6-EB78-47D5-9D51-A3320B71D230}" srcOrd="0" destOrd="0" presId="urn:microsoft.com/office/officeart/2005/8/layout/process4"/>
    <dgm:cxn modelId="{26B43614-51AC-4A21-BBFF-6042FF49A6FE}" srcId="{3BDF769B-935A-434D-A50C-3C33FF97B3D7}" destId="{4BEFFFB2-DFB5-4AEA-9F3B-DC18F2D7E978}" srcOrd="0" destOrd="0" parTransId="{541D7A1B-894F-4DFA-9714-BD37AA17AEF0}" sibTransId="{B65386E8-CC32-4DBF-94D5-5860DED6A6EA}"/>
    <dgm:cxn modelId="{BED72422-ECD5-42D1-BFA5-E37735FA351C}" srcId="{3BDF769B-935A-434D-A50C-3C33FF97B3D7}" destId="{51F79685-D9B1-4BB0-8A80-DFF883816160}" srcOrd="4" destOrd="0" parTransId="{9721E2D6-2A8A-4D8D-A40D-75E9668392E4}" sibTransId="{CE287943-D5BA-42CE-B83A-D310327DB924}"/>
    <dgm:cxn modelId="{60F72622-E076-413B-BCEE-00672653D9BD}" type="presOf" srcId="{4BEFFFB2-DFB5-4AEA-9F3B-DC18F2D7E978}" destId="{85C82971-17C5-430A-A6EA-ED5487EA7B91}" srcOrd="0" destOrd="0" presId="urn:microsoft.com/office/officeart/2005/8/layout/process4"/>
    <dgm:cxn modelId="{7A925D30-24D2-46F2-8FC6-1B03A0E80553}" srcId="{3BDF769B-935A-434D-A50C-3C33FF97B3D7}" destId="{B96F149A-8472-4C87-80A9-2F58E1760821}" srcOrd="2" destOrd="0" parTransId="{9F53A2E6-B52E-45B6-9A9E-AC0225989B59}" sibTransId="{E65932F9-A51E-4EFB-B446-22B31D929D86}"/>
    <dgm:cxn modelId="{00263F6F-8164-4344-B7F9-236C10E05776}" srcId="{3BDF769B-935A-434D-A50C-3C33FF97B3D7}" destId="{2BBAD754-235C-45A7-BF83-85281CF605B6}" srcOrd="3" destOrd="0" parTransId="{66AAE36E-CF2C-46A2-ABDE-C325EB0F34A6}" sibTransId="{A284CC3B-F9E2-4DA6-A879-04BB72228AD3}"/>
    <dgm:cxn modelId="{8A843F70-FAE4-45F8-9154-4FBA066E0101}" type="presOf" srcId="{2BBAD754-235C-45A7-BF83-85281CF605B6}" destId="{FA80784C-2C65-4915-A733-7B1B9286719C}" srcOrd="0" destOrd="0" presId="urn:microsoft.com/office/officeart/2005/8/layout/process4"/>
    <dgm:cxn modelId="{82F8E851-6A24-4546-A0EA-D9B7BEE937F4}" type="presOf" srcId="{51F79685-D9B1-4BB0-8A80-DFF883816160}" destId="{19772DE9-AE10-44A2-AF6E-79FF2F018B2E}" srcOrd="0" destOrd="0" presId="urn:microsoft.com/office/officeart/2005/8/layout/process4"/>
    <dgm:cxn modelId="{6873EF7B-4AB0-4416-9D04-B88CC55BCE62}" srcId="{3BDF769B-935A-434D-A50C-3C33FF97B3D7}" destId="{A36C53DA-6B2E-4237-B0DB-9C96266AEAA9}" srcOrd="5" destOrd="0" parTransId="{1FADC145-49F7-4914-8778-765E3A8FFD7A}" sibTransId="{99150720-9222-46C7-9341-CE8FBCF7CF32}"/>
    <dgm:cxn modelId="{DC92FB89-F4AD-46A3-ADD9-E51818AE7D33}" type="presOf" srcId="{3BDF769B-935A-434D-A50C-3C33FF97B3D7}" destId="{87D6B0EF-00CC-404A-BF95-A924FF2146D0}" srcOrd="0" destOrd="0" presId="urn:microsoft.com/office/officeart/2005/8/layout/process4"/>
    <dgm:cxn modelId="{F0431C9C-96D0-4FA9-8D0B-D330B6298E6A}" srcId="{3BDF769B-935A-434D-A50C-3C33FF97B3D7}" destId="{D2E438D4-7672-4F18-BEFE-E492CDBE3353}" srcOrd="1" destOrd="0" parTransId="{B7BB0F1D-0ADB-44CF-B3DD-59F92AD156A1}" sibTransId="{5277E26E-E508-4597-A72C-885D640BD47D}"/>
    <dgm:cxn modelId="{C2F9BBB4-D47E-43BB-876B-D815AD76AF19}" type="presOf" srcId="{A36C53DA-6B2E-4237-B0DB-9C96266AEAA9}" destId="{390437FC-D865-4657-9F33-8D8D8DDB726E}" srcOrd="0" destOrd="0" presId="urn:microsoft.com/office/officeart/2005/8/layout/process4"/>
    <dgm:cxn modelId="{A470CADA-E34A-44F3-98F5-6B7869938561}" type="presOf" srcId="{B96F149A-8472-4C87-80A9-2F58E1760821}" destId="{72426CFE-A4CF-4D66-85E9-43037ADAD3CB}" srcOrd="0" destOrd="0" presId="urn:microsoft.com/office/officeart/2005/8/layout/process4"/>
    <dgm:cxn modelId="{B1C4988F-E797-4259-8015-5F7637AFFB51}" type="presParOf" srcId="{87D6B0EF-00CC-404A-BF95-A924FF2146D0}" destId="{56B4EE7F-8447-4CD7-B9BC-9BF6F4CCFB40}" srcOrd="0" destOrd="0" presId="urn:microsoft.com/office/officeart/2005/8/layout/process4"/>
    <dgm:cxn modelId="{1940752D-0BBF-4003-AE78-D81C490000C5}" type="presParOf" srcId="{56B4EE7F-8447-4CD7-B9BC-9BF6F4CCFB40}" destId="{390437FC-D865-4657-9F33-8D8D8DDB726E}" srcOrd="0" destOrd="0" presId="urn:microsoft.com/office/officeart/2005/8/layout/process4"/>
    <dgm:cxn modelId="{4817DD61-F957-47E4-AE4C-7E9E578D8021}" type="presParOf" srcId="{87D6B0EF-00CC-404A-BF95-A924FF2146D0}" destId="{4A4743AB-1C19-4AAB-9537-4A5D2C85CE71}" srcOrd="1" destOrd="0" presId="urn:microsoft.com/office/officeart/2005/8/layout/process4"/>
    <dgm:cxn modelId="{003E0208-5D8D-4E87-B0D0-44FD5A3A7341}" type="presParOf" srcId="{87D6B0EF-00CC-404A-BF95-A924FF2146D0}" destId="{7001FC67-6616-45B0-AE18-D3C0D240F86F}" srcOrd="2" destOrd="0" presId="urn:microsoft.com/office/officeart/2005/8/layout/process4"/>
    <dgm:cxn modelId="{125ABCD4-A840-46C5-93D9-1C0D64035592}" type="presParOf" srcId="{7001FC67-6616-45B0-AE18-D3C0D240F86F}" destId="{19772DE9-AE10-44A2-AF6E-79FF2F018B2E}" srcOrd="0" destOrd="0" presId="urn:microsoft.com/office/officeart/2005/8/layout/process4"/>
    <dgm:cxn modelId="{019C885D-9E65-4FA3-B7BE-6FFE9A5EFBBA}" type="presParOf" srcId="{87D6B0EF-00CC-404A-BF95-A924FF2146D0}" destId="{15CAD808-BF87-48F6-A841-6E814A92DA24}" srcOrd="3" destOrd="0" presId="urn:microsoft.com/office/officeart/2005/8/layout/process4"/>
    <dgm:cxn modelId="{C55CFFD2-9E21-483F-A493-7F4927E55635}" type="presParOf" srcId="{87D6B0EF-00CC-404A-BF95-A924FF2146D0}" destId="{9A958180-8F12-4923-B200-D677D05A65E7}" srcOrd="4" destOrd="0" presId="urn:microsoft.com/office/officeart/2005/8/layout/process4"/>
    <dgm:cxn modelId="{84A20F07-5CA1-4EC7-9B12-95E8043234D6}" type="presParOf" srcId="{9A958180-8F12-4923-B200-D677D05A65E7}" destId="{FA80784C-2C65-4915-A733-7B1B9286719C}" srcOrd="0" destOrd="0" presId="urn:microsoft.com/office/officeart/2005/8/layout/process4"/>
    <dgm:cxn modelId="{B749D0B6-3A85-450B-994A-5209655E826B}" type="presParOf" srcId="{87D6B0EF-00CC-404A-BF95-A924FF2146D0}" destId="{A63BD01B-97FF-449F-AAE3-E972FA7B7F2F}" srcOrd="5" destOrd="0" presId="urn:microsoft.com/office/officeart/2005/8/layout/process4"/>
    <dgm:cxn modelId="{B16EDBE7-C3D5-46E7-9F23-6F3C5877C968}" type="presParOf" srcId="{87D6B0EF-00CC-404A-BF95-A924FF2146D0}" destId="{908C295F-916A-48C7-B61E-3E62E82D71B1}" srcOrd="6" destOrd="0" presId="urn:microsoft.com/office/officeart/2005/8/layout/process4"/>
    <dgm:cxn modelId="{FF9CE232-7D06-4A5A-BC96-F3FF805023F7}" type="presParOf" srcId="{908C295F-916A-48C7-B61E-3E62E82D71B1}" destId="{72426CFE-A4CF-4D66-85E9-43037ADAD3CB}" srcOrd="0" destOrd="0" presId="urn:microsoft.com/office/officeart/2005/8/layout/process4"/>
    <dgm:cxn modelId="{D2C29B16-2E31-487A-BE38-ADAEDC7E6454}" type="presParOf" srcId="{87D6B0EF-00CC-404A-BF95-A924FF2146D0}" destId="{3C3F403B-33F2-4694-8217-4B57BE8D1092}" srcOrd="7" destOrd="0" presId="urn:microsoft.com/office/officeart/2005/8/layout/process4"/>
    <dgm:cxn modelId="{9710B554-E87B-4138-A3B1-68099147DF31}" type="presParOf" srcId="{87D6B0EF-00CC-404A-BF95-A924FF2146D0}" destId="{B9F60698-9ADF-4EFB-81DC-56A81FB100DF}" srcOrd="8" destOrd="0" presId="urn:microsoft.com/office/officeart/2005/8/layout/process4"/>
    <dgm:cxn modelId="{BDDD1517-FBB2-4099-8A0F-0F2759EA0961}" type="presParOf" srcId="{B9F60698-9ADF-4EFB-81DC-56A81FB100DF}" destId="{A97895E6-EB78-47D5-9D51-A3320B71D230}" srcOrd="0" destOrd="0" presId="urn:microsoft.com/office/officeart/2005/8/layout/process4"/>
    <dgm:cxn modelId="{F77E6253-CF9D-4D3A-8590-E10C9221B929}" type="presParOf" srcId="{87D6B0EF-00CC-404A-BF95-A924FF2146D0}" destId="{9662AF0A-D77D-4254-90F6-0DE1B6E7302F}" srcOrd="9" destOrd="0" presId="urn:microsoft.com/office/officeart/2005/8/layout/process4"/>
    <dgm:cxn modelId="{14B8F555-B654-47C8-8227-DE764A0BBA40}" type="presParOf" srcId="{87D6B0EF-00CC-404A-BF95-A924FF2146D0}" destId="{11E8BFDF-900A-4E5C-AFD1-EE088789395E}" srcOrd="10" destOrd="0" presId="urn:microsoft.com/office/officeart/2005/8/layout/process4"/>
    <dgm:cxn modelId="{E240E478-4D5C-490C-8050-3B13E88EC710}" type="presParOf" srcId="{11E8BFDF-900A-4E5C-AFD1-EE088789395E}" destId="{85C82971-17C5-430A-A6EA-ED5487EA7B91}"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07B1AC1-A6DF-4F0D-A3A9-C3040F7EE79E}" type="doc">
      <dgm:prSet loTypeId="urn:microsoft.com/office/officeart/2018/5/layout/IconCircleLabelList" loCatId="icon" qsTypeId="urn:microsoft.com/office/officeart/2005/8/quickstyle/simple2" qsCatId="simple" csTypeId="urn:microsoft.com/office/officeart/2005/8/colors/accent3_2" csCatId="accent3" phldr="1"/>
      <dgm:spPr/>
      <dgm:t>
        <a:bodyPr/>
        <a:lstStyle/>
        <a:p>
          <a:endParaRPr lang="en-US"/>
        </a:p>
      </dgm:t>
    </dgm:pt>
    <dgm:pt modelId="{73B0D80A-1E33-46E5-BA67-C469DB6FC120}">
      <dgm:prSet/>
      <dgm:spPr/>
      <dgm:t>
        <a:bodyPr/>
        <a:lstStyle/>
        <a:p>
          <a:pPr>
            <a:lnSpc>
              <a:spcPct val="100000"/>
            </a:lnSpc>
            <a:defRPr cap="all"/>
          </a:pPr>
          <a:r>
            <a:rPr lang="en-US" dirty="0"/>
            <a:t>IOS</a:t>
          </a:r>
        </a:p>
      </dgm:t>
    </dgm:pt>
    <dgm:pt modelId="{D6608881-26B2-475D-BF4E-4DCF8B962E26}" type="parTrans" cxnId="{B2C4BE96-3DE2-48D7-9810-29B88B70BC12}">
      <dgm:prSet/>
      <dgm:spPr/>
      <dgm:t>
        <a:bodyPr/>
        <a:lstStyle/>
        <a:p>
          <a:endParaRPr lang="en-US"/>
        </a:p>
      </dgm:t>
    </dgm:pt>
    <dgm:pt modelId="{346D449F-21C3-4DCC-A720-4DA646AB8E75}" type="sibTrans" cxnId="{B2C4BE96-3DE2-48D7-9810-29B88B70BC12}">
      <dgm:prSet/>
      <dgm:spPr/>
      <dgm:t>
        <a:bodyPr/>
        <a:lstStyle/>
        <a:p>
          <a:endParaRPr lang="en-US"/>
        </a:p>
      </dgm:t>
    </dgm:pt>
    <dgm:pt modelId="{ACB33221-CB6F-44BD-924C-39F7169ED349}">
      <dgm:prSet/>
      <dgm:spPr/>
      <dgm:t>
        <a:bodyPr/>
        <a:lstStyle/>
        <a:p>
          <a:pPr>
            <a:lnSpc>
              <a:spcPct val="100000"/>
            </a:lnSpc>
            <a:defRPr cap="all"/>
          </a:pPr>
          <a:r>
            <a:rPr lang="en-US"/>
            <a:t>Android</a:t>
          </a:r>
        </a:p>
      </dgm:t>
    </dgm:pt>
    <dgm:pt modelId="{67C13A01-A5FE-4C77-B4D0-156A3ED28010}" type="parTrans" cxnId="{D1FE34F3-DFF2-44B6-9CAD-BED6B7E56019}">
      <dgm:prSet/>
      <dgm:spPr/>
      <dgm:t>
        <a:bodyPr/>
        <a:lstStyle/>
        <a:p>
          <a:endParaRPr lang="en-US"/>
        </a:p>
      </dgm:t>
    </dgm:pt>
    <dgm:pt modelId="{CCBE12AE-CC85-4C32-BDD6-68C019A4FD4D}" type="sibTrans" cxnId="{D1FE34F3-DFF2-44B6-9CAD-BED6B7E56019}">
      <dgm:prSet/>
      <dgm:spPr/>
      <dgm:t>
        <a:bodyPr/>
        <a:lstStyle/>
        <a:p>
          <a:endParaRPr lang="en-US"/>
        </a:p>
      </dgm:t>
    </dgm:pt>
    <dgm:pt modelId="{FFF68AC1-675C-4393-90B3-CA85D9F7F8CA}" type="pres">
      <dgm:prSet presAssocID="{607B1AC1-A6DF-4F0D-A3A9-C3040F7EE79E}" presName="root" presStyleCnt="0">
        <dgm:presLayoutVars>
          <dgm:dir/>
          <dgm:resizeHandles val="exact"/>
        </dgm:presLayoutVars>
      </dgm:prSet>
      <dgm:spPr/>
    </dgm:pt>
    <dgm:pt modelId="{BB8B5E70-CE2D-4F93-A293-ADE3CE5E4CF5}" type="pres">
      <dgm:prSet presAssocID="{73B0D80A-1E33-46E5-BA67-C469DB6FC120}" presName="compNode" presStyleCnt="0"/>
      <dgm:spPr/>
    </dgm:pt>
    <dgm:pt modelId="{F9B7189E-31C9-4D7A-9C90-797D8F5F8206}" type="pres">
      <dgm:prSet presAssocID="{73B0D80A-1E33-46E5-BA67-C469DB6FC120}" presName="iconBgRect" presStyleLbl="bgShp" presStyleIdx="0" presStyleCnt="2"/>
      <dgm:spPr/>
    </dgm:pt>
    <dgm:pt modelId="{5AB3C717-7709-467C-B3C1-BAE8CC9A6937}" type="pres">
      <dgm:prSet presAssocID="{73B0D80A-1E33-46E5-BA67-C469DB6FC120}" presName="iconRect" presStyleLbl="node1" presStyleIdx="0" presStyleCnt="2" custLinFactNeighborX="3610" custLinFactNeighborY="292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mart Phone"/>
        </a:ext>
      </dgm:extLst>
    </dgm:pt>
    <dgm:pt modelId="{BE980215-A9F1-468F-B364-40044761EB5F}" type="pres">
      <dgm:prSet presAssocID="{73B0D80A-1E33-46E5-BA67-C469DB6FC120}" presName="spaceRect" presStyleCnt="0"/>
      <dgm:spPr/>
    </dgm:pt>
    <dgm:pt modelId="{D2FE26DD-7171-4170-BEEC-784112DA4F72}" type="pres">
      <dgm:prSet presAssocID="{73B0D80A-1E33-46E5-BA67-C469DB6FC120}" presName="textRect" presStyleLbl="revTx" presStyleIdx="0" presStyleCnt="2">
        <dgm:presLayoutVars>
          <dgm:chMax val="1"/>
          <dgm:chPref val="1"/>
        </dgm:presLayoutVars>
      </dgm:prSet>
      <dgm:spPr/>
    </dgm:pt>
    <dgm:pt modelId="{61564C4D-676B-4AB4-A21E-56E2885F5A43}" type="pres">
      <dgm:prSet presAssocID="{346D449F-21C3-4DCC-A720-4DA646AB8E75}" presName="sibTrans" presStyleCnt="0"/>
      <dgm:spPr/>
    </dgm:pt>
    <dgm:pt modelId="{BCA114F8-DA96-44A7-AD3D-FD3635AF0545}" type="pres">
      <dgm:prSet presAssocID="{ACB33221-CB6F-44BD-924C-39F7169ED349}" presName="compNode" presStyleCnt="0"/>
      <dgm:spPr/>
    </dgm:pt>
    <dgm:pt modelId="{43D072BD-4E01-4011-84BA-A7F7FC4A0717}" type="pres">
      <dgm:prSet presAssocID="{ACB33221-CB6F-44BD-924C-39F7169ED349}" presName="iconBgRect" presStyleLbl="bgShp" presStyleIdx="1" presStyleCnt="2"/>
      <dgm:spPr/>
    </dgm:pt>
    <dgm:pt modelId="{F0CE4A1B-2987-4FA9-A0CA-B8799B40F930}" type="pres">
      <dgm:prSet presAssocID="{ACB33221-CB6F-44BD-924C-39F7169ED34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Robot"/>
        </a:ext>
      </dgm:extLst>
    </dgm:pt>
    <dgm:pt modelId="{59A1A533-9A7C-466E-AAC5-EFD3942CDCC2}" type="pres">
      <dgm:prSet presAssocID="{ACB33221-CB6F-44BD-924C-39F7169ED349}" presName="spaceRect" presStyleCnt="0"/>
      <dgm:spPr/>
    </dgm:pt>
    <dgm:pt modelId="{939CB028-4C34-4D9D-A21D-7DAB785FFA31}" type="pres">
      <dgm:prSet presAssocID="{ACB33221-CB6F-44BD-924C-39F7169ED349}" presName="textRect" presStyleLbl="revTx" presStyleIdx="1" presStyleCnt="2">
        <dgm:presLayoutVars>
          <dgm:chMax val="1"/>
          <dgm:chPref val="1"/>
        </dgm:presLayoutVars>
      </dgm:prSet>
      <dgm:spPr/>
    </dgm:pt>
  </dgm:ptLst>
  <dgm:cxnLst>
    <dgm:cxn modelId="{82881649-95AC-4D80-8121-9A797EF63A66}" type="presOf" srcId="{607B1AC1-A6DF-4F0D-A3A9-C3040F7EE79E}" destId="{FFF68AC1-675C-4393-90B3-CA85D9F7F8CA}" srcOrd="0" destOrd="0" presId="urn:microsoft.com/office/officeart/2018/5/layout/IconCircleLabelList"/>
    <dgm:cxn modelId="{BC43C66B-75E0-434E-881E-F7E9B4E90C6E}" type="presOf" srcId="{ACB33221-CB6F-44BD-924C-39F7169ED349}" destId="{939CB028-4C34-4D9D-A21D-7DAB785FFA31}" srcOrd="0" destOrd="0" presId="urn:microsoft.com/office/officeart/2018/5/layout/IconCircleLabelList"/>
    <dgm:cxn modelId="{B2C4BE96-3DE2-48D7-9810-29B88B70BC12}" srcId="{607B1AC1-A6DF-4F0D-A3A9-C3040F7EE79E}" destId="{73B0D80A-1E33-46E5-BA67-C469DB6FC120}" srcOrd="0" destOrd="0" parTransId="{D6608881-26B2-475D-BF4E-4DCF8B962E26}" sibTransId="{346D449F-21C3-4DCC-A720-4DA646AB8E75}"/>
    <dgm:cxn modelId="{6EBDD9AB-48BA-4E6B-92F1-6CE4F79A3434}" type="presOf" srcId="{73B0D80A-1E33-46E5-BA67-C469DB6FC120}" destId="{D2FE26DD-7171-4170-BEEC-784112DA4F72}" srcOrd="0" destOrd="0" presId="urn:microsoft.com/office/officeart/2018/5/layout/IconCircleLabelList"/>
    <dgm:cxn modelId="{D1FE34F3-DFF2-44B6-9CAD-BED6B7E56019}" srcId="{607B1AC1-A6DF-4F0D-A3A9-C3040F7EE79E}" destId="{ACB33221-CB6F-44BD-924C-39F7169ED349}" srcOrd="1" destOrd="0" parTransId="{67C13A01-A5FE-4C77-B4D0-156A3ED28010}" sibTransId="{CCBE12AE-CC85-4C32-BDD6-68C019A4FD4D}"/>
    <dgm:cxn modelId="{6EEA1533-A914-4B3F-B625-1C5DF9AF56E2}" type="presParOf" srcId="{FFF68AC1-675C-4393-90B3-CA85D9F7F8CA}" destId="{BB8B5E70-CE2D-4F93-A293-ADE3CE5E4CF5}" srcOrd="0" destOrd="0" presId="urn:microsoft.com/office/officeart/2018/5/layout/IconCircleLabelList"/>
    <dgm:cxn modelId="{C62B0C0D-F56F-4EDE-AF90-25287BCE213E}" type="presParOf" srcId="{BB8B5E70-CE2D-4F93-A293-ADE3CE5E4CF5}" destId="{F9B7189E-31C9-4D7A-9C90-797D8F5F8206}" srcOrd="0" destOrd="0" presId="urn:microsoft.com/office/officeart/2018/5/layout/IconCircleLabelList"/>
    <dgm:cxn modelId="{3736A62F-203D-4B93-BCF4-815E8F06575D}" type="presParOf" srcId="{BB8B5E70-CE2D-4F93-A293-ADE3CE5E4CF5}" destId="{5AB3C717-7709-467C-B3C1-BAE8CC9A6937}" srcOrd="1" destOrd="0" presId="urn:microsoft.com/office/officeart/2018/5/layout/IconCircleLabelList"/>
    <dgm:cxn modelId="{E9EFFDF8-C476-47E2-AEC5-A8F71259DCEA}" type="presParOf" srcId="{BB8B5E70-CE2D-4F93-A293-ADE3CE5E4CF5}" destId="{BE980215-A9F1-468F-B364-40044761EB5F}" srcOrd="2" destOrd="0" presId="urn:microsoft.com/office/officeart/2018/5/layout/IconCircleLabelList"/>
    <dgm:cxn modelId="{AC88CB47-1C78-4C40-80A5-6E074AEC322C}" type="presParOf" srcId="{BB8B5E70-CE2D-4F93-A293-ADE3CE5E4CF5}" destId="{D2FE26DD-7171-4170-BEEC-784112DA4F72}" srcOrd="3" destOrd="0" presId="urn:microsoft.com/office/officeart/2018/5/layout/IconCircleLabelList"/>
    <dgm:cxn modelId="{A3755532-4345-4F74-8C9B-88FD76D6F4E9}" type="presParOf" srcId="{FFF68AC1-675C-4393-90B3-CA85D9F7F8CA}" destId="{61564C4D-676B-4AB4-A21E-56E2885F5A43}" srcOrd="1" destOrd="0" presId="urn:microsoft.com/office/officeart/2018/5/layout/IconCircleLabelList"/>
    <dgm:cxn modelId="{143E6C0D-EEF2-474C-B479-86347C615223}" type="presParOf" srcId="{FFF68AC1-675C-4393-90B3-CA85D9F7F8CA}" destId="{BCA114F8-DA96-44A7-AD3D-FD3635AF0545}" srcOrd="2" destOrd="0" presId="urn:microsoft.com/office/officeart/2018/5/layout/IconCircleLabelList"/>
    <dgm:cxn modelId="{6A41A709-D1C4-473C-9C23-EABCA32D6CA3}" type="presParOf" srcId="{BCA114F8-DA96-44A7-AD3D-FD3635AF0545}" destId="{43D072BD-4E01-4011-84BA-A7F7FC4A0717}" srcOrd="0" destOrd="0" presId="urn:microsoft.com/office/officeart/2018/5/layout/IconCircleLabelList"/>
    <dgm:cxn modelId="{7358F40A-373E-4035-B88F-FAED463C51EF}" type="presParOf" srcId="{BCA114F8-DA96-44A7-AD3D-FD3635AF0545}" destId="{F0CE4A1B-2987-4FA9-A0CA-B8799B40F930}" srcOrd="1" destOrd="0" presId="urn:microsoft.com/office/officeart/2018/5/layout/IconCircleLabelList"/>
    <dgm:cxn modelId="{1606DD3B-1F28-4B96-81A5-486886A569CC}" type="presParOf" srcId="{BCA114F8-DA96-44A7-AD3D-FD3635AF0545}" destId="{59A1A533-9A7C-466E-AAC5-EFD3942CDCC2}" srcOrd="2" destOrd="0" presId="urn:microsoft.com/office/officeart/2018/5/layout/IconCircleLabelList"/>
    <dgm:cxn modelId="{3EE509EE-14B8-4E5D-87A9-4BF5197CB146}" type="presParOf" srcId="{BCA114F8-DA96-44A7-AD3D-FD3635AF0545}" destId="{939CB028-4C34-4D9D-A21D-7DAB785FFA31}"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451CB73-CCC6-416E-A56E-1F15A1DBE964}"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0F167C55-EE13-4E8D-A648-F1B93521967F}">
      <dgm:prSet/>
      <dgm:spPr/>
      <dgm:t>
        <a:bodyPr/>
        <a:lstStyle/>
        <a:p>
          <a:r>
            <a:rPr lang="en-US"/>
            <a:t>Tap</a:t>
          </a:r>
        </a:p>
      </dgm:t>
    </dgm:pt>
    <dgm:pt modelId="{7961E543-2AFE-412B-961F-5C0C6DD49FF3}" type="parTrans" cxnId="{37217E62-9E32-47BD-8EAE-48222077EDAF}">
      <dgm:prSet/>
      <dgm:spPr/>
      <dgm:t>
        <a:bodyPr/>
        <a:lstStyle/>
        <a:p>
          <a:endParaRPr lang="en-US"/>
        </a:p>
      </dgm:t>
    </dgm:pt>
    <dgm:pt modelId="{8B9ED8C3-B05E-4621-B3B0-CAEB98A98326}" type="sibTrans" cxnId="{37217E62-9E32-47BD-8EAE-48222077EDAF}">
      <dgm:prSet/>
      <dgm:spPr/>
      <dgm:t>
        <a:bodyPr/>
        <a:lstStyle/>
        <a:p>
          <a:endParaRPr lang="en-US"/>
        </a:p>
      </dgm:t>
    </dgm:pt>
    <dgm:pt modelId="{860C5BA5-7E93-4765-A548-A0EDFF8A4875}">
      <dgm:prSet/>
      <dgm:spPr/>
      <dgm:t>
        <a:bodyPr/>
        <a:lstStyle/>
        <a:p>
          <a:r>
            <a:rPr lang="en-US"/>
            <a:t>Tap and hold and drag</a:t>
          </a:r>
        </a:p>
      </dgm:t>
    </dgm:pt>
    <dgm:pt modelId="{6B8F6AB8-2C7E-4471-B6BC-7CCD95BA0466}" type="parTrans" cxnId="{75B153E5-7003-4D35-ADD9-70060EBB136B}">
      <dgm:prSet/>
      <dgm:spPr/>
      <dgm:t>
        <a:bodyPr/>
        <a:lstStyle/>
        <a:p>
          <a:endParaRPr lang="en-US"/>
        </a:p>
      </dgm:t>
    </dgm:pt>
    <dgm:pt modelId="{CD909116-6F86-4B91-8BFC-DA1605D9422F}" type="sibTrans" cxnId="{75B153E5-7003-4D35-ADD9-70060EBB136B}">
      <dgm:prSet/>
      <dgm:spPr/>
      <dgm:t>
        <a:bodyPr/>
        <a:lstStyle/>
        <a:p>
          <a:endParaRPr lang="en-US"/>
        </a:p>
      </dgm:t>
    </dgm:pt>
    <dgm:pt modelId="{16476467-9855-43AC-9720-3D5AB523CCB5}">
      <dgm:prSet/>
      <dgm:spPr/>
      <dgm:t>
        <a:bodyPr/>
        <a:lstStyle/>
        <a:p>
          <a:r>
            <a:rPr lang="en-US"/>
            <a:t>Scroll</a:t>
          </a:r>
        </a:p>
      </dgm:t>
    </dgm:pt>
    <dgm:pt modelId="{8D34BC1E-D70C-47F1-9CF3-73C7E63FD519}" type="parTrans" cxnId="{ED1498E2-7EB8-446D-9000-A68C4D2357B8}">
      <dgm:prSet/>
      <dgm:spPr/>
      <dgm:t>
        <a:bodyPr/>
        <a:lstStyle/>
        <a:p>
          <a:endParaRPr lang="en-US"/>
        </a:p>
      </dgm:t>
    </dgm:pt>
    <dgm:pt modelId="{781E94E4-D38C-498C-9645-A39AB76819EE}" type="sibTrans" cxnId="{ED1498E2-7EB8-446D-9000-A68C4D2357B8}">
      <dgm:prSet/>
      <dgm:spPr/>
      <dgm:t>
        <a:bodyPr/>
        <a:lstStyle/>
        <a:p>
          <a:endParaRPr lang="en-US"/>
        </a:p>
      </dgm:t>
    </dgm:pt>
    <dgm:pt modelId="{04D14E6E-7A4D-42D4-B9E8-EA113FC4AA27}">
      <dgm:prSet/>
      <dgm:spPr/>
      <dgm:t>
        <a:bodyPr/>
        <a:lstStyle/>
        <a:p>
          <a:r>
            <a:rPr lang="en-US"/>
            <a:t>Swipe</a:t>
          </a:r>
        </a:p>
      </dgm:t>
    </dgm:pt>
    <dgm:pt modelId="{8E254A65-66FD-4653-9BB8-25D3D7D0CC8D}" type="parTrans" cxnId="{4ED9292F-2E22-437E-A168-B1FE8EDDBA8C}">
      <dgm:prSet/>
      <dgm:spPr/>
      <dgm:t>
        <a:bodyPr/>
        <a:lstStyle/>
        <a:p>
          <a:endParaRPr lang="en-US"/>
        </a:p>
      </dgm:t>
    </dgm:pt>
    <dgm:pt modelId="{123B939C-6DB4-40F7-B2E9-8BC3FB9C7C5B}" type="sibTrans" cxnId="{4ED9292F-2E22-437E-A168-B1FE8EDDBA8C}">
      <dgm:prSet/>
      <dgm:spPr/>
      <dgm:t>
        <a:bodyPr/>
        <a:lstStyle/>
        <a:p>
          <a:endParaRPr lang="en-US"/>
        </a:p>
      </dgm:t>
    </dgm:pt>
    <dgm:pt modelId="{A94C3110-7F90-43AC-9329-524CDECE517D}">
      <dgm:prSet/>
      <dgm:spPr/>
      <dgm:t>
        <a:bodyPr/>
        <a:lstStyle/>
        <a:p>
          <a:r>
            <a:rPr lang="en-US"/>
            <a:t>Pinch to zoom</a:t>
          </a:r>
        </a:p>
      </dgm:t>
    </dgm:pt>
    <dgm:pt modelId="{1525EA15-8ACA-4272-93F8-F27091DF02E5}" type="parTrans" cxnId="{CB3D1D2D-3C59-4514-BC2E-608C27692625}">
      <dgm:prSet/>
      <dgm:spPr/>
      <dgm:t>
        <a:bodyPr/>
        <a:lstStyle/>
        <a:p>
          <a:endParaRPr lang="en-US"/>
        </a:p>
      </dgm:t>
    </dgm:pt>
    <dgm:pt modelId="{89F271F2-22DA-4F2E-ACBF-D52F177FCE3F}" type="sibTrans" cxnId="{CB3D1D2D-3C59-4514-BC2E-608C27692625}">
      <dgm:prSet/>
      <dgm:spPr/>
      <dgm:t>
        <a:bodyPr/>
        <a:lstStyle/>
        <a:p>
          <a:endParaRPr lang="en-US"/>
        </a:p>
      </dgm:t>
    </dgm:pt>
    <dgm:pt modelId="{4E1EB397-F048-4332-BCA9-ED108C2C8D01}">
      <dgm:prSet/>
      <dgm:spPr/>
      <dgm:t>
        <a:bodyPr/>
        <a:lstStyle/>
        <a:p>
          <a:r>
            <a:rPr lang="en-US"/>
            <a:t>Double tap</a:t>
          </a:r>
        </a:p>
      </dgm:t>
    </dgm:pt>
    <dgm:pt modelId="{17A7C065-BAE0-4257-A3E5-00350ADA34AC}" type="parTrans" cxnId="{5976BC71-19E6-420C-9878-251F998C144B}">
      <dgm:prSet/>
      <dgm:spPr/>
      <dgm:t>
        <a:bodyPr/>
        <a:lstStyle/>
        <a:p>
          <a:endParaRPr lang="en-US"/>
        </a:p>
      </dgm:t>
    </dgm:pt>
    <dgm:pt modelId="{535B9465-6548-4E27-B787-93C690358BB0}" type="sibTrans" cxnId="{5976BC71-19E6-420C-9878-251F998C144B}">
      <dgm:prSet/>
      <dgm:spPr/>
      <dgm:t>
        <a:bodyPr/>
        <a:lstStyle/>
        <a:p>
          <a:endParaRPr lang="en-US"/>
        </a:p>
      </dgm:t>
    </dgm:pt>
    <dgm:pt modelId="{BD2F3DBF-D758-4CBC-B419-15EFEB09D940}" type="pres">
      <dgm:prSet presAssocID="{B451CB73-CCC6-416E-A56E-1F15A1DBE964}" presName="vert0" presStyleCnt="0">
        <dgm:presLayoutVars>
          <dgm:dir/>
          <dgm:animOne val="branch"/>
          <dgm:animLvl val="lvl"/>
        </dgm:presLayoutVars>
      </dgm:prSet>
      <dgm:spPr/>
    </dgm:pt>
    <dgm:pt modelId="{17EF8946-82EF-4C48-BF00-5C49EE551B6F}" type="pres">
      <dgm:prSet presAssocID="{0F167C55-EE13-4E8D-A648-F1B93521967F}" presName="thickLine" presStyleLbl="alignNode1" presStyleIdx="0" presStyleCnt="6"/>
      <dgm:spPr/>
    </dgm:pt>
    <dgm:pt modelId="{8B4D0326-FE47-469C-8DAB-3993588CD1A5}" type="pres">
      <dgm:prSet presAssocID="{0F167C55-EE13-4E8D-A648-F1B93521967F}" presName="horz1" presStyleCnt="0"/>
      <dgm:spPr/>
    </dgm:pt>
    <dgm:pt modelId="{FE6F7481-5F45-44BE-B592-5823865CED20}" type="pres">
      <dgm:prSet presAssocID="{0F167C55-EE13-4E8D-A648-F1B93521967F}" presName="tx1" presStyleLbl="revTx" presStyleIdx="0" presStyleCnt="6"/>
      <dgm:spPr/>
    </dgm:pt>
    <dgm:pt modelId="{E4E3579E-6750-4A7D-8955-375D8F720287}" type="pres">
      <dgm:prSet presAssocID="{0F167C55-EE13-4E8D-A648-F1B93521967F}" presName="vert1" presStyleCnt="0"/>
      <dgm:spPr/>
    </dgm:pt>
    <dgm:pt modelId="{170EAE42-1A86-40D3-A3E8-9700CCB608A0}" type="pres">
      <dgm:prSet presAssocID="{860C5BA5-7E93-4765-A548-A0EDFF8A4875}" presName="thickLine" presStyleLbl="alignNode1" presStyleIdx="1" presStyleCnt="6"/>
      <dgm:spPr/>
    </dgm:pt>
    <dgm:pt modelId="{731F8D42-BFDC-4219-8F42-DDAE76399073}" type="pres">
      <dgm:prSet presAssocID="{860C5BA5-7E93-4765-A548-A0EDFF8A4875}" presName="horz1" presStyleCnt="0"/>
      <dgm:spPr/>
    </dgm:pt>
    <dgm:pt modelId="{B04AB7F3-D147-4DE3-8FA2-3704A160DBAD}" type="pres">
      <dgm:prSet presAssocID="{860C5BA5-7E93-4765-A548-A0EDFF8A4875}" presName="tx1" presStyleLbl="revTx" presStyleIdx="1" presStyleCnt="6"/>
      <dgm:spPr/>
    </dgm:pt>
    <dgm:pt modelId="{CE730246-1490-406A-B3A3-0B30EA05A936}" type="pres">
      <dgm:prSet presAssocID="{860C5BA5-7E93-4765-A548-A0EDFF8A4875}" presName="vert1" presStyleCnt="0"/>
      <dgm:spPr/>
    </dgm:pt>
    <dgm:pt modelId="{0425ADF2-70C1-41A7-933C-56F91D55918D}" type="pres">
      <dgm:prSet presAssocID="{16476467-9855-43AC-9720-3D5AB523CCB5}" presName="thickLine" presStyleLbl="alignNode1" presStyleIdx="2" presStyleCnt="6"/>
      <dgm:spPr/>
    </dgm:pt>
    <dgm:pt modelId="{C7C3B64E-822E-47B8-BC79-9A8EEBDEF2CB}" type="pres">
      <dgm:prSet presAssocID="{16476467-9855-43AC-9720-3D5AB523CCB5}" presName="horz1" presStyleCnt="0"/>
      <dgm:spPr/>
    </dgm:pt>
    <dgm:pt modelId="{5BCD463B-B7FE-48B0-9BB2-2DC62A23F721}" type="pres">
      <dgm:prSet presAssocID="{16476467-9855-43AC-9720-3D5AB523CCB5}" presName="tx1" presStyleLbl="revTx" presStyleIdx="2" presStyleCnt="6"/>
      <dgm:spPr/>
    </dgm:pt>
    <dgm:pt modelId="{67288D54-202C-44F3-99F0-580915126D42}" type="pres">
      <dgm:prSet presAssocID="{16476467-9855-43AC-9720-3D5AB523CCB5}" presName="vert1" presStyleCnt="0"/>
      <dgm:spPr/>
    </dgm:pt>
    <dgm:pt modelId="{68FCB998-F9B0-4A2C-86D3-EA3E68EEF7E5}" type="pres">
      <dgm:prSet presAssocID="{04D14E6E-7A4D-42D4-B9E8-EA113FC4AA27}" presName="thickLine" presStyleLbl="alignNode1" presStyleIdx="3" presStyleCnt="6"/>
      <dgm:spPr/>
    </dgm:pt>
    <dgm:pt modelId="{32DEE106-58A7-431F-8AEE-EC8B4FDF8D8F}" type="pres">
      <dgm:prSet presAssocID="{04D14E6E-7A4D-42D4-B9E8-EA113FC4AA27}" presName="horz1" presStyleCnt="0"/>
      <dgm:spPr/>
    </dgm:pt>
    <dgm:pt modelId="{C27C80C9-36BF-44AB-81F6-8D3033BD4B2C}" type="pres">
      <dgm:prSet presAssocID="{04D14E6E-7A4D-42D4-B9E8-EA113FC4AA27}" presName="tx1" presStyleLbl="revTx" presStyleIdx="3" presStyleCnt="6"/>
      <dgm:spPr/>
    </dgm:pt>
    <dgm:pt modelId="{89D15B3A-BA8C-499C-A81A-4E4DC1B1701F}" type="pres">
      <dgm:prSet presAssocID="{04D14E6E-7A4D-42D4-B9E8-EA113FC4AA27}" presName="vert1" presStyleCnt="0"/>
      <dgm:spPr/>
    </dgm:pt>
    <dgm:pt modelId="{BCEC3C66-760E-473F-8058-7B9852F3A18A}" type="pres">
      <dgm:prSet presAssocID="{A94C3110-7F90-43AC-9329-524CDECE517D}" presName="thickLine" presStyleLbl="alignNode1" presStyleIdx="4" presStyleCnt="6"/>
      <dgm:spPr/>
    </dgm:pt>
    <dgm:pt modelId="{2473032C-685C-4127-A020-DA7BC2BE3216}" type="pres">
      <dgm:prSet presAssocID="{A94C3110-7F90-43AC-9329-524CDECE517D}" presName="horz1" presStyleCnt="0"/>
      <dgm:spPr/>
    </dgm:pt>
    <dgm:pt modelId="{888BA84A-B8FC-4154-841E-DFFC2A929431}" type="pres">
      <dgm:prSet presAssocID="{A94C3110-7F90-43AC-9329-524CDECE517D}" presName="tx1" presStyleLbl="revTx" presStyleIdx="4" presStyleCnt="6"/>
      <dgm:spPr/>
    </dgm:pt>
    <dgm:pt modelId="{43A32010-E726-435F-841F-B5AB7A7112AF}" type="pres">
      <dgm:prSet presAssocID="{A94C3110-7F90-43AC-9329-524CDECE517D}" presName="vert1" presStyleCnt="0"/>
      <dgm:spPr/>
    </dgm:pt>
    <dgm:pt modelId="{85EC1D45-6D63-4DF8-9B8D-73EB90C2D860}" type="pres">
      <dgm:prSet presAssocID="{4E1EB397-F048-4332-BCA9-ED108C2C8D01}" presName="thickLine" presStyleLbl="alignNode1" presStyleIdx="5" presStyleCnt="6"/>
      <dgm:spPr/>
    </dgm:pt>
    <dgm:pt modelId="{7B3558E8-4BCC-44D7-B5BA-859293F89574}" type="pres">
      <dgm:prSet presAssocID="{4E1EB397-F048-4332-BCA9-ED108C2C8D01}" presName="horz1" presStyleCnt="0"/>
      <dgm:spPr/>
    </dgm:pt>
    <dgm:pt modelId="{6EEF417E-3AC1-4AED-96F7-1999EC3B6092}" type="pres">
      <dgm:prSet presAssocID="{4E1EB397-F048-4332-BCA9-ED108C2C8D01}" presName="tx1" presStyleLbl="revTx" presStyleIdx="5" presStyleCnt="6"/>
      <dgm:spPr/>
    </dgm:pt>
    <dgm:pt modelId="{324072D1-1FB6-45AC-932C-36D7A8CCCF2A}" type="pres">
      <dgm:prSet presAssocID="{4E1EB397-F048-4332-BCA9-ED108C2C8D01}" presName="vert1" presStyleCnt="0"/>
      <dgm:spPr/>
    </dgm:pt>
  </dgm:ptLst>
  <dgm:cxnLst>
    <dgm:cxn modelId="{CB3D1D2D-3C59-4514-BC2E-608C27692625}" srcId="{B451CB73-CCC6-416E-A56E-1F15A1DBE964}" destId="{A94C3110-7F90-43AC-9329-524CDECE517D}" srcOrd="4" destOrd="0" parTransId="{1525EA15-8ACA-4272-93F8-F27091DF02E5}" sibTransId="{89F271F2-22DA-4F2E-ACBF-D52F177FCE3F}"/>
    <dgm:cxn modelId="{4ED9292F-2E22-437E-A168-B1FE8EDDBA8C}" srcId="{B451CB73-CCC6-416E-A56E-1F15A1DBE964}" destId="{04D14E6E-7A4D-42D4-B9E8-EA113FC4AA27}" srcOrd="3" destOrd="0" parTransId="{8E254A65-66FD-4653-9BB8-25D3D7D0CC8D}" sibTransId="{123B939C-6DB4-40F7-B2E9-8BC3FB9C7C5B}"/>
    <dgm:cxn modelId="{3AC16132-7C9A-4F95-8335-8B26E7306DA4}" type="presOf" srcId="{04D14E6E-7A4D-42D4-B9E8-EA113FC4AA27}" destId="{C27C80C9-36BF-44AB-81F6-8D3033BD4B2C}" srcOrd="0" destOrd="0" presId="urn:microsoft.com/office/officeart/2008/layout/LinedList"/>
    <dgm:cxn modelId="{37217E62-9E32-47BD-8EAE-48222077EDAF}" srcId="{B451CB73-CCC6-416E-A56E-1F15A1DBE964}" destId="{0F167C55-EE13-4E8D-A648-F1B93521967F}" srcOrd="0" destOrd="0" parTransId="{7961E543-2AFE-412B-961F-5C0C6DD49FF3}" sibTransId="{8B9ED8C3-B05E-4621-B3B0-CAEB98A98326}"/>
    <dgm:cxn modelId="{492B1F69-6E0F-49C6-86A3-52A0C5A81CC9}" type="presOf" srcId="{4E1EB397-F048-4332-BCA9-ED108C2C8D01}" destId="{6EEF417E-3AC1-4AED-96F7-1999EC3B6092}" srcOrd="0" destOrd="0" presId="urn:microsoft.com/office/officeart/2008/layout/LinedList"/>
    <dgm:cxn modelId="{5976BC71-19E6-420C-9878-251F998C144B}" srcId="{B451CB73-CCC6-416E-A56E-1F15A1DBE964}" destId="{4E1EB397-F048-4332-BCA9-ED108C2C8D01}" srcOrd="5" destOrd="0" parTransId="{17A7C065-BAE0-4257-A3E5-00350ADA34AC}" sibTransId="{535B9465-6548-4E27-B787-93C690358BB0}"/>
    <dgm:cxn modelId="{6AF37B7C-DEBD-46D7-9052-068C7E5A2A97}" type="presOf" srcId="{A94C3110-7F90-43AC-9329-524CDECE517D}" destId="{888BA84A-B8FC-4154-841E-DFFC2A929431}" srcOrd="0" destOrd="0" presId="urn:microsoft.com/office/officeart/2008/layout/LinedList"/>
    <dgm:cxn modelId="{16BF6A98-BF67-4619-87EF-4EE95C0DBD39}" type="presOf" srcId="{16476467-9855-43AC-9720-3D5AB523CCB5}" destId="{5BCD463B-B7FE-48B0-9BB2-2DC62A23F721}" srcOrd="0" destOrd="0" presId="urn:microsoft.com/office/officeart/2008/layout/LinedList"/>
    <dgm:cxn modelId="{B29807B6-EB75-40E5-A92A-1B91759C135A}" type="presOf" srcId="{0F167C55-EE13-4E8D-A648-F1B93521967F}" destId="{FE6F7481-5F45-44BE-B592-5823865CED20}" srcOrd="0" destOrd="0" presId="urn:microsoft.com/office/officeart/2008/layout/LinedList"/>
    <dgm:cxn modelId="{FD8FA6C2-E45D-4749-A693-B782347E74F1}" type="presOf" srcId="{860C5BA5-7E93-4765-A548-A0EDFF8A4875}" destId="{B04AB7F3-D147-4DE3-8FA2-3704A160DBAD}" srcOrd="0" destOrd="0" presId="urn:microsoft.com/office/officeart/2008/layout/LinedList"/>
    <dgm:cxn modelId="{ED1498E2-7EB8-446D-9000-A68C4D2357B8}" srcId="{B451CB73-CCC6-416E-A56E-1F15A1DBE964}" destId="{16476467-9855-43AC-9720-3D5AB523CCB5}" srcOrd="2" destOrd="0" parTransId="{8D34BC1E-D70C-47F1-9CF3-73C7E63FD519}" sibTransId="{781E94E4-D38C-498C-9645-A39AB76819EE}"/>
    <dgm:cxn modelId="{75B153E5-7003-4D35-ADD9-70060EBB136B}" srcId="{B451CB73-CCC6-416E-A56E-1F15A1DBE964}" destId="{860C5BA5-7E93-4765-A548-A0EDFF8A4875}" srcOrd="1" destOrd="0" parTransId="{6B8F6AB8-2C7E-4471-B6BC-7CCD95BA0466}" sibTransId="{CD909116-6F86-4B91-8BFC-DA1605D9422F}"/>
    <dgm:cxn modelId="{237454F2-D1A8-4645-AEDB-200CA147CCC2}" type="presOf" srcId="{B451CB73-CCC6-416E-A56E-1F15A1DBE964}" destId="{BD2F3DBF-D758-4CBC-B419-15EFEB09D940}" srcOrd="0" destOrd="0" presId="urn:microsoft.com/office/officeart/2008/layout/LinedList"/>
    <dgm:cxn modelId="{C04B5682-5252-423C-A133-95BF7176972B}" type="presParOf" srcId="{BD2F3DBF-D758-4CBC-B419-15EFEB09D940}" destId="{17EF8946-82EF-4C48-BF00-5C49EE551B6F}" srcOrd="0" destOrd="0" presId="urn:microsoft.com/office/officeart/2008/layout/LinedList"/>
    <dgm:cxn modelId="{43D4AF0C-3A83-4E45-83DA-5E721C4F7DF1}" type="presParOf" srcId="{BD2F3DBF-D758-4CBC-B419-15EFEB09D940}" destId="{8B4D0326-FE47-469C-8DAB-3993588CD1A5}" srcOrd="1" destOrd="0" presId="urn:microsoft.com/office/officeart/2008/layout/LinedList"/>
    <dgm:cxn modelId="{BB2DB737-5861-4F87-BD3F-20406C2F642A}" type="presParOf" srcId="{8B4D0326-FE47-469C-8DAB-3993588CD1A5}" destId="{FE6F7481-5F45-44BE-B592-5823865CED20}" srcOrd="0" destOrd="0" presId="urn:microsoft.com/office/officeart/2008/layout/LinedList"/>
    <dgm:cxn modelId="{BDAF5280-03D1-4360-96B5-565F67E30A9E}" type="presParOf" srcId="{8B4D0326-FE47-469C-8DAB-3993588CD1A5}" destId="{E4E3579E-6750-4A7D-8955-375D8F720287}" srcOrd="1" destOrd="0" presId="urn:microsoft.com/office/officeart/2008/layout/LinedList"/>
    <dgm:cxn modelId="{55CC4E1A-056C-4FBE-9EF9-108D92E44ECC}" type="presParOf" srcId="{BD2F3DBF-D758-4CBC-B419-15EFEB09D940}" destId="{170EAE42-1A86-40D3-A3E8-9700CCB608A0}" srcOrd="2" destOrd="0" presId="urn:microsoft.com/office/officeart/2008/layout/LinedList"/>
    <dgm:cxn modelId="{BA522DED-0BBF-4398-9433-E7A53588AEDE}" type="presParOf" srcId="{BD2F3DBF-D758-4CBC-B419-15EFEB09D940}" destId="{731F8D42-BFDC-4219-8F42-DDAE76399073}" srcOrd="3" destOrd="0" presId="urn:microsoft.com/office/officeart/2008/layout/LinedList"/>
    <dgm:cxn modelId="{62584596-1FAE-402C-969B-BE36FA9F757F}" type="presParOf" srcId="{731F8D42-BFDC-4219-8F42-DDAE76399073}" destId="{B04AB7F3-D147-4DE3-8FA2-3704A160DBAD}" srcOrd="0" destOrd="0" presId="urn:microsoft.com/office/officeart/2008/layout/LinedList"/>
    <dgm:cxn modelId="{291A1B27-8D98-43C0-9954-DCE5AA6F2AAD}" type="presParOf" srcId="{731F8D42-BFDC-4219-8F42-DDAE76399073}" destId="{CE730246-1490-406A-B3A3-0B30EA05A936}" srcOrd="1" destOrd="0" presId="urn:microsoft.com/office/officeart/2008/layout/LinedList"/>
    <dgm:cxn modelId="{5D5B6B79-63B6-4C8A-98C9-3D06BF0A03E8}" type="presParOf" srcId="{BD2F3DBF-D758-4CBC-B419-15EFEB09D940}" destId="{0425ADF2-70C1-41A7-933C-56F91D55918D}" srcOrd="4" destOrd="0" presId="urn:microsoft.com/office/officeart/2008/layout/LinedList"/>
    <dgm:cxn modelId="{3A93D1EA-9A3E-49CC-9A08-E4481DEEF884}" type="presParOf" srcId="{BD2F3DBF-D758-4CBC-B419-15EFEB09D940}" destId="{C7C3B64E-822E-47B8-BC79-9A8EEBDEF2CB}" srcOrd="5" destOrd="0" presId="urn:microsoft.com/office/officeart/2008/layout/LinedList"/>
    <dgm:cxn modelId="{4EB81EE2-8270-4603-AAF3-DA07B644B76D}" type="presParOf" srcId="{C7C3B64E-822E-47B8-BC79-9A8EEBDEF2CB}" destId="{5BCD463B-B7FE-48B0-9BB2-2DC62A23F721}" srcOrd="0" destOrd="0" presId="urn:microsoft.com/office/officeart/2008/layout/LinedList"/>
    <dgm:cxn modelId="{43B6D386-CF07-4124-8AF4-D679A84B1F2B}" type="presParOf" srcId="{C7C3B64E-822E-47B8-BC79-9A8EEBDEF2CB}" destId="{67288D54-202C-44F3-99F0-580915126D42}" srcOrd="1" destOrd="0" presId="urn:microsoft.com/office/officeart/2008/layout/LinedList"/>
    <dgm:cxn modelId="{E1C62A58-983C-4B7C-B5A8-A0682BEE710A}" type="presParOf" srcId="{BD2F3DBF-D758-4CBC-B419-15EFEB09D940}" destId="{68FCB998-F9B0-4A2C-86D3-EA3E68EEF7E5}" srcOrd="6" destOrd="0" presId="urn:microsoft.com/office/officeart/2008/layout/LinedList"/>
    <dgm:cxn modelId="{A270CAA9-E871-4BFA-B47C-BB0F1980F604}" type="presParOf" srcId="{BD2F3DBF-D758-4CBC-B419-15EFEB09D940}" destId="{32DEE106-58A7-431F-8AEE-EC8B4FDF8D8F}" srcOrd="7" destOrd="0" presId="urn:microsoft.com/office/officeart/2008/layout/LinedList"/>
    <dgm:cxn modelId="{DC4C4344-B8CD-4DC0-A7B5-EB2B9CCDE430}" type="presParOf" srcId="{32DEE106-58A7-431F-8AEE-EC8B4FDF8D8F}" destId="{C27C80C9-36BF-44AB-81F6-8D3033BD4B2C}" srcOrd="0" destOrd="0" presId="urn:microsoft.com/office/officeart/2008/layout/LinedList"/>
    <dgm:cxn modelId="{B733A7F7-B701-4738-85F2-06CAE77ECEF3}" type="presParOf" srcId="{32DEE106-58A7-431F-8AEE-EC8B4FDF8D8F}" destId="{89D15B3A-BA8C-499C-A81A-4E4DC1B1701F}" srcOrd="1" destOrd="0" presId="urn:microsoft.com/office/officeart/2008/layout/LinedList"/>
    <dgm:cxn modelId="{349207B9-2088-4F5E-9F1C-013204DCA521}" type="presParOf" srcId="{BD2F3DBF-D758-4CBC-B419-15EFEB09D940}" destId="{BCEC3C66-760E-473F-8058-7B9852F3A18A}" srcOrd="8" destOrd="0" presId="urn:microsoft.com/office/officeart/2008/layout/LinedList"/>
    <dgm:cxn modelId="{6CF7EF51-1C56-4129-BAA3-14B5D9193271}" type="presParOf" srcId="{BD2F3DBF-D758-4CBC-B419-15EFEB09D940}" destId="{2473032C-685C-4127-A020-DA7BC2BE3216}" srcOrd="9" destOrd="0" presId="urn:microsoft.com/office/officeart/2008/layout/LinedList"/>
    <dgm:cxn modelId="{433BD4EC-3F6D-4E19-A026-35E37BD844F7}" type="presParOf" srcId="{2473032C-685C-4127-A020-DA7BC2BE3216}" destId="{888BA84A-B8FC-4154-841E-DFFC2A929431}" srcOrd="0" destOrd="0" presId="urn:microsoft.com/office/officeart/2008/layout/LinedList"/>
    <dgm:cxn modelId="{E9B57886-3B34-42A8-ADD5-F63330777F1C}" type="presParOf" srcId="{2473032C-685C-4127-A020-DA7BC2BE3216}" destId="{43A32010-E726-435F-841F-B5AB7A7112AF}" srcOrd="1" destOrd="0" presId="urn:microsoft.com/office/officeart/2008/layout/LinedList"/>
    <dgm:cxn modelId="{70258545-7C24-4F49-9176-B62B8E8FCA99}" type="presParOf" srcId="{BD2F3DBF-D758-4CBC-B419-15EFEB09D940}" destId="{85EC1D45-6D63-4DF8-9B8D-73EB90C2D860}" srcOrd="10" destOrd="0" presId="urn:microsoft.com/office/officeart/2008/layout/LinedList"/>
    <dgm:cxn modelId="{A1985075-2313-4B1F-B668-B68C5BE1CF7B}" type="presParOf" srcId="{BD2F3DBF-D758-4CBC-B419-15EFEB09D940}" destId="{7B3558E8-4BCC-44D7-B5BA-859293F89574}" srcOrd="11" destOrd="0" presId="urn:microsoft.com/office/officeart/2008/layout/LinedList"/>
    <dgm:cxn modelId="{33E0ADD8-2E18-4D0F-B715-286FAD921BCD}" type="presParOf" srcId="{7B3558E8-4BCC-44D7-B5BA-859293F89574}" destId="{6EEF417E-3AC1-4AED-96F7-1999EC3B6092}" srcOrd="0" destOrd="0" presId="urn:microsoft.com/office/officeart/2008/layout/LinedList"/>
    <dgm:cxn modelId="{8581EBE2-8C6A-43F4-8ACB-9DF1E5371200}" type="presParOf" srcId="{7B3558E8-4BCC-44D7-B5BA-859293F89574}" destId="{324072D1-1FB6-45AC-932C-36D7A8CCCF2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BDF769B-935A-434D-A50C-3C33FF97B3D7}"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4BEFFFB2-DFB5-4AEA-9F3B-DC18F2D7E978}">
      <dgm:prSet phldrT="[Text]"/>
      <dgm:spPr>
        <a:solidFill>
          <a:srgbClr val="660066"/>
        </a:solidFill>
      </dgm:spPr>
      <dgm:t>
        <a:bodyPr/>
        <a:lstStyle/>
        <a:p>
          <a:r>
            <a:rPr lang="en-US" dirty="0"/>
            <a:t>The Calendar App- Practice Opportunity</a:t>
          </a:r>
        </a:p>
      </dgm:t>
    </dgm:pt>
    <dgm:pt modelId="{541D7A1B-894F-4DFA-9714-BD37AA17AEF0}" type="parTrans" cxnId="{26B43614-51AC-4A21-BBFF-6042FF49A6FE}">
      <dgm:prSet/>
      <dgm:spPr/>
      <dgm:t>
        <a:bodyPr/>
        <a:lstStyle/>
        <a:p>
          <a:endParaRPr lang="en-US"/>
        </a:p>
      </dgm:t>
    </dgm:pt>
    <dgm:pt modelId="{B65386E8-CC32-4DBF-94D5-5860DED6A6EA}" type="sibTrans" cxnId="{26B43614-51AC-4A21-BBFF-6042FF49A6FE}">
      <dgm:prSet/>
      <dgm:spPr/>
      <dgm:t>
        <a:bodyPr/>
        <a:lstStyle/>
        <a:p>
          <a:endParaRPr lang="en-US"/>
        </a:p>
      </dgm:t>
    </dgm:pt>
    <dgm:pt modelId="{2D091866-935A-4A2C-B683-978CB0D8B95F}">
      <dgm:prSet phldrT="[Text]"/>
      <dgm:spPr>
        <a:solidFill>
          <a:srgbClr val="003300"/>
        </a:solidFill>
      </dgm:spPr>
      <dgm:t>
        <a:bodyPr/>
        <a:lstStyle/>
        <a:p>
          <a:r>
            <a:rPr lang="en-US" dirty="0"/>
            <a:t>Accessibility</a:t>
          </a:r>
        </a:p>
      </dgm:t>
    </dgm:pt>
    <dgm:pt modelId="{DB436598-E8BD-443E-88E5-0F17F082393E}" type="parTrans" cxnId="{6B41BBA6-1E8B-4AD4-A237-47EB75197B57}">
      <dgm:prSet/>
      <dgm:spPr/>
      <dgm:t>
        <a:bodyPr/>
        <a:lstStyle/>
        <a:p>
          <a:endParaRPr lang="en-US"/>
        </a:p>
      </dgm:t>
    </dgm:pt>
    <dgm:pt modelId="{73D8F0EB-22FD-4F6E-88DB-D5A4F9A5F950}" type="sibTrans" cxnId="{6B41BBA6-1E8B-4AD4-A237-47EB75197B57}">
      <dgm:prSet/>
      <dgm:spPr/>
      <dgm:t>
        <a:bodyPr/>
        <a:lstStyle/>
        <a:p>
          <a:endParaRPr lang="en-US"/>
        </a:p>
      </dgm:t>
    </dgm:pt>
    <dgm:pt modelId="{C63E2097-E7E5-4DF3-A7C3-EA1DA5E8472C}">
      <dgm:prSet phldrT="[Text]"/>
      <dgm:spPr>
        <a:solidFill>
          <a:srgbClr val="000066"/>
        </a:solidFill>
      </dgm:spPr>
      <dgm:t>
        <a:bodyPr/>
        <a:lstStyle/>
        <a:p>
          <a:r>
            <a:rPr lang="en-US" dirty="0"/>
            <a:t>Voice Typing – Practice Opportunity</a:t>
          </a:r>
        </a:p>
      </dgm:t>
    </dgm:pt>
    <dgm:pt modelId="{A84113F2-7CD9-4DDB-9CE1-D0596D7729B3}" type="parTrans" cxnId="{C41E2F1B-EE5F-49C7-B4B3-B39EC2726E50}">
      <dgm:prSet/>
      <dgm:spPr/>
      <dgm:t>
        <a:bodyPr/>
        <a:lstStyle/>
        <a:p>
          <a:endParaRPr lang="en-US"/>
        </a:p>
      </dgm:t>
    </dgm:pt>
    <dgm:pt modelId="{C42CA0F0-89C4-4854-924B-1DB198C9A245}" type="sibTrans" cxnId="{C41E2F1B-EE5F-49C7-B4B3-B39EC2726E50}">
      <dgm:prSet/>
      <dgm:spPr/>
      <dgm:t>
        <a:bodyPr/>
        <a:lstStyle/>
        <a:p>
          <a:endParaRPr lang="en-US"/>
        </a:p>
      </dgm:t>
    </dgm:pt>
    <dgm:pt modelId="{87D6B0EF-00CC-404A-BF95-A924FF2146D0}" type="pres">
      <dgm:prSet presAssocID="{3BDF769B-935A-434D-A50C-3C33FF97B3D7}" presName="Name0" presStyleCnt="0">
        <dgm:presLayoutVars>
          <dgm:dir/>
          <dgm:animLvl val="lvl"/>
          <dgm:resizeHandles val="exact"/>
        </dgm:presLayoutVars>
      </dgm:prSet>
      <dgm:spPr/>
    </dgm:pt>
    <dgm:pt modelId="{1B28CC8D-7633-4F16-A65D-0E7462F60A59}" type="pres">
      <dgm:prSet presAssocID="{C63E2097-E7E5-4DF3-A7C3-EA1DA5E8472C}" presName="boxAndChildren" presStyleCnt="0"/>
      <dgm:spPr/>
    </dgm:pt>
    <dgm:pt modelId="{B54D5743-037F-452B-880A-E77F490EAD66}" type="pres">
      <dgm:prSet presAssocID="{C63E2097-E7E5-4DF3-A7C3-EA1DA5E8472C}" presName="parentTextBox" presStyleLbl="node1" presStyleIdx="0" presStyleCnt="3"/>
      <dgm:spPr/>
    </dgm:pt>
    <dgm:pt modelId="{7365FF57-85F2-4B7F-99D7-D700BA95FABC}" type="pres">
      <dgm:prSet presAssocID="{73D8F0EB-22FD-4F6E-88DB-D5A4F9A5F950}" presName="sp" presStyleCnt="0"/>
      <dgm:spPr/>
    </dgm:pt>
    <dgm:pt modelId="{B19D8CB0-7AB3-4A43-A686-5D077D143BE6}" type="pres">
      <dgm:prSet presAssocID="{2D091866-935A-4A2C-B683-978CB0D8B95F}" presName="arrowAndChildren" presStyleCnt="0"/>
      <dgm:spPr/>
    </dgm:pt>
    <dgm:pt modelId="{30F42083-70E9-4B44-A1F0-882A29B606BC}" type="pres">
      <dgm:prSet presAssocID="{2D091866-935A-4A2C-B683-978CB0D8B95F}" presName="parentTextArrow" presStyleLbl="node1" presStyleIdx="1" presStyleCnt="3"/>
      <dgm:spPr/>
    </dgm:pt>
    <dgm:pt modelId="{D585F103-77CC-4433-9A38-009FEF394034}" type="pres">
      <dgm:prSet presAssocID="{B65386E8-CC32-4DBF-94D5-5860DED6A6EA}" presName="sp" presStyleCnt="0"/>
      <dgm:spPr/>
    </dgm:pt>
    <dgm:pt modelId="{D1AC2997-BA03-431D-8B7C-FE27BEC6F0AE}" type="pres">
      <dgm:prSet presAssocID="{4BEFFFB2-DFB5-4AEA-9F3B-DC18F2D7E978}" presName="arrowAndChildren" presStyleCnt="0"/>
      <dgm:spPr/>
    </dgm:pt>
    <dgm:pt modelId="{88A762AF-A8B0-4FF7-82D6-4D829A5DDEA8}" type="pres">
      <dgm:prSet presAssocID="{4BEFFFB2-DFB5-4AEA-9F3B-DC18F2D7E978}" presName="parentTextArrow" presStyleLbl="node1" presStyleIdx="2" presStyleCnt="3"/>
      <dgm:spPr/>
    </dgm:pt>
  </dgm:ptLst>
  <dgm:cxnLst>
    <dgm:cxn modelId="{26B43614-51AC-4A21-BBFF-6042FF49A6FE}" srcId="{3BDF769B-935A-434D-A50C-3C33FF97B3D7}" destId="{4BEFFFB2-DFB5-4AEA-9F3B-DC18F2D7E978}" srcOrd="0" destOrd="0" parTransId="{541D7A1B-894F-4DFA-9714-BD37AA17AEF0}" sibTransId="{B65386E8-CC32-4DBF-94D5-5860DED6A6EA}"/>
    <dgm:cxn modelId="{C41E2F1B-EE5F-49C7-B4B3-B39EC2726E50}" srcId="{3BDF769B-935A-434D-A50C-3C33FF97B3D7}" destId="{C63E2097-E7E5-4DF3-A7C3-EA1DA5E8472C}" srcOrd="2" destOrd="0" parTransId="{A84113F2-7CD9-4DDB-9CE1-D0596D7729B3}" sibTransId="{C42CA0F0-89C4-4854-924B-1DB198C9A245}"/>
    <dgm:cxn modelId="{66192B66-22C3-41AB-B724-21BAA6663CED}" type="presOf" srcId="{2D091866-935A-4A2C-B683-978CB0D8B95F}" destId="{30F42083-70E9-4B44-A1F0-882A29B606BC}" srcOrd="0" destOrd="0" presId="urn:microsoft.com/office/officeart/2005/8/layout/process4"/>
    <dgm:cxn modelId="{8FB17F7D-F8A0-4CA8-9376-C6E08EF738EF}" type="presOf" srcId="{C63E2097-E7E5-4DF3-A7C3-EA1DA5E8472C}" destId="{B54D5743-037F-452B-880A-E77F490EAD66}" srcOrd="0" destOrd="0" presId="urn:microsoft.com/office/officeart/2005/8/layout/process4"/>
    <dgm:cxn modelId="{DC92FB89-F4AD-46A3-ADD9-E51818AE7D33}" type="presOf" srcId="{3BDF769B-935A-434D-A50C-3C33FF97B3D7}" destId="{87D6B0EF-00CC-404A-BF95-A924FF2146D0}" srcOrd="0" destOrd="0" presId="urn:microsoft.com/office/officeart/2005/8/layout/process4"/>
    <dgm:cxn modelId="{C9F3059D-D846-4840-948F-3467F6F5CE11}" type="presOf" srcId="{4BEFFFB2-DFB5-4AEA-9F3B-DC18F2D7E978}" destId="{88A762AF-A8B0-4FF7-82D6-4D829A5DDEA8}" srcOrd="0" destOrd="0" presId="urn:microsoft.com/office/officeart/2005/8/layout/process4"/>
    <dgm:cxn modelId="{6B41BBA6-1E8B-4AD4-A237-47EB75197B57}" srcId="{3BDF769B-935A-434D-A50C-3C33FF97B3D7}" destId="{2D091866-935A-4A2C-B683-978CB0D8B95F}" srcOrd="1" destOrd="0" parTransId="{DB436598-E8BD-443E-88E5-0F17F082393E}" sibTransId="{73D8F0EB-22FD-4F6E-88DB-D5A4F9A5F950}"/>
    <dgm:cxn modelId="{41E3AEC6-1136-4DBF-BAEA-54DCAA607576}" type="presParOf" srcId="{87D6B0EF-00CC-404A-BF95-A924FF2146D0}" destId="{1B28CC8D-7633-4F16-A65D-0E7462F60A59}" srcOrd="0" destOrd="0" presId="urn:microsoft.com/office/officeart/2005/8/layout/process4"/>
    <dgm:cxn modelId="{6B9C1D71-07E7-487D-843A-D3B74892888E}" type="presParOf" srcId="{1B28CC8D-7633-4F16-A65D-0E7462F60A59}" destId="{B54D5743-037F-452B-880A-E77F490EAD66}" srcOrd="0" destOrd="0" presId="urn:microsoft.com/office/officeart/2005/8/layout/process4"/>
    <dgm:cxn modelId="{87507EB3-D5A7-4136-B7D9-C64B91998E3D}" type="presParOf" srcId="{87D6B0EF-00CC-404A-BF95-A924FF2146D0}" destId="{7365FF57-85F2-4B7F-99D7-D700BA95FABC}" srcOrd="1" destOrd="0" presId="urn:microsoft.com/office/officeart/2005/8/layout/process4"/>
    <dgm:cxn modelId="{C299D912-D972-4FB9-B466-D5CA3B5417BE}" type="presParOf" srcId="{87D6B0EF-00CC-404A-BF95-A924FF2146D0}" destId="{B19D8CB0-7AB3-4A43-A686-5D077D143BE6}" srcOrd="2" destOrd="0" presId="urn:microsoft.com/office/officeart/2005/8/layout/process4"/>
    <dgm:cxn modelId="{3246C7A5-58B1-4FC3-914B-35AF2E0D0D0C}" type="presParOf" srcId="{B19D8CB0-7AB3-4A43-A686-5D077D143BE6}" destId="{30F42083-70E9-4B44-A1F0-882A29B606BC}" srcOrd="0" destOrd="0" presId="urn:microsoft.com/office/officeart/2005/8/layout/process4"/>
    <dgm:cxn modelId="{8E79BC67-7517-49F8-97AA-6B04BD720025}" type="presParOf" srcId="{87D6B0EF-00CC-404A-BF95-A924FF2146D0}" destId="{D585F103-77CC-4433-9A38-009FEF394034}" srcOrd="3" destOrd="0" presId="urn:microsoft.com/office/officeart/2005/8/layout/process4"/>
    <dgm:cxn modelId="{3426697D-C4F7-4298-AABD-330616AE1910}" type="presParOf" srcId="{87D6B0EF-00CC-404A-BF95-A924FF2146D0}" destId="{D1AC2997-BA03-431D-8B7C-FE27BEC6F0AE}" srcOrd="4" destOrd="0" presId="urn:microsoft.com/office/officeart/2005/8/layout/process4"/>
    <dgm:cxn modelId="{DDEE9DD4-75E7-4532-80E1-55EB0292ED01}" type="presParOf" srcId="{D1AC2997-BA03-431D-8B7C-FE27BEC6F0AE}" destId="{88A762AF-A8B0-4FF7-82D6-4D829A5DDEA8}"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0437FC-D865-4657-9F33-8D8D8DDB726E}">
      <dsp:nvSpPr>
        <dsp:cNvPr id="0" name=""/>
        <dsp:cNvSpPr/>
      </dsp:nvSpPr>
      <dsp:spPr>
        <a:xfrm>
          <a:off x="0" y="4376273"/>
          <a:ext cx="8483600" cy="574383"/>
        </a:xfrm>
        <a:prstGeom prst="rect">
          <a:avLst/>
        </a:prstGeom>
        <a:solidFill>
          <a:srgbClr val="663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t>Gestures on IOS – Practice Opportunity </a:t>
          </a:r>
        </a:p>
      </dsp:txBody>
      <dsp:txXfrm>
        <a:off x="0" y="4376273"/>
        <a:ext cx="8483600" cy="574383"/>
      </dsp:txXfrm>
    </dsp:sp>
    <dsp:sp modelId="{19772DE9-AE10-44A2-AF6E-79FF2F018B2E}">
      <dsp:nvSpPr>
        <dsp:cNvPr id="0" name=""/>
        <dsp:cNvSpPr/>
      </dsp:nvSpPr>
      <dsp:spPr>
        <a:xfrm rot="10800000">
          <a:off x="0" y="3501487"/>
          <a:ext cx="8483600" cy="883401"/>
        </a:xfrm>
        <a:prstGeom prst="upArrowCallout">
          <a:avLst/>
        </a:prstGeom>
        <a:solidFill>
          <a:srgbClr val="003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t>The Home Screen – Group Activity</a:t>
          </a:r>
        </a:p>
      </dsp:txBody>
      <dsp:txXfrm rot="10800000">
        <a:off x="0" y="3501487"/>
        <a:ext cx="8483600" cy="574007"/>
      </dsp:txXfrm>
    </dsp:sp>
    <dsp:sp modelId="{FA80784C-2C65-4915-A733-7B1B9286719C}">
      <dsp:nvSpPr>
        <dsp:cNvPr id="0" name=""/>
        <dsp:cNvSpPr/>
      </dsp:nvSpPr>
      <dsp:spPr>
        <a:xfrm rot="10800000">
          <a:off x="0" y="2626701"/>
          <a:ext cx="8483600" cy="883401"/>
        </a:xfrm>
        <a:prstGeom prst="upArrowCallout">
          <a:avLst/>
        </a:prstGeom>
        <a:solidFill>
          <a:srgbClr val="0000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t>The Basics – Powering on – Practice Opportunity</a:t>
          </a:r>
        </a:p>
      </dsp:txBody>
      <dsp:txXfrm rot="10800000">
        <a:off x="0" y="2626701"/>
        <a:ext cx="8483600" cy="574007"/>
      </dsp:txXfrm>
    </dsp:sp>
    <dsp:sp modelId="{72426CFE-A4CF-4D66-85E9-43037ADAD3CB}">
      <dsp:nvSpPr>
        <dsp:cNvPr id="0" name=""/>
        <dsp:cNvSpPr/>
      </dsp:nvSpPr>
      <dsp:spPr>
        <a:xfrm rot="10800000">
          <a:off x="0" y="1751915"/>
          <a:ext cx="8483600" cy="883401"/>
        </a:xfrm>
        <a:prstGeom prst="upArrowCallout">
          <a:avLst/>
        </a:prstGeom>
        <a:solidFill>
          <a:srgbClr val="6600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t>Security Basics</a:t>
          </a:r>
        </a:p>
      </dsp:txBody>
      <dsp:txXfrm rot="10800000">
        <a:off x="0" y="1751915"/>
        <a:ext cx="8483600" cy="574007"/>
      </dsp:txXfrm>
    </dsp:sp>
    <dsp:sp modelId="{A97895E6-EB78-47D5-9D51-A3320B71D230}">
      <dsp:nvSpPr>
        <dsp:cNvPr id="0" name=""/>
        <dsp:cNvSpPr/>
      </dsp:nvSpPr>
      <dsp:spPr>
        <a:xfrm rot="10800000">
          <a:off x="0" y="877129"/>
          <a:ext cx="8483600" cy="883401"/>
        </a:xfrm>
        <a:prstGeom prst="upArrowCallout">
          <a:avLst/>
        </a:prstGeom>
        <a:solidFill>
          <a:srgbClr val="8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t>Operating Systems</a:t>
          </a:r>
        </a:p>
      </dsp:txBody>
      <dsp:txXfrm rot="10800000">
        <a:off x="0" y="877129"/>
        <a:ext cx="8483600" cy="574007"/>
      </dsp:txXfrm>
    </dsp:sp>
    <dsp:sp modelId="{85C82971-17C5-430A-A6EA-ED5487EA7B91}">
      <dsp:nvSpPr>
        <dsp:cNvPr id="0" name=""/>
        <dsp:cNvSpPr/>
      </dsp:nvSpPr>
      <dsp:spPr>
        <a:xfrm rot="10800000">
          <a:off x="0" y="390"/>
          <a:ext cx="8483600" cy="883401"/>
        </a:xfrm>
        <a:prstGeom prst="upArrowCallout">
          <a:avLst/>
        </a:prstGeom>
        <a:solidFill>
          <a:srgbClr val="0033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t>Laptop, tablets, and smartphone description </a:t>
          </a:r>
        </a:p>
      </dsp:txBody>
      <dsp:txXfrm rot="10800000">
        <a:off x="0" y="390"/>
        <a:ext cx="8483600" cy="5740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B7189E-31C9-4D7A-9C90-797D8F5F8206}">
      <dsp:nvSpPr>
        <dsp:cNvPr id="0" name=""/>
        <dsp:cNvSpPr/>
      </dsp:nvSpPr>
      <dsp:spPr>
        <a:xfrm>
          <a:off x="2151479" y="345791"/>
          <a:ext cx="2196000" cy="2196000"/>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B3C717-7709-467C-B3C1-BAE8CC9A6937}">
      <dsp:nvSpPr>
        <dsp:cNvPr id="0" name=""/>
        <dsp:cNvSpPr/>
      </dsp:nvSpPr>
      <dsp:spPr>
        <a:xfrm>
          <a:off x="2664965" y="850621"/>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D2FE26DD-7171-4170-BEEC-784112DA4F72}">
      <dsp:nvSpPr>
        <dsp:cNvPr id="0" name=""/>
        <dsp:cNvSpPr/>
      </dsp:nvSpPr>
      <dsp:spPr>
        <a:xfrm>
          <a:off x="1449479" y="3225792"/>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955800">
            <a:lnSpc>
              <a:spcPct val="100000"/>
            </a:lnSpc>
            <a:spcBef>
              <a:spcPct val="0"/>
            </a:spcBef>
            <a:spcAft>
              <a:spcPct val="35000"/>
            </a:spcAft>
            <a:buNone/>
            <a:defRPr cap="all"/>
          </a:pPr>
          <a:r>
            <a:rPr lang="en-US" sz="4400" kern="1200" dirty="0"/>
            <a:t>IOS</a:t>
          </a:r>
        </a:p>
      </dsp:txBody>
      <dsp:txXfrm>
        <a:off x="1449479" y="3225792"/>
        <a:ext cx="3600000" cy="720000"/>
      </dsp:txXfrm>
    </dsp:sp>
    <dsp:sp modelId="{43D072BD-4E01-4011-84BA-A7F7FC4A0717}">
      <dsp:nvSpPr>
        <dsp:cNvPr id="0" name=""/>
        <dsp:cNvSpPr/>
      </dsp:nvSpPr>
      <dsp:spPr>
        <a:xfrm>
          <a:off x="6381479" y="345791"/>
          <a:ext cx="2196000" cy="2196000"/>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CE4A1B-2987-4FA9-A0CA-B8799B40F930}">
      <dsp:nvSpPr>
        <dsp:cNvPr id="0" name=""/>
        <dsp:cNvSpPr/>
      </dsp:nvSpPr>
      <dsp:spPr>
        <a:xfrm>
          <a:off x="6849480" y="813791"/>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39CB028-4C34-4D9D-A21D-7DAB785FFA31}">
      <dsp:nvSpPr>
        <dsp:cNvPr id="0" name=""/>
        <dsp:cNvSpPr/>
      </dsp:nvSpPr>
      <dsp:spPr>
        <a:xfrm>
          <a:off x="5679479" y="3225792"/>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955800">
            <a:lnSpc>
              <a:spcPct val="100000"/>
            </a:lnSpc>
            <a:spcBef>
              <a:spcPct val="0"/>
            </a:spcBef>
            <a:spcAft>
              <a:spcPct val="35000"/>
            </a:spcAft>
            <a:buNone/>
            <a:defRPr cap="all"/>
          </a:pPr>
          <a:r>
            <a:rPr lang="en-US" sz="4400" kern="1200"/>
            <a:t>Android</a:t>
          </a:r>
        </a:p>
      </dsp:txBody>
      <dsp:txXfrm>
        <a:off x="5679479" y="3225792"/>
        <a:ext cx="360000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EF8946-82EF-4C48-BF00-5C49EE551B6F}">
      <dsp:nvSpPr>
        <dsp:cNvPr id="0" name=""/>
        <dsp:cNvSpPr/>
      </dsp:nvSpPr>
      <dsp:spPr>
        <a:xfrm>
          <a:off x="0" y="2942"/>
          <a:ext cx="7250853"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6F7481-5F45-44BE-B592-5823865CED20}">
      <dsp:nvSpPr>
        <dsp:cNvPr id="0" name=""/>
        <dsp:cNvSpPr/>
      </dsp:nvSpPr>
      <dsp:spPr>
        <a:xfrm>
          <a:off x="0" y="2942"/>
          <a:ext cx="7250853" cy="1003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US" sz="4600" kern="1200"/>
            <a:t>Tap</a:t>
          </a:r>
        </a:p>
      </dsp:txBody>
      <dsp:txXfrm>
        <a:off x="0" y="2942"/>
        <a:ext cx="7250853" cy="1003447"/>
      </dsp:txXfrm>
    </dsp:sp>
    <dsp:sp modelId="{170EAE42-1A86-40D3-A3E8-9700CCB608A0}">
      <dsp:nvSpPr>
        <dsp:cNvPr id="0" name=""/>
        <dsp:cNvSpPr/>
      </dsp:nvSpPr>
      <dsp:spPr>
        <a:xfrm>
          <a:off x="0" y="1006390"/>
          <a:ext cx="7250853" cy="0"/>
        </a:xfrm>
        <a:prstGeom prst="line">
          <a:avLst/>
        </a:prstGeom>
        <a:solidFill>
          <a:schemeClr val="accent2">
            <a:hueOff val="-3600000"/>
            <a:satOff val="18907"/>
            <a:lumOff val="5372"/>
            <a:alphaOff val="0"/>
          </a:schemeClr>
        </a:solidFill>
        <a:ln w="12700" cap="flat" cmpd="sng" algn="ctr">
          <a:solidFill>
            <a:schemeClr val="accent2">
              <a:hueOff val="-3600000"/>
              <a:satOff val="18907"/>
              <a:lumOff val="537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4AB7F3-D147-4DE3-8FA2-3704A160DBAD}">
      <dsp:nvSpPr>
        <dsp:cNvPr id="0" name=""/>
        <dsp:cNvSpPr/>
      </dsp:nvSpPr>
      <dsp:spPr>
        <a:xfrm>
          <a:off x="0" y="1006390"/>
          <a:ext cx="7250853" cy="1003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US" sz="4600" kern="1200"/>
            <a:t>Tap and hold and drag</a:t>
          </a:r>
        </a:p>
      </dsp:txBody>
      <dsp:txXfrm>
        <a:off x="0" y="1006390"/>
        <a:ext cx="7250853" cy="1003447"/>
      </dsp:txXfrm>
    </dsp:sp>
    <dsp:sp modelId="{0425ADF2-70C1-41A7-933C-56F91D55918D}">
      <dsp:nvSpPr>
        <dsp:cNvPr id="0" name=""/>
        <dsp:cNvSpPr/>
      </dsp:nvSpPr>
      <dsp:spPr>
        <a:xfrm>
          <a:off x="0" y="2009838"/>
          <a:ext cx="7250853" cy="0"/>
        </a:xfrm>
        <a:prstGeom prst="line">
          <a:avLst/>
        </a:prstGeom>
        <a:solidFill>
          <a:schemeClr val="accent2">
            <a:hueOff val="-7200000"/>
            <a:satOff val="37815"/>
            <a:lumOff val="10745"/>
            <a:alphaOff val="0"/>
          </a:schemeClr>
        </a:solidFill>
        <a:ln w="12700" cap="flat" cmpd="sng" algn="ctr">
          <a:solidFill>
            <a:schemeClr val="accent2">
              <a:hueOff val="-7200000"/>
              <a:satOff val="37815"/>
              <a:lumOff val="1074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CD463B-B7FE-48B0-9BB2-2DC62A23F721}">
      <dsp:nvSpPr>
        <dsp:cNvPr id="0" name=""/>
        <dsp:cNvSpPr/>
      </dsp:nvSpPr>
      <dsp:spPr>
        <a:xfrm>
          <a:off x="0" y="2009838"/>
          <a:ext cx="7250853" cy="1003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US" sz="4600" kern="1200"/>
            <a:t>Scroll</a:t>
          </a:r>
        </a:p>
      </dsp:txBody>
      <dsp:txXfrm>
        <a:off x="0" y="2009838"/>
        <a:ext cx="7250853" cy="1003447"/>
      </dsp:txXfrm>
    </dsp:sp>
    <dsp:sp modelId="{68FCB998-F9B0-4A2C-86D3-EA3E68EEF7E5}">
      <dsp:nvSpPr>
        <dsp:cNvPr id="0" name=""/>
        <dsp:cNvSpPr/>
      </dsp:nvSpPr>
      <dsp:spPr>
        <a:xfrm>
          <a:off x="0" y="3013286"/>
          <a:ext cx="7250853" cy="0"/>
        </a:xfrm>
        <a:prstGeom prst="line">
          <a:avLst/>
        </a:prstGeom>
        <a:solidFill>
          <a:schemeClr val="accent2">
            <a:hueOff val="-10800000"/>
            <a:satOff val="56722"/>
            <a:lumOff val="16117"/>
            <a:alphaOff val="0"/>
          </a:schemeClr>
        </a:solidFill>
        <a:ln w="12700" cap="flat" cmpd="sng" algn="ctr">
          <a:solidFill>
            <a:schemeClr val="accent2">
              <a:hueOff val="-10800000"/>
              <a:satOff val="56722"/>
              <a:lumOff val="1611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7C80C9-36BF-44AB-81F6-8D3033BD4B2C}">
      <dsp:nvSpPr>
        <dsp:cNvPr id="0" name=""/>
        <dsp:cNvSpPr/>
      </dsp:nvSpPr>
      <dsp:spPr>
        <a:xfrm>
          <a:off x="0" y="3013286"/>
          <a:ext cx="7250853" cy="1003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US" sz="4600" kern="1200"/>
            <a:t>Swipe</a:t>
          </a:r>
        </a:p>
      </dsp:txBody>
      <dsp:txXfrm>
        <a:off x="0" y="3013286"/>
        <a:ext cx="7250853" cy="1003447"/>
      </dsp:txXfrm>
    </dsp:sp>
    <dsp:sp modelId="{BCEC3C66-760E-473F-8058-7B9852F3A18A}">
      <dsp:nvSpPr>
        <dsp:cNvPr id="0" name=""/>
        <dsp:cNvSpPr/>
      </dsp:nvSpPr>
      <dsp:spPr>
        <a:xfrm>
          <a:off x="0" y="4016734"/>
          <a:ext cx="7250853" cy="0"/>
        </a:xfrm>
        <a:prstGeom prst="line">
          <a:avLst/>
        </a:prstGeom>
        <a:solidFill>
          <a:schemeClr val="accent2">
            <a:hueOff val="-14400000"/>
            <a:satOff val="75630"/>
            <a:lumOff val="21490"/>
            <a:alphaOff val="0"/>
          </a:schemeClr>
        </a:solidFill>
        <a:ln w="12700" cap="flat" cmpd="sng" algn="ctr">
          <a:solidFill>
            <a:schemeClr val="accent2">
              <a:hueOff val="-14400000"/>
              <a:satOff val="75630"/>
              <a:lumOff val="2149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8BA84A-B8FC-4154-841E-DFFC2A929431}">
      <dsp:nvSpPr>
        <dsp:cNvPr id="0" name=""/>
        <dsp:cNvSpPr/>
      </dsp:nvSpPr>
      <dsp:spPr>
        <a:xfrm>
          <a:off x="0" y="4016734"/>
          <a:ext cx="7250853" cy="1003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US" sz="4600" kern="1200"/>
            <a:t>Pinch to zoom</a:t>
          </a:r>
        </a:p>
      </dsp:txBody>
      <dsp:txXfrm>
        <a:off x="0" y="4016734"/>
        <a:ext cx="7250853" cy="1003447"/>
      </dsp:txXfrm>
    </dsp:sp>
    <dsp:sp modelId="{85EC1D45-6D63-4DF8-9B8D-73EB90C2D860}">
      <dsp:nvSpPr>
        <dsp:cNvPr id="0" name=""/>
        <dsp:cNvSpPr/>
      </dsp:nvSpPr>
      <dsp:spPr>
        <a:xfrm>
          <a:off x="0" y="5020182"/>
          <a:ext cx="7250853" cy="0"/>
        </a:xfrm>
        <a:prstGeom prst="line">
          <a:avLst/>
        </a:prstGeom>
        <a:solidFill>
          <a:schemeClr val="accent2">
            <a:hueOff val="-18000000"/>
            <a:satOff val="94537"/>
            <a:lumOff val="26862"/>
            <a:alphaOff val="0"/>
          </a:schemeClr>
        </a:solidFill>
        <a:ln w="12700" cap="flat" cmpd="sng" algn="ctr">
          <a:solidFill>
            <a:schemeClr val="accent2">
              <a:hueOff val="-18000000"/>
              <a:satOff val="94537"/>
              <a:lumOff val="2686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EF417E-3AC1-4AED-96F7-1999EC3B6092}">
      <dsp:nvSpPr>
        <dsp:cNvPr id="0" name=""/>
        <dsp:cNvSpPr/>
      </dsp:nvSpPr>
      <dsp:spPr>
        <a:xfrm>
          <a:off x="0" y="5020182"/>
          <a:ext cx="7250853" cy="1003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US" sz="4600" kern="1200"/>
            <a:t>Double tap</a:t>
          </a:r>
        </a:p>
      </dsp:txBody>
      <dsp:txXfrm>
        <a:off x="0" y="5020182"/>
        <a:ext cx="7250853" cy="10034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4D5743-037F-452B-880A-E77F490EAD66}">
      <dsp:nvSpPr>
        <dsp:cNvPr id="0" name=""/>
        <dsp:cNvSpPr/>
      </dsp:nvSpPr>
      <dsp:spPr>
        <a:xfrm>
          <a:off x="0" y="3728385"/>
          <a:ext cx="8483600" cy="1223739"/>
        </a:xfrm>
        <a:prstGeom prst="rect">
          <a:avLst/>
        </a:prstGeom>
        <a:solidFill>
          <a:srgbClr val="0000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r>
            <a:rPr lang="en-US" sz="3800" kern="1200" dirty="0"/>
            <a:t>Voice Typing – Practice Opportunity</a:t>
          </a:r>
        </a:p>
      </dsp:txBody>
      <dsp:txXfrm>
        <a:off x="0" y="3728385"/>
        <a:ext cx="8483600" cy="1223739"/>
      </dsp:txXfrm>
    </dsp:sp>
    <dsp:sp modelId="{30F42083-70E9-4B44-A1F0-882A29B606BC}">
      <dsp:nvSpPr>
        <dsp:cNvPr id="0" name=""/>
        <dsp:cNvSpPr/>
      </dsp:nvSpPr>
      <dsp:spPr>
        <a:xfrm rot="10800000">
          <a:off x="0" y="1864630"/>
          <a:ext cx="8483600" cy="1882110"/>
        </a:xfrm>
        <a:prstGeom prst="upArrowCallout">
          <a:avLst/>
        </a:prstGeom>
        <a:solidFill>
          <a:srgbClr val="003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r>
            <a:rPr lang="en-US" sz="3800" kern="1200" dirty="0"/>
            <a:t>Accessibility</a:t>
          </a:r>
        </a:p>
      </dsp:txBody>
      <dsp:txXfrm rot="10800000">
        <a:off x="0" y="1864630"/>
        <a:ext cx="8483600" cy="1222939"/>
      </dsp:txXfrm>
    </dsp:sp>
    <dsp:sp modelId="{88A762AF-A8B0-4FF7-82D6-4D829A5DDEA8}">
      <dsp:nvSpPr>
        <dsp:cNvPr id="0" name=""/>
        <dsp:cNvSpPr/>
      </dsp:nvSpPr>
      <dsp:spPr>
        <a:xfrm rot="10800000">
          <a:off x="0" y="875"/>
          <a:ext cx="8483600" cy="1882110"/>
        </a:xfrm>
        <a:prstGeom prst="upArrowCallout">
          <a:avLst/>
        </a:prstGeom>
        <a:solidFill>
          <a:srgbClr val="6600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r>
            <a:rPr lang="en-US" sz="3800" kern="1200" dirty="0"/>
            <a:t>The Calendar App- Practice Opportunity</a:t>
          </a:r>
        </a:p>
      </dsp:txBody>
      <dsp:txXfrm rot="10800000">
        <a:off x="0" y="875"/>
        <a:ext cx="8483600" cy="1222939"/>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14AD16E-2658-B34D-86D5-042195B32707}" type="datetimeFigureOut">
              <a:rPr lang="en-US" smtClean="0"/>
              <a:t>10/2/2023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ABE4174-4810-B64F-BC74-9939E9C39BD9}" type="slidenum">
              <a:rPr lang="en-US" smtClean="0"/>
              <a:t>‹#›</a:t>
            </a:fld>
            <a:endParaRPr lang="en-US" dirty="0"/>
          </a:p>
        </p:txBody>
      </p:sp>
    </p:spTree>
    <p:extLst>
      <p:ext uri="{BB962C8B-B14F-4D97-AF65-F5344CB8AC3E}">
        <p14:creationId xmlns:p14="http://schemas.microsoft.com/office/powerpoint/2010/main" val="562964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pixabay.com/users/200degrees-2051452/?utm_source=link-attribution&amp;utm_medium=referral&amp;utm_campaign=image&amp;utm_content=1537387"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pixabay.com/?utm_source=link-attribution&amp;utm_medium=referral&amp;utm_campaign=image&amp;utm_content=1537387"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Have this slide up as participants arrive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sz="1200" dirty="0">
              <a:latin typeface="Calibri" panose="020F0502020204030204" pitchFamily="34" charset="0"/>
            </a:endParaRPr>
          </a:p>
          <a:p>
            <a:r>
              <a:rPr lang="en-US" b="0" i="0" dirty="0">
                <a:solidFill>
                  <a:srgbClr val="000000"/>
                </a:solidFill>
                <a:effectLst/>
                <a:latin typeface="PlusJakartaSans"/>
              </a:rPr>
              <a:t>Photo by </a:t>
            </a:r>
            <a:r>
              <a:rPr lang="en-US" b="0" i="0" dirty="0" err="1">
                <a:solidFill>
                  <a:srgbClr val="000000"/>
                </a:solidFill>
                <a:effectLst/>
                <a:latin typeface="PlusJakartaSans"/>
              </a:rPr>
              <a:t>Thirdman</a:t>
            </a:r>
            <a:r>
              <a:rPr lang="en-US" b="0" i="0" dirty="0">
                <a:solidFill>
                  <a:srgbClr val="000000"/>
                </a:solidFill>
                <a:effectLst/>
                <a:latin typeface="PlusJakartaSans"/>
              </a:rPr>
              <a:t>: https://www.pexels.com/photo/a-group-of-people-having-a-discussion-while-looking-at-laptop-5256526/</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a:t>
            </a:fld>
            <a:endParaRPr lang="en-US" dirty="0"/>
          </a:p>
        </p:txBody>
      </p:sp>
    </p:spTree>
    <p:extLst>
      <p:ext uri="{BB962C8B-B14F-4D97-AF65-F5344CB8AC3E}">
        <p14:creationId xmlns:p14="http://schemas.microsoft.com/office/powerpoint/2010/main" val="1910610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Briefly highlight each of the buttons. </a:t>
            </a:r>
          </a:p>
          <a:p>
            <a:r>
              <a:rPr lang="en-US" sz="1200" b="1" dirty="0">
                <a:latin typeface="Calibri" panose="020F0502020204030204" pitchFamily="34" charset="0"/>
                <a:ea typeface="Calibri" panose="020F0502020204030204" pitchFamily="34" charset="0"/>
              </a:rPr>
              <a:t>Power button/Top button </a:t>
            </a:r>
            <a:r>
              <a:rPr lang="en-US" sz="1200" dirty="0">
                <a:latin typeface="Calibri" panose="020F0502020204030204" pitchFamily="34" charset="0"/>
                <a:ea typeface="Calibri" panose="020F0502020204030204" pitchFamily="34" charset="0"/>
              </a:rPr>
              <a:t>(on some iPhones this button is on the right side) – Press and hold - Powers the iPad on or off. Press briefly – puts iPad to sleep or wakes it up. </a:t>
            </a:r>
          </a:p>
          <a:p>
            <a:r>
              <a:rPr lang="en-US" sz="1200" b="1" dirty="0">
                <a:latin typeface="Calibri" panose="020F0502020204030204" pitchFamily="34" charset="0"/>
                <a:ea typeface="Calibri" panose="020F0502020204030204" pitchFamily="34" charset="0"/>
              </a:rPr>
              <a:t>Volume up and down buttons </a:t>
            </a:r>
            <a:r>
              <a:rPr lang="en-US" sz="1200" dirty="0">
                <a:latin typeface="Calibri" panose="020F0502020204030204" pitchFamily="34" charset="0"/>
                <a:ea typeface="Calibri" panose="020F0502020204030204" pitchFamily="34" charset="0"/>
              </a:rPr>
              <a:t>(can be located on either the right or left side depending on model) - Adjust the Sounds Effects or Listening volume by pressing either button. Can also mute the iPad by holding the Volume Down button.</a:t>
            </a:r>
          </a:p>
          <a:p>
            <a:r>
              <a:rPr lang="en-US" sz="1200" b="1" dirty="0">
                <a:latin typeface="Calibri" panose="020F0502020204030204" pitchFamily="34" charset="0"/>
                <a:ea typeface="Calibri" panose="020F0502020204030204" pitchFamily="34" charset="0"/>
              </a:rPr>
              <a:t>Home button </a:t>
            </a:r>
            <a:r>
              <a:rPr lang="en-US" sz="1200" dirty="0">
                <a:latin typeface="Calibri" panose="020F0502020204030204" pitchFamily="34" charset="0"/>
                <a:ea typeface="Calibri" panose="020F0502020204030204" pitchFamily="34" charset="0"/>
              </a:rPr>
              <a:t>– Returns the user to the home screen, but can also wake the iPad up, double click to change apps, or hold it down to speak to Siri.</a:t>
            </a:r>
          </a:p>
          <a:p>
            <a:r>
              <a:rPr lang="en-US" sz="1200" b="1" dirty="0">
                <a:latin typeface="Calibri" panose="020F0502020204030204" pitchFamily="34" charset="0"/>
                <a:ea typeface="Calibri" panose="020F0502020204030204" pitchFamily="34" charset="0"/>
              </a:rPr>
              <a:t>Dock Connector </a:t>
            </a:r>
            <a:r>
              <a:rPr lang="en-US" sz="1200" dirty="0">
                <a:latin typeface="Calibri" panose="020F0502020204030204" pitchFamily="34" charset="0"/>
                <a:ea typeface="Calibri" panose="020F0502020204030204" pitchFamily="34" charset="0"/>
              </a:rPr>
              <a:t>– An input/output port. Can be used to charge the device, sync iTunes, or plug in an adaptor accessory. </a:t>
            </a:r>
          </a:p>
          <a:p>
            <a:r>
              <a:rPr lang="en-US" sz="1200" b="1" dirty="0">
                <a:latin typeface="Calibri" panose="020F0502020204030204" pitchFamily="34" charset="0"/>
                <a:ea typeface="Calibri" panose="020F0502020204030204" pitchFamily="34" charset="0"/>
              </a:rPr>
              <a:t>Camera</a:t>
            </a:r>
            <a:r>
              <a:rPr lang="en-US" sz="1200" dirty="0">
                <a:latin typeface="Calibri" panose="020F0502020204030204" pitchFamily="34" charset="0"/>
                <a:ea typeface="Calibri" panose="020F0502020204030204" pitchFamily="34" charset="0"/>
              </a:rPr>
              <a:t> – iPad has two cameras, front facing for selfies and videoconferencing, and back for taking pictures and video.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Device or photo of device</a:t>
            </a:r>
          </a:p>
          <a:p>
            <a:endParaRPr lang="en-US" sz="1200" dirty="0">
              <a:latin typeface="Calibri" panose="020F0502020204030204" pitchFamily="34" charset="0"/>
            </a:endParaRPr>
          </a:p>
          <a:p>
            <a:r>
              <a:rPr lang="en-US" sz="1200" b="1" dirty="0">
                <a:latin typeface="Calibri" panose="020F0502020204030204" pitchFamily="34" charset="0"/>
              </a:rPr>
              <a:t>Handouts</a:t>
            </a:r>
            <a:r>
              <a:rPr lang="en-US" sz="1200" dirty="0">
                <a:latin typeface="Calibri" panose="020F0502020204030204" pitchFamily="34" charset="0"/>
              </a:rPr>
              <a:t>:  iPad and Android button examples. </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10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10</a:t>
            </a:fld>
            <a:endParaRPr lang="en-US" dirty="0"/>
          </a:p>
        </p:txBody>
      </p:sp>
    </p:spTree>
    <p:extLst>
      <p:ext uri="{BB962C8B-B14F-4D97-AF65-F5344CB8AC3E}">
        <p14:creationId xmlns:p14="http://schemas.microsoft.com/office/powerpoint/2010/main" val="16494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dirty="0"/>
              <a:t>There are many versions of the android-based tablets with the most common being made by Google and Samsung.</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Handouts</a:t>
            </a:r>
            <a:r>
              <a:rPr lang="en-US" sz="1200" dirty="0">
                <a:latin typeface="Calibri" panose="020F0502020204030204" pitchFamily="34" charset="0"/>
              </a:rPr>
              <a:t>:  iPad and Android button examples. </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b="1" dirty="0"/>
          </a:p>
          <a:p>
            <a:endParaRPr lang="en-US" dirty="0"/>
          </a:p>
        </p:txBody>
      </p:sp>
      <p:sp>
        <p:nvSpPr>
          <p:cNvPr id="4" name="Slide Number Placeholder 3"/>
          <p:cNvSpPr>
            <a:spLocks noGrp="1"/>
          </p:cNvSpPr>
          <p:nvPr>
            <p:ph type="sldNum" sz="quarter" idx="5"/>
          </p:nvPr>
        </p:nvSpPr>
        <p:spPr/>
        <p:txBody>
          <a:bodyPr/>
          <a:lstStyle/>
          <a:p>
            <a:fld id="{D3BEC92D-C8E2-4A8F-BF2D-75109D630128}" type="slidenum">
              <a:rPr lang="en-US" smtClean="0"/>
              <a:t>11</a:t>
            </a:fld>
            <a:endParaRPr lang="en-US" dirty="0"/>
          </a:p>
        </p:txBody>
      </p:sp>
    </p:spTree>
    <p:extLst>
      <p:ext uri="{BB962C8B-B14F-4D97-AF65-F5344CB8AC3E}">
        <p14:creationId xmlns:p14="http://schemas.microsoft.com/office/powerpoint/2010/main" val="359484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Briefly highlight each of the buttons. </a:t>
            </a:r>
          </a:p>
          <a:p>
            <a:r>
              <a:rPr lang="en-US" sz="1200" b="1" dirty="0">
                <a:latin typeface="Calibri" panose="020F0502020204030204" pitchFamily="34" charset="0"/>
                <a:ea typeface="Calibri" panose="020F0502020204030204" pitchFamily="34" charset="0"/>
              </a:rPr>
              <a:t>Power button/Top button </a:t>
            </a:r>
            <a:r>
              <a:rPr lang="en-US" sz="1200" dirty="0">
                <a:latin typeface="Calibri" panose="020F0502020204030204" pitchFamily="34" charset="0"/>
                <a:ea typeface="Calibri" panose="020F0502020204030204" pitchFamily="34" charset="0"/>
              </a:rPr>
              <a:t>– Press and hold - Powers the tablet on or off. </a:t>
            </a:r>
          </a:p>
          <a:p>
            <a:r>
              <a:rPr lang="en-US" sz="1200" b="1" dirty="0">
                <a:latin typeface="Calibri" panose="020F0502020204030204" pitchFamily="34" charset="0"/>
                <a:ea typeface="Calibri" panose="020F0502020204030204" pitchFamily="34" charset="0"/>
              </a:rPr>
              <a:t>Volume up and down buttons </a:t>
            </a:r>
            <a:r>
              <a:rPr lang="en-US" sz="1200" dirty="0">
                <a:latin typeface="Calibri" panose="020F0502020204030204" pitchFamily="34" charset="0"/>
                <a:ea typeface="Calibri" panose="020F0502020204030204" pitchFamily="34" charset="0"/>
              </a:rPr>
              <a:t>(can be located on either the right or left side depending on model) - Adjust the Sounds Effects or Listening volume by pressing either button. </a:t>
            </a:r>
          </a:p>
          <a:p>
            <a:r>
              <a:rPr lang="en-US" sz="1200" b="1" dirty="0">
                <a:latin typeface="Calibri" panose="020F0502020204030204" pitchFamily="34" charset="0"/>
                <a:ea typeface="Calibri" panose="020F0502020204030204" pitchFamily="34" charset="0"/>
              </a:rPr>
              <a:t>Back and </a:t>
            </a:r>
            <a:r>
              <a:rPr lang="en-US" sz="1200" b="1" dirty="0" err="1">
                <a:latin typeface="Calibri" panose="020F0502020204030204" pitchFamily="34" charset="0"/>
                <a:ea typeface="Calibri" panose="020F0502020204030204" pitchFamily="34" charset="0"/>
              </a:rPr>
              <a:t>Recents</a:t>
            </a:r>
            <a:r>
              <a:rPr lang="en-US" sz="1200" b="1" dirty="0">
                <a:latin typeface="Calibri" panose="020F0502020204030204" pitchFamily="34" charset="0"/>
                <a:ea typeface="Calibri" panose="020F0502020204030204" pitchFamily="34" charset="0"/>
              </a:rPr>
              <a:t> Keys </a:t>
            </a:r>
            <a:r>
              <a:rPr lang="en-US" sz="1200" dirty="0">
                <a:latin typeface="Calibri" panose="020F0502020204030204" pitchFamily="34" charset="0"/>
                <a:ea typeface="Calibri" panose="020F0502020204030204" pitchFamily="34" charset="0"/>
              </a:rPr>
              <a:t>–  Functions like the forward and back buttons on a computer. </a:t>
            </a:r>
          </a:p>
          <a:p>
            <a:r>
              <a:rPr lang="en-US" sz="1200" b="1" dirty="0">
                <a:latin typeface="Calibri" panose="020F0502020204030204" pitchFamily="34" charset="0"/>
                <a:ea typeface="Calibri" panose="020F0502020204030204" pitchFamily="34" charset="0"/>
              </a:rPr>
              <a:t>Home Key </a:t>
            </a:r>
            <a:r>
              <a:rPr lang="en-US" sz="1200" dirty="0">
                <a:latin typeface="Calibri" panose="020F0502020204030204" pitchFamily="34" charset="0"/>
                <a:ea typeface="Calibri" panose="020F0502020204030204" pitchFamily="34" charset="0"/>
              </a:rPr>
              <a:t>– returns the user to the home screen.</a:t>
            </a:r>
          </a:p>
          <a:p>
            <a:r>
              <a:rPr lang="en-US" sz="1200" b="1" dirty="0">
                <a:latin typeface="Calibri" panose="020F0502020204030204" pitchFamily="34" charset="0"/>
                <a:ea typeface="Calibri" panose="020F0502020204030204" pitchFamily="34" charset="0"/>
              </a:rPr>
              <a:t>Dock Connector </a:t>
            </a:r>
            <a:r>
              <a:rPr lang="en-US" sz="1200" dirty="0">
                <a:latin typeface="Calibri" panose="020F0502020204030204" pitchFamily="34" charset="0"/>
                <a:ea typeface="Calibri" panose="020F0502020204030204" pitchFamily="34" charset="0"/>
              </a:rPr>
              <a:t>– An input/output port. Can be used to charge the device.</a:t>
            </a:r>
          </a:p>
          <a:p>
            <a:r>
              <a:rPr lang="en-US" sz="1200" b="1" dirty="0">
                <a:latin typeface="Calibri" panose="020F0502020204030204" pitchFamily="34" charset="0"/>
                <a:ea typeface="Calibri" panose="020F0502020204030204" pitchFamily="34" charset="0"/>
              </a:rPr>
              <a:t>Camera</a:t>
            </a:r>
            <a:r>
              <a:rPr lang="en-US" sz="1200" dirty="0">
                <a:latin typeface="Calibri" panose="020F0502020204030204" pitchFamily="34" charset="0"/>
                <a:ea typeface="Calibri" panose="020F0502020204030204" pitchFamily="34" charset="0"/>
              </a:rPr>
              <a:t> – Android has two cameras, front facing for selfies and videoconferencing, and back for taking pictures and video.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Device or photo of device</a:t>
            </a:r>
          </a:p>
          <a:p>
            <a:endParaRPr lang="en-US" sz="1200" dirty="0">
              <a:latin typeface="Calibri" panose="020F0502020204030204" pitchFamily="34" charset="0"/>
            </a:endParaRPr>
          </a:p>
          <a:p>
            <a:r>
              <a:rPr lang="en-US" sz="1200" b="1" dirty="0">
                <a:latin typeface="Calibri" panose="020F0502020204030204" pitchFamily="34" charset="0"/>
              </a:rPr>
              <a:t>Handouts</a:t>
            </a:r>
            <a:r>
              <a:rPr lang="en-US" sz="1200" dirty="0">
                <a:latin typeface="Calibri" panose="020F0502020204030204" pitchFamily="34" charset="0"/>
              </a:rPr>
              <a:t>:  iPad and Android button examples. </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10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12</a:t>
            </a:fld>
            <a:endParaRPr lang="en-US" dirty="0"/>
          </a:p>
        </p:txBody>
      </p:sp>
    </p:spTree>
    <p:extLst>
      <p:ext uri="{BB962C8B-B14F-4D97-AF65-F5344CB8AC3E}">
        <p14:creationId xmlns:p14="http://schemas.microsoft.com/office/powerpoint/2010/main" val="1031101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14 &amp; 18: Use if teaching overview of </a:t>
            </a:r>
            <a:r>
              <a:rPr lang="en-US" b="1" dirty="0" err="1"/>
              <a:t>iSO</a:t>
            </a:r>
            <a:r>
              <a:rPr lang="en-US" b="1" dirty="0"/>
              <a:t> and Android lesson </a:t>
            </a:r>
          </a:p>
          <a:p>
            <a:r>
              <a:rPr lang="en-US" b="1" dirty="0"/>
              <a:t>Slides 14-17: Use for more advanced </a:t>
            </a:r>
            <a:r>
              <a:rPr lang="en-US" b="1" dirty="0" err="1"/>
              <a:t>iSO</a:t>
            </a:r>
            <a:r>
              <a:rPr lang="en-US" b="1" dirty="0"/>
              <a:t> lesson</a:t>
            </a:r>
          </a:p>
          <a:p>
            <a:r>
              <a:rPr lang="en-US" b="1" dirty="0"/>
              <a:t>Slides 18-21: Use for more advanced Android lesson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Transition to operating system discussion between Ios and Android.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Tablets will run either an Apple or an Android operating system. The operating system is the base software that controls the tablet. The operating system is the “base” software that runs the tablet and controls how it functions.</a:t>
            </a:r>
            <a:endParaRPr lang="en-US" b="0" dirty="0"/>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sz="1200" dirty="0">
              <a:latin typeface="Calibri" panose="020F0502020204030204" pitchFamily="34" charset="0"/>
            </a:endParaRPr>
          </a:p>
          <a:p>
            <a:endParaRPr lang="en-US" sz="1200" dirty="0">
              <a:latin typeface="Calibri" panose="020F0502020204030204" pitchFamily="34" charset="0"/>
            </a:endParaRPr>
          </a:p>
          <a:p>
            <a:endParaRPr lang="en-US" b="0" dirty="0"/>
          </a:p>
          <a:p>
            <a:endParaRPr lang="en-US" b="0" dirty="0"/>
          </a:p>
          <a:p>
            <a:endParaRPr lang="en-US" b="1" dirty="0"/>
          </a:p>
        </p:txBody>
      </p:sp>
      <p:sp>
        <p:nvSpPr>
          <p:cNvPr id="4" name="Slide Number Placeholder 3"/>
          <p:cNvSpPr>
            <a:spLocks noGrp="1"/>
          </p:cNvSpPr>
          <p:nvPr>
            <p:ph type="sldNum" sz="quarter" idx="5"/>
          </p:nvPr>
        </p:nvSpPr>
        <p:spPr/>
        <p:txBody>
          <a:bodyPr/>
          <a:lstStyle/>
          <a:p>
            <a:fld id="{D3BEC92D-C8E2-4A8F-BF2D-75109D630128}" type="slidenum">
              <a:rPr lang="en-US" smtClean="0"/>
              <a:t>13</a:t>
            </a:fld>
            <a:endParaRPr lang="en-US" dirty="0"/>
          </a:p>
        </p:txBody>
      </p:sp>
    </p:spTree>
    <p:extLst>
      <p:ext uri="{BB962C8B-B14F-4D97-AF65-F5344CB8AC3E}">
        <p14:creationId xmlns:p14="http://schemas.microsoft.com/office/powerpoint/2010/main" val="1034471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b="0" dirty="0"/>
              <a:t>Explain what the operating system is and explain the operating system differences.  May demonstrate the Maps, Play Store, and Virtual Assistants.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err="1">
                <a:latin typeface="Calibri" panose="020F0502020204030204" pitchFamily="34" charset="0"/>
                <a:ea typeface="Calibri" panose="020F0502020204030204" pitchFamily="34" charset="0"/>
              </a:rPr>
              <a:t>iSO</a:t>
            </a:r>
            <a:r>
              <a:rPr lang="en-US" sz="1200" b="0" dirty="0">
                <a:latin typeface="Calibri" panose="020F0502020204030204" pitchFamily="34" charset="0"/>
                <a:ea typeface="Calibri" panose="020F0502020204030204" pitchFamily="34" charset="0"/>
              </a:rPr>
              <a:t> is the operating system developed by Apple Inc. for its hardware including the company’s mobile devices such as the iPhone, and some software systems for iPads and iPod Touch devices.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err="1">
                <a:latin typeface="Calibri" panose="020F0502020204030204" pitchFamily="34" charset="0"/>
                <a:ea typeface="Calibri" panose="020F0502020204030204" pitchFamily="34" charset="0"/>
              </a:rPr>
              <a:t>iSO</a:t>
            </a:r>
            <a:r>
              <a:rPr lang="en-US" sz="1200" b="0" dirty="0">
                <a:latin typeface="Calibri" panose="020F0502020204030204" pitchFamily="34" charset="0"/>
                <a:ea typeface="Calibri" panose="020F0502020204030204" pitchFamily="34" charset="0"/>
              </a:rPr>
              <a:t> operating systems have limited customization options (to decrease the odds of issues, glitches in animation, and system crashes), uses widgets to show current information from the user's favorite apps (at a glance), offers digital assistance with their SIRI platform, and has fingerprint and face recognition biometrics for security. </a:t>
            </a:r>
          </a:p>
          <a:p>
            <a:endParaRPr lang="en-US" b="0"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5 Minutes</a:t>
            </a:r>
          </a:p>
          <a:p>
            <a:endParaRPr lang="en-US" b="1" dirty="0"/>
          </a:p>
          <a:p>
            <a:endParaRPr lang="en-US" b="0" dirty="0"/>
          </a:p>
          <a:p>
            <a:endParaRPr lang="en-US" b="1" dirty="0"/>
          </a:p>
        </p:txBody>
      </p:sp>
      <p:sp>
        <p:nvSpPr>
          <p:cNvPr id="4" name="Slide Number Placeholder 3"/>
          <p:cNvSpPr>
            <a:spLocks noGrp="1"/>
          </p:cNvSpPr>
          <p:nvPr>
            <p:ph type="sldNum" sz="quarter" idx="5"/>
          </p:nvPr>
        </p:nvSpPr>
        <p:spPr/>
        <p:txBody>
          <a:bodyPr/>
          <a:lstStyle/>
          <a:p>
            <a:fld id="{D3BEC92D-C8E2-4A8F-BF2D-75109D630128}" type="slidenum">
              <a:rPr lang="en-US" smtClean="0"/>
              <a:t>14</a:t>
            </a:fld>
            <a:endParaRPr lang="en-US" dirty="0"/>
          </a:p>
        </p:txBody>
      </p:sp>
    </p:spTree>
    <p:extLst>
      <p:ext uri="{BB962C8B-B14F-4D97-AF65-F5344CB8AC3E}">
        <p14:creationId xmlns:p14="http://schemas.microsoft.com/office/powerpoint/2010/main" val="10344711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Slides 14-17: Use for more in-depth </a:t>
            </a:r>
            <a:r>
              <a:rPr lang="en-US" b="1" dirty="0" err="1"/>
              <a:t>iSO</a:t>
            </a:r>
            <a:r>
              <a:rPr lang="en-US" b="1" dirty="0"/>
              <a:t> lesson</a:t>
            </a:r>
          </a:p>
          <a:p>
            <a:r>
              <a:rPr lang="en-US" b="1" dirty="0"/>
              <a:t>Slide 14: Use if teaching </a:t>
            </a:r>
            <a:r>
              <a:rPr lang="en-US" b="1" dirty="0" err="1"/>
              <a:t>iSO</a:t>
            </a:r>
            <a:r>
              <a:rPr lang="en-US" b="1" dirty="0"/>
              <a:t> overview lesson </a:t>
            </a:r>
          </a:p>
          <a:p>
            <a:endParaRPr lang="en-US" b="1" dirty="0"/>
          </a:p>
          <a:p>
            <a:r>
              <a:rPr lang="en-US" b="1" dirty="0"/>
              <a:t>Instructions:  </a:t>
            </a:r>
            <a:r>
              <a:rPr lang="en-US" dirty="0"/>
              <a:t>Explain what a browser is and explain functionality of the Safari Browser. https://support.apple.com/guide/iphone/browse-the-web-iph1fbef4daa/ios</a:t>
            </a:r>
          </a:p>
          <a:p>
            <a:endParaRPr lang="en-US" dirty="0"/>
          </a:p>
          <a:p>
            <a:r>
              <a:rPr lang="en-US" dirty="0"/>
              <a:t>Safari browser is the platform used to browse the internet on Apple devices. </a:t>
            </a:r>
          </a:p>
          <a:p>
            <a:endParaRPr lang="en-US" dirty="0"/>
          </a:p>
          <a:p>
            <a:r>
              <a:rPr lang="en-US" b="1" dirty="0"/>
              <a:t>Demonstrations: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Demonstrate on finding it with the icon or searching for the apps</a:t>
            </a:r>
          </a:p>
          <a:p>
            <a:r>
              <a:rPr lang="en-US" dirty="0"/>
              <a:t>Demonstrate on inputting web addresses</a:t>
            </a:r>
          </a:p>
          <a:p>
            <a:r>
              <a:rPr lang="en-US" dirty="0"/>
              <a:t>Demonstrate setting bookmarks and favorites</a:t>
            </a:r>
          </a:p>
          <a:p>
            <a:r>
              <a:rPr lang="en-US" dirty="0"/>
              <a:t>Demonstrate searching within a webpage</a:t>
            </a:r>
          </a:p>
          <a:p>
            <a:r>
              <a:rPr lang="en-US" dirty="0"/>
              <a:t>Demonstrate Opening a New Tab including in a new window</a:t>
            </a:r>
          </a:p>
          <a:p>
            <a:r>
              <a:rPr lang="en-US" dirty="0"/>
              <a:t>Demonstrate and explain private browsing</a:t>
            </a:r>
          </a:p>
          <a:p>
            <a:endParaRPr lang="en-US" dirty="0"/>
          </a:p>
          <a:p>
            <a:r>
              <a:rPr lang="en-US" b="1" dirty="0"/>
              <a:t>Materials: </a:t>
            </a:r>
            <a:r>
              <a:rPr lang="en-US" sz="1200" dirty="0">
                <a:latin typeface="Calibri" panose="020F0502020204030204" pitchFamily="34" charset="0"/>
              </a:rPr>
              <a:t>Device</a:t>
            </a:r>
          </a:p>
          <a:p>
            <a:endParaRPr lang="en-US" dirty="0"/>
          </a:p>
          <a:p>
            <a:r>
              <a:rPr lang="en-US" b="1" dirty="0"/>
              <a:t>Handouts:  </a:t>
            </a:r>
            <a:r>
              <a:rPr lang="en-US" dirty="0"/>
              <a:t>None</a:t>
            </a:r>
          </a:p>
          <a:p>
            <a:endParaRPr lang="en-US" dirty="0"/>
          </a:p>
          <a:p>
            <a:r>
              <a:rPr lang="en-US" b="1" dirty="0"/>
              <a:t>Time:  </a:t>
            </a:r>
            <a:r>
              <a:rPr lang="en-US" dirty="0"/>
              <a:t>10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15</a:t>
            </a:fld>
            <a:endParaRPr lang="en-US" dirty="0"/>
          </a:p>
        </p:txBody>
      </p:sp>
    </p:spTree>
    <p:extLst>
      <p:ext uri="{BB962C8B-B14F-4D97-AF65-F5344CB8AC3E}">
        <p14:creationId xmlns:p14="http://schemas.microsoft.com/office/powerpoint/2010/main" val="2796526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dirty="0"/>
              <a:t>Explain the functionality of Apple Maps.</a:t>
            </a:r>
          </a:p>
          <a:p>
            <a:endParaRPr lang="en-US" dirty="0"/>
          </a:p>
          <a:p>
            <a:r>
              <a:rPr lang="en-US" dirty="0"/>
              <a:t>Apple Maps is a web mapping service for Apple devices. It provides directions and estimated times of arrival for driving, walking, cycling, and public transportation navigation. https://support.apple.com/guide/iphone/get-driving-directions-ipha84a94043/ios</a:t>
            </a:r>
          </a:p>
          <a:p>
            <a:endParaRPr lang="en-US" dirty="0"/>
          </a:p>
          <a:p>
            <a:r>
              <a:rPr lang="en-US" b="1" dirty="0"/>
              <a:t>Demonstrations: </a:t>
            </a:r>
          </a:p>
          <a:p>
            <a:r>
              <a:rPr lang="en-US" dirty="0"/>
              <a:t>Demonstrate on finding it with the icon or searching for the apps</a:t>
            </a:r>
          </a:p>
          <a:p>
            <a:r>
              <a:rPr lang="en-US" dirty="0"/>
              <a:t>Demonstrate adding favorites addresses such as home and work</a:t>
            </a:r>
          </a:p>
          <a:p>
            <a:r>
              <a:rPr lang="en-US" dirty="0"/>
              <a:t>Demonstrate changing the view: </a:t>
            </a:r>
            <a:r>
              <a:rPr lang="en-US" sz="1200" dirty="0"/>
              <a:t>Map, Satellite, Transit</a:t>
            </a:r>
            <a:endParaRPr lang="en-US" dirty="0"/>
          </a:p>
          <a:p>
            <a:r>
              <a:rPr lang="en-US" dirty="0"/>
              <a:t>Demonstrate searching using categories or specific address</a:t>
            </a:r>
          </a:p>
          <a:p>
            <a:r>
              <a:rPr lang="en-US" dirty="0"/>
              <a:t>Demonstrate getting directions using drive, walk, transit, cycle, or ride share</a:t>
            </a:r>
          </a:p>
          <a:p>
            <a:r>
              <a:rPr lang="en-US" dirty="0"/>
              <a:t>Demonstrate adding a stop along a route</a:t>
            </a:r>
          </a:p>
          <a:p>
            <a:endParaRPr lang="en-US" dirty="0"/>
          </a:p>
          <a:p>
            <a:r>
              <a:rPr lang="en-US" b="1" dirty="0"/>
              <a:t>Materials: </a:t>
            </a:r>
            <a:r>
              <a:rPr lang="en-US" sz="1200" dirty="0">
                <a:latin typeface="Calibri" panose="020F0502020204030204" pitchFamily="34" charset="0"/>
              </a:rPr>
              <a:t>Device</a:t>
            </a:r>
          </a:p>
          <a:p>
            <a:endParaRPr lang="en-US" dirty="0"/>
          </a:p>
          <a:p>
            <a:r>
              <a:rPr lang="en-US" b="1" dirty="0"/>
              <a:t>Handouts:  </a:t>
            </a:r>
            <a:r>
              <a:rPr lang="en-US" dirty="0"/>
              <a:t>None</a:t>
            </a:r>
          </a:p>
          <a:p>
            <a:endParaRPr lang="en-US" dirty="0"/>
          </a:p>
          <a:p>
            <a:r>
              <a:rPr lang="en-US" b="1" dirty="0"/>
              <a:t>Time:  </a:t>
            </a:r>
            <a:r>
              <a:rPr lang="en-US" dirty="0"/>
              <a:t>10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16</a:t>
            </a:fld>
            <a:endParaRPr lang="en-US" dirty="0"/>
          </a:p>
        </p:txBody>
      </p:sp>
    </p:spTree>
    <p:extLst>
      <p:ext uri="{BB962C8B-B14F-4D97-AF65-F5344CB8AC3E}">
        <p14:creationId xmlns:p14="http://schemas.microsoft.com/office/powerpoint/2010/main" val="36387988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dirty="0"/>
              <a:t>Explain what the App Store is. https://support.apple.com/guide/iphone/get-apps-iphc90580097/ios</a:t>
            </a:r>
          </a:p>
          <a:p>
            <a:endParaRPr lang="en-US" dirty="0"/>
          </a:p>
          <a:p>
            <a:r>
              <a:rPr lang="en-US" dirty="0"/>
              <a:t>The App Store is a platform to discover and download nearly 2 million apps. Apple ensure that the apps offered are held to the highest standards for privacy, security, and content. 100% of apps are automatically screened for known malware. Over 900K apps have secure payment technologies for goods and services. </a:t>
            </a:r>
          </a:p>
          <a:p>
            <a:endParaRPr lang="en-US" dirty="0"/>
          </a:p>
          <a:p>
            <a:r>
              <a:rPr lang="en-US" dirty="0"/>
              <a:t>Demonstrations: </a:t>
            </a:r>
          </a:p>
          <a:p>
            <a:r>
              <a:rPr lang="en-US" dirty="0"/>
              <a:t>Demonstrate on finding it with the icon or searching for the apps</a:t>
            </a:r>
          </a:p>
          <a:p>
            <a:r>
              <a:rPr lang="en-US" dirty="0"/>
              <a:t>Demonstrate searching the App Store</a:t>
            </a:r>
          </a:p>
          <a:p>
            <a:r>
              <a:rPr lang="en-US" dirty="0"/>
              <a:t>Demonstrate and explain installing and uninstalling apps</a:t>
            </a:r>
          </a:p>
          <a:p>
            <a:endParaRPr lang="en-US" dirty="0"/>
          </a:p>
          <a:p>
            <a:r>
              <a:rPr lang="en-US" b="1" dirty="0"/>
              <a:t>Materials: </a:t>
            </a:r>
            <a:r>
              <a:rPr lang="en-US" sz="1200" dirty="0">
                <a:latin typeface="Calibri" panose="020F0502020204030204" pitchFamily="34" charset="0"/>
              </a:rPr>
              <a:t>Device</a:t>
            </a:r>
          </a:p>
          <a:p>
            <a:endParaRPr lang="en-US" dirty="0"/>
          </a:p>
          <a:p>
            <a:r>
              <a:rPr lang="en-US" b="1" dirty="0"/>
              <a:t>Handouts:  </a:t>
            </a:r>
            <a:r>
              <a:rPr lang="en-US" dirty="0"/>
              <a:t>None</a:t>
            </a:r>
          </a:p>
          <a:p>
            <a:endParaRPr lang="en-US" dirty="0"/>
          </a:p>
          <a:p>
            <a:r>
              <a:rPr lang="en-US" b="1" dirty="0"/>
              <a:t>Time:  </a:t>
            </a:r>
            <a:r>
              <a:rPr lang="en-US" dirty="0"/>
              <a:t>5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17</a:t>
            </a:fld>
            <a:endParaRPr lang="en-US" dirty="0"/>
          </a:p>
        </p:txBody>
      </p:sp>
    </p:spTree>
    <p:extLst>
      <p:ext uri="{BB962C8B-B14F-4D97-AF65-F5344CB8AC3E}">
        <p14:creationId xmlns:p14="http://schemas.microsoft.com/office/powerpoint/2010/main" val="14835082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Slides 18-21: Use for more in-depth Android lesson</a:t>
            </a:r>
          </a:p>
          <a:p>
            <a:r>
              <a:rPr lang="en-US" b="1" dirty="0"/>
              <a:t>Slide 18: Use if teaching Android overview lesson </a:t>
            </a:r>
          </a:p>
          <a:p>
            <a:endParaRPr lang="en-US" sz="1200" b="1" dirty="0">
              <a:latin typeface="Calibri" panose="020F0502020204030204" pitchFamily="34" charset="0"/>
              <a:ea typeface="Calibri" panose="020F0502020204030204" pitchFamily="34" charset="0"/>
            </a:endParaRPr>
          </a:p>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b="0" dirty="0"/>
              <a:t>Explain what the operating system is and explain the operating system differences.  May demonstrate the Maps, Play Store, and Virtual Assistants. </a:t>
            </a:r>
          </a:p>
          <a:p>
            <a:endParaRPr lang="en-US" b="0" dirty="0"/>
          </a:p>
          <a:p>
            <a:r>
              <a:rPr lang="en-US" b="0" dirty="0"/>
              <a:t>Android is the operating system that runs smartphones and tablets. The Android system allows for the user to customize their device to their specific needs, uses widgets </a:t>
            </a:r>
            <a:r>
              <a:rPr lang="en-US" sz="1200" b="0" dirty="0">
                <a:latin typeface="Calibri" panose="020F0502020204030204" pitchFamily="34" charset="0"/>
                <a:ea typeface="Calibri" panose="020F0502020204030204" pitchFamily="34" charset="0"/>
              </a:rPr>
              <a:t>to show current information from the user's favorite apps (at a glance), has biometric security such as fingerprint and face recognition, and uses the Google suite for the browser, maps, messaging, and virtual assistance (AI). </a:t>
            </a:r>
            <a:endParaRPr lang="en-US" b="0" dirty="0"/>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5 Minutes</a:t>
            </a:r>
          </a:p>
          <a:p>
            <a:endParaRPr lang="en-US" b="1" dirty="0"/>
          </a:p>
          <a:p>
            <a:endParaRPr lang="en-US" b="0" dirty="0"/>
          </a:p>
          <a:p>
            <a:endParaRPr lang="en-US" b="1" dirty="0"/>
          </a:p>
        </p:txBody>
      </p:sp>
      <p:sp>
        <p:nvSpPr>
          <p:cNvPr id="4" name="Slide Number Placeholder 3"/>
          <p:cNvSpPr>
            <a:spLocks noGrp="1"/>
          </p:cNvSpPr>
          <p:nvPr>
            <p:ph type="sldNum" sz="quarter" idx="5"/>
          </p:nvPr>
        </p:nvSpPr>
        <p:spPr/>
        <p:txBody>
          <a:bodyPr/>
          <a:lstStyle/>
          <a:p>
            <a:fld id="{D3BEC92D-C8E2-4A8F-BF2D-75109D630128}" type="slidenum">
              <a:rPr lang="en-US" smtClean="0"/>
              <a:t>18</a:t>
            </a:fld>
            <a:endParaRPr lang="en-US" dirty="0"/>
          </a:p>
        </p:txBody>
      </p:sp>
    </p:spTree>
    <p:extLst>
      <p:ext uri="{BB962C8B-B14F-4D97-AF65-F5344CB8AC3E}">
        <p14:creationId xmlns:p14="http://schemas.microsoft.com/office/powerpoint/2010/main" val="39428597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dirty="0"/>
              <a:t>Explain what a browser is and explain functionality of the Google Chrome Browser. https://support.google.com/chrome/answer/9795973?hl=en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Google Chrome Browser is the default browser for Google devices including Android and Chromebook laptops. The browser is updated every 4 weeks so end users have the newest features to make it faster and easier to use and create a safer experience. Users can customize the browser with themes, dark mode, and allows users to access bookmarks, saved passwords, and more across many devices. </a:t>
            </a:r>
          </a:p>
          <a:p>
            <a:endParaRPr lang="en-US" dirty="0"/>
          </a:p>
          <a:p>
            <a:r>
              <a:rPr lang="en-US" dirty="0"/>
              <a:t>Demonstrations: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Demonstrate on finding it with the icon or searching for the apps</a:t>
            </a:r>
          </a:p>
          <a:p>
            <a:r>
              <a:rPr lang="en-US" dirty="0"/>
              <a:t>Demonstrate on inputting web addresses</a:t>
            </a:r>
          </a:p>
          <a:p>
            <a:r>
              <a:rPr lang="en-US" dirty="0"/>
              <a:t>Demonstrate setting bookmarks and favorites</a:t>
            </a:r>
          </a:p>
          <a:p>
            <a:r>
              <a:rPr lang="en-US" dirty="0"/>
              <a:t>Demonstrate searching within a webpage</a:t>
            </a:r>
          </a:p>
          <a:p>
            <a:r>
              <a:rPr lang="en-US" dirty="0"/>
              <a:t>Demonstrate Opening a New Tab including in a new window</a:t>
            </a:r>
          </a:p>
          <a:p>
            <a:r>
              <a:rPr lang="en-US" dirty="0"/>
              <a:t>Demonstrate and explain private browsing</a:t>
            </a:r>
          </a:p>
          <a:p>
            <a:endParaRPr lang="en-US" dirty="0"/>
          </a:p>
          <a:p>
            <a:r>
              <a:rPr lang="en-US" b="1" dirty="0"/>
              <a:t>Materials: </a:t>
            </a:r>
            <a:r>
              <a:rPr lang="en-US" dirty="0"/>
              <a:t>Device</a:t>
            </a:r>
          </a:p>
          <a:p>
            <a:endParaRPr lang="en-US" dirty="0"/>
          </a:p>
          <a:p>
            <a:r>
              <a:rPr lang="en-US" b="1" dirty="0"/>
              <a:t>Handouts:  </a:t>
            </a:r>
            <a:r>
              <a:rPr lang="en-US" dirty="0"/>
              <a:t>None</a:t>
            </a:r>
          </a:p>
          <a:p>
            <a:endParaRPr lang="en-US" dirty="0"/>
          </a:p>
          <a:p>
            <a:r>
              <a:rPr lang="en-US" b="1" dirty="0"/>
              <a:t>Time:  </a:t>
            </a:r>
            <a:r>
              <a:rPr lang="en-US" dirty="0"/>
              <a:t>10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19</a:t>
            </a:fld>
            <a:endParaRPr lang="en-US" dirty="0"/>
          </a:p>
        </p:txBody>
      </p:sp>
    </p:spTree>
    <p:extLst>
      <p:ext uri="{BB962C8B-B14F-4D97-AF65-F5344CB8AC3E}">
        <p14:creationId xmlns:p14="http://schemas.microsoft.com/office/powerpoint/2010/main" val="1274390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Share this acknowledgment of the partnerships in the Bridging the Digital Divide.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a:t>
            </a:fld>
            <a:endParaRPr lang="en-US" dirty="0"/>
          </a:p>
        </p:txBody>
      </p:sp>
    </p:spTree>
    <p:extLst>
      <p:ext uri="{BB962C8B-B14F-4D97-AF65-F5344CB8AC3E}">
        <p14:creationId xmlns:p14="http://schemas.microsoft.com/office/powerpoint/2010/main" val="20542187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dirty="0"/>
              <a:t>Explain the functionality of Google Maps. https://support.google.com/maps/answer/144349?hl=en&amp;co=GENIE.Platform%3DAndroid </a:t>
            </a:r>
          </a:p>
          <a:p>
            <a:endParaRPr lang="en-US" dirty="0"/>
          </a:p>
          <a:p>
            <a:r>
              <a:rPr lang="en-US" dirty="0"/>
              <a:t>Google maps is a web-based mapping platform that uses satellite imagery, aerial photography, street maps, 360° panoramic photos from street level. Google maps offers search options such as restaurants, stores, hotels, gas stations enroute, along with real-time traffic conditions. </a:t>
            </a:r>
          </a:p>
          <a:p>
            <a:endParaRPr lang="en-US" dirty="0"/>
          </a:p>
          <a:p>
            <a:r>
              <a:rPr lang="en-US" b="1" dirty="0"/>
              <a:t>Demonstrations: </a:t>
            </a:r>
          </a:p>
          <a:p>
            <a:r>
              <a:rPr lang="en-US" dirty="0"/>
              <a:t>Demonstrate on finding it with the icon or searching for the apps</a:t>
            </a:r>
          </a:p>
          <a:p>
            <a:r>
              <a:rPr lang="en-US" dirty="0"/>
              <a:t>Demonstrate adding favorites addresses such as home and work</a:t>
            </a:r>
          </a:p>
          <a:p>
            <a:r>
              <a:rPr lang="en-US" dirty="0"/>
              <a:t>Demonstrate changing the view: </a:t>
            </a:r>
            <a:r>
              <a:rPr lang="en-US" sz="1200" dirty="0"/>
              <a:t>Map, Satellite, Terrain, Public Transit, Traffic, Bicycling, Wildfires, Air Quality</a:t>
            </a:r>
            <a:endParaRPr lang="en-US" dirty="0"/>
          </a:p>
          <a:p>
            <a:r>
              <a:rPr lang="en-US" dirty="0"/>
              <a:t>Demonstrate searching using categories or specific address</a:t>
            </a:r>
          </a:p>
          <a:p>
            <a:r>
              <a:rPr lang="en-US" dirty="0"/>
              <a:t>Demonstrate getting directions using drive, walk, transit, cycle, or ride share</a:t>
            </a:r>
          </a:p>
          <a:p>
            <a:r>
              <a:rPr lang="en-US" dirty="0"/>
              <a:t>Demonstrate adding a stop along a route</a:t>
            </a:r>
          </a:p>
          <a:p>
            <a:endParaRPr lang="en-US" dirty="0"/>
          </a:p>
          <a:p>
            <a:r>
              <a:rPr lang="en-US" b="1" dirty="0"/>
              <a:t>Materials: </a:t>
            </a:r>
            <a:r>
              <a:rPr lang="en-US" dirty="0"/>
              <a:t>Device</a:t>
            </a:r>
          </a:p>
          <a:p>
            <a:endParaRPr lang="en-US" dirty="0"/>
          </a:p>
          <a:p>
            <a:r>
              <a:rPr lang="en-US" b="1" dirty="0"/>
              <a:t>Handouts:  </a:t>
            </a:r>
            <a:r>
              <a:rPr lang="en-US" dirty="0"/>
              <a:t>None</a:t>
            </a:r>
          </a:p>
          <a:p>
            <a:endParaRPr lang="en-US" dirty="0"/>
          </a:p>
          <a:p>
            <a:r>
              <a:rPr lang="en-US" b="1" dirty="0"/>
              <a:t>Time:  </a:t>
            </a:r>
            <a:r>
              <a:rPr lang="en-US" dirty="0"/>
              <a:t>10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20</a:t>
            </a:fld>
            <a:endParaRPr lang="en-US" dirty="0"/>
          </a:p>
        </p:txBody>
      </p:sp>
    </p:spTree>
    <p:extLst>
      <p:ext uri="{BB962C8B-B14F-4D97-AF65-F5344CB8AC3E}">
        <p14:creationId xmlns:p14="http://schemas.microsoft.com/office/powerpoint/2010/main" val="25216004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dirty="0"/>
              <a:t>Explain what the Google Play Store is. https://support.google.com/googleplay/answer/4355207?hl=en&amp;co=GENIE.Platform%3DAndroid</a:t>
            </a:r>
          </a:p>
          <a:p>
            <a:endParaRPr lang="en-US" dirty="0"/>
          </a:p>
          <a:p>
            <a:r>
              <a:rPr lang="en-US" dirty="0"/>
              <a:t>Google play, also known as, Google Play Store, is an online app store for devices using the Android system. It is where digital media, games, music, books, movies, and TV programs can be downloaded for free or purchase. Google security scans 125 Billion apps per day to maintain security of users. </a:t>
            </a:r>
          </a:p>
          <a:p>
            <a:endParaRPr lang="en-US" dirty="0"/>
          </a:p>
          <a:p>
            <a:r>
              <a:rPr lang="en-US" b="1" dirty="0"/>
              <a:t>Demonstrations: </a:t>
            </a:r>
          </a:p>
          <a:p>
            <a:r>
              <a:rPr lang="en-US" dirty="0"/>
              <a:t>Demonstrate on finding it with the icon or searching for the apps</a:t>
            </a:r>
          </a:p>
          <a:p>
            <a:r>
              <a:rPr lang="en-US" dirty="0"/>
              <a:t>Demonstrate searching the Google Play Store</a:t>
            </a:r>
          </a:p>
          <a:p>
            <a:r>
              <a:rPr lang="en-US" dirty="0"/>
              <a:t>Demonstrate and explain installing and uninstalling apps</a:t>
            </a:r>
          </a:p>
          <a:p>
            <a:endParaRPr lang="en-US" dirty="0"/>
          </a:p>
          <a:p>
            <a:r>
              <a:rPr lang="en-US" b="1" dirty="0"/>
              <a:t>Materials: </a:t>
            </a:r>
            <a:r>
              <a:rPr lang="en-US" dirty="0"/>
              <a:t>Device</a:t>
            </a:r>
          </a:p>
          <a:p>
            <a:endParaRPr lang="en-US" dirty="0"/>
          </a:p>
          <a:p>
            <a:r>
              <a:rPr lang="en-US" b="1" dirty="0"/>
              <a:t>Handouts:  </a:t>
            </a:r>
            <a:r>
              <a:rPr lang="en-US" dirty="0"/>
              <a:t>None</a:t>
            </a:r>
          </a:p>
          <a:p>
            <a:endParaRPr lang="en-US" dirty="0"/>
          </a:p>
          <a:p>
            <a:r>
              <a:rPr lang="en-US" b="1" dirty="0"/>
              <a:t>Time:  </a:t>
            </a:r>
            <a:r>
              <a:rPr lang="en-US" dirty="0"/>
              <a:t>5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21</a:t>
            </a:fld>
            <a:endParaRPr lang="en-US" dirty="0"/>
          </a:p>
        </p:txBody>
      </p:sp>
    </p:spTree>
    <p:extLst>
      <p:ext uri="{BB962C8B-B14F-4D97-AF65-F5344CB8AC3E}">
        <p14:creationId xmlns:p14="http://schemas.microsoft.com/office/powerpoint/2010/main" val="1707665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dirty="0"/>
              <a:t>Explain benefits of locking your device.</a:t>
            </a:r>
          </a:p>
          <a:p>
            <a:endParaRPr lang="en-US" dirty="0"/>
          </a:p>
          <a:p>
            <a:r>
              <a:rPr lang="en-US" dirty="0"/>
              <a:t>Your device may store personal information. Some apps require passwords or authentication, but typically most apps don’t. If someone gets hold of a smartphone or tablet, and there is no security measures in place, that person will have access to everything on the device. Examples of basic security options are, a pin code, pattern lock, fingerprint and facial recognition. </a:t>
            </a:r>
          </a:p>
          <a:p>
            <a:endParaRPr lang="en-US" dirty="0"/>
          </a:p>
          <a:p>
            <a:r>
              <a:rPr lang="en-US" dirty="0"/>
              <a:t>A pin code is an identifying number a user creates to validate user authenticity. This is like a pin number used for an ATM card. </a:t>
            </a:r>
          </a:p>
          <a:p>
            <a:endParaRPr lang="en-US" dirty="0"/>
          </a:p>
          <a:p>
            <a:r>
              <a:rPr lang="en-US" dirty="0"/>
              <a:t>Pattern lock is a pattern used by connecting a series of dots in a specific order to unlock access to a phone or device. </a:t>
            </a:r>
          </a:p>
          <a:p>
            <a:endParaRPr lang="en-US" dirty="0"/>
          </a:p>
          <a:p>
            <a:r>
              <a:rPr lang="en-US" dirty="0"/>
              <a:t>Fingerprint and facial recognition is a method of biometric identification that uses the user's specific fingerprint or body measurements to verify identification. </a:t>
            </a:r>
          </a:p>
          <a:p>
            <a:endParaRPr lang="en-US"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p>
          <a:p>
            <a:endParaRPr lang="en-US" b="1" dirty="0"/>
          </a:p>
          <a:p>
            <a:r>
              <a:rPr lang="en-US" b="0" i="0" dirty="0">
                <a:solidFill>
                  <a:srgbClr val="191B26"/>
                </a:solidFill>
                <a:effectLst/>
                <a:latin typeface="Open Sans" panose="020B0606030504020204" pitchFamily="34" charset="0"/>
              </a:rPr>
              <a:t>Image by </a:t>
            </a:r>
            <a:r>
              <a:rPr lang="en-US" b="1" i="0" u="sng" dirty="0">
                <a:solidFill>
                  <a:srgbClr val="191B26"/>
                </a:solidFill>
                <a:effectLst/>
                <a:latin typeface="Open Sans" panose="020B0606030504020204" pitchFamily="34" charset="0"/>
                <a:hlinkClick r:id="rId3"/>
              </a:rPr>
              <a:t>200 Degrees</a:t>
            </a:r>
            <a:r>
              <a:rPr lang="en-US" b="0" i="0" dirty="0">
                <a:solidFill>
                  <a:srgbClr val="191B26"/>
                </a:solidFill>
                <a:effectLst/>
                <a:latin typeface="Open Sans" panose="020B0606030504020204" pitchFamily="34" charset="0"/>
              </a:rPr>
              <a:t> from </a:t>
            </a:r>
            <a:r>
              <a:rPr lang="en-US" b="0" i="0" u="sng" dirty="0" err="1">
                <a:solidFill>
                  <a:srgbClr val="191B26"/>
                </a:solidFill>
                <a:effectLst/>
                <a:latin typeface="Open Sans" panose="020B0606030504020204" pitchFamily="34" charset="0"/>
                <a:hlinkClick r:id="rId4"/>
              </a:rPr>
              <a:t>Pixabay</a:t>
            </a:r>
            <a:endParaRPr lang="en-US" b="1" dirty="0"/>
          </a:p>
        </p:txBody>
      </p:sp>
      <p:sp>
        <p:nvSpPr>
          <p:cNvPr id="4" name="Slide Number Placeholder 3"/>
          <p:cNvSpPr>
            <a:spLocks noGrp="1"/>
          </p:cNvSpPr>
          <p:nvPr>
            <p:ph type="sldNum" sz="quarter" idx="5"/>
          </p:nvPr>
        </p:nvSpPr>
        <p:spPr/>
        <p:txBody>
          <a:bodyPr/>
          <a:lstStyle/>
          <a:p>
            <a:fld id="{D3BEC92D-C8E2-4A8F-BF2D-75109D630128}" type="slidenum">
              <a:rPr lang="en-US" smtClean="0"/>
              <a:t>22</a:t>
            </a:fld>
            <a:endParaRPr lang="en-US" dirty="0"/>
          </a:p>
        </p:txBody>
      </p:sp>
    </p:spTree>
    <p:extLst>
      <p:ext uri="{BB962C8B-B14F-4D97-AF65-F5344CB8AC3E}">
        <p14:creationId xmlns:p14="http://schemas.microsoft.com/office/powerpoint/2010/main" val="904272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dirty="0"/>
              <a:t>The first thing to do is to turn on your smartphone or tablet. To do this, Press and Hold the “</a:t>
            </a:r>
            <a:r>
              <a:rPr lang="en-US" b="1" dirty="0"/>
              <a:t>Power Button</a:t>
            </a:r>
            <a:r>
              <a:rPr lang="en-US" dirty="0"/>
              <a:t>” until it turns on. (Refresh the power button location based on the type of device)</a:t>
            </a:r>
          </a:p>
          <a:p>
            <a:endParaRPr lang="en-US" dirty="0"/>
          </a:p>
          <a:p>
            <a:r>
              <a:rPr lang="en-US" dirty="0"/>
              <a:t>Now you are ready to turn your Smartphone or Tablet off. Press and Hold the “</a:t>
            </a:r>
            <a:r>
              <a:rPr lang="en-US" b="1" dirty="0"/>
              <a:t>Power Button</a:t>
            </a:r>
            <a:r>
              <a:rPr lang="en-US" dirty="0"/>
              <a:t>” until the Menu is displayed. When prompted, tap on the screen where it says, “</a:t>
            </a:r>
            <a:r>
              <a:rPr lang="en-US" b="1" dirty="0"/>
              <a:t>Power Off</a:t>
            </a:r>
            <a:r>
              <a:rPr lang="en-US" dirty="0"/>
              <a:t>”.</a:t>
            </a:r>
          </a:p>
          <a:p>
            <a:endParaRPr lang="en-US" dirty="0"/>
          </a:p>
          <a:p>
            <a:r>
              <a:rPr lang="en-US" dirty="0"/>
              <a:t>Smartphones and tablets can lock automatically in a certain number of minutes/when the screen times out. This is a normal feature built into most devices and is a security feature and a power-saving feature. You can also lock it yourself by pressing the “</a:t>
            </a:r>
            <a:r>
              <a:rPr lang="en-US" b="1" dirty="0"/>
              <a:t>Power Button</a:t>
            </a:r>
            <a:r>
              <a:rPr lang="en-US" dirty="0"/>
              <a:t>” once.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Device</a:t>
            </a:r>
          </a:p>
          <a:p>
            <a:endParaRPr lang="en-US" sz="1200" dirty="0">
              <a:latin typeface="Calibri" panose="020F0502020204030204" pitchFamily="34" charset="0"/>
            </a:endParaRPr>
          </a:p>
          <a:p>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5 Minutes</a:t>
            </a:r>
          </a:p>
          <a:p>
            <a:endParaRPr lang="en-US" b="1" dirty="0"/>
          </a:p>
        </p:txBody>
      </p:sp>
      <p:sp>
        <p:nvSpPr>
          <p:cNvPr id="4" name="Slide Number Placeholder 3"/>
          <p:cNvSpPr>
            <a:spLocks noGrp="1"/>
          </p:cNvSpPr>
          <p:nvPr>
            <p:ph type="sldNum" sz="quarter" idx="5"/>
          </p:nvPr>
        </p:nvSpPr>
        <p:spPr/>
        <p:txBody>
          <a:bodyPr/>
          <a:lstStyle/>
          <a:p>
            <a:fld id="{D3BEC92D-C8E2-4A8F-BF2D-75109D630128}" type="slidenum">
              <a:rPr lang="en-US" smtClean="0"/>
              <a:t>23</a:t>
            </a:fld>
            <a:endParaRPr lang="en-US" dirty="0"/>
          </a:p>
        </p:txBody>
      </p:sp>
    </p:spTree>
    <p:extLst>
      <p:ext uri="{BB962C8B-B14F-4D97-AF65-F5344CB8AC3E}">
        <p14:creationId xmlns:p14="http://schemas.microsoft.com/office/powerpoint/2010/main" val="904272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dirty="0"/>
              <a:t>Once the tablet/smartphone is switched on, you should find yourself at what is called the </a:t>
            </a:r>
            <a:r>
              <a:rPr lang="en-US" b="1" dirty="0"/>
              <a:t>Home Screen</a:t>
            </a:r>
            <a:r>
              <a:rPr lang="en-US" dirty="0"/>
              <a:t>. This is the starting point for using your tablet. This is where you launch your apps. (Apps are mini programs that add functionality, such as a calendar, clock, or game.) Tablets come with some apps pre-installed, and you can also download new apps from online stores. There are more than a million apps to choose from and download.</a:t>
            </a:r>
          </a:p>
          <a:p>
            <a:endParaRPr lang="en-US" dirty="0"/>
          </a:p>
          <a:p>
            <a:r>
              <a:rPr lang="en-US" dirty="0"/>
              <a:t>The home screen can be seen as the “home” of the tablet. If you get lost in your tablet you can always hit the “home” key to re-orient yourself and start over. When you turn your tablet on, you will always have the home screen on the display.</a:t>
            </a:r>
          </a:p>
          <a:p>
            <a:endParaRPr lang="en-US" dirty="0"/>
          </a:p>
          <a:p>
            <a:r>
              <a:rPr lang="en-US" dirty="0"/>
              <a:t>On the screen, you’ll see several icons (these are graphical images, each representing a different app). You could see a letter envelope icon for your email program, a browser icon for your web browser, a camera icon for taking photos and so on. </a:t>
            </a:r>
          </a:p>
          <a:p>
            <a:endParaRPr lang="en-US" dirty="0"/>
          </a:p>
          <a:p>
            <a:r>
              <a:rPr lang="en-US" dirty="0"/>
              <a:t>You may also see extra things on the Home screen, like a clock, local weather, a Google Search bar or notifications window. On the top of the screen on most Android tablets you’ll also see the Status/ Notifications bar. It will have a clock, battery indicator and several indicator lights, such as wireless signal strength and little icons for notifications for specific apps. Often, if a notification appears, such as a new email or a calendar event that is about to happen, tapping on the notification icon will bring you to the relevant app.</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Device</a:t>
            </a:r>
          </a:p>
          <a:p>
            <a:endParaRPr lang="en-US" sz="1200" dirty="0">
              <a:latin typeface="Calibri" panose="020F0502020204030204" pitchFamily="34" charset="0"/>
            </a:endParaRPr>
          </a:p>
          <a:p>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10 Minutes</a:t>
            </a:r>
            <a:endParaRPr lang="en-US" b="1" dirty="0"/>
          </a:p>
          <a:p>
            <a:endParaRPr lang="en-US" b="0" dirty="0"/>
          </a:p>
          <a:p>
            <a:endParaRPr lang="en-US" b="1"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3BEC92D-C8E2-4A8F-BF2D-75109D630128}" type="slidenum">
              <a:rPr lang="en-US" smtClean="0"/>
              <a:t>24</a:t>
            </a:fld>
            <a:endParaRPr lang="en-US" dirty="0"/>
          </a:p>
        </p:txBody>
      </p:sp>
    </p:spTree>
    <p:extLst>
      <p:ext uri="{BB962C8B-B14F-4D97-AF65-F5344CB8AC3E}">
        <p14:creationId xmlns:p14="http://schemas.microsoft.com/office/powerpoint/2010/main" val="11030855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If participants have access to tablets/smartphones they can utilize their personal devices for this activity. If not able to use personal devices, facilitator can use supplemental materials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Activity</a:t>
            </a:r>
            <a:r>
              <a:rPr lang="en-US" sz="1200" dirty="0">
                <a:latin typeface="Calibri" panose="020F0502020204030204" pitchFamily="34" charset="0"/>
                <a:ea typeface="Calibri" panose="020F0502020204030204" pitchFamily="34" charset="0"/>
              </a:rPr>
              <a:t>: Ask participants to d</a:t>
            </a:r>
            <a:r>
              <a:rPr lang="en-US" b="0" dirty="0"/>
              <a:t>emonstrate new material.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 group, turn on your tablets and look at the Home Screen. Complete the following tasks (it is recommended to do each step together and wait for each learner to accomplish each step before moving on as a group):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List everything you see on the Home Screen (using proper terminology).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As a group, discuss what you think each icon will be used for.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Locate the Status/Notifications Bar.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Explore the Notification Panel.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Determine how much of your battery power is left.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Find the clock to see what time it is.</a:t>
            </a:r>
          </a:p>
          <a:p>
            <a:endParaRPr lang="en-US" b="0" dirty="0"/>
          </a:p>
          <a:p>
            <a:r>
              <a:rPr lang="en-US" sz="1200" dirty="0">
                <a:latin typeface="Calibri" panose="020F0502020204030204" pitchFamily="34" charset="0"/>
                <a:ea typeface="Calibri" panose="020F0502020204030204" pitchFamily="34" charset="0"/>
              </a:rPr>
              <a:t> </a:t>
            </a:r>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10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25</a:t>
            </a:fld>
            <a:endParaRPr lang="en-US" dirty="0"/>
          </a:p>
        </p:txBody>
      </p:sp>
    </p:spTree>
    <p:extLst>
      <p:ext uri="{BB962C8B-B14F-4D97-AF65-F5344CB8AC3E}">
        <p14:creationId xmlns:p14="http://schemas.microsoft.com/office/powerpoint/2010/main" val="26154894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dirty="0"/>
              <a:t>Explain what gestures are. </a:t>
            </a:r>
          </a:p>
          <a:p>
            <a:endParaRPr lang="en-US" dirty="0"/>
          </a:p>
          <a:p>
            <a:r>
              <a:rPr lang="en-US" dirty="0"/>
              <a:t>Gestures are what you'll use to interact with your device's touchscreen. For instance, instead of clicking something with your mouse, you'll tap the screen with your finger or using a Stylus.</a:t>
            </a:r>
          </a:p>
          <a:p>
            <a:endParaRPr lang="en-US" dirty="0"/>
          </a:p>
          <a:p>
            <a:pPr marL="171450" indent="-171450">
              <a:buFont typeface="Arial" panose="020B0604020202020204" pitchFamily="34" charset="0"/>
              <a:buChar char="•"/>
            </a:pPr>
            <a:r>
              <a:rPr lang="en-US" b="1" dirty="0"/>
              <a:t>Tap</a:t>
            </a:r>
            <a:r>
              <a:rPr lang="en-US" b="0" dirty="0"/>
              <a:t>: This is simply a quick touch of the screen with one finger. Tap is used to launch apps, select items, follow web links and so on. Tap is the equivalent of a left-click on your desktop computer. </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1" dirty="0"/>
              <a:t>Tap and hold </a:t>
            </a:r>
            <a:r>
              <a:rPr lang="en-US" b="0" dirty="0"/>
              <a:t>(</a:t>
            </a:r>
            <a:r>
              <a:rPr lang="en-US" b="1" dirty="0"/>
              <a:t>and drag</a:t>
            </a:r>
            <a:r>
              <a:rPr lang="en-US" b="0" dirty="0"/>
              <a:t>): Touch a part of the screen and keep your finger in contact with the screen. The effect of this varies, depending on the application. Tap and hold is often the equivalent of a right mouse click on your computer, bringing up a content menu. On your Home screen, tap and hold can be used to move icons and widgets around. Tap and hold so that the icon appears to “wiggle”, then drag it to where you want it. </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1" dirty="0"/>
              <a:t>Scroll</a:t>
            </a:r>
            <a:r>
              <a:rPr lang="en-US" b="0" dirty="0"/>
              <a:t>: Simply touch a part of the screen that doesn’t have a button or link. Keep your finger in contact with the screen and move it up or down, left or right. This is most used for scrolling documents or web pages. If you visit a web page that’s too long to see on the screen, for example, touch any part of the page that’s not a link near the bottom of the screen, then push your finger up the screen, as if you were pushing the web page up to reveal the rest of it. This will cause the web page to scroll. Obviously, you can do the same in reverse – or left and right if the page or image is too wide.</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1" dirty="0"/>
              <a:t>Swipe</a:t>
            </a:r>
            <a:r>
              <a:rPr lang="en-US" b="0" dirty="0"/>
              <a:t>: Swipe is a quick slash across the screen. It can be in whatever direction is required. Swipe is most used when flipping between pages (in a book) or images (in a slideshow). The swipe is like flinging the current page or image aside to reveal to the next page. In an image program for example, swipe right to left to move to the next image. Swipe is also used on your tablet’s home page - if you have a lot of apps installed (too many to fit on one screen), you can have several Home pages. You swipe left or right to switch between them. Swipe can also be used for fast scrolling – you can fling a web page up or down. The velocity of the swipe determines how far it scrolls.</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1" dirty="0"/>
              <a:t>Pinch-to-zoom</a:t>
            </a:r>
            <a:r>
              <a:rPr lang="en-US" b="0" dirty="0"/>
              <a:t>: Pinch-to-zoom requires more than one finger. Place two fingers (usually the thumb and forefinger, but it doesn’t really matter) around a part of the screen you want to zoom out of or enlarge. Then move the two fingers apart to zoom in (enlarge that part of the screen) or pinch them closer together to zoom out (make that part of the screen smaller). You can think of it like squeezing or expanding the screen.  Pinch-to zoom is often used in web browsers, allowing you to zoom in on part of the page that might not be clear, is too small, or might have a link that’s difficult to tap. It’s also used in image programs to zoom in and out of a photo. </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1" dirty="0"/>
              <a:t>Double tap: </a:t>
            </a:r>
            <a:r>
              <a:rPr lang="en-US" b="0" dirty="0"/>
              <a:t>This gesture involves simply tapping on the screen twice in quick succession. It most often serves a similar function as pinch to zoom: in your web browser, double tap on a part of the page you want to zoom in on (which makes it easier to touch hyperlinks); double tap again to zoom out.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Device</a:t>
            </a:r>
          </a:p>
          <a:p>
            <a:endParaRPr lang="en-US" sz="1200" dirty="0">
              <a:latin typeface="Calibri" panose="020F0502020204030204" pitchFamily="34" charset="0"/>
            </a:endParaRPr>
          </a:p>
          <a:p>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10 Minutes</a:t>
            </a:r>
          </a:p>
          <a:p>
            <a:endParaRPr lang="en-US" b="1" dirty="0"/>
          </a:p>
        </p:txBody>
      </p:sp>
      <p:sp>
        <p:nvSpPr>
          <p:cNvPr id="4" name="Slide Number Placeholder 3"/>
          <p:cNvSpPr>
            <a:spLocks noGrp="1"/>
          </p:cNvSpPr>
          <p:nvPr>
            <p:ph type="sldNum" sz="quarter" idx="5"/>
          </p:nvPr>
        </p:nvSpPr>
        <p:spPr/>
        <p:txBody>
          <a:bodyPr/>
          <a:lstStyle/>
          <a:p>
            <a:fld id="{D3BEC92D-C8E2-4A8F-BF2D-75109D630128}" type="slidenum">
              <a:rPr lang="en-US" smtClean="0"/>
              <a:t>26</a:t>
            </a:fld>
            <a:endParaRPr lang="en-US" dirty="0"/>
          </a:p>
        </p:txBody>
      </p:sp>
    </p:spTree>
    <p:extLst>
      <p:ext uri="{BB962C8B-B14F-4D97-AF65-F5344CB8AC3E}">
        <p14:creationId xmlns:p14="http://schemas.microsoft.com/office/powerpoint/2010/main" val="14972689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If participants have access to tablets/smartphones they can utilize their personal devices for this activity. If not able to use personal devices, facilitator can use supplemental materials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rPr>
              <a:t>Activity: Ask participants to d</a:t>
            </a:r>
            <a:r>
              <a:rPr lang="en-US" b="0" dirty="0"/>
              <a:t>emonstrate new material.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latin typeface="Calibri" panose="020F0502020204030204" pitchFamily="34" charset="0"/>
                <a:ea typeface="Calibri" panose="020F0502020204030204" pitchFamily="34" charset="0"/>
              </a:rPr>
              <a:t>D</a:t>
            </a:r>
            <a:r>
              <a:rPr lang="en-US" b="0" dirty="0"/>
              <a:t>emonstrate how to </a:t>
            </a:r>
            <a:r>
              <a:rPr lang="en-US" dirty="0"/>
              <a:t>launch the photo application with the </a:t>
            </a:r>
            <a:r>
              <a:rPr lang="en-US" u="sng" dirty="0"/>
              <a:t>tap</a:t>
            </a:r>
            <a:r>
              <a:rPr lang="en-US" dirty="0"/>
              <a:t> gesture.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u="sng" dirty="0"/>
              <a:t>Scroll</a:t>
            </a:r>
            <a:r>
              <a:rPr lang="en-US" dirty="0"/>
              <a:t> through pictures.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Use </a:t>
            </a:r>
            <a:r>
              <a:rPr lang="en-US" u="sng" dirty="0"/>
              <a:t>pinch to zoom</a:t>
            </a:r>
            <a:r>
              <a:rPr lang="en-US" dirty="0"/>
              <a:t> on photos.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Device </a:t>
            </a:r>
          </a:p>
          <a:p>
            <a:endParaRPr lang="en-US" sz="1200" dirty="0">
              <a:latin typeface="Calibri" panose="020F0502020204030204" pitchFamily="34" charset="0"/>
            </a:endParaRPr>
          </a:p>
          <a:p>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5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27</a:t>
            </a:fld>
            <a:endParaRPr lang="en-US" dirty="0"/>
          </a:p>
        </p:txBody>
      </p:sp>
    </p:spTree>
    <p:extLst>
      <p:ext uri="{BB962C8B-B14F-4D97-AF65-F5344CB8AC3E}">
        <p14:creationId xmlns:p14="http://schemas.microsoft.com/office/powerpoint/2010/main" val="34152099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Before the session begins, add any text to promote next educational opportunity. </a:t>
            </a:r>
          </a:p>
          <a:p>
            <a:endParaRPr lang="en-US" sz="1200" dirty="0">
              <a:latin typeface="Calibri" panose="020F0502020204030204" pitchFamily="34" charset="0"/>
              <a:ea typeface="Calibri" panose="020F0502020204030204" pitchFamily="34" charset="0"/>
            </a:endParaRPr>
          </a:p>
          <a:p>
            <a:r>
              <a:rPr lang="en-US" sz="1200" dirty="0">
                <a:latin typeface="Calibri" panose="020F0502020204030204" pitchFamily="34" charset="0"/>
                <a:ea typeface="Calibri" panose="020F0502020204030204" pitchFamily="34" charset="0"/>
              </a:rPr>
              <a:t>Thank participants for attendance, allow for questions and discussion, promote the next lesson, encourage evaluation participation.</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10 minutes</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28</a:t>
            </a:fld>
            <a:endParaRPr lang="en-US" dirty="0"/>
          </a:p>
        </p:txBody>
      </p:sp>
    </p:spTree>
    <p:extLst>
      <p:ext uri="{BB962C8B-B14F-4D97-AF65-F5344CB8AC3E}">
        <p14:creationId xmlns:p14="http://schemas.microsoft.com/office/powerpoint/2010/main" val="28710754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Slides 29-36: Optional slides to use for more advanced features lesson. </a:t>
            </a:r>
          </a:p>
          <a:p>
            <a:endParaRPr lang="en-US" sz="1200" b="1" dirty="0">
              <a:latin typeface="Calibri" panose="020F0502020204030204" pitchFamily="34" charset="0"/>
              <a:ea typeface="Calibri" panose="020F0502020204030204" pitchFamily="34" charset="0"/>
            </a:endParaRPr>
          </a:p>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Have this slide up as participants arrive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sz="1200" dirty="0">
              <a:latin typeface="Calibri" panose="020F0502020204030204" pitchFamily="34" charset="0"/>
            </a:endParaRPr>
          </a:p>
          <a:p>
            <a:r>
              <a:rPr lang="en-US" b="0" i="0" dirty="0">
                <a:solidFill>
                  <a:srgbClr val="000000"/>
                </a:solidFill>
                <a:effectLst/>
                <a:latin typeface="PlusJakartaSans"/>
              </a:rPr>
              <a:t>Photo by </a:t>
            </a:r>
            <a:r>
              <a:rPr lang="en-US" b="0" i="0" dirty="0" err="1">
                <a:solidFill>
                  <a:srgbClr val="000000"/>
                </a:solidFill>
                <a:effectLst/>
                <a:latin typeface="PlusJakartaSans"/>
              </a:rPr>
              <a:t>Thirdman</a:t>
            </a:r>
            <a:r>
              <a:rPr lang="en-US" b="0" i="0" dirty="0">
                <a:solidFill>
                  <a:srgbClr val="000000"/>
                </a:solidFill>
                <a:effectLst/>
                <a:latin typeface="PlusJakartaSans"/>
              </a:rPr>
              <a:t>: https://www.pexels.com/photo/a-group-of-people-having-a-discussion-while-looking-at-laptop-5256526/</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29</a:t>
            </a:fld>
            <a:endParaRPr lang="en-US" dirty="0"/>
          </a:p>
        </p:txBody>
      </p:sp>
    </p:spTree>
    <p:extLst>
      <p:ext uri="{BB962C8B-B14F-4D97-AF65-F5344CB8AC3E}">
        <p14:creationId xmlns:p14="http://schemas.microsoft.com/office/powerpoint/2010/main" val="471181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The presenters of this session are asked to share this acknowledgment of the work that went into this session.</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3</a:t>
            </a:fld>
            <a:endParaRPr lang="en-US" dirty="0"/>
          </a:p>
        </p:txBody>
      </p:sp>
    </p:spTree>
    <p:extLst>
      <p:ext uri="{BB962C8B-B14F-4D97-AF65-F5344CB8AC3E}">
        <p14:creationId xmlns:p14="http://schemas.microsoft.com/office/powerpoint/2010/main" val="11802612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 </a:t>
            </a:r>
            <a:r>
              <a:rPr lang="en-US" b="0" dirty="0"/>
              <a:t>State the structure of the lesson and briefly describe content that will be discussed under each heading. Ask for any questions or concerns before starting.</a:t>
            </a:r>
          </a:p>
          <a:p>
            <a:pPr lvl="1"/>
            <a:endParaRPr lang="en-US" b="0"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pPr lvl="0"/>
            <a:endParaRPr lang="en-US" b="1" dirty="0"/>
          </a:p>
          <a:p>
            <a:pPr lvl="0"/>
            <a:r>
              <a:rPr lang="en-US" b="1" dirty="0"/>
              <a:t>Time: </a:t>
            </a:r>
            <a:r>
              <a:rPr lang="en-US" b="0" dirty="0"/>
              <a:t> 3 minutes</a:t>
            </a:r>
            <a:endParaRPr lang="en-US" b="1" dirty="0"/>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30</a:t>
            </a:fld>
            <a:endParaRPr lang="en-US" dirty="0"/>
          </a:p>
        </p:txBody>
      </p:sp>
    </p:spTree>
    <p:extLst>
      <p:ext uri="{BB962C8B-B14F-4D97-AF65-F5344CB8AC3E}">
        <p14:creationId xmlns:p14="http://schemas.microsoft.com/office/powerpoint/2010/main" val="26745071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dirty="0"/>
              <a:t>Facilitator will demonstrate how to access the calendar, add events, search events, repeat events, and set up reminders.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Apple: https://support.apple.com/guide/iphone/create-and-edit-events-in-calendar-iph3d110f84/ios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Google: https://support.google.com/calendar/answer/2465776?hl=en&amp;co=GENIE.Platform%3DDesktop</a:t>
            </a:r>
          </a:p>
          <a:p>
            <a:endParaRPr lang="en-US" sz="1200" dirty="0">
              <a:latin typeface="Calibri" panose="020F0502020204030204" pitchFamily="34" charset="0"/>
              <a:ea typeface="Calibri" panose="020F0502020204030204" pitchFamily="34" charset="0"/>
            </a:endParaRPr>
          </a:p>
          <a:p>
            <a:r>
              <a:rPr lang="en-US" sz="1200" dirty="0">
                <a:latin typeface="Calibri" panose="020F0502020204030204" pitchFamily="34" charset="0"/>
                <a:ea typeface="Calibri" panose="020F0502020204030204" pitchFamily="34" charset="0"/>
              </a:rPr>
              <a:t>Calendar apps assist the user to create, manage, and view tasks, appointments, and projects. Both the </a:t>
            </a:r>
            <a:r>
              <a:rPr lang="en-US" sz="1200" dirty="0" err="1">
                <a:latin typeface="Calibri" panose="020F0502020204030204" pitchFamily="34" charset="0"/>
                <a:ea typeface="Calibri" panose="020F0502020204030204" pitchFamily="34" charset="0"/>
              </a:rPr>
              <a:t>iSO</a:t>
            </a:r>
            <a:r>
              <a:rPr lang="en-US" sz="1200" dirty="0">
                <a:latin typeface="Calibri" panose="020F0502020204030204" pitchFamily="34" charset="0"/>
                <a:ea typeface="Calibri" panose="020F0502020204030204" pitchFamily="34" charset="0"/>
              </a:rPr>
              <a:t> and Android applications works on both phones and tables, allow for calendars to be shared, can layer calendars to be able to view many calendars in one app, and can be published on the web. The calendar app also sets reminders to notify the user of upcoming appointments and events. </a:t>
            </a:r>
          </a:p>
          <a:p>
            <a:endParaRPr lang="en-US" sz="120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Demonstrations</a:t>
            </a:r>
            <a:r>
              <a:rPr lang="en-US" dirty="0"/>
              <a:t>: </a:t>
            </a:r>
          </a:p>
          <a:p>
            <a:r>
              <a:rPr lang="en-US" sz="1200" dirty="0">
                <a:latin typeface="Calibri" panose="020F0502020204030204" pitchFamily="34" charset="0"/>
                <a:ea typeface="Calibri" panose="020F0502020204030204" pitchFamily="34" charset="0"/>
              </a:rPr>
              <a:t>Demonstrate how to find the calendar app either by searching for it or using the icons.</a:t>
            </a:r>
          </a:p>
          <a:p>
            <a:r>
              <a:rPr lang="en-US" sz="1200" dirty="0">
                <a:latin typeface="Calibri" panose="020F0502020204030204" pitchFamily="34" charset="0"/>
                <a:ea typeface="Calibri" panose="020F0502020204030204" pitchFamily="34" charset="0"/>
              </a:rPr>
              <a:t>Demonstrate how to create an event including all day event or a specific time. </a:t>
            </a:r>
          </a:p>
          <a:p>
            <a:r>
              <a:rPr lang="en-US" sz="1200" dirty="0">
                <a:latin typeface="Calibri" panose="020F0502020204030204" pitchFamily="34" charset="0"/>
                <a:ea typeface="Calibri" panose="020F0502020204030204" pitchFamily="34" charset="0"/>
              </a:rPr>
              <a:t>Demonstrate on how to repeat an event and invite others. </a:t>
            </a:r>
          </a:p>
          <a:p>
            <a:r>
              <a:rPr lang="en-US" sz="1200" dirty="0">
                <a:latin typeface="Calibri" panose="020F0502020204030204" pitchFamily="34" charset="0"/>
                <a:ea typeface="Calibri" panose="020F0502020204030204" pitchFamily="34" charset="0"/>
              </a:rPr>
              <a:t>Demonstrate how to set up reminders</a:t>
            </a:r>
          </a:p>
          <a:p>
            <a:r>
              <a:rPr lang="en-US" sz="1200" dirty="0">
                <a:latin typeface="Calibri" panose="020F0502020204030204" pitchFamily="34" charset="0"/>
                <a:ea typeface="Calibri" panose="020F0502020204030204" pitchFamily="34" charset="0"/>
              </a:rPr>
              <a:t>Demonstrate how to search the calendar for events</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10 Minutes</a:t>
            </a:r>
          </a:p>
        </p:txBody>
      </p:sp>
      <p:sp>
        <p:nvSpPr>
          <p:cNvPr id="4" name="Slide Number Placeholder 3"/>
          <p:cNvSpPr>
            <a:spLocks noGrp="1"/>
          </p:cNvSpPr>
          <p:nvPr>
            <p:ph type="sldNum" sz="quarter" idx="5"/>
          </p:nvPr>
        </p:nvSpPr>
        <p:spPr/>
        <p:txBody>
          <a:bodyPr/>
          <a:lstStyle/>
          <a:p>
            <a:fld id="{D3BEC92D-C8E2-4A8F-BF2D-75109D630128}" type="slidenum">
              <a:rPr lang="en-US" smtClean="0"/>
              <a:t>31</a:t>
            </a:fld>
            <a:endParaRPr lang="en-US" dirty="0"/>
          </a:p>
        </p:txBody>
      </p:sp>
    </p:spTree>
    <p:extLst>
      <p:ext uri="{BB962C8B-B14F-4D97-AF65-F5344CB8AC3E}">
        <p14:creationId xmlns:p14="http://schemas.microsoft.com/office/powerpoint/2010/main" val="8597284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If participants have access to tablets/smartphones they can utilize their personal devices for this activity. If not able to use personal devices, facilitator can use supplemental materials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rPr>
              <a:t>Activity: Ask participants to d</a:t>
            </a:r>
            <a:r>
              <a:rPr lang="en-US" b="0" dirty="0"/>
              <a:t>emonstrate how to add a calendar event and set up a reminder. </a:t>
            </a:r>
            <a:endParaRPr lang="en-US" dirty="0"/>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Device</a:t>
            </a:r>
          </a:p>
          <a:p>
            <a:endParaRPr lang="en-US" sz="1200" dirty="0">
              <a:latin typeface="Calibri" panose="020F0502020204030204" pitchFamily="34" charset="0"/>
            </a:endParaRPr>
          </a:p>
          <a:p>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5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32</a:t>
            </a:fld>
            <a:endParaRPr lang="en-US" dirty="0"/>
          </a:p>
        </p:txBody>
      </p:sp>
    </p:spTree>
    <p:extLst>
      <p:ext uri="{BB962C8B-B14F-4D97-AF65-F5344CB8AC3E}">
        <p14:creationId xmlns:p14="http://schemas.microsoft.com/office/powerpoint/2010/main" val="10498106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dirty="0"/>
              <a:t>The facilitator will demonstrate the accessibility options in either IOS and/or Android</a:t>
            </a:r>
          </a:p>
          <a:p>
            <a:endParaRPr lang="en-US" dirty="0"/>
          </a:p>
          <a:p>
            <a:r>
              <a:rPr lang="en-US" dirty="0"/>
              <a:t>Sometimes the font size is difficult to read, especially on phones with a small screen. Adjusting the font size will allow one to be able to read the text better. Most devices offer an accessibility menu to implement screen readers, adjust font size, display size, brightness, and magnification, found under settings.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Demonstrations</a:t>
            </a:r>
            <a:r>
              <a:rPr lang="en-US" dirty="0"/>
              <a:t>: </a:t>
            </a:r>
          </a:p>
          <a:p>
            <a:r>
              <a:rPr lang="en-US" dirty="0"/>
              <a:t>Demonstrate how to use the phone as a magnifying glass to zoom in on objects or text using the magnifier app. Settings, accessibility, </a:t>
            </a:r>
          </a:p>
          <a:p>
            <a:r>
              <a:rPr lang="en-US" dirty="0"/>
              <a:t>Demonstrate on how to adjust font size.</a:t>
            </a:r>
          </a:p>
          <a:p>
            <a:r>
              <a:rPr lang="en-US" dirty="0"/>
              <a:t>Demonstrate how to turn on Screen Reader (Android) </a:t>
            </a:r>
            <a:r>
              <a:rPr lang="en-US" dirty="0" err="1"/>
              <a:t>VoiceOver</a:t>
            </a:r>
            <a:r>
              <a:rPr lang="en-US" dirty="0"/>
              <a:t> (iOS).  On Android, settings, accessibility, talkback. On iOS, settings, accessibility, Spoken Content, Speak Screen. Demonstrate by going to website and swipe down with two fingers. (Google version is a little more cumbersome to utilize)</a:t>
            </a:r>
          </a:p>
          <a:p>
            <a:r>
              <a:rPr lang="en-US" dirty="0"/>
              <a:t>Demonstrate voice typing through using the microphone feature or dictation.</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Device</a:t>
            </a:r>
          </a:p>
          <a:p>
            <a:endParaRPr lang="en-US" sz="1200" dirty="0">
              <a:latin typeface="Calibri" panose="020F0502020204030204" pitchFamily="34" charset="0"/>
            </a:endParaRPr>
          </a:p>
          <a:p>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15 Minute</a:t>
            </a:r>
          </a:p>
          <a:p>
            <a:endParaRPr lang="en-US" b="1" dirty="0"/>
          </a:p>
        </p:txBody>
      </p:sp>
      <p:sp>
        <p:nvSpPr>
          <p:cNvPr id="4" name="Slide Number Placeholder 3"/>
          <p:cNvSpPr>
            <a:spLocks noGrp="1"/>
          </p:cNvSpPr>
          <p:nvPr>
            <p:ph type="sldNum" sz="quarter" idx="5"/>
          </p:nvPr>
        </p:nvSpPr>
        <p:spPr/>
        <p:txBody>
          <a:bodyPr/>
          <a:lstStyle/>
          <a:p>
            <a:fld id="{D3BEC92D-C8E2-4A8F-BF2D-75109D630128}" type="slidenum">
              <a:rPr lang="en-US" smtClean="0"/>
              <a:t>33</a:t>
            </a:fld>
            <a:endParaRPr lang="en-US" dirty="0"/>
          </a:p>
        </p:txBody>
      </p:sp>
    </p:spTree>
    <p:extLst>
      <p:ext uri="{BB962C8B-B14F-4D97-AF65-F5344CB8AC3E}">
        <p14:creationId xmlns:p14="http://schemas.microsoft.com/office/powerpoint/2010/main" val="34384874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If participants have access to tablets/smartphones they can utilize their personal devices for this activity. If not able to use personal devices, facilitator can use supplemental materials.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Calibri" panose="020F0502020204030204" pitchFamily="34" charset="0"/>
                <a:ea typeface="Calibri" panose="020F0502020204030204" pitchFamily="34" charset="0"/>
              </a:rPr>
              <a:t>iSO</a:t>
            </a:r>
            <a:r>
              <a:rPr lang="en-US" sz="1200" dirty="0">
                <a:latin typeface="Calibri" panose="020F0502020204030204" pitchFamily="34" charset="0"/>
                <a:ea typeface="Calibri" panose="020F0502020204030204" pitchFamily="34" charset="0"/>
              </a:rPr>
              <a:t>: https://support.apple.com/guide/iphone/get-started-with-accessibility-features-iph3e2e4367/ios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rPr>
              <a:t>Android: https://support.google.com/accessibility/android/answer/9078941?hl=en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Activity</a:t>
            </a:r>
            <a:r>
              <a:rPr lang="en-US" sz="1200" dirty="0">
                <a:latin typeface="Calibri" panose="020F0502020204030204" pitchFamily="34" charset="0"/>
                <a:ea typeface="Calibri" panose="020F0502020204030204" pitchFamily="34" charset="0"/>
              </a:rPr>
              <a:t>: Ask participants to d</a:t>
            </a:r>
            <a:r>
              <a:rPr lang="en-US" b="0" dirty="0"/>
              <a:t>emonstrate how to </a:t>
            </a:r>
            <a:r>
              <a:rPr lang="en-US" sz="1200" dirty="0">
                <a:latin typeface="Calibri" panose="020F0502020204030204" pitchFamily="34" charset="0"/>
                <a:ea typeface="Calibri" panose="020F0502020204030204" pitchFamily="34" charset="0"/>
              </a:rPr>
              <a:t>adjust</a:t>
            </a:r>
            <a:r>
              <a:rPr lang="en-US" b="0" dirty="0"/>
              <a:t> </a:t>
            </a:r>
            <a:r>
              <a:rPr lang="en-US" dirty="0"/>
              <a:t>screen brightness.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Utilizing voice typing and commands activity is on the next slide. </a:t>
            </a:r>
            <a:endParaRPr lang="en-US" sz="1200" dirty="0">
              <a:latin typeface="Calibri" panose="020F0502020204030204" pitchFamily="34" charset="0"/>
              <a:ea typeface="Calibri" panose="020F0502020204030204" pitchFamily="34" charset="0"/>
            </a:endParaRPr>
          </a:p>
          <a:p>
            <a:endParaRPr lang="en-US" sz="1200" b="1" dirty="0">
              <a:latin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Device</a:t>
            </a:r>
          </a:p>
          <a:p>
            <a:endParaRPr lang="en-US" sz="1200" dirty="0">
              <a:latin typeface="Calibri" panose="020F0502020204030204" pitchFamily="34" charset="0"/>
            </a:endParaRPr>
          </a:p>
          <a:p>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5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34</a:t>
            </a:fld>
            <a:endParaRPr lang="en-US" dirty="0"/>
          </a:p>
        </p:txBody>
      </p:sp>
    </p:spTree>
    <p:extLst>
      <p:ext uri="{BB962C8B-B14F-4D97-AF65-F5344CB8AC3E}">
        <p14:creationId xmlns:p14="http://schemas.microsoft.com/office/powerpoint/2010/main" val="31880939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If participants have access to tablets/smartphones they can utilize their personal devices for this activity. If not able to use personal devices, facilitator can use supplemental materials.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rPr>
              <a:t>Ask participants to d</a:t>
            </a:r>
            <a:r>
              <a:rPr lang="en-US" b="0" dirty="0"/>
              <a:t>emonstrate voice typing activity. </a:t>
            </a:r>
            <a:endParaRPr lang="en-US" dirty="0"/>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Device</a:t>
            </a:r>
          </a:p>
          <a:p>
            <a:endParaRPr lang="en-US" sz="1200" dirty="0">
              <a:latin typeface="Calibri" panose="020F0502020204030204" pitchFamily="34" charset="0"/>
            </a:endParaRPr>
          </a:p>
          <a:p>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5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35</a:t>
            </a:fld>
            <a:endParaRPr lang="en-US" dirty="0"/>
          </a:p>
        </p:txBody>
      </p:sp>
    </p:spTree>
    <p:extLst>
      <p:ext uri="{BB962C8B-B14F-4D97-AF65-F5344CB8AC3E}">
        <p14:creationId xmlns:p14="http://schemas.microsoft.com/office/powerpoint/2010/main" val="2641322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Before the session begins, add any text to promote next educational opportunity. </a:t>
            </a:r>
          </a:p>
          <a:p>
            <a:endParaRPr lang="en-US" sz="1200" dirty="0">
              <a:latin typeface="Calibri" panose="020F0502020204030204" pitchFamily="34" charset="0"/>
              <a:ea typeface="Calibri" panose="020F0502020204030204" pitchFamily="34" charset="0"/>
            </a:endParaRPr>
          </a:p>
          <a:p>
            <a:r>
              <a:rPr lang="en-US" sz="1200" dirty="0">
                <a:latin typeface="Calibri" panose="020F0502020204030204" pitchFamily="34" charset="0"/>
                <a:ea typeface="Calibri" panose="020F0502020204030204" pitchFamily="34" charset="0"/>
              </a:rPr>
              <a:t>Thank participants for attendance, allow for questions and discussion, promote the next lesson, encourage evaluation participation.</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10 minutes</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36</a:t>
            </a:fld>
            <a:endParaRPr lang="en-US" dirty="0"/>
          </a:p>
        </p:txBody>
      </p:sp>
    </p:spTree>
    <p:extLst>
      <p:ext uri="{BB962C8B-B14F-4D97-AF65-F5344CB8AC3E}">
        <p14:creationId xmlns:p14="http://schemas.microsoft.com/office/powerpoint/2010/main" val="2871075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Self introduction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4</a:t>
            </a:fld>
            <a:endParaRPr lang="en-US" dirty="0"/>
          </a:p>
        </p:txBody>
      </p:sp>
    </p:spTree>
    <p:extLst>
      <p:ext uri="{BB962C8B-B14F-4D97-AF65-F5344CB8AC3E}">
        <p14:creationId xmlns:p14="http://schemas.microsoft.com/office/powerpoint/2010/main" val="845037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Review the goals of today’s training.</a:t>
            </a:r>
          </a:p>
          <a:p>
            <a:pPr marL="514350" indent="-514350">
              <a:buFont typeface="+mj-lt"/>
              <a:buAutoNum type="arabicPeriod"/>
            </a:pPr>
            <a:r>
              <a:rPr lang="en-US" dirty="0"/>
              <a:t>The Basics of smartphones and tablets</a:t>
            </a:r>
          </a:p>
          <a:p>
            <a:pPr marL="514350" indent="-514350">
              <a:buFont typeface="+mj-lt"/>
              <a:buAutoNum type="arabicPeriod"/>
            </a:pPr>
            <a:r>
              <a:rPr lang="en-US" dirty="0"/>
              <a:t>Getting Online</a:t>
            </a:r>
          </a:p>
          <a:p>
            <a:pPr marL="514350" indent="-514350">
              <a:buFont typeface="+mj-lt"/>
              <a:buAutoNum type="arabicPeriod"/>
            </a:pPr>
            <a:r>
              <a:rPr lang="en-US" dirty="0"/>
              <a:t>Communications and Social Media</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3 Minute</a:t>
            </a:r>
          </a:p>
          <a:p>
            <a:endParaRPr lang="en-US" dirty="0"/>
          </a:p>
        </p:txBody>
      </p:sp>
      <p:sp>
        <p:nvSpPr>
          <p:cNvPr id="4" name="Slide Number Placeholder 3"/>
          <p:cNvSpPr>
            <a:spLocks noGrp="1"/>
          </p:cNvSpPr>
          <p:nvPr>
            <p:ph type="sldNum" sz="quarter" idx="5"/>
          </p:nvPr>
        </p:nvSpPr>
        <p:spPr/>
        <p:txBody>
          <a:bodyPr/>
          <a:lstStyle/>
          <a:p>
            <a:fld id="{D3BEC92D-C8E2-4A8F-BF2D-75109D630128}" type="slidenum">
              <a:rPr lang="en-US" smtClean="0"/>
              <a:t>5</a:t>
            </a:fld>
            <a:endParaRPr lang="en-US" dirty="0"/>
          </a:p>
        </p:txBody>
      </p:sp>
    </p:spTree>
    <p:extLst>
      <p:ext uri="{BB962C8B-B14F-4D97-AF65-F5344CB8AC3E}">
        <p14:creationId xmlns:p14="http://schemas.microsoft.com/office/powerpoint/2010/main" val="2170717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 </a:t>
            </a:r>
            <a:r>
              <a:rPr lang="en-US" b="0" dirty="0"/>
              <a:t>State the structure of the lesson and briefly describe content that will be discussed under each heading. Ask for any questions or concerns before starting.</a:t>
            </a:r>
          </a:p>
          <a:p>
            <a:pPr lvl="1"/>
            <a:endParaRPr lang="en-US" b="0"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pPr lvl="0"/>
            <a:endParaRPr lang="en-US" b="1" dirty="0"/>
          </a:p>
          <a:p>
            <a:pPr lvl="0"/>
            <a:r>
              <a:rPr lang="en-US" b="1" dirty="0"/>
              <a:t>Time: </a:t>
            </a:r>
            <a:r>
              <a:rPr lang="en-US" b="0" dirty="0"/>
              <a:t> 3 minutes</a:t>
            </a:r>
            <a:endParaRPr lang="en-US" b="1" dirty="0"/>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6</a:t>
            </a:fld>
            <a:endParaRPr lang="en-US" dirty="0"/>
          </a:p>
        </p:txBody>
      </p:sp>
    </p:spTree>
    <p:extLst>
      <p:ext uri="{BB962C8B-B14F-4D97-AF65-F5344CB8AC3E}">
        <p14:creationId xmlns:p14="http://schemas.microsoft.com/office/powerpoint/2010/main" val="1455574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dirty="0"/>
              <a:t>Introduction of section on laptops, tablets, and smartphones.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p:txBody>
      </p:sp>
      <p:sp>
        <p:nvSpPr>
          <p:cNvPr id="4" name="Slide Number Placeholder 3"/>
          <p:cNvSpPr>
            <a:spLocks noGrp="1"/>
          </p:cNvSpPr>
          <p:nvPr>
            <p:ph type="sldNum" sz="quarter" idx="5"/>
          </p:nvPr>
        </p:nvSpPr>
        <p:spPr/>
        <p:txBody>
          <a:bodyPr/>
          <a:lstStyle/>
          <a:p>
            <a:fld id="{D3BEC92D-C8E2-4A8F-BF2D-75109D630128}" type="slidenum">
              <a:rPr lang="en-US" smtClean="0"/>
              <a:t>7</a:t>
            </a:fld>
            <a:endParaRPr lang="en-US" dirty="0"/>
          </a:p>
        </p:txBody>
      </p:sp>
    </p:spTree>
    <p:extLst>
      <p:ext uri="{BB962C8B-B14F-4D97-AF65-F5344CB8AC3E}">
        <p14:creationId xmlns:p14="http://schemas.microsoft.com/office/powerpoint/2010/main" val="2170717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dirty="0"/>
              <a:t>Explain differences and similarities between laptop, tablets, and smartphone including advantages and disadvantages for each. </a:t>
            </a:r>
          </a:p>
          <a:p>
            <a:endParaRPr lang="en-US"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5 Minutes</a:t>
            </a:r>
          </a:p>
          <a:p>
            <a:endParaRPr lang="en-US" dirty="0"/>
          </a:p>
          <a:p>
            <a:endParaRPr lang="en-US" dirty="0"/>
          </a:p>
          <a:p>
            <a:r>
              <a:rPr lang="en-US" b="1" i="1" dirty="0"/>
              <a:t>RES: 8/9/23 – Please take a moment to add/change or create a different visual graphic to depict the differences. </a:t>
            </a:r>
          </a:p>
        </p:txBody>
      </p:sp>
      <p:sp>
        <p:nvSpPr>
          <p:cNvPr id="4" name="Slide Number Placeholder 3"/>
          <p:cNvSpPr>
            <a:spLocks noGrp="1"/>
          </p:cNvSpPr>
          <p:nvPr>
            <p:ph type="sldNum" sz="quarter" idx="5"/>
          </p:nvPr>
        </p:nvSpPr>
        <p:spPr/>
        <p:txBody>
          <a:bodyPr/>
          <a:lstStyle/>
          <a:p>
            <a:fld id="{2ABE4174-4810-B64F-BC74-9939E9C39BD9}" type="slidenum">
              <a:rPr lang="en-US" smtClean="0"/>
              <a:t>8</a:t>
            </a:fld>
            <a:endParaRPr lang="en-US" dirty="0"/>
          </a:p>
        </p:txBody>
      </p:sp>
    </p:spTree>
    <p:extLst>
      <p:ext uri="{BB962C8B-B14F-4D97-AF65-F5344CB8AC3E}">
        <p14:creationId xmlns:p14="http://schemas.microsoft.com/office/powerpoint/2010/main" val="3318786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dirty="0"/>
              <a:t>There are four basic versions of the iPad. The </a:t>
            </a:r>
            <a:r>
              <a:rPr lang="en-US" dirty="0" err="1"/>
              <a:t>Ipad</a:t>
            </a:r>
            <a:r>
              <a:rPr lang="en-US" dirty="0"/>
              <a:t>, </a:t>
            </a:r>
            <a:r>
              <a:rPr lang="en-US" dirty="0" err="1"/>
              <a:t>Ipad</a:t>
            </a:r>
            <a:r>
              <a:rPr lang="en-US" dirty="0"/>
              <a:t> Mini and two versions of the </a:t>
            </a:r>
            <a:r>
              <a:rPr lang="en-US" dirty="0" err="1"/>
              <a:t>IPad</a:t>
            </a:r>
            <a:r>
              <a:rPr lang="en-US" dirty="0"/>
              <a:t> Pro. The iPhone comes in four versions also. The iPhone, iPhone plus, iPhone Pro, iPhone Pro Max</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Device or photo of device</a:t>
            </a:r>
          </a:p>
          <a:p>
            <a:endParaRPr lang="en-US" sz="1200" dirty="0">
              <a:latin typeface="Calibri" panose="020F0502020204030204" pitchFamily="34" charset="0"/>
            </a:endParaRPr>
          </a:p>
          <a:p>
            <a:r>
              <a:rPr lang="en-US" sz="1200" b="1" dirty="0">
                <a:latin typeface="Calibri" panose="020F0502020204030204" pitchFamily="34" charset="0"/>
              </a:rPr>
              <a:t>Handouts</a:t>
            </a:r>
            <a:r>
              <a:rPr lang="en-US" sz="1200" dirty="0">
                <a:latin typeface="Calibri" panose="020F0502020204030204" pitchFamily="34" charset="0"/>
              </a:rPr>
              <a:t>:  iPad and Android button examples. </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p>
          <a:p>
            <a:endParaRPr lang="en-US" b="1" dirty="0"/>
          </a:p>
        </p:txBody>
      </p:sp>
      <p:sp>
        <p:nvSpPr>
          <p:cNvPr id="4" name="Slide Number Placeholder 3"/>
          <p:cNvSpPr>
            <a:spLocks noGrp="1"/>
          </p:cNvSpPr>
          <p:nvPr>
            <p:ph type="sldNum" sz="quarter" idx="5"/>
          </p:nvPr>
        </p:nvSpPr>
        <p:spPr/>
        <p:txBody>
          <a:bodyPr/>
          <a:lstStyle/>
          <a:p>
            <a:fld id="{D3BEC92D-C8E2-4A8F-BF2D-75109D630128}" type="slidenum">
              <a:rPr lang="en-US" smtClean="0"/>
              <a:t>9</a:t>
            </a:fld>
            <a:endParaRPr lang="en-US" dirty="0"/>
          </a:p>
        </p:txBody>
      </p:sp>
    </p:spTree>
    <p:extLst>
      <p:ext uri="{BB962C8B-B14F-4D97-AF65-F5344CB8AC3E}">
        <p14:creationId xmlns:p14="http://schemas.microsoft.com/office/powerpoint/2010/main" val="2275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F606A-DC24-4140-9D62-1BE6158DB6B4}"/>
              </a:ext>
            </a:extLst>
          </p:cNvPr>
          <p:cNvSpPr>
            <a:spLocks noGrp="1"/>
          </p:cNvSpPr>
          <p:nvPr>
            <p:ph type="title"/>
          </p:nvPr>
        </p:nvSpPr>
        <p:spPr>
          <a:xfrm>
            <a:off x="609600" y="274638"/>
            <a:ext cx="5511800" cy="5287962"/>
          </a:xfrm>
        </p:spPr>
        <p:txBody>
          <a:bodyPr>
            <a:normAutofit/>
          </a:bodyPr>
          <a:lstStyle>
            <a:lvl1pPr>
              <a:defRPr sz="4000">
                <a:latin typeface="Arial Black" panose="020B0A04020102020204" pitchFamily="34" charset="0"/>
                <a:cs typeface="Arial Bold" panose="020B0704020202020204" pitchFamily="34" charset="0"/>
              </a:defRPr>
            </a:lvl1pPr>
          </a:lstStyle>
          <a:p>
            <a:r>
              <a:rPr lang="en-US" dirty="0"/>
              <a:t>Click to edit Master title style</a:t>
            </a:r>
          </a:p>
        </p:txBody>
      </p:sp>
      <p:sp>
        <p:nvSpPr>
          <p:cNvPr id="12" name="Title 1">
            <a:extLst>
              <a:ext uri="{FF2B5EF4-FFF2-40B4-BE49-F238E27FC236}">
                <a16:creationId xmlns:a16="http://schemas.microsoft.com/office/drawing/2014/main" id="{C46B8FFF-B869-4000-92B7-A6525E3D47B5}"/>
              </a:ext>
            </a:extLst>
          </p:cNvPr>
          <p:cNvSpPr txBox="1">
            <a:spLocks/>
          </p:cNvSpPr>
          <p:nvPr userDrawn="1"/>
        </p:nvSpPr>
        <p:spPr>
          <a:xfrm>
            <a:off x="1570481" y="1090435"/>
            <a:ext cx="10363200" cy="1470025"/>
          </a:xfrm>
          <a:prstGeom prst="rect">
            <a:avLst/>
          </a:prstGeom>
        </p:spPr>
        <p:txBody>
          <a:bodyPr vert="horz" lIns="91440" tIns="45720" rIns="91440" bIns="45720" rtlCol="0" anchor="ctr">
            <a:normAutofit/>
          </a:bodyPr>
          <a:lstStyle>
            <a:lvl1pPr algn="ctr" defTabSz="914378" rtl="0" eaLnBrk="1" latinLnBrk="0" hangingPunct="1">
              <a:spcBef>
                <a:spcPct val="0"/>
              </a:spcBef>
              <a:buNone/>
              <a:defRPr sz="4400" kern="1200">
                <a:solidFill>
                  <a:schemeClr val="tx1"/>
                </a:solidFill>
                <a:latin typeface="+mj-lt"/>
                <a:ea typeface="+mj-ea"/>
                <a:cs typeface="+mj-cs"/>
              </a:defRPr>
            </a:lvl1pPr>
          </a:lstStyle>
          <a:p>
            <a:r>
              <a:rPr lang="en-US" sz="5400" dirty="0">
                <a:solidFill>
                  <a:schemeClr val="bg1"/>
                </a:solidFill>
                <a:latin typeface="League Spartan" panose="020B0604020202020204" charset="0"/>
              </a:rPr>
              <a:t>Module #</a:t>
            </a:r>
          </a:p>
        </p:txBody>
      </p:sp>
      <p:sp>
        <p:nvSpPr>
          <p:cNvPr id="6" name="Picture Placeholder 5">
            <a:extLst>
              <a:ext uri="{FF2B5EF4-FFF2-40B4-BE49-F238E27FC236}">
                <a16:creationId xmlns:a16="http://schemas.microsoft.com/office/drawing/2014/main" id="{8AAD852A-F70B-4152-B3BD-73B7A5B0CAAE}"/>
              </a:ext>
            </a:extLst>
          </p:cNvPr>
          <p:cNvSpPr>
            <a:spLocks noGrp="1"/>
          </p:cNvSpPr>
          <p:nvPr>
            <p:ph type="pic" sz="quarter" idx="10"/>
          </p:nvPr>
        </p:nvSpPr>
        <p:spPr>
          <a:xfrm>
            <a:off x="6502400" y="274638"/>
            <a:ext cx="5892800" cy="5364162"/>
          </a:xfrm>
        </p:spPr>
        <p:txBody>
          <a:bodyPr/>
          <a:lstStyle/>
          <a:p>
            <a:endParaRPr lang="en-US"/>
          </a:p>
        </p:txBody>
      </p:sp>
    </p:spTree>
    <p:extLst>
      <p:ext uri="{BB962C8B-B14F-4D97-AF65-F5344CB8AC3E}">
        <p14:creationId xmlns:p14="http://schemas.microsoft.com/office/powerpoint/2010/main" val="3801833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atin typeface="Arial Black" panose="020B0A04020102020204" pitchFamily="34" charset="0"/>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10/2/2023</a:t>
            </a:fld>
            <a:endParaRPr lang="en-US" dirty="0"/>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Arial Black" panose="020B0A04020102020204" pitchFamily="34" charset="0"/>
                <a:cs typeface="Arial Bold" panose="020B07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10/2/2023</a:t>
            </a:fld>
            <a:endParaRPr lang="en-US" dirty="0"/>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atin typeface="Arial Black" panose="020B0A04020102020204" pitchFamily="34" charset="0"/>
              </a:defRPr>
            </a:lvl1pPr>
          </a:lstStyle>
          <a:p>
            <a:r>
              <a:rPr lang="en-US" dirty="0"/>
              <a:t>Click to edit Master title style</a:t>
            </a:r>
          </a:p>
        </p:txBody>
      </p:sp>
      <p:sp>
        <p:nvSpPr>
          <p:cNvPr id="3" name="Text Placeholder 2"/>
          <p:cNvSpPr>
            <a:spLocks noGrp="1"/>
          </p:cNvSpPr>
          <p:nvPr>
            <p:ph type="body" idx="1"/>
          </p:nvPr>
        </p:nvSpPr>
        <p:spPr>
          <a:xfrm>
            <a:off x="963084" y="2906716"/>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10/2/2023</a:t>
            </a:fld>
            <a:endParaRPr lang="en-US" dirty="0"/>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Black" panose="020B0A0402010202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10/2/2023</a:t>
            </a:fld>
            <a:endParaRPr lang="en-US" dirty="0"/>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Black" panose="020B0A04020102020204" pitchFamily="34" charset="0"/>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10/2/2023</a:t>
            </a:fld>
            <a:endParaRPr lang="en-US" dirty="0"/>
          </a:p>
        </p:txBody>
      </p:sp>
      <p:sp>
        <p:nvSpPr>
          <p:cNvPr id="8" name="Footer Placeholder 7"/>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Black" panose="020B0A040201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10/2/2023</a:t>
            </a:fld>
            <a:endParaRPr lang="en-US" dirty="0"/>
          </a:p>
        </p:txBody>
      </p:sp>
      <p:sp>
        <p:nvSpPr>
          <p:cNvPr id="4" name="Footer Placeholder 3"/>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extBox 11">
            <a:extLst>
              <a:ext uri="{FF2B5EF4-FFF2-40B4-BE49-F238E27FC236}">
                <a16:creationId xmlns:a16="http://schemas.microsoft.com/office/drawing/2014/main" id="{E5B25E1E-E968-4477-A368-74893B1B80F7}"/>
              </a:ext>
            </a:extLst>
          </p:cNvPr>
          <p:cNvSpPr txBox="1"/>
          <p:nvPr userDrawn="1"/>
        </p:nvSpPr>
        <p:spPr>
          <a:xfrm>
            <a:off x="5269447" y="3145651"/>
            <a:ext cx="5528322" cy="1615827"/>
          </a:xfrm>
          <a:prstGeom prst="rect">
            <a:avLst/>
          </a:prstGeom>
        </p:spPr>
        <p:txBody>
          <a:bodyPr wrap="square" lIns="0" tIns="0" rIns="0" bIns="0" rtlCol="0" anchor="t">
            <a:spAutoFit/>
          </a:bodyPr>
          <a:lstStyle/>
          <a:p>
            <a:pPr marL="571486" indent="-571486">
              <a:lnSpc>
                <a:spcPct val="150000"/>
              </a:lnSpc>
              <a:buFont typeface="Arial" panose="020B0604020202020204" pitchFamily="34" charset="0"/>
              <a:buChar char="•"/>
            </a:pPr>
            <a:r>
              <a:rPr lang="en-US" sz="2400" dirty="0">
                <a:solidFill>
                  <a:srgbClr val="FFFFFF"/>
                </a:solidFill>
                <a:latin typeface="League Spartan"/>
              </a:rPr>
              <a:t>Text</a:t>
            </a:r>
          </a:p>
          <a:p>
            <a:pPr marL="571486" indent="-571486">
              <a:lnSpc>
                <a:spcPct val="150000"/>
              </a:lnSpc>
              <a:buFont typeface="Arial" panose="020B0604020202020204" pitchFamily="34" charset="0"/>
              <a:buChar char="•"/>
            </a:pPr>
            <a:r>
              <a:rPr lang="en-US" sz="2400" dirty="0">
                <a:solidFill>
                  <a:srgbClr val="FFFFFF"/>
                </a:solidFill>
                <a:latin typeface="League Spartan"/>
              </a:rPr>
              <a:t>Text</a:t>
            </a:r>
          </a:p>
          <a:p>
            <a:pPr marL="571486" indent="-571486">
              <a:lnSpc>
                <a:spcPct val="150000"/>
              </a:lnSpc>
              <a:buFont typeface="Arial" panose="020B0604020202020204" pitchFamily="34" charset="0"/>
              <a:buChar char="•"/>
            </a:pPr>
            <a:r>
              <a:rPr lang="en-US" sz="2400" dirty="0">
                <a:solidFill>
                  <a:srgbClr val="FFFFFF"/>
                </a:solidFill>
                <a:latin typeface="League Spartan"/>
              </a:rPr>
              <a:t>Text</a:t>
            </a:r>
          </a:p>
        </p:txBody>
      </p:sp>
      <p:sp>
        <p:nvSpPr>
          <p:cNvPr id="7" name="TextBox 6">
            <a:extLst>
              <a:ext uri="{FF2B5EF4-FFF2-40B4-BE49-F238E27FC236}">
                <a16:creationId xmlns:a16="http://schemas.microsoft.com/office/drawing/2014/main" id="{230C9434-2CD1-4E92-8E7C-6E6224E0B66F}"/>
              </a:ext>
            </a:extLst>
          </p:cNvPr>
          <p:cNvSpPr txBox="1"/>
          <p:nvPr userDrawn="1"/>
        </p:nvSpPr>
        <p:spPr>
          <a:xfrm>
            <a:off x="4445000" y="2512331"/>
            <a:ext cx="7353484" cy="584775"/>
          </a:xfrm>
          <a:prstGeom prst="rect">
            <a:avLst/>
          </a:prstGeom>
          <a:noFill/>
        </p:spPr>
        <p:txBody>
          <a:bodyPr wrap="square" rtlCol="0">
            <a:spAutoFit/>
          </a:bodyPr>
          <a:lstStyle/>
          <a:p>
            <a:r>
              <a:rPr lang="en-US" sz="3200" dirty="0">
                <a:solidFill>
                  <a:schemeClr val="bg1"/>
                </a:solidFill>
                <a:latin typeface="League Spartan" panose="020B0604020202020204" charset="0"/>
              </a:rPr>
              <a:t>Title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atin typeface="Arial Black" panose="020B0A04020102020204" pitchFamily="34" charset="0"/>
              </a:defRPr>
            </a:lvl1pPr>
          </a:lstStyle>
          <a:p>
            <a:r>
              <a:rPr lang="en-US" dirty="0"/>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0"/>
            <a:ext cx="4011084" cy="4691063"/>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10/2/2023</a:t>
            </a:fld>
            <a:endParaRPr lang="en-US" dirty="0"/>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1303000" cy="49529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a:extLst>
              <a:ext uri="{FF2B5EF4-FFF2-40B4-BE49-F238E27FC236}">
                <a16:creationId xmlns:a16="http://schemas.microsoft.com/office/drawing/2014/main" id="{42515533-7C8E-4E36-A2A5-5CB3E75F26CE}"/>
              </a:ext>
            </a:extLst>
          </p:cNvPr>
          <p:cNvGrpSpPr/>
          <p:nvPr userDrawn="1"/>
        </p:nvGrpSpPr>
        <p:grpSpPr>
          <a:xfrm>
            <a:off x="183802" y="4725220"/>
            <a:ext cx="12627888" cy="2406135"/>
            <a:chOff x="183802" y="4725220"/>
            <a:chExt cx="12627888" cy="2406135"/>
          </a:xfrm>
        </p:grpSpPr>
        <p:grpSp>
          <p:nvGrpSpPr>
            <p:cNvPr id="8" name="Group 7">
              <a:extLst>
                <a:ext uri="{FF2B5EF4-FFF2-40B4-BE49-F238E27FC236}">
                  <a16:creationId xmlns:a16="http://schemas.microsoft.com/office/drawing/2014/main" id="{52119606-09AD-4CDC-B31A-4B23A290EA1B}"/>
                </a:ext>
              </a:extLst>
            </p:cNvPr>
            <p:cNvGrpSpPr/>
            <p:nvPr/>
          </p:nvGrpSpPr>
          <p:grpSpPr>
            <a:xfrm rot="5400000">
              <a:off x="117734" y="4791288"/>
              <a:ext cx="2406134" cy="2273998"/>
              <a:chOff x="9880869" y="4653175"/>
              <a:chExt cx="2095733" cy="1980643"/>
            </a:xfrm>
          </p:grpSpPr>
          <p:sp>
            <p:nvSpPr>
              <p:cNvPr id="14" name="Rectangle 13">
                <a:extLst>
                  <a:ext uri="{FF2B5EF4-FFF2-40B4-BE49-F238E27FC236}">
                    <a16:creationId xmlns:a16="http://schemas.microsoft.com/office/drawing/2014/main" id="{B3499775-A96F-4CE8-8BE1-72AACF438D6B}"/>
                  </a:ext>
                </a:extLst>
              </p:cNvPr>
              <p:cNvSpPr/>
              <p:nvPr/>
            </p:nvSpPr>
            <p:spPr>
              <a:xfrm rot="5400000">
                <a:off x="10909453" y="5706942"/>
                <a:ext cx="43779" cy="1809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B669EC4-DF8C-40E5-B306-734AF3BEAC27}"/>
                  </a:ext>
                </a:extLst>
              </p:cNvPr>
              <p:cNvSpPr/>
              <p:nvPr/>
            </p:nvSpPr>
            <p:spPr>
              <a:xfrm rot="10800000">
                <a:off x="11931376" y="4823845"/>
                <a:ext cx="45226" cy="18099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AF01E75-BDE5-4CF1-9330-3B172D299AFC}"/>
                  </a:ext>
                </a:extLst>
              </p:cNvPr>
              <p:cNvSpPr/>
              <p:nvPr/>
            </p:nvSpPr>
            <p:spPr>
              <a:xfrm rot="10800000">
                <a:off x="11792550" y="4653175"/>
                <a:ext cx="43779" cy="18099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690FA13-0783-492B-AB67-5FD8F94788EB}"/>
                  </a:ext>
                </a:extLst>
              </p:cNvPr>
              <p:cNvSpPr/>
              <p:nvPr/>
            </p:nvSpPr>
            <p:spPr>
              <a:xfrm rot="5400000">
                <a:off x="10763966" y="5558162"/>
                <a:ext cx="43779" cy="180997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a:extLst>
                <a:ext uri="{FF2B5EF4-FFF2-40B4-BE49-F238E27FC236}">
                  <a16:creationId xmlns:a16="http://schemas.microsoft.com/office/drawing/2014/main" id="{F16AC810-5396-4A94-AEB0-47346A69B8D4}"/>
                </a:ext>
              </a:extLst>
            </p:cNvPr>
            <p:cNvGrpSpPr/>
            <p:nvPr/>
          </p:nvGrpSpPr>
          <p:grpSpPr>
            <a:xfrm>
              <a:off x="10405556" y="4857357"/>
              <a:ext cx="2406134" cy="2273998"/>
              <a:chOff x="9880869" y="4653175"/>
              <a:chExt cx="2095733" cy="1980643"/>
            </a:xfrm>
          </p:grpSpPr>
          <p:sp>
            <p:nvSpPr>
              <p:cNvPr id="10" name="Rectangle 9">
                <a:extLst>
                  <a:ext uri="{FF2B5EF4-FFF2-40B4-BE49-F238E27FC236}">
                    <a16:creationId xmlns:a16="http://schemas.microsoft.com/office/drawing/2014/main" id="{576182BD-AEA1-48C5-A117-A1B8059286DB}"/>
                  </a:ext>
                </a:extLst>
              </p:cNvPr>
              <p:cNvSpPr/>
              <p:nvPr/>
            </p:nvSpPr>
            <p:spPr>
              <a:xfrm rot="5400000">
                <a:off x="10909453" y="5706942"/>
                <a:ext cx="43779" cy="1809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56E8A81-C101-43E3-887D-1253A2E9E443}"/>
                  </a:ext>
                </a:extLst>
              </p:cNvPr>
              <p:cNvSpPr/>
              <p:nvPr/>
            </p:nvSpPr>
            <p:spPr>
              <a:xfrm rot="10800000">
                <a:off x="11931376" y="4823845"/>
                <a:ext cx="45226" cy="18099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89F639B-ACB5-4CC1-BAAB-6C17E05FFBB5}"/>
                  </a:ext>
                </a:extLst>
              </p:cNvPr>
              <p:cNvSpPr/>
              <p:nvPr/>
            </p:nvSpPr>
            <p:spPr>
              <a:xfrm rot="10800000">
                <a:off x="11792550" y="4653175"/>
                <a:ext cx="43779" cy="18099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DBEC20A-40D8-4335-83E8-A5A05492F387}"/>
                  </a:ext>
                </a:extLst>
              </p:cNvPr>
              <p:cNvSpPr/>
              <p:nvPr/>
            </p:nvSpPr>
            <p:spPr>
              <a:xfrm rot="5400000">
                <a:off x="10763966" y="5558162"/>
                <a:ext cx="43779" cy="180997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cSld>
  <p:clrMap bg1="lt1" tx1="dk1" bg2="lt2" tx2="dk2" accent1="accent1" accent2="accent2" accent3="accent3" accent4="accent4" accent5="accent5" accent6="accent6" hlink="hlink" folHlink="folHlink"/>
  <p:sldLayoutIdLst>
    <p:sldLayoutId id="2147483661"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xStyles>
    <p:titleStyle>
      <a:lvl1pPr algn="ctr" defTabSz="914378" rtl="0" eaLnBrk="1" latinLnBrk="0" hangingPunct="1">
        <a:spcBef>
          <a:spcPct val="0"/>
        </a:spcBef>
        <a:buNone/>
        <a:defRPr sz="4000" kern="1200">
          <a:solidFill>
            <a:schemeClr val="tx1"/>
          </a:solidFill>
          <a:latin typeface="Arial Black" panose="020B0A04020102020204" pitchFamily="34" charset="0"/>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hyperlink" Target="https://creativecommons.org/licenses/by-sa/3.0/" TargetMode="External"/><Relationship Id="rId4" Type="http://schemas.openxmlformats.org/officeDocument/2006/relationships/hyperlink" Target="https://gouforit.com/los-6-mejores-tablets-android-de-2015/"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43.svg"/></Relationships>
</file>

<file path=ppt/slides/_rels/slide36.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hyperlink" Target="https://creativecommons.org/licenses/by/3.0/" TargetMode="External"/><Relationship Id="rId4" Type="http://schemas.openxmlformats.org/officeDocument/2006/relationships/hyperlink" Target="https://tamilantablet.blogspot.com/2012/11/apple-ipad-4-wi-fi-cellular.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1A75C0D-BBA5-BA20-33F3-4C7ECB7B986C}"/>
              </a:ext>
            </a:extLst>
          </p:cNvPr>
          <p:cNvSpPr/>
          <p:nvPr/>
        </p:nvSpPr>
        <p:spPr>
          <a:xfrm>
            <a:off x="412654" y="568695"/>
            <a:ext cx="4523412" cy="6284964"/>
          </a:xfrm>
          <a:prstGeom prst="rect">
            <a:avLst/>
          </a:prstGeom>
          <a:solidFill>
            <a:srgbClr val="F9FB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2D6DDA4-F5AC-88F3-5AB5-4546B783E4BF}"/>
              </a:ext>
            </a:extLst>
          </p:cNvPr>
          <p:cNvPicPr>
            <a:picLocks noChangeAspect="1"/>
          </p:cNvPicPr>
          <p:nvPr/>
        </p:nvPicPr>
        <p:blipFill rotWithShape="1">
          <a:blip r:embed="rId3"/>
          <a:srcRect r="20968"/>
          <a:stretch/>
        </p:blipFill>
        <p:spPr>
          <a:xfrm>
            <a:off x="4910666" y="508245"/>
            <a:ext cx="7467601" cy="6298710"/>
          </a:xfrm>
          <a:prstGeom prst="rect">
            <a:avLst/>
          </a:prstGeom>
        </p:spPr>
      </p:pic>
      <p:sp>
        <p:nvSpPr>
          <p:cNvPr id="2" name="Title 1">
            <a:extLst>
              <a:ext uri="{FF2B5EF4-FFF2-40B4-BE49-F238E27FC236}">
                <a16:creationId xmlns:a16="http://schemas.microsoft.com/office/drawing/2014/main" id="{619B653D-6C45-4C18-924C-97786B997E07}"/>
              </a:ext>
            </a:extLst>
          </p:cNvPr>
          <p:cNvSpPr>
            <a:spLocks noGrp="1"/>
          </p:cNvSpPr>
          <p:nvPr>
            <p:ph type="title"/>
          </p:nvPr>
        </p:nvSpPr>
        <p:spPr>
          <a:xfrm>
            <a:off x="751510" y="1737698"/>
            <a:ext cx="5511800" cy="1782762"/>
          </a:xfrm>
        </p:spPr>
        <p:txBody>
          <a:bodyPr>
            <a:noAutofit/>
          </a:bodyPr>
          <a:lstStyle/>
          <a:p>
            <a:r>
              <a:rPr lang="en-US" sz="6000" dirty="0"/>
              <a:t>Smartphone and Tablet Training</a:t>
            </a:r>
            <a:endParaRPr lang="en-US" sz="3600" dirty="0">
              <a:latin typeface="League Spartan" panose="020B0604020202020204" charset="0"/>
            </a:endParaRPr>
          </a:p>
        </p:txBody>
      </p:sp>
    </p:spTree>
    <p:extLst>
      <p:ext uri="{BB962C8B-B14F-4D97-AF65-F5344CB8AC3E}">
        <p14:creationId xmlns:p14="http://schemas.microsoft.com/office/powerpoint/2010/main" val="6838768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A80EA5A-932E-C9F9-0EDA-A1B5E7193B1A}"/>
              </a:ext>
            </a:extLst>
          </p:cNvPr>
          <p:cNvPicPr>
            <a:picLocks noGrp="1" noChangeAspect="1"/>
          </p:cNvPicPr>
          <p:nvPr>
            <p:ph idx="1"/>
          </p:nvPr>
        </p:nvPicPr>
        <p:blipFill rotWithShape="1">
          <a:blip r:embed="rId3"/>
          <a:srcRect t="4616" r="16947" b="6154"/>
          <a:stretch/>
        </p:blipFill>
        <p:spPr>
          <a:xfrm>
            <a:off x="6945377" y="1250953"/>
            <a:ext cx="2978635" cy="4252876"/>
          </a:xfrm>
          <a:prstGeom prst="rect">
            <a:avLst/>
          </a:prstGeom>
        </p:spPr>
      </p:pic>
      <p:sp>
        <p:nvSpPr>
          <p:cNvPr id="5" name="TextBox 4">
            <a:extLst>
              <a:ext uri="{FF2B5EF4-FFF2-40B4-BE49-F238E27FC236}">
                <a16:creationId xmlns:a16="http://schemas.microsoft.com/office/drawing/2014/main" id="{FC98E84C-8457-F021-94C3-580BB69A0C5A}"/>
              </a:ext>
            </a:extLst>
          </p:cNvPr>
          <p:cNvSpPr txBox="1"/>
          <p:nvPr/>
        </p:nvSpPr>
        <p:spPr>
          <a:xfrm>
            <a:off x="10560417" y="827896"/>
            <a:ext cx="1656983" cy="923330"/>
          </a:xfrm>
          <a:prstGeom prst="rect">
            <a:avLst/>
          </a:prstGeom>
          <a:noFill/>
        </p:spPr>
        <p:txBody>
          <a:bodyPr wrap="square" rtlCol="0">
            <a:spAutoFit/>
          </a:bodyPr>
          <a:lstStyle/>
          <a:p>
            <a:r>
              <a:rPr lang="en-US" dirty="0"/>
              <a:t>Power button, Sleep/Wake button</a:t>
            </a:r>
          </a:p>
        </p:txBody>
      </p:sp>
      <p:sp>
        <p:nvSpPr>
          <p:cNvPr id="6" name="Arrow: Right 5">
            <a:extLst>
              <a:ext uri="{FF2B5EF4-FFF2-40B4-BE49-F238E27FC236}">
                <a16:creationId xmlns:a16="http://schemas.microsoft.com/office/drawing/2014/main" id="{545A8EC9-C286-48EA-A74E-3413B04A27F0}"/>
              </a:ext>
            </a:extLst>
          </p:cNvPr>
          <p:cNvSpPr/>
          <p:nvPr/>
        </p:nvSpPr>
        <p:spPr>
          <a:xfrm rot="10800000">
            <a:off x="9564339" y="1104895"/>
            <a:ext cx="978408" cy="3693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F1DB585-8C4E-1E3A-6679-1DB64A48EB67}"/>
              </a:ext>
            </a:extLst>
          </p:cNvPr>
          <p:cNvSpPr txBox="1"/>
          <p:nvPr/>
        </p:nvSpPr>
        <p:spPr>
          <a:xfrm>
            <a:off x="10469070" y="5123667"/>
            <a:ext cx="1439112" cy="369332"/>
          </a:xfrm>
          <a:prstGeom prst="rect">
            <a:avLst/>
          </a:prstGeom>
          <a:noFill/>
        </p:spPr>
        <p:txBody>
          <a:bodyPr wrap="none" rtlCol="0">
            <a:spAutoFit/>
          </a:bodyPr>
          <a:lstStyle/>
          <a:p>
            <a:r>
              <a:rPr lang="en-US" dirty="0"/>
              <a:t>Home button</a:t>
            </a:r>
          </a:p>
        </p:txBody>
      </p:sp>
      <p:sp>
        <p:nvSpPr>
          <p:cNvPr id="8" name="Arrow: Right 7">
            <a:extLst>
              <a:ext uri="{FF2B5EF4-FFF2-40B4-BE49-F238E27FC236}">
                <a16:creationId xmlns:a16="http://schemas.microsoft.com/office/drawing/2014/main" id="{72AD7C27-1E00-0146-E5D8-1DE3677EFEDC}"/>
              </a:ext>
            </a:extLst>
          </p:cNvPr>
          <p:cNvSpPr/>
          <p:nvPr/>
        </p:nvSpPr>
        <p:spPr>
          <a:xfrm rot="10800000">
            <a:off x="8635998" y="5123666"/>
            <a:ext cx="1833071" cy="3693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097D640-0AC8-E4F2-68B1-287D381E1427}"/>
              </a:ext>
            </a:extLst>
          </p:cNvPr>
          <p:cNvSpPr txBox="1"/>
          <p:nvPr/>
        </p:nvSpPr>
        <p:spPr>
          <a:xfrm>
            <a:off x="10544956" y="1920432"/>
            <a:ext cx="1672444" cy="646331"/>
          </a:xfrm>
          <a:prstGeom prst="rect">
            <a:avLst/>
          </a:prstGeom>
          <a:noFill/>
        </p:spPr>
        <p:txBody>
          <a:bodyPr wrap="square" rtlCol="0">
            <a:spAutoFit/>
          </a:bodyPr>
          <a:lstStyle/>
          <a:p>
            <a:r>
              <a:rPr lang="en-US" dirty="0"/>
              <a:t>Volume Up and Down buttons</a:t>
            </a:r>
          </a:p>
        </p:txBody>
      </p:sp>
      <p:sp>
        <p:nvSpPr>
          <p:cNvPr id="10" name="Arrow: Right 9">
            <a:extLst>
              <a:ext uri="{FF2B5EF4-FFF2-40B4-BE49-F238E27FC236}">
                <a16:creationId xmlns:a16="http://schemas.microsoft.com/office/drawing/2014/main" id="{36BE26A4-04FB-FEC2-F065-3E2DA06C3F10}"/>
              </a:ext>
            </a:extLst>
          </p:cNvPr>
          <p:cNvSpPr/>
          <p:nvPr/>
        </p:nvSpPr>
        <p:spPr>
          <a:xfrm rot="10800000">
            <a:off x="9938235" y="1920432"/>
            <a:ext cx="549921" cy="3693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7709337D-C7D6-D1FD-2693-889A9531F61B}"/>
              </a:ext>
            </a:extLst>
          </p:cNvPr>
          <p:cNvSpPr/>
          <p:nvPr/>
        </p:nvSpPr>
        <p:spPr>
          <a:xfrm rot="10800000">
            <a:off x="9388313" y="2966076"/>
            <a:ext cx="1099842" cy="36933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3162992-6AC5-E801-79B2-1AAB23382AC7}"/>
              </a:ext>
            </a:extLst>
          </p:cNvPr>
          <p:cNvSpPr txBox="1"/>
          <p:nvPr/>
        </p:nvSpPr>
        <p:spPr>
          <a:xfrm>
            <a:off x="10560417" y="2875718"/>
            <a:ext cx="1672444" cy="646331"/>
          </a:xfrm>
          <a:prstGeom prst="rect">
            <a:avLst/>
          </a:prstGeom>
          <a:noFill/>
        </p:spPr>
        <p:txBody>
          <a:bodyPr wrap="square" rtlCol="0">
            <a:spAutoFit/>
          </a:bodyPr>
          <a:lstStyle/>
          <a:p>
            <a:r>
              <a:rPr lang="en-US" dirty="0"/>
              <a:t>Multi-Touch Screen</a:t>
            </a:r>
          </a:p>
        </p:txBody>
      </p:sp>
      <p:sp>
        <p:nvSpPr>
          <p:cNvPr id="13" name="Arrow: Right 12">
            <a:extLst>
              <a:ext uri="{FF2B5EF4-FFF2-40B4-BE49-F238E27FC236}">
                <a16:creationId xmlns:a16="http://schemas.microsoft.com/office/drawing/2014/main" id="{D7AE32FF-AB04-9F02-D460-528938FA7CC1}"/>
              </a:ext>
            </a:extLst>
          </p:cNvPr>
          <p:cNvSpPr/>
          <p:nvPr/>
        </p:nvSpPr>
        <p:spPr>
          <a:xfrm rot="5400000">
            <a:off x="7874262" y="685538"/>
            <a:ext cx="978408" cy="3693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CEF8F6B-F73D-8A40-8378-7EDCC0287B92}"/>
              </a:ext>
            </a:extLst>
          </p:cNvPr>
          <p:cNvSpPr txBox="1"/>
          <p:nvPr/>
        </p:nvSpPr>
        <p:spPr>
          <a:xfrm>
            <a:off x="8633583" y="397408"/>
            <a:ext cx="1656983" cy="369332"/>
          </a:xfrm>
          <a:prstGeom prst="rect">
            <a:avLst/>
          </a:prstGeom>
          <a:noFill/>
        </p:spPr>
        <p:txBody>
          <a:bodyPr wrap="square" rtlCol="0">
            <a:spAutoFit/>
          </a:bodyPr>
          <a:lstStyle/>
          <a:p>
            <a:r>
              <a:rPr lang="en-US" dirty="0"/>
              <a:t>Front Camera</a:t>
            </a:r>
          </a:p>
        </p:txBody>
      </p:sp>
      <p:pic>
        <p:nvPicPr>
          <p:cNvPr id="1026" name="Picture 2" descr="back ipad controls">
            <a:extLst>
              <a:ext uri="{FF2B5EF4-FFF2-40B4-BE49-F238E27FC236}">
                <a16:creationId xmlns:a16="http://schemas.microsoft.com/office/drawing/2014/main" id="{32A634FE-B75A-FADA-22AB-88414B3833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266" t="12918" r="29998" b="9433"/>
          <a:stretch/>
        </p:blipFill>
        <p:spPr bwMode="auto">
          <a:xfrm>
            <a:off x="2006599" y="1359407"/>
            <a:ext cx="3124201" cy="4133591"/>
          </a:xfrm>
          <a:prstGeom prst="rect">
            <a:avLst/>
          </a:prstGeom>
          <a:noFill/>
          <a:extLst>
            <a:ext uri="{909E8E84-426E-40DD-AFC4-6F175D3DCCD1}">
              <a14:hiddenFill xmlns:a14="http://schemas.microsoft.com/office/drawing/2010/main">
                <a:solidFill>
                  <a:srgbClr val="FFFFFF"/>
                </a:solidFill>
              </a14:hiddenFill>
            </a:ext>
          </a:extLst>
        </p:spPr>
      </p:pic>
      <p:sp>
        <p:nvSpPr>
          <p:cNvPr id="15" name="Arrow: Right 14">
            <a:extLst>
              <a:ext uri="{FF2B5EF4-FFF2-40B4-BE49-F238E27FC236}">
                <a16:creationId xmlns:a16="http://schemas.microsoft.com/office/drawing/2014/main" id="{4AE667FA-64FD-6E01-23A5-C7050C5DFC1A}"/>
              </a:ext>
            </a:extLst>
          </p:cNvPr>
          <p:cNvSpPr/>
          <p:nvPr/>
        </p:nvSpPr>
        <p:spPr>
          <a:xfrm>
            <a:off x="1384417" y="1359407"/>
            <a:ext cx="978408" cy="3693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F74AE92F-1E68-437B-7520-F8585B555DC5}"/>
              </a:ext>
            </a:extLst>
          </p:cNvPr>
          <p:cNvSpPr/>
          <p:nvPr/>
        </p:nvSpPr>
        <p:spPr>
          <a:xfrm>
            <a:off x="999791" y="1953108"/>
            <a:ext cx="978408" cy="3693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01BADA1E-E5D9-8493-BB33-327AF0FA570F}"/>
              </a:ext>
            </a:extLst>
          </p:cNvPr>
          <p:cNvSpPr/>
          <p:nvPr/>
        </p:nvSpPr>
        <p:spPr>
          <a:xfrm rot="16200000">
            <a:off x="2083687" y="5757343"/>
            <a:ext cx="978408" cy="3693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470AC1EA-681A-4782-E5C5-3E802A39C6BF}"/>
              </a:ext>
            </a:extLst>
          </p:cNvPr>
          <p:cNvSpPr/>
          <p:nvPr/>
        </p:nvSpPr>
        <p:spPr>
          <a:xfrm rot="16200000">
            <a:off x="3119879" y="5747404"/>
            <a:ext cx="978408" cy="3693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A7B6FC5B-5A25-EAB6-EE76-2A58B755A66A}"/>
              </a:ext>
            </a:extLst>
          </p:cNvPr>
          <p:cNvSpPr/>
          <p:nvPr/>
        </p:nvSpPr>
        <p:spPr>
          <a:xfrm rot="10800000">
            <a:off x="4882388" y="1205985"/>
            <a:ext cx="978408" cy="3693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DE8A8040-2E8F-76B1-6025-A1C840746801}"/>
              </a:ext>
            </a:extLst>
          </p:cNvPr>
          <p:cNvSpPr/>
          <p:nvPr/>
        </p:nvSpPr>
        <p:spPr>
          <a:xfrm rot="5400000">
            <a:off x="3149862" y="685537"/>
            <a:ext cx="978408" cy="3693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9C4BAA0-8ED1-2287-3407-E82424981539}"/>
              </a:ext>
            </a:extLst>
          </p:cNvPr>
          <p:cNvSpPr txBox="1"/>
          <p:nvPr/>
        </p:nvSpPr>
        <p:spPr>
          <a:xfrm>
            <a:off x="3909183" y="349991"/>
            <a:ext cx="1656983" cy="369332"/>
          </a:xfrm>
          <a:prstGeom prst="rect">
            <a:avLst/>
          </a:prstGeom>
          <a:noFill/>
        </p:spPr>
        <p:txBody>
          <a:bodyPr wrap="square" rtlCol="0">
            <a:spAutoFit/>
          </a:bodyPr>
          <a:lstStyle/>
          <a:p>
            <a:r>
              <a:rPr lang="en-US" dirty="0"/>
              <a:t>Microphone</a:t>
            </a:r>
          </a:p>
        </p:txBody>
      </p:sp>
      <p:sp>
        <p:nvSpPr>
          <p:cNvPr id="22" name="TextBox 21">
            <a:extLst>
              <a:ext uri="{FF2B5EF4-FFF2-40B4-BE49-F238E27FC236}">
                <a16:creationId xmlns:a16="http://schemas.microsoft.com/office/drawing/2014/main" id="{A772B713-306A-0443-7409-97F347C8F3AF}"/>
              </a:ext>
            </a:extLst>
          </p:cNvPr>
          <p:cNvSpPr txBox="1"/>
          <p:nvPr/>
        </p:nvSpPr>
        <p:spPr>
          <a:xfrm>
            <a:off x="5278802" y="1503457"/>
            <a:ext cx="1270671" cy="646331"/>
          </a:xfrm>
          <a:prstGeom prst="rect">
            <a:avLst/>
          </a:prstGeom>
          <a:noFill/>
        </p:spPr>
        <p:txBody>
          <a:bodyPr wrap="square" rtlCol="0">
            <a:spAutoFit/>
          </a:bodyPr>
          <a:lstStyle/>
          <a:p>
            <a:r>
              <a:rPr lang="en-US" dirty="0"/>
              <a:t>Headphone jack</a:t>
            </a:r>
          </a:p>
        </p:txBody>
      </p:sp>
      <p:sp>
        <p:nvSpPr>
          <p:cNvPr id="23" name="TextBox 22">
            <a:extLst>
              <a:ext uri="{FF2B5EF4-FFF2-40B4-BE49-F238E27FC236}">
                <a16:creationId xmlns:a16="http://schemas.microsoft.com/office/drawing/2014/main" id="{B209C029-0617-F0CE-A58C-F4CE43EE524D}"/>
              </a:ext>
            </a:extLst>
          </p:cNvPr>
          <p:cNvSpPr txBox="1"/>
          <p:nvPr/>
        </p:nvSpPr>
        <p:spPr>
          <a:xfrm>
            <a:off x="3823732" y="5771626"/>
            <a:ext cx="1270671" cy="646331"/>
          </a:xfrm>
          <a:prstGeom prst="rect">
            <a:avLst/>
          </a:prstGeom>
          <a:noFill/>
        </p:spPr>
        <p:txBody>
          <a:bodyPr wrap="square" rtlCol="0">
            <a:spAutoFit/>
          </a:bodyPr>
          <a:lstStyle/>
          <a:p>
            <a:r>
              <a:rPr lang="en-US" dirty="0"/>
              <a:t>Dock Connector</a:t>
            </a:r>
          </a:p>
        </p:txBody>
      </p:sp>
      <p:sp>
        <p:nvSpPr>
          <p:cNvPr id="24" name="TextBox 23">
            <a:extLst>
              <a:ext uri="{FF2B5EF4-FFF2-40B4-BE49-F238E27FC236}">
                <a16:creationId xmlns:a16="http://schemas.microsoft.com/office/drawing/2014/main" id="{BB5B92C6-1FC0-9A51-3917-510F41C3DB05}"/>
              </a:ext>
            </a:extLst>
          </p:cNvPr>
          <p:cNvSpPr txBox="1"/>
          <p:nvPr/>
        </p:nvSpPr>
        <p:spPr>
          <a:xfrm>
            <a:off x="1384639" y="5910125"/>
            <a:ext cx="1270671" cy="369332"/>
          </a:xfrm>
          <a:prstGeom prst="rect">
            <a:avLst/>
          </a:prstGeom>
          <a:noFill/>
        </p:spPr>
        <p:txBody>
          <a:bodyPr wrap="square" rtlCol="0">
            <a:spAutoFit/>
          </a:bodyPr>
          <a:lstStyle/>
          <a:p>
            <a:r>
              <a:rPr lang="en-US" dirty="0"/>
              <a:t>Speaker</a:t>
            </a:r>
          </a:p>
        </p:txBody>
      </p:sp>
      <p:sp>
        <p:nvSpPr>
          <p:cNvPr id="25" name="TextBox 24">
            <a:extLst>
              <a:ext uri="{FF2B5EF4-FFF2-40B4-BE49-F238E27FC236}">
                <a16:creationId xmlns:a16="http://schemas.microsoft.com/office/drawing/2014/main" id="{98D44C4B-0906-D340-1EC0-7FAFB90CF7D1}"/>
              </a:ext>
            </a:extLst>
          </p:cNvPr>
          <p:cNvSpPr txBox="1"/>
          <p:nvPr/>
        </p:nvSpPr>
        <p:spPr>
          <a:xfrm>
            <a:off x="383086" y="2322440"/>
            <a:ext cx="1270671" cy="923330"/>
          </a:xfrm>
          <a:prstGeom prst="rect">
            <a:avLst/>
          </a:prstGeom>
          <a:noFill/>
        </p:spPr>
        <p:txBody>
          <a:bodyPr wrap="square" rtlCol="0">
            <a:spAutoFit/>
          </a:bodyPr>
          <a:lstStyle/>
          <a:p>
            <a:r>
              <a:rPr lang="en-US" dirty="0"/>
              <a:t>Volume Up and Down buttons</a:t>
            </a:r>
          </a:p>
        </p:txBody>
      </p:sp>
      <p:sp>
        <p:nvSpPr>
          <p:cNvPr id="26" name="TextBox 25">
            <a:extLst>
              <a:ext uri="{FF2B5EF4-FFF2-40B4-BE49-F238E27FC236}">
                <a16:creationId xmlns:a16="http://schemas.microsoft.com/office/drawing/2014/main" id="{35D99A35-C6EF-047F-0C3F-EE57B14F8884}"/>
              </a:ext>
            </a:extLst>
          </p:cNvPr>
          <p:cNvSpPr txBox="1"/>
          <p:nvPr/>
        </p:nvSpPr>
        <p:spPr>
          <a:xfrm>
            <a:off x="424717" y="1105859"/>
            <a:ext cx="1270671" cy="646331"/>
          </a:xfrm>
          <a:prstGeom prst="rect">
            <a:avLst/>
          </a:prstGeom>
          <a:noFill/>
        </p:spPr>
        <p:txBody>
          <a:bodyPr wrap="square" rtlCol="0">
            <a:spAutoFit/>
          </a:bodyPr>
          <a:lstStyle/>
          <a:p>
            <a:r>
              <a:rPr lang="en-US" dirty="0"/>
              <a:t>Back Camera</a:t>
            </a:r>
          </a:p>
        </p:txBody>
      </p:sp>
    </p:spTree>
    <p:extLst>
      <p:ext uri="{BB962C8B-B14F-4D97-AF65-F5344CB8AC3E}">
        <p14:creationId xmlns:p14="http://schemas.microsoft.com/office/powerpoint/2010/main" val="13478114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FD945-925D-4D72-150B-C22A71A57492}"/>
              </a:ext>
            </a:extLst>
          </p:cNvPr>
          <p:cNvSpPr>
            <a:spLocks noGrp="1"/>
          </p:cNvSpPr>
          <p:nvPr>
            <p:ph type="title"/>
          </p:nvPr>
        </p:nvSpPr>
        <p:spPr>
          <a:xfrm>
            <a:off x="525195" y="551291"/>
            <a:ext cx="3290500" cy="2244133"/>
          </a:xfrm>
        </p:spPr>
        <p:txBody>
          <a:bodyPr>
            <a:normAutofit/>
          </a:bodyPr>
          <a:lstStyle/>
          <a:p>
            <a:r>
              <a:rPr lang="en-US" sz="3840">
                <a:solidFill>
                  <a:srgbClr val="FFFFFF"/>
                </a:solidFill>
              </a:rPr>
              <a:t>Android – Made by Google</a:t>
            </a:r>
          </a:p>
        </p:txBody>
      </p:sp>
      <p:pic>
        <p:nvPicPr>
          <p:cNvPr id="5" name="Content Placeholder 4">
            <a:extLst>
              <a:ext uri="{FF2B5EF4-FFF2-40B4-BE49-F238E27FC236}">
                <a16:creationId xmlns:a16="http://schemas.microsoft.com/office/drawing/2014/main" id="{6B94A804-2245-18C1-8DB1-772531360C6E}"/>
              </a:ext>
            </a:extLst>
          </p:cNvPr>
          <p:cNvPicPr>
            <a:picLocks noChangeAspect="1"/>
          </p:cNvPicPr>
          <p:nvPr/>
        </p:nvPicPr>
        <p:blipFill>
          <a:blip r:embed="rId3">
            <a:extLst>
              <a:ext uri="{837473B0-CC2E-450A-ABE3-18F120FF3D39}">
                <a1611:picAttrSrcUrl xmlns:a1611="http://schemas.microsoft.com/office/drawing/2016/11/main" r:id="rId4"/>
              </a:ext>
            </a:extLst>
          </a:blip>
          <a:srcRect t="16048" b="16048"/>
          <a:stretch/>
        </p:blipFill>
        <p:spPr>
          <a:xfrm>
            <a:off x="4362199" y="6"/>
            <a:ext cx="8652023" cy="7315189"/>
          </a:xfrm>
          <a:prstGeom prst="rect">
            <a:avLst/>
          </a:prstGeom>
        </p:spPr>
      </p:pic>
      <p:sp>
        <p:nvSpPr>
          <p:cNvPr id="6" name="TextBox 5">
            <a:extLst>
              <a:ext uri="{FF2B5EF4-FFF2-40B4-BE49-F238E27FC236}">
                <a16:creationId xmlns:a16="http://schemas.microsoft.com/office/drawing/2014/main" id="{3BAACA1A-E896-8A35-AAEB-743D7C00F9D9}"/>
              </a:ext>
            </a:extLst>
          </p:cNvPr>
          <p:cNvSpPr txBox="1"/>
          <p:nvPr/>
        </p:nvSpPr>
        <p:spPr>
          <a:xfrm>
            <a:off x="4362199" y="7315195"/>
            <a:ext cx="3086101" cy="240066"/>
          </a:xfrm>
          <a:prstGeom prst="rect">
            <a:avLst/>
          </a:prstGeom>
          <a:solidFill>
            <a:srgbClr val="000000"/>
          </a:solidFill>
        </p:spPr>
        <p:txBody>
          <a:bodyPr wrap="none" rtlCol="0">
            <a:spAutoFit/>
          </a:bodyPr>
          <a:lstStyle/>
          <a:p>
            <a:r>
              <a:rPr lang="en-US" sz="960">
                <a:hlinkClick r:id="rId4" tooltip="https://gouforit.com/los-6-mejores-tablets-android-de-2015/"/>
              </a:rPr>
              <a:t>This Photo</a:t>
            </a:r>
            <a:r>
              <a:rPr lang="en-US" sz="960"/>
              <a:t> by Unknown Author is licensed under </a:t>
            </a:r>
            <a:r>
              <a:rPr lang="en-US" sz="960">
                <a:hlinkClick r:id="rId5" tooltip="https://creativecommons.org/licenses/by-sa/3.0/"/>
              </a:rPr>
              <a:t>CC BY-SA</a:t>
            </a:r>
            <a:endParaRPr lang="en-US" sz="960"/>
          </a:p>
        </p:txBody>
      </p:sp>
      <p:sp>
        <p:nvSpPr>
          <p:cNvPr id="3" name="TextBox 2">
            <a:extLst>
              <a:ext uri="{FF2B5EF4-FFF2-40B4-BE49-F238E27FC236}">
                <a16:creationId xmlns:a16="http://schemas.microsoft.com/office/drawing/2014/main" id="{07BC6756-9CFF-2436-1228-E930CFA59031}"/>
              </a:ext>
            </a:extLst>
          </p:cNvPr>
          <p:cNvSpPr txBox="1"/>
          <p:nvPr/>
        </p:nvSpPr>
        <p:spPr>
          <a:xfrm>
            <a:off x="525195" y="1219200"/>
            <a:ext cx="3877488" cy="2123658"/>
          </a:xfrm>
          <a:prstGeom prst="rect">
            <a:avLst/>
          </a:prstGeom>
          <a:noFill/>
        </p:spPr>
        <p:txBody>
          <a:bodyPr wrap="square" rtlCol="0">
            <a:spAutoFit/>
          </a:bodyPr>
          <a:lstStyle/>
          <a:p>
            <a:pPr algn="ctr"/>
            <a:r>
              <a:rPr lang="en-US" sz="4400" b="1" dirty="0">
                <a:latin typeface="League Spartan" panose="020B0604020202020204" charset="0"/>
              </a:rPr>
              <a:t>Android – Made by Google</a:t>
            </a:r>
          </a:p>
        </p:txBody>
      </p:sp>
    </p:spTree>
    <p:extLst>
      <p:ext uri="{BB962C8B-B14F-4D97-AF65-F5344CB8AC3E}">
        <p14:creationId xmlns:p14="http://schemas.microsoft.com/office/powerpoint/2010/main" val="40517661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A631A8-E154-BAA5-B26D-7938559B8D6C}"/>
              </a:ext>
            </a:extLst>
          </p:cNvPr>
          <p:cNvPicPr>
            <a:picLocks noChangeAspect="1"/>
          </p:cNvPicPr>
          <p:nvPr/>
        </p:nvPicPr>
        <p:blipFill rotWithShape="1">
          <a:blip r:embed="rId3"/>
          <a:srcRect l="39446" t="2642" r="41996" b="33199"/>
          <a:stretch/>
        </p:blipFill>
        <p:spPr>
          <a:xfrm>
            <a:off x="4492619" y="535035"/>
            <a:ext cx="3383720" cy="5896739"/>
          </a:xfrm>
          <a:prstGeom prst="rect">
            <a:avLst/>
          </a:prstGeom>
        </p:spPr>
      </p:pic>
      <p:sp>
        <p:nvSpPr>
          <p:cNvPr id="5" name="TextBox 4">
            <a:extLst>
              <a:ext uri="{FF2B5EF4-FFF2-40B4-BE49-F238E27FC236}">
                <a16:creationId xmlns:a16="http://schemas.microsoft.com/office/drawing/2014/main" id="{FC98E84C-8457-F021-94C3-580BB69A0C5A}"/>
              </a:ext>
            </a:extLst>
          </p:cNvPr>
          <p:cNvSpPr txBox="1"/>
          <p:nvPr/>
        </p:nvSpPr>
        <p:spPr>
          <a:xfrm>
            <a:off x="9022367" y="1371600"/>
            <a:ext cx="1656983" cy="369332"/>
          </a:xfrm>
          <a:prstGeom prst="rect">
            <a:avLst/>
          </a:prstGeom>
          <a:noFill/>
        </p:spPr>
        <p:txBody>
          <a:bodyPr wrap="square" rtlCol="0">
            <a:spAutoFit/>
          </a:bodyPr>
          <a:lstStyle/>
          <a:p>
            <a:r>
              <a:rPr lang="en-US" dirty="0"/>
              <a:t>Power button</a:t>
            </a:r>
          </a:p>
        </p:txBody>
      </p:sp>
      <p:sp>
        <p:nvSpPr>
          <p:cNvPr id="6" name="Arrow: Right 5">
            <a:extLst>
              <a:ext uri="{FF2B5EF4-FFF2-40B4-BE49-F238E27FC236}">
                <a16:creationId xmlns:a16="http://schemas.microsoft.com/office/drawing/2014/main" id="{545A8EC9-C286-48EA-A74E-3413B04A27F0}"/>
              </a:ext>
            </a:extLst>
          </p:cNvPr>
          <p:cNvSpPr/>
          <p:nvPr/>
        </p:nvSpPr>
        <p:spPr>
          <a:xfrm rot="10800000">
            <a:off x="7886192" y="1371600"/>
            <a:ext cx="978408" cy="3693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F1DB585-8C4E-1E3A-6679-1DB64A48EB67}"/>
              </a:ext>
            </a:extLst>
          </p:cNvPr>
          <p:cNvSpPr txBox="1"/>
          <p:nvPr/>
        </p:nvSpPr>
        <p:spPr>
          <a:xfrm>
            <a:off x="4317281" y="6693308"/>
            <a:ext cx="1118319" cy="369332"/>
          </a:xfrm>
          <a:prstGeom prst="rect">
            <a:avLst/>
          </a:prstGeom>
          <a:noFill/>
        </p:spPr>
        <p:txBody>
          <a:bodyPr wrap="none" rtlCol="0">
            <a:spAutoFit/>
          </a:bodyPr>
          <a:lstStyle/>
          <a:p>
            <a:r>
              <a:rPr lang="en-US" dirty="0"/>
              <a:t>Home key</a:t>
            </a:r>
          </a:p>
        </p:txBody>
      </p:sp>
      <p:sp>
        <p:nvSpPr>
          <p:cNvPr id="8" name="Arrow: Right 7">
            <a:extLst>
              <a:ext uri="{FF2B5EF4-FFF2-40B4-BE49-F238E27FC236}">
                <a16:creationId xmlns:a16="http://schemas.microsoft.com/office/drawing/2014/main" id="{72AD7C27-1E00-0146-E5D8-1DE3677EFEDC}"/>
              </a:ext>
            </a:extLst>
          </p:cNvPr>
          <p:cNvSpPr/>
          <p:nvPr/>
        </p:nvSpPr>
        <p:spPr>
          <a:xfrm rot="10800000">
            <a:off x="6993863" y="5955267"/>
            <a:ext cx="1833071" cy="3693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097D640-0AC8-E4F2-68B1-287D381E1427}"/>
              </a:ext>
            </a:extLst>
          </p:cNvPr>
          <p:cNvSpPr txBox="1"/>
          <p:nvPr/>
        </p:nvSpPr>
        <p:spPr>
          <a:xfrm>
            <a:off x="9102012" y="2123469"/>
            <a:ext cx="1672444" cy="646331"/>
          </a:xfrm>
          <a:prstGeom prst="rect">
            <a:avLst/>
          </a:prstGeom>
          <a:noFill/>
        </p:spPr>
        <p:txBody>
          <a:bodyPr wrap="square" rtlCol="0">
            <a:spAutoFit/>
          </a:bodyPr>
          <a:lstStyle/>
          <a:p>
            <a:r>
              <a:rPr lang="en-US" dirty="0"/>
              <a:t>Volume Up and Down buttons</a:t>
            </a:r>
          </a:p>
        </p:txBody>
      </p:sp>
      <p:sp>
        <p:nvSpPr>
          <p:cNvPr id="10" name="Arrow: Right 9">
            <a:extLst>
              <a:ext uri="{FF2B5EF4-FFF2-40B4-BE49-F238E27FC236}">
                <a16:creationId xmlns:a16="http://schemas.microsoft.com/office/drawing/2014/main" id="{36BE26A4-04FB-FEC2-F065-3E2DA06C3F10}"/>
              </a:ext>
            </a:extLst>
          </p:cNvPr>
          <p:cNvSpPr/>
          <p:nvPr/>
        </p:nvSpPr>
        <p:spPr>
          <a:xfrm rot="10800000">
            <a:off x="7876339" y="2261969"/>
            <a:ext cx="998284" cy="3693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7709337D-C7D6-D1FD-2693-889A9531F61B}"/>
              </a:ext>
            </a:extLst>
          </p:cNvPr>
          <p:cNvSpPr/>
          <p:nvPr/>
        </p:nvSpPr>
        <p:spPr>
          <a:xfrm>
            <a:off x="4433166" y="3657600"/>
            <a:ext cx="1099842" cy="36933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3162992-6AC5-E801-79B2-1AAB23382AC7}"/>
              </a:ext>
            </a:extLst>
          </p:cNvPr>
          <p:cNvSpPr txBox="1"/>
          <p:nvPr/>
        </p:nvSpPr>
        <p:spPr>
          <a:xfrm>
            <a:off x="2428441" y="3657600"/>
            <a:ext cx="2348176" cy="369332"/>
          </a:xfrm>
          <a:prstGeom prst="rect">
            <a:avLst/>
          </a:prstGeom>
          <a:noFill/>
        </p:spPr>
        <p:txBody>
          <a:bodyPr wrap="square" rtlCol="0">
            <a:spAutoFit/>
          </a:bodyPr>
          <a:lstStyle/>
          <a:p>
            <a:r>
              <a:rPr lang="en-US" dirty="0"/>
              <a:t>Multi-Touch Screen</a:t>
            </a:r>
          </a:p>
        </p:txBody>
      </p:sp>
      <p:sp>
        <p:nvSpPr>
          <p:cNvPr id="13" name="Arrow: Right 12">
            <a:extLst>
              <a:ext uri="{FF2B5EF4-FFF2-40B4-BE49-F238E27FC236}">
                <a16:creationId xmlns:a16="http://schemas.microsoft.com/office/drawing/2014/main" id="{D7AE32FF-AB04-9F02-D460-528938FA7CC1}"/>
              </a:ext>
            </a:extLst>
          </p:cNvPr>
          <p:cNvSpPr/>
          <p:nvPr/>
        </p:nvSpPr>
        <p:spPr>
          <a:xfrm rot="5400000">
            <a:off x="6425617" y="440599"/>
            <a:ext cx="489204" cy="38217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CEF8F6B-F73D-8A40-8378-7EDCC0287B92}"/>
              </a:ext>
            </a:extLst>
          </p:cNvPr>
          <p:cNvSpPr txBox="1"/>
          <p:nvPr/>
        </p:nvSpPr>
        <p:spPr>
          <a:xfrm>
            <a:off x="6799381" y="290741"/>
            <a:ext cx="1656983" cy="369332"/>
          </a:xfrm>
          <a:prstGeom prst="rect">
            <a:avLst/>
          </a:prstGeom>
          <a:noFill/>
        </p:spPr>
        <p:txBody>
          <a:bodyPr wrap="square" rtlCol="0">
            <a:spAutoFit/>
          </a:bodyPr>
          <a:lstStyle/>
          <a:p>
            <a:r>
              <a:rPr lang="en-US" dirty="0"/>
              <a:t>Front Camera</a:t>
            </a:r>
          </a:p>
        </p:txBody>
      </p:sp>
      <p:sp>
        <p:nvSpPr>
          <p:cNvPr id="15" name="Arrow: Right 14">
            <a:extLst>
              <a:ext uri="{FF2B5EF4-FFF2-40B4-BE49-F238E27FC236}">
                <a16:creationId xmlns:a16="http://schemas.microsoft.com/office/drawing/2014/main" id="{4AE667FA-64FD-6E01-23A5-C7050C5DFC1A}"/>
              </a:ext>
            </a:extLst>
          </p:cNvPr>
          <p:cNvSpPr/>
          <p:nvPr/>
        </p:nvSpPr>
        <p:spPr>
          <a:xfrm>
            <a:off x="3895162" y="438532"/>
            <a:ext cx="978408" cy="3693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F74AE92F-1E68-437B-7520-F8585B555DC5}"/>
              </a:ext>
            </a:extLst>
          </p:cNvPr>
          <p:cNvSpPr/>
          <p:nvPr/>
        </p:nvSpPr>
        <p:spPr>
          <a:xfrm>
            <a:off x="3523642" y="2261969"/>
            <a:ext cx="978408" cy="3693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470AC1EA-681A-4782-E5C5-3E802A39C6BF}"/>
              </a:ext>
            </a:extLst>
          </p:cNvPr>
          <p:cNvSpPr/>
          <p:nvPr/>
        </p:nvSpPr>
        <p:spPr>
          <a:xfrm rot="19580955">
            <a:off x="5438680" y="6324606"/>
            <a:ext cx="911843" cy="2868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A7B6FC5B-5A25-EAB6-EE76-2A58B755A66A}"/>
              </a:ext>
            </a:extLst>
          </p:cNvPr>
          <p:cNvSpPr/>
          <p:nvPr/>
        </p:nvSpPr>
        <p:spPr>
          <a:xfrm rot="10800000">
            <a:off x="711200" y="1268203"/>
            <a:ext cx="978408" cy="3693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DE8A8040-2E8F-76B1-6025-A1C840746801}"/>
              </a:ext>
            </a:extLst>
          </p:cNvPr>
          <p:cNvSpPr/>
          <p:nvPr/>
        </p:nvSpPr>
        <p:spPr>
          <a:xfrm rot="5400000">
            <a:off x="5968231" y="447020"/>
            <a:ext cx="489204" cy="3693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772B713-306A-0443-7409-97F347C8F3AF}"/>
              </a:ext>
            </a:extLst>
          </p:cNvPr>
          <p:cNvSpPr txBox="1"/>
          <p:nvPr/>
        </p:nvSpPr>
        <p:spPr>
          <a:xfrm>
            <a:off x="3220898" y="5631622"/>
            <a:ext cx="1656983" cy="369332"/>
          </a:xfrm>
          <a:prstGeom prst="rect">
            <a:avLst/>
          </a:prstGeom>
          <a:noFill/>
        </p:spPr>
        <p:txBody>
          <a:bodyPr wrap="square" rtlCol="0">
            <a:spAutoFit/>
          </a:bodyPr>
          <a:lstStyle/>
          <a:p>
            <a:r>
              <a:rPr lang="en-US" dirty="0" err="1"/>
              <a:t>Recents</a:t>
            </a:r>
            <a:r>
              <a:rPr lang="en-US" dirty="0"/>
              <a:t> Key</a:t>
            </a:r>
          </a:p>
        </p:txBody>
      </p:sp>
      <p:sp>
        <p:nvSpPr>
          <p:cNvPr id="23" name="TextBox 22">
            <a:extLst>
              <a:ext uri="{FF2B5EF4-FFF2-40B4-BE49-F238E27FC236}">
                <a16:creationId xmlns:a16="http://schemas.microsoft.com/office/drawing/2014/main" id="{B209C029-0617-F0CE-A58C-F4CE43EE524D}"/>
              </a:ext>
            </a:extLst>
          </p:cNvPr>
          <p:cNvSpPr txBox="1"/>
          <p:nvPr/>
        </p:nvSpPr>
        <p:spPr>
          <a:xfrm>
            <a:off x="7224976" y="6572142"/>
            <a:ext cx="3087423" cy="369332"/>
          </a:xfrm>
          <a:prstGeom prst="rect">
            <a:avLst/>
          </a:prstGeom>
          <a:noFill/>
        </p:spPr>
        <p:txBody>
          <a:bodyPr wrap="square" rtlCol="0">
            <a:spAutoFit/>
          </a:bodyPr>
          <a:lstStyle/>
          <a:p>
            <a:r>
              <a:rPr lang="en-US" dirty="0"/>
              <a:t>Dock Connector &amp; Microphone</a:t>
            </a:r>
          </a:p>
        </p:txBody>
      </p:sp>
      <p:sp>
        <p:nvSpPr>
          <p:cNvPr id="24" name="TextBox 23">
            <a:extLst>
              <a:ext uri="{FF2B5EF4-FFF2-40B4-BE49-F238E27FC236}">
                <a16:creationId xmlns:a16="http://schemas.microsoft.com/office/drawing/2014/main" id="{BB5B92C6-1FC0-9A51-3917-510F41C3DB05}"/>
              </a:ext>
            </a:extLst>
          </p:cNvPr>
          <p:cNvSpPr txBox="1"/>
          <p:nvPr/>
        </p:nvSpPr>
        <p:spPr>
          <a:xfrm>
            <a:off x="5213830" y="247877"/>
            <a:ext cx="1270671" cy="369332"/>
          </a:xfrm>
          <a:prstGeom prst="rect">
            <a:avLst/>
          </a:prstGeom>
          <a:noFill/>
        </p:spPr>
        <p:txBody>
          <a:bodyPr wrap="square" rtlCol="0">
            <a:spAutoFit/>
          </a:bodyPr>
          <a:lstStyle/>
          <a:p>
            <a:r>
              <a:rPr lang="en-US" dirty="0"/>
              <a:t>Speaker</a:t>
            </a:r>
          </a:p>
        </p:txBody>
      </p:sp>
      <p:sp>
        <p:nvSpPr>
          <p:cNvPr id="25" name="TextBox 24">
            <a:extLst>
              <a:ext uri="{FF2B5EF4-FFF2-40B4-BE49-F238E27FC236}">
                <a16:creationId xmlns:a16="http://schemas.microsoft.com/office/drawing/2014/main" id="{98D44C4B-0906-D340-1EC0-7FAFB90CF7D1}"/>
              </a:ext>
            </a:extLst>
          </p:cNvPr>
          <p:cNvSpPr txBox="1"/>
          <p:nvPr/>
        </p:nvSpPr>
        <p:spPr>
          <a:xfrm>
            <a:off x="2553851" y="1681462"/>
            <a:ext cx="1781815" cy="923330"/>
          </a:xfrm>
          <a:prstGeom prst="rect">
            <a:avLst/>
          </a:prstGeom>
          <a:noFill/>
        </p:spPr>
        <p:txBody>
          <a:bodyPr wrap="square" rtlCol="0">
            <a:spAutoFit/>
          </a:bodyPr>
          <a:lstStyle/>
          <a:p>
            <a:r>
              <a:rPr lang="en-US" dirty="0"/>
              <a:t>SIM Card/Memory card tray</a:t>
            </a:r>
          </a:p>
        </p:txBody>
      </p:sp>
      <p:sp>
        <p:nvSpPr>
          <p:cNvPr id="26" name="TextBox 25">
            <a:extLst>
              <a:ext uri="{FF2B5EF4-FFF2-40B4-BE49-F238E27FC236}">
                <a16:creationId xmlns:a16="http://schemas.microsoft.com/office/drawing/2014/main" id="{35D99A35-C6EF-047F-0C3F-EE57B14F8884}"/>
              </a:ext>
            </a:extLst>
          </p:cNvPr>
          <p:cNvSpPr txBox="1"/>
          <p:nvPr/>
        </p:nvSpPr>
        <p:spPr>
          <a:xfrm>
            <a:off x="3286687" y="118120"/>
            <a:ext cx="1270671" cy="646331"/>
          </a:xfrm>
          <a:prstGeom prst="rect">
            <a:avLst/>
          </a:prstGeom>
          <a:noFill/>
        </p:spPr>
        <p:txBody>
          <a:bodyPr wrap="square" rtlCol="0">
            <a:spAutoFit/>
          </a:bodyPr>
          <a:lstStyle/>
          <a:p>
            <a:r>
              <a:rPr lang="en-US" dirty="0"/>
              <a:t>Headset Jack</a:t>
            </a:r>
          </a:p>
        </p:txBody>
      </p:sp>
      <p:sp>
        <p:nvSpPr>
          <p:cNvPr id="28" name="Arrow: Right 27">
            <a:extLst>
              <a:ext uri="{FF2B5EF4-FFF2-40B4-BE49-F238E27FC236}">
                <a16:creationId xmlns:a16="http://schemas.microsoft.com/office/drawing/2014/main" id="{37A127F8-EB5A-9B91-912E-0BA6CA54C024}"/>
              </a:ext>
            </a:extLst>
          </p:cNvPr>
          <p:cNvSpPr/>
          <p:nvPr/>
        </p:nvSpPr>
        <p:spPr>
          <a:xfrm rot="11524592">
            <a:off x="6293216" y="6416813"/>
            <a:ext cx="911843" cy="2868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0066A7E2-3BE6-B400-B293-BAA6A8C6C19F}"/>
              </a:ext>
            </a:extLst>
          </p:cNvPr>
          <p:cNvSpPr/>
          <p:nvPr/>
        </p:nvSpPr>
        <p:spPr>
          <a:xfrm>
            <a:off x="3602529" y="5943600"/>
            <a:ext cx="1833071" cy="3693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76F9F11F-2A72-5D93-2C4F-449650AEA015}"/>
              </a:ext>
            </a:extLst>
          </p:cNvPr>
          <p:cNvSpPr txBox="1"/>
          <p:nvPr/>
        </p:nvSpPr>
        <p:spPr>
          <a:xfrm>
            <a:off x="7919297" y="5665200"/>
            <a:ext cx="1270671" cy="369332"/>
          </a:xfrm>
          <a:prstGeom prst="rect">
            <a:avLst/>
          </a:prstGeom>
          <a:noFill/>
        </p:spPr>
        <p:txBody>
          <a:bodyPr wrap="square" rtlCol="0">
            <a:spAutoFit/>
          </a:bodyPr>
          <a:lstStyle/>
          <a:p>
            <a:r>
              <a:rPr lang="en-US" dirty="0"/>
              <a:t>Back Key</a:t>
            </a:r>
          </a:p>
        </p:txBody>
      </p:sp>
      <p:sp>
        <p:nvSpPr>
          <p:cNvPr id="31" name="TextBox 30">
            <a:extLst>
              <a:ext uri="{FF2B5EF4-FFF2-40B4-BE49-F238E27FC236}">
                <a16:creationId xmlns:a16="http://schemas.microsoft.com/office/drawing/2014/main" id="{24F64BC2-E6ED-09F9-6F73-0F99623E8A0B}"/>
              </a:ext>
            </a:extLst>
          </p:cNvPr>
          <p:cNvSpPr txBox="1"/>
          <p:nvPr/>
        </p:nvSpPr>
        <p:spPr>
          <a:xfrm>
            <a:off x="649071" y="1822201"/>
            <a:ext cx="1581273" cy="1200329"/>
          </a:xfrm>
          <a:prstGeom prst="rect">
            <a:avLst/>
          </a:prstGeom>
          <a:noFill/>
        </p:spPr>
        <p:txBody>
          <a:bodyPr wrap="square" rtlCol="0">
            <a:spAutoFit/>
          </a:bodyPr>
          <a:lstStyle/>
          <a:p>
            <a:r>
              <a:rPr lang="en-US" b="1" dirty="0"/>
              <a:t>On the Back</a:t>
            </a:r>
            <a:r>
              <a:rPr lang="en-US" dirty="0"/>
              <a:t>: </a:t>
            </a:r>
          </a:p>
          <a:p>
            <a:r>
              <a:rPr lang="en-US" dirty="0"/>
              <a:t>Speaker, Antenna, and Rear Camera</a:t>
            </a:r>
          </a:p>
        </p:txBody>
      </p:sp>
    </p:spTree>
    <p:extLst>
      <p:ext uri="{BB962C8B-B14F-4D97-AF65-F5344CB8AC3E}">
        <p14:creationId xmlns:p14="http://schemas.microsoft.com/office/powerpoint/2010/main" val="22115025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BD8DD-695C-AF9F-C81E-791CDB510D06}"/>
              </a:ext>
            </a:extLst>
          </p:cNvPr>
          <p:cNvSpPr>
            <a:spLocks noGrp="1"/>
          </p:cNvSpPr>
          <p:nvPr>
            <p:ph type="title"/>
          </p:nvPr>
        </p:nvSpPr>
        <p:spPr>
          <a:xfrm>
            <a:off x="1170432" y="305710"/>
            <a:ext cx="10728960" cy="1547474"/>
          </a:xfrm>
        </p:spPr>
        <p:txBody>
          <a:bodyPr>
            <a:normAutofit/>
          </a:bodyPr>
          <a:lstStyle/>
          <a:p>
            <a:r>
              <a:rPr lang="en-US" dirty="0">
                <a:solidFill>
                  <a:schemeClr val="tx1"/>
                </a:solidFill>
              </a:rPr>
              <a:t>The Operating System</a:t>
            </a:r>
          </a:p>
        </p:txBody>
      </p:sp>
      <p:graphicFrame>
        <p:nvGraphicFramePr>
          <p:cNvPr id="21" name="Content Placeholder 2">
            <a:extLst>
              <a:ext uri="{FF2B5EF4-FFF2-40B4-BE49-F238E27FC236}">
                <a16:creationId xmlns:a16="http://schemas.microsoft.com/office/drawing/2014/main" id="{494A2EC8-0048-783C-1B35-3DE5583CD9AE}"/>
              </a:ext>
            </a:extLst>
          </p:cNvPr>
          <p:cNvGraphicFramePr>
            <a:graphicFrameLocks noGrp="1"/>
          </p:cNvGraphicFramePr>
          <p:nvPr>
            <p:ph idx="1"/>
            <p:extLst>
              <p:ext uri="{D42A27DB-BD31-4B8C-83A1-F6EECF244321}">
                <p14:modId xmlns:p14="http://schemas.microsoft.com/office/powerpoint/2010/main" val="819730537"/>
              </p:ext>
            </p:extLst>
          </p:nvPr>
        </p:nvGraphicFramePr>
        <p:xfrm>
          <a:off x="1170432" y="1968783"/>
          <a:ext cx="10728960" cy="4291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96370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CE91D7-CDFE-0053-1269-66CB049EC1BE}"/>
              </a:ext>
            </a:extLst>
          </p:cNvPr>
          <p:cNvPicPr>
            <a:picLocks noChangeAspect="1"/>
          </p:cNvPicPr>
          <p:nvPr/>
        </p:nvPicPr>
        <p:blipFill>
          <a:blip r:embed="rId3">
            <a:alphaModFix amt="50000"/>
          </a:blip>
          <a:stretch>
            <a:fillRect/>
          </a:stretch>
        </p:blipFill>
        <p:spPr>
          <a:xfrm>
            <a:off x="25400" y="16221"/>
            <a:ext cx="13002768" cy="7315200"/>
          </a:xfrm>
          <a:prstGeom prst="rect">
            <a:avLst/>
          </a:prstGeom>
        </p:spPr>
      </p:pic>
      <p:sp>
        <p:nvSpPr>
          <p:cNvPr id="2" name="Title 1">
            <a:extLst>
              <a:ext uri="{FF2B5EF4-FFF2-40B4-BE49-F238E27FC236}">
                <a16:creationId xmlns:a16="http://schemas.microsoft.com/office/drawing/2014/main" id="{279BD8DD-695C-AF9F-C81E-791CDB510D06}"/>
              </a:ext>
            </a:extLst>
          </p:cNvPr>
          <p:cNvSpPr>
            <a:spLocks noGrp="1"/>
          </p:cNvSpPr>
          <p:nvPr>
            <p:ph type="title"/>
          </p:nvPr>
        </p:nvSpPr>
        <p:spPr>
          <a:xfrm>
            <a:off x="1016000" y="274638"/>
            <a:ext cx="10972800" cy="1143000"/>
          </a:xfrm>
        </p:spPr>
        <p:txBody>
          <a:bodyPr>
            <a:normAutofit/>
          </a:bodyPr>
          <a:lstStyle/>
          <a:p>
            <a:r>
              <a:rPr lang="en-US" dirty="0">
                <a:solidFill>
                  <a:schemeClr val="tx1"/>
                </a:solidFill>
              </a:rPr>
              <a:t>IOS – iPhone Operating System</a:t>
            </a:r>
          </a:p>
        </p:txBody>
      </p:sp>
      <p:sp>
        <p:nvSpPr>
          <p:cNvPr id="4" name="Content Placeholder 3">
            <a:extLst>
              <a:ext uri="{FF2B5EF4-FFF2-40B4-BE49-F238E27FC236}">
                <a16:creationId xmlns:a16="http://schemas.microsoft.com/office/drawing/2014/main" id="{40089643-2ED2-6B38-8F0C-E28C2F43CE49}"/>
              </a:ext>
            </a:extLst>
          </p:cNvPr>
          <p:cNvSpPr>
            <a:spLocks noGrp="1"/>
          </p:cNvSpPr>
          <p:nvPr>
            <p:ph sz="half" idx="2"/>
          </p:nvPr>
        </p:nvSpPr>
        <p:spPr>
          <a:xfrm>
            <a:off x="1400405" y="2206004"/>
            <a:ext cx="11531600" cy="2168525"/>
          </a:xfrm>
        </p:spPr>
        <p:txBody>
          <a:bodyPr numCol="2">
            <a:noAutofit/>
          </a:bodyPr>
          <a:lstStyle/>
          <a:p>
            <a:r>
              <a:rPr lang="en-US" sz="3600" dirty="0"/>
              <a:t>Limited customization</a:t>
            </a:r>
          </a:p>
          <a:p>
            <a:r>
              <a:rPr lang="en-US" sz="3600" dirty="0"/>
              <a:t>Has widgets</a:t>
            </a:r>
          </a:p>
          <a:p>
            <a:r>
              <a:rPr lang="en-US" sz="3600" dirty="0"/>
              <a:t>Safari browser </a:t>
            </a:r>
          </a:p>
          <a:p>
            <a:r>
              <a:rPr lang="en-US" sz="3600" dirty="0"/>
              <a:t>Apple Maps</a:t>
            </a:r>
          </a:p>
          <a:p>
            <a:r>
              <a:rPr lang="en-US" sz="3600" dirty="0"/>
              <a:t>SIRI Virtual Assistant</a:t>
            </a:r>
          </a:p>
          <a:p>
            <a:r>
              <a:rPr lang="en-US" sz="3600" dirty="0"/>
              <a:t>iMessage and FaceTime </a:t>
            </a:r>
          </a:p>
          <a:p>
            <a:r>
              <a:rPr lang="en-US" sz="3600" dirty="0"/>
              <a:t>App Store</a:t>
            </a:r>
          </a:p>
          <a:p>
            <a:r>
              <a:rPr lang="en-US" sz="3600" dirty="0"/>
              <a:t>Fingerprint and Face Recognition Biometrics</a:t>
            </a:r>
          </a:p>
        </p:txBody>
      </p:sp>
    </p:spTree>
    <p:extLst>
      <p:ext uri="{BB962C8B-B14F-4D97-AF65-F5344CB8AC3E}">
        <p14:creationId xmlns:p14="http://schemas.microsoft.com/office/powerpoint/2010/main" val="400969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84563-6FE5-4698-9A4F-4DD3CBF84A0F}"/>
              </a:ext>
            </a:extLst>
          </p:cNvPr>
          <p:cNvSpPr>
            <a:spLocks noGrp="1"/>
          </p:cNvSpPr>
          <p:nvPr>
            <p:ph type="title"/>
          </p:nvPr>
        </p:nvSpPr>
        <p:spPr>
          <a:xfrm>
            <a:off x="1016000" y="274638"/>
            <a:ext cx="10972800" cy="1143000"/>
          </a:xfrm>
        </p:spPr>
        <p:txBody>
          <a:bodyPr anchor="ctr">
            <a:normAutofit/>
          </a:bodyPr>
          <a:lstStyle/>
          <a:p>
            <a:r>
              <a:rPr lang="en-US" dirty="0"/>
              <a:t>Safari Browser</a:t>
            </a:r>
          </a:p>
        </p:txBody>
      </p:sp>
      <p:sp>
        <p:nvSpPr>
          <p:cNvPr id="7" name="Content Placeholder 6">
            <a:extLst>
              <a:ext uri="{FF2B5EF4-FFF2-40B4-BE49-F238E27FC236}">
                <a16:creationId xmlns:a16="http://schemas.microsoft.com/office/drawing/2014/main" id="{F2CDEC20-2FC2-44BF-BE6A-B04A0D39FDF9}"/>
              </a:ext>
            </a:extLst>
          </p:cNvPr>
          <p:cNvSpPr>
            <a:spLocks noGrp="1"/>
          </p:cNvSpPr>
          <p:nvPr>
            <p:ph sz="half" idx="1"/>
          </p:nvPr>
        </p:nvSpPr>
        <p:spPr>
          <a:xfrm>
            <a:off x="787400" y="1629508"/>
            <a:ext cx="6934200" cy="4525963"/>
          </a:xfrm>
        </p:spPr>
        <p:txBody>
          <a:bodyPr>
            <a:normAutofit/>
          </a:bodyPr>
          <a:lstStyle/>
          <a:p>
            <a:r>
              <a:rPr lang="en-US" sz="3600" dirty="0"/>
              <a:t>Finding Safari Browser</a:t>
            </a:r>
          </a:p>
          <a:p>
            <a:pPr lvl="1"/>
            <a:r>
              <a:rPr lang="en-US" sz="3200" dirty="0"/>
              <a:t>Apple.com/safari</a:t>
            </a:r>
          </a:p>
          <a:p>
            <a:r>
              <a:rPr lang="en-US" sz="3600" dirty="0"/>
              <a:t>Entering Web Address</a:t>
            </a:r>
          </a:p>
          <a:p>
            <a:r>
              <a:rPr lang="en-US" sz="3600" dirty="0"/>
              <a:t>Setting Bookmarks and Favorites</a:t>
            </a:r>
          </a:p>
          <a:p>
            <a:r>
              <a:rPr lang="en-US" sz="3600" dirty="0"/>
              <a:t>Searching Within A Webpage</a:t>
            </a:r>
          </a:p>
          <a:p>
            <a:r>
              <a:rPr lang="en-US" sz="3600" dirty="0"/>
              <a:t>Open a New Tab</a:t>
            </a:r>
          </a:p>
          <a:p>
            <a:r>
              <a:rPr lang="en-US" sz="3600" dirty="0"/>
              <a:t>Private Browsing</a:t>
            </a:r>
            <a:endParaRPr lang="en-US" dirty="0"/>
          </a:p>
        </p:txBody>
      </p:sp>
      <p:pic>
        <p:nvPicPr>
          <p:cNvPr id="1026" name="Picture 2" descr="Is Apple's Safari browser the last, best hope for web privacy?">
            <a:extLst>
              <a:ext uri="{FF2B5EF4-FFF2-40B4-BE49-F238E27FC236}">
                <a16:creationId xmlns:a16="http://schemas.microsoft.com/office/drawing/2014/main" id="{496F41DE-333E-B6E8-E82D-3DAEE8F2F4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321" t="11450" r="26265" b="11450"/>
          <a:stretch/>
        </p:blipFill>
        <p:spPr bwMode="auto">
          <a:xfrm>
            <a:off x="7721600" y="1831564"/>
            <a:ext cx="4648200" cy="4323907"/>
          </a:xfrm>
          <a:prstGeom prst="rect">
            <a:avLst/>
          </a:prstGeom>
          <a:solidFill>
            <a:srgbClr val="FFFFFF"/>
          </a:solidFill>
        </p:spPr>
      </p:pic>
    </p:spTree>
    <p:extLst>
      <p:ext uri="{BB962C8B-B14F-4D97-AF65-F5344CB8AC3E}">
        <p14:creationId xmlns:p14="http://schemas.microsoft.com/office/powerpoint/2010/main" val="23069737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84563-6FE5-4698-9A4F-4DD3CBF84A0F}"/>
              </a:ext>
            </a:extLst>
          </p:cNvPr>
          <p:cNvSpPr>
            <a:spLocks noGrp="1"/>
          </p:cNvSpPr>
          <p:nvPr>
            <p:ph type="title"/>
          </p:nvPr>
        </p:nvSpPr>
        <p:spPr>
          <a:xfrm>
            <a:off x="1016000" y="274638"/>
            <a:ext cx="10972800" cy="1143000"/>
          </a:xfrm>
        </p:spPr>
        <p:txBody>
          <a:bodyPr anchor="ctr">
            <a:normAutofit/>
          </a:bodyPr>
          <a:lstStyle/>
          <a:p>
            <a:r>
              <a:rPr lang="en-US" dirty="0"/>
              <a:t>Apple Maps</a:t>
            </a:r>
          </a:p>
        </p:txBody>
      </p:sp>
      <p:sp>
        <p:nvSpPr>
          <p:cNvPr id="7" name="Content Placeholder 6">
            <a:extLst>
              <a:ext uri="{FF2B5EF4-FFF2-40B4-BE49-F238E27FC236}">
                <a16:creationId xmlns:a16="http://schemas.microsoft.com/office/drawing/2014/main" id="{F2CDEC20-2FC2-44BF-BE6A-B04A0D39FDF9}"/>
              </a:ext>
            </a:extLst>
          </p:cNvPr>
          <p:cNvSpPr>
            <a:spLocks noGrp="1"/>
          </p:cNvSpPr>
          <p:nvPr>
            <p:ph sz="half" idx="1"/>
          </p:nvPr>
        </p:nvSpPr>
        <p:spPr>
          <a:xfrm>
            <a:off x="1214864" y="1676402"/>
            <a:ext cx="5592336" cy="4876798"/>
          </a:xfrm>
        </p:spPr>
        <p:txBody>
          <a:bodyPr>
            <a:normAutofit/>
          </a:bodyPr>
          <a:lstStyle/>
          <a:p>
            <a:r>
              <a:rPr lang="en-US" sz="3600" dirty="0"/>
              <a:t>Finding Apple Maps</a:t>
            </a:r>
          </a:p>
          <a:p>
            <a:r>
              <a:rPr lang="en-US" sz="3600" dirty="0"/>
              <a:t>Setting Favorites</a:t>
            </a:r>
          </a:p>
          <a:p>
            <a:r>
              <a:rPr lang="en-US" sz="3600" dirty="0"/>
              <a:t>Changing View</a:t>
            </a:r>
          </a:p>
          <a:p>
            <a:r>
              <a:rPr lang="en-US" sz="3600" dirty="0"/>
              <a:t>Searching Apple Maps</a:t>
            </a:r>
          </a:p>
          <a:p>
            <a:r>
              <a:rPr lang="en-US" sz="3600" dirty="0"/>
              <a:t>Getting Directions </a:t>
            </a:r>
          </a:p>
          <a:p>
            <a:r>
              <a:rPr lang="en-US" sz="3600" dirty="0"/>
              <a:t>Adding a Stop</a:t>
            </a:r>
          </a:p>
        </p:txBody>
      </p:sp>
      <p:pic>
        <p:nvPicPr>
          <p:cNvPr id="2050" name="Picture 2" descr="Maps - Apple">
            <a:extLst>
              <a:ext uri="{FF2B5EF4-FFF2-40B4-BE49-F238E27FC236}">
                <a16:creationId xmlns:a16="http://schemas.microsoft.com/office/drawing/2014/main" id="{06CFB523-92A8-13E7-AE68-351EAB0F34B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16800" y="1676401"/>
            <a:ext cx="4525963" cy="4525963"/>
          </a:xfrm>
          <a:prstGeom prst="rect">
            <a:avLst/>
          </a:prstGeom>
          <a:solidFill>
            <a:srgbClr val="FFFFFF"/>
          </a:solidFill>
        </p:spPr>
      </p:pic>
    </p:spTree>
    <p:extLst>
      <p:ext uri="{BB962C8B-B14F-4D97-AF65-F5344CB8AC3E}">
        <p14:creationId xmlns:p14="http://schemas.microsoft.com/office/powerpoint/2010/main" val="6309985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84563-6FE5-4698-9A4F-4DD3CBF84A0F}"/>
              </a:ext>
            </a:extLst>
          </p:cNvPr>
          <p:cNvSpPr>
            <a:spLocks noGrp="1"/>
          </p:cNvSpPr>
          <p:nvPr>
            <p:ph type="title"/>
          </p:nvPr>
        </p:nvSpPr>
        <p:spPr>
          <a:xfrm>
            <a:off x="1016000" y="274638"/>
            <a:ext cx="10972800" cy="1143000"/>
          </a:xfrm>
        </p:spPr>
        <p:txBody>
          <a:bodyPr/>
          <a:lstStyle/>
          <a:p>
            <a:r>
              <a:rPr lang="en-US" dirty="0"/>
              <a:t>App Store</a:t>
            </a:r>
          </a:p>
        </p:txBody>
      </p:sp>
      <p:sp>
        <p:nvSpPr>
          <p:cNvPr id="7" name="Content Placeholder 6">
            <a:extLst>
              <a:ext uri="{FF2B5EF4-FFF2-40B4-BE49-F238E27FC236}">
                <a16:creationId xmlns:a16="http://schemas.microsoft.com/office/drawing/2014/main" id="{F2CDEC20-2FC2-44BF-BE6A-B04A0D39FDF9}"/>
              </a:ext>
            </a:extLst>
          </p:cNvPr>
          <p:cNvSpPr>
            <a:spLocks noGrp="1"/>
          </p:cNvSpPr>
          <p:nvPr>
            <p:ph idx="1"/>
          </p:nvPr>
        </p:nvSpPr>
        <p:spPr>
          <a:xfrm>
            <a:off x="609600" y="1879600"/>
            <a:ext cx="11303000" cy="4673600"/>
          </a:xfrm>
        </p:spPr>
        <p:txBody>
          <a:bodyPr>
            <a:normAutofit/>
          </a:bodyPr>
          <a:lstStyle/>
          <a:p>
            <a:r>
              <a:rPr lang="en-US" sz="3600" dirty="0"/>
              <a:t>Finding App Store</a:t>
            </a:r>
          </a:p>
          <a:p>
            <a:r>
              <a:rPr lang="en-US" sz="3600" dirty="0"/>
              <a:t>Searching the App Store</a:t>
            </a:r>
          </a:p>
          <a:p>
            <a:r>
              <a:rPr lang="en-US" sz="3600" dirty="0"/>
              <a:t>Installing and uninstalling apps</a:t>
            </a:r>
          </a:p>
        </p:txBody>
      </p:sp>
      <p:pic>
        <p:nvPicPr>
          <p:cNvPr id="3074" name="Picture 2" descr="App Store - Apple">
            <a:extLst>
              <a:ext uri="{FF2B5EF4-FFF2-40B4-BE49-F238E27FC236}">
                <a16:creationId xmlns:a16="http://schemas.microsoft.com/office/drawing/2014/main" id="{F2B23C0B-1510-02EE-8193-0C1701F60C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6631" y="1879600"/>
            <a:ext cx="3556000" cy="355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5997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CE91D7-CDFE-0053-1269-66CB049EC1BE}"/>
              </a:ext>
            </a:extLst>
          </p:cNvPr>
          <p:cNvPicPr>
            <a:picLocks noChangeAspect="1"/>
          </p:cNvPicPr>
          <p:nvPr/>
        </p:nvPicPr>
        <p:blipFill>
          <a:blip r:embed="rId3">
            <a:alphaModFix amt="50000"/>
          </a:blip>
          <a:stretch>
            <a:fillRect/>
          </a:stretch>
        </p:blipFill>
        <p:spPr>
          <a:xfrm>
            <a:off x="1016" y="0"/>
            <a:ext cx="13002768" cy="7315200"/>
          </a:xfrm>
          <a:prstGeom prst="rect">
            <a:avLst/>
          </a:prstGeom>
        </p:spPr>
      </p:pic>
      <p:sp>
        <p:nvSpPr>
          <p:cNvPr id="2" name="Title 1">
            <a:extLst>
              <a:ext uri="{FF2B5EF4-FFF2-40B4-BE49-F238E27FC236}">
                <a16:creationId xmlns:a16="http://schemas.microsoft.com/office/drawing/2014/main" id="{279BD8DD-695C-AF9F-C81E-791CDB510D06}"/>
              </a:ext>
            </a:extLst>
          </p:cNvPr>
          <p:cNvSpPr>
            <a:spLocks noGrp="1"/>
          </p:cNvSpPr>
          <p:nvPr>
            <p:ph type="title"/>
          </p:nvPr>
        </p:nvSpPr>
        <p:spPr>
          <a:xfrm>
            <a:off x="752060" y="274638"/>
            <a:ext cx="11500680" cy="1143000"/>
          </a:xfrm>
        </p:spPr>
        <p:txBody>
          <a:bodyPr>
            <a:normAutofit/>
          </a:bodyPr>
          <a:lstStyle/>
          <a:p>
            <a:r>
              <a:rPr lang="en-US" dirty="0">
                <a:solidFill>
                  <a:schemeClr val="tx1"/>
                </a:solidFill>
              </a:rPr>
              <a:t>ANDROID</a:t>
            </a:r>
          </a:p>
        </p:txBody>
      </p:sp>
      <p:sp>
        <p:nvSpPr>
          <p:cNvPr id="7" name="Content Placeholder 6">
            <a:extLst>
              <a:ext uri="{FF2B5EF4-FFF2-40B4-BE49-F238E27FC236}">
                <a16:creationId xmlns:a16="http://schemas.microsoft.com/office/drawing/2014/main" id="{6146C20A-FE12-023B-F7F6-BAEB35B42C38}"/>
              </a:ext>
            </a:extLst>
          </p:cNvPr>
          <p:cNvSpPr>
            <a:spLocks noGrp="1"/>
          </p:cNvSpPr>
          <p:nvPr>
            <p:ph sz="quarter" idx="4"/>
          </p:nvPr>
        </p:nvSpPr>
        <p:spPr>
          <a:xfrm>
            <a:off x="1320800" y="1981200"/>
            <a:ext cx="10789480" cy="3951288"/>
          </a:xfrm>
        </p:spPr>
        <p:txBody>
          <a:bodyPr numCol="2">
            <a:noAutofit/>
          </a:bodyPr>
          <a:lstStyle/>
          <a:p>
            <a:r>
              <a:rPr lang="en-US" sz="3600" dirty="0"/>
              <a:t>Very customizable</a:t>
            </a:r>
          </a:p>
          <a:p>
            <a:r>
              <a:rPr lang="en-US" sz="3600" dirty="0"/>
              <a:t>Has widgets</a:t>
            </a:r>
          </a:p>
          <a:p>
            <a:r>
              <a:rPr lang="en-US" sz="3600" dirty="0"/>
              <a:t>Google Chrome browser</a:t>
            </a:r>
          </a:p>
          <a:p>
            <a:r>
              <a:rPr lang="en-US" sz="3600" dirty="0"/>
              <a:t>Google Maps</a:t>
            </a:r>
          </a:p>
          <a:p>
            <a:r>
              <a:rPr lang="en-US" sz="3600" dirty="0"/>
              <a:t>Google Virtual Assistant</a:t>
            </a:r>
          </a:p>
          <a:p>
            <a:r>
              <a:rPr lang="en-US" sz="3600" dirty="0"/>
              <a:t>Google Message</a:t>
            </a:r>
          </a:p>
          <a:p>
            <a:r>
              <a:rPr lang="en-US" sz="3600" dirty="0"/>
              <a:t>Google Play Store</a:t>
            </a:r>
          </a:p>
          <a:p>
            <a:r>
              <a:rPr lang="en-US" sz="3600" dirty="0"/>
              <a:t>Fingerprint and Face Recognition Biometrics</a:t>
            </a:r>
          </a:p>
        </p:txBody>
      </p:sp>
    </p:spTree>
    <p:extLst>
      <p:ext uri="{BB962C8B-B14F-4D97-AF65-F5344CB8AC3E}">
        <p14:creationId xmlns:p14="http://schemas.microsoft.com/office/powerpoint/2010/main" val="36053831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84563-6FE5-4698-9A4F-4DD3CBF84A0F}"/>
              </a:ext>
            </a:extLst>
          </p:cNvPr>
          <p:cNvSpPr>
            <a:spLocks noGrp="1"/>
          </p:cNvSpPr>
          <p:nvPr>
            <p:ph type="title"/>
          </p:nvPr>
        </p:nvSpPr>
        <p:spPr>
          <a:xfrm>
            <a:off x="1016000" y="274638"/>
            <a:ext cx="10972800" cy="1143000"/>
          </a:xfrm>
        </p:spPr>
        <p:txBody>
          <a:bodyPr anchor="ctr">
            <a:normAutofit/>
          </a:bodyPr>
          <a:lstStyle/>
          <a:p>
            <a:r>
              <a:rPr lang="en-US" dirty="0"/>
              <a:t>Google Chrome Browser</a:t>
            </a:r>
          </a:p>
        </p:txBody>
      </p:sp>
      <p:sp>
        <p:nvSpPr>
          <p:cNvPr id="7" name="Content Placeholder 6">
            <a:extLst>
              <a:ext uri="{FF2B5EF4-FFF2-40B4-BE49-F238E27FC236}">
                <a16:creationId xmlns:a16="http://schemas.microsoft.com/office/drawing/2014/main" id="{F2CDEC20-2FC2-44BF-BE6A-B04A0D39FDF9}"/>
              </a:ext>
            </a:extLst>
          </p:cNvPr>
          <p:cNvSpPr>
            <a:spLocks noGrp="1"/>
          </p:cNvSpPr>
          <p:nvPr>
            <p:ph sz="half" idx="1"/>
          </p:nvPr>
        </p:nvSpPr>
        <p:spPr>
          <a:xfrm>
            <a:off x="609600" y="1781143"/>
            <a:ext cx="6578600" cy="4343400"/>
          </a:xfrm>
        </p:spPr>
        <p:txBody>
          <a:bodyPr>
            <a:normAutofit/>
          </a:bodyPr>
          <a:lstStyle/>
          <a:p>
            <a:r>
              <a:rPr lang="en-US" sz="3600" dirty="0"/>
              <a:t>Finding Google Chrome Browser</a:t>
            </a:r>
          </a:p>
          <a:p>
            <a:r>
              <a:rPr lang="en-US" sz="3600" dirty="0"/>
              <a:t>Entering Web Address</a:t>
            </a:r>
          </a:p>
          <a:p>
            <a:r>
              <a:rPr lang="en-US" sz="3600" dirty="0"/>
              <a:t>Setting Bookmarks and Favorites</a:t>
            </a:r>
          </a:p>
          <a:p>
            <a:r>
              <a:rPr lang="en-US" sz="3600" dirty="0"/>
              <a:t>Searching Within A Webpage</a:t>
            </a:r>
          </a:p>
          <a:p>
            <a:r>
              <a:rPr lang="en-US" sz="3600" dirty="0"/>
              <a:t>Open a New Tab</a:t>
            </a:r>
          </a:p>
          <a:p>
            <a:r>
              <a:rPr lang="en-US" sz="3600" dirty="0"/>
              <a:t>Private Browsing</a:t>
            </a:r>
            <a:endParaRPr lang="en-US" dirty="0"/>
          </a:p>
        </p:txBody>
      </p:sp>
      <p:pic>
        <p:nvPicPr>
          <p:cNvPr id="4098" name="Picture 2" descr="Google Chrome - Wikipedia">
            <a:extLst>
              <a:ext uri="{FF2B5EF4-FFF2-40B4-BE49-F238E27FC236}">
                <a16:creationId xmlns:a16="http://schemas.microsoft.com/office/drawing/2014/main" id="{832321EF-5FA8-27B2-76AC-1E6EF3F066F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645400" y="1600201"/>
            <a:ext cx="4525963" cy="4525963"/>
          </a:xfrm>
          <a:prstGeom prst="rect">
            <a:avLst/>
          </a:prstGeom>
          <a:solidFill>
            <a:srgbClr val="FFFFFF"/>
          </a:solidFill>
        </p:spPr>
      </p:pic>
    </p:spTree>
    <p:extLst>
      <p:ext uri="{BB962C8B-B14F-4D97-AF65-F5344CB8AC3E}">
        <p14:creationId xmlns:p14="http://schemas.microsoft.com/office/powerpoint/2010/main" val="14544324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33E29-392B-124E-1AAB-C099C6D51E13}"/>
              </a:ext>
            </a:extLst>
          </p:cNvPr>
          <p:cNvSpPr>
            <a:spLocks noGrp="1"/>
          </p:cNvSpPr>
          <p:nvPr>
            <p:ph type="title"/>
          </p:nvPr>
        </p:nvSpPr>
        <p:spPr>
          <a:xfrm>
            <a:off x="812800" y="274638"/>
            <a:ext cx="11379200" cy="1143000"/>
          </a:xfrm>
        </p:spPr>
        <p:txBody>
          <a:bodyPr>
            <a:normAutofit/>
          </a:bodyPr>
          <a:lstStyle/>
          <a:p>
            <a:r>
              <a:rPr lang="en-US" dirty="0"/>
              <a:t>Bridging the Digital Divide Partners</a:t>
            </a:r>
          </a:p>
        </p:txBody>
      </p:sp>
      <p:pic>
        <p:nvPicPr>
          <p:cNvPr id="4" name="Picture 3" descr="A close up of a logo&#10;&#10;Description automatically generated">
            <a:extLst>
              <a:ext uri="{FF2B5EF4-FFF2-40B4-BE49-F238E27FC236}">
                <a16:creationId xmlns:a16="http://schemas.microsoft.com/office/drawing/2014/main" id="{E0A3F4E0-1334-6CC3-FE29-66E2092962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000" y="1761953"/>
            <a:ext cx="2579887" cy="951964"/>
          </a:xfrm>
          <a:prstGeom prst="rect">
            <a:avLst/>
          </a:prstGeom>
        </p:spPr>
      </p:pic>
      <p:pic>
        <p:nvPicPr>
          <p:cNvPr id="6" name="Picture 5" descr="A logo with blue and yellow text&#10;&#10;Description automatically generated">
            <a:extLst>
              <a:ext uri="{FF2B5EF4-FFF2-40B4-BE49-F238E27FC236}">
                <a16:creationId xmlns:a16="http://schemas.microsoft.com/office/drawing/2014/main" id="{599258F7-B0B2-321C-5FFE-D6A70B8F2B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5533" y="1529220"/>
            <a:ext cx="2782885" cy="1208891"/>
          </a:xfrm>
          <a:prstGeom prst="rect">
            <a:avLst/>
          </a:prstGeom>
        </p:spPr>
      </p:pic>
      <p:pic>
        <p:nvPicPr>
          <p:cNvPr id="10" name="Picture 9" descr="A black background with a white letter and a black text&#10;&#10;Description automatically generated">
            <a:extLst>
              <a:ext uri="{FF2B5EF4-FFF2-40B4-BE49-F238E27FC236}">
                <a16:creationId xmlns:a16="http://schemas.microsoft.com/office/drawing/2014/main" id="{724509F6-108F-8288-0ED5-B24D04C1BF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78418" y="3151543"/>
            <a:ext cx="1913442" cy="1913442"/>
          </a:xfrm>
          <a:prstGeom prst="rect">
            <a:avLst/>
          </a:prstGeom>
        </p:spPr>
      </p:pic>
      <p:pic>
        <p:nvPicPr>
          <p:cNvPr id="12" name="Picture 11" descr="A yellow and purple logo&#10;&#10;Description automatically generated">
            <a:extLst>
              <a:ext uri="{FF2B5EF4-FFF2-40B4-BE49-F238E27FC236}">
                <a16:creationId xmlns:a16="http://schemas.microsoft.com/office/drawing/2014/main" id="{78C70A1A-374C-9C27-F5A9-2256B68B36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80774" y="3197893"/>
            <a:ext cx="1892265" cy="1892265"/>
          </a:xfrm>
          <a:prstGeom prst="rect">
            <a:avLst/>
          </a:prstGeom>
        </p:spPr>
      </p:pic>
      <p:pic>
        <p:nvPicPr>
          <p:cNvPr id="14" name="Picture 13" descr="A close-up of a logo&#10;&#10;Description automatically generated">
            <a:extLst>
              <a:ext uri="{FF2B5EF4-FFF2-40B4-BE49-F238E27FC236}">
                <a16:creationId xmlns:a16="http://schemas.microsoft.com/office/drawing/2014/main" id="{D46FB64B-3B84-86B3-0EAB-3B9557E089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97239" y="3231259"/>
            <a:ext cx="2686667" cy="1535239"/>
          </a:xfrm>
          <a:prstGeom prst="rect">
            <a:avLst/>
          </a:prstGeom>
        </p:spPr>
      </p:pic>
      <p:pic>
        <p:nvPicPr>
          <p:cNvPr id="16" name="Picture 15" descr="A close-up of a logo&#10;&#10;Description automatically generated">
            <a:extLst>
              <a:ext uri="{FF2B5EF4-FFF2-40B4-BE49-F238E27FC236}">
                <a16:creationId xmlns:a16="http://schemas.microsoft.com/office/drawing/2014/main" id="{61C0F0D0-6AE9-822C-55CF-3E178A50C6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78064" y="1666633"/>
            <a:ext cx="3447830" cy="1143000"/>
          </a:xfrm>
          <a:prstGeom prst="rect">
            <a:avLst/>
          </a:prstGeom>
        </p:spPr>
      </p:pic>
      <p:pic>
        <p:nvPicPr>
          <p:cNvPr id="18" name="Picture 17" descr="A blue sign with white text&#10;&#10;Description automatically generated">
            <a:extLst>
              <a:ext uri="{FF2B5EF4-FFF2-40B4-BE49-F238E27FC236}">
                <a16:creationId xmlns:a16="http://schemas.microsoft.com/office/drawing/2014/main" id="{8021CC2C-FEA8-BCC9-5278-6D424DD5103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0894" y="3657600"/>
            <a:ext cx="4125820" cy="682559"/>
          </a:xfrm>
          <a:prstGeom prst="rect">
            <a:avLst/>
          </a:prstGeom>
        </p:spPr>
      </p:pic>
      <p:sp>
        <p:nvSpPr>
          <p:cNvPr id="19" name="TextBox 18">
            <a:extLst>
              <a:ext uri="{FF2B5EF4-FFF2-40B4-BE49-F238E27FC236}">
                <a16:creationId xmlns:a16="http://schemas.microsoft.com/office/drawing/2014/main" id="{12BF29A2-9F9F-2D56-7CF0-3B7DC99B938D}"/>
              </a:ext>
            </a:extLst>
          </p:cNvPr>
          <p:cNvSpPr txBox="1"/>
          <p:nvPr/>
        </p:nvSpPr>
        <p:spPr>
          <a:xfrm>
            <a:off x="569713" y="5794447"/>
            <a:ext cx="11865374" cy="830997"/>
          </a:xfrm>
          <a:prstGeom prst="rect">
            <a:avLst/>
          </a:prstGeom>
          <a:noFill/>
        </p:spPr>
        <p:txBody>
          <a:bodyPr wrap="square" rtlCol="0">
            <a:spAutoFit/>
          </a:bodyPr>
          <a:lstStyle/>
          <a:p>
            <a:r>
              <a:rPr lang="en-US" sz="1600" dirty="0"/>
              <a:t>This project was funded by USDA NIFA award # 2022-68006-36496. The material is based upon work supported by the National Institute of Food and Agriculture, U.S. Department of Agriculture. Any opinions, findings, conclusions, or recommendations expressed in this publication are those of the author(s) and do not necessarily reflect the view of the U.S. Department of Agriculture. </a:t>
            </a:r>
          </a:p>
        </p:txBody>
      </p:sp>
    </p:spTree>
    <p:extLst>
      <p:ext uri="{BB962C8B-B14F-4D97-AF65-F5344CB8AC3E}">
        <p14:creationId xmlns:p14="http://schemas.microsoft.com/office/powerpoint/2010/main" val="5460891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84563-6FE5-4698-9A4F-4DD3CBF84A0F}"/>
              </a:ext>
            </a:extLst>
          </p:cNvPr>
          <p:cNvSpPr>
            <a:spLocks noGrp="1"/>
          </p:cNvSpPr>
          <p:nvPr>
            <p:ph type="title"/>
          </p:nvPr>
        </p:nvSpPr>
        <p:spPr>
          <a:xfrm>
            <a:off x="1016000" y="274638"/>
            <a:ext cx="10972800" cy="1143000"/>
          </a:xfrm>
        </p:spPr>
        <p:txBody>
          <a:bodyPr anchor="ctr">
            <a:normAutofit/>
          </a:bodyPr>
          <a:lstStyle/>
          <a:p>
            <a:r>
              <a:rPr lang="en-US" dirty="0"/>
              <a:t>Google Maps</a:t>
            </a:r>
          </a:p>
        </p:txBody>
      </p:sp>
      <p:pic>
        <p:nvPicPr>
          <p:cNvPr id="5122" name="Picture 2" descr="Google Maps - Apps on Google Play">
            <a:extLst>
              <a:ext uri="{FF2B5EF4-FFF2-40B4-BE49-F238E27FC236}">
                <a16:creationId xmlns:a16="http://schemas.microsoft.com/office/drawing/2014/main" id="{88F584EB-3AE7-16A5-ACAF-165933623BA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9600" y="1605065"/>
            <a:ext cx="4525963" cy="4525963"/>
          </a:xfrm>
          <a:prstGeom prst="rect">
            <a:avLst/>
          </a:prstGeom>
          <a:solidFill>
            <a:srgbClr val="FFFFFF"/>
          </a:solidFill>
        </p:spPr>
      </p:pic>
      <p:sp>
        <p:nvSpPr>
          <p:cNvPr id="7" name="Content Placeholder 6">
            <a:extLst>
              <a:ext uri="{FF2B5EF4-FFF2-40B4-BE49-F238E27FC236}">
                <a16:creationId xmlns:a16="http://schemas.microsoft.com/office/drawing/2014/main" id="{F2CDEC20-2FC2-44BF-BE6A-B04A0D39FDF9}"/>
              </a:ext>
            </a:extLst>
          </p:cNvPr>
          <p:cNvSpPr>
            <a:spLocks noGrp="1"/>
          </p:cNvSpPr>
          <p:nvPr>
            <p:ph sz="half" idx="2"/>
          </p:nvPr>
        </p:nvSpPr>
        <p:spPr>
          <a:xfrm>
            <a:off x="5135563" y="1935163"/>
            <a:ext cx="7259637" cy="5105399"/>
          </a:xfrm>
        </p:spPr>
        <p:txBody>
          <a:bodyPr>
            <a:normAutofit/>
          </a:bodyPr>
          <a:lstStyle/>
          <a:p>
            <a:r>
              <a:rPr lang="en-US" sz="3600" dirty="0"/>
              <a:t>Finding Google Maps</a:t>
            </a:r>
          </a:p>
          <a:p>
            <a:r>
              <a:rPr lang="en-US" sz="3600" dirty="0"/>
              <a:t>Setting Favorites or Labeled Places</a:t>
            </a:r>
          </a:p>
          <a:p>
            <a:r>
              <a:rPr lang="en-US" sz="3600" dirty="0"/>
              <a:t>Changing View</a:t>
            </a:r>
          </a:p>
          <a:p>
            <a:r>
              <a:rPr lang="en-US" sz="3600" dirty="0"/>
              <a:t>Searching Google Maps</a:t>
            </a:r>
          </a:p>
          <a:p>
            <a:r>
              <a:rPr lang="en-US" sz="3600" dirty="0"/>
              <a:t>Getting Directions </a:t>
            </a:r>
          </a:p>
          <a:p>
            <a:r>
              <a:rPr lang="en-US" sz="3600" dirty="0"/>
              <a:t>Adding a Stop</a:t>
            </a:r>
          </a:p>
        </p:txBody>
      </p:sp>
    </p:spTree>
    <p:extLst>
      <p:ext uri="{BB962C8B-B14F-4D97-AF65-F5344CB8AC3E}">
        <p14:creationId xmlns:p14="http://schemas.microsoft.com/office/powerpoint/2010/main" val="34930203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84563-6FE5-4698-9A4F-4DD3CBF84A0F}"/>
              </a:ext>
            </a:extLst>
          </p:cNvPr>
          <p:cNvSpPr>
            <a:spLocks noGrp="1"/>
          </p:cNvSpPr>
          <p:nvPr>
            <p:ph type="title"/>
          </p:nvPr>
        </p:nvSpPr>
        <p:spPr>
          <a:xfrm>
            <a:off x="1016000" y="274638"/>
            <a:ext cx="10972800" cy="1143000"/>
          </a:xfrm>
        </p:spPr>
        <p:txBody>
          <a:bodyPr anchor="ctr">
            <a:normAutofit/>
          </a:bodyPr>
          <a:lstStyle/>
          <a:p>
            <a:r>
              <a:rPr lang="en-US" dirty="0"/>
              <a:t>Google Play Store</a:t>
            </a:r>
          </a:p>
        </p:txBody>
      </p:sp>
      <p:sp>
        <p:nvSpPr>
          <p:cNvPr id="7" name="Content Placeholder 6">
            <a:extLst>
              <a:ext uri="{FF2B5EF4-FFF2-40B4-BE49-F238E27FC236}">
                <a16:creationId xmlns:a16="http://schemas.microsoft.com/office/drawing/2014/main" id="{F2CDEC20-2FC2-44BF-BE6A-B04A0D39FDF9}"/>
              </a:ext>
            </a:extLst>
          </p:cNvPr>
          <p:cNvSpPr>
            <a:spLocks noGrp="1"/>
          </p:cNvSpPr>
          <p:nvPr>
            <p:ph sz="half" idx="1"/>
          </p:nvPr>
        </p:nvSpPr>
        <p:spPr>
          <a:xfrm>
            <a:off x="609600" y="1828800"/>
            <a:ext cx="6273800" cy="4297364"/>
          </a:xfrm>
        </p:spPr>
        <p:txBody>
          <a:bodyPr>
            <a:normAutofit/>
          </a:bodyPr>
          <a:lstStyle/>
          <a:p>
            <a:r>
              <a:rPr lang="en-US" sz="3600" dirty="0"/>
              <a:t>Finding Google Play Store</a:t>
            </a:r>
          </a:p>
          <a:p>
            <a:r>
              <a:rPr lang="en-US" sz="3600" dirty="0"/>
              <a:t>Searching the Google Play Store</a:t>
            </a:r>
          </a:p>
          <a:p>
            <a:r>
              <a:rPr lang="en-US" sz="3600" dirty="0"/>
              <a:t>Installing and uninstalling apps</a:t>
            </a:r>
          </a:p>
        </p:txBody>
      </p:sp>
      <p:pic>
        <p:nvPicPr>
          <p:cNvPr id="3" name="Picture 2">
            <a:extLst>
              <a:ext uri="{FF2B5EF4-FFF2-40B4-BE49-F238E27FC236}">
                <a16:creationId xmlns:a16="http://schemas.microsoft.com/office/drawing/2014/main" id="{570196E2-9D03-FCD4-3EA0-5E30BDFE87FD}"/>
              </a:ext>
            </a:extLst>
          </p:cNvPr>
          <p:cNvPicPr>
            <a:picLocks noChangeAspect="1"/>
          </p:cNvPicPr>
          <p:nvPr/>
        </p:nvPicPr>
        <p:blipFill>
          <a:blip r:embed="rId3"/>
          <a:stretch>
            <a:fillRect/>
          </a:stretch>
        </p:blipFill>
        <p:spPr>
          <a:xfrm>
            <a:off x="7470072" y="1600201"/>
            <a:ext cx="4121515" cy="4525963"/>
          </a:xfrm>
          <a:prstGeom prst="rect">
            <a:avLst/>
          </a:prstGeom>
          <a:noFill/>
        </p:spPr>
      </p:pic>
    </p:spTree>
    <p:extLst>
      <p:ext uri="{BB962C8B-B14F-4D97-AF65-F5344CB8AC3E}">
        <p14:creationId xmlns:p14="http://schemas.microsoft.com/office/powerpoint/2010/main" val="14658711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47EE95-2B7C-362B-5A3E-715C8FACA0D4}"/>
              </a:ext>
            </a:extLst>
          </p:cNvPr>
          <p:cNvPicPr>
            <a:picLocks noChangeAspect="1"/>
          </p:cNvPicPr>
          <p:nvPr/>
        </p:nvPicPr>
        <p:blipFill>
          <a:blip r:embed="rId3">
            <a:alphaModFix amt="50000"/>
          </a:blip>
          <a:stretch>
            <a:fillRect/>
          </a:stretch>
        </p:blipFill>
        <p:spPr>
          <a:xfrm>
            <a:off x="0" y="25988"/>
            <a:ext cx="13076518" cy="8336280"/>
          </a:xfrm>
          <a:prstGeom prst="rect">
            <a:avLst/>
          </a:prstGeom>
        </p:spPr>
      </p:pic>
      <p:sp>
        <p:nvSpPr>
          <p:cNvPr id="2" name="Title 1">
            <a:extLst>
              <a:ext uri="{FF2B5EF4-FFF2-40B4-BE49-F238E27FC236}">
                <a16:creationId xmlns:a16="http://schemas.microsoft.com/office/drawing/2014/main" id="{947BFA3B-4C19-4E1C-8790-DEFD8B173C9E}"/>
              </a:ext>
            </a:extLst>
          </p:cNvPr>
          <p:cNvSpPr>
            <a:spLocks noGrp="1"/>
          </p:cNvSpPr>
          <p:nvPr>
            <p:ph type="title"/>
          </p:nvPr>
        </p:nvSpPr>
        <p:spPr>
          <a:xfrm>
            <a:off x="1102061" y="152400"/>
            <a:ext cx="10728960" cy="1670304"/>
          </a:xfrm>
        </p:spPr>
        <p:txBody>
          <a:bodyPr vert="horz" lIns="97536" tIns="48768" rIns="97536" bIns="48768" rtlCol="0" anchor="b">
            <a:normAutofit/>
          </a:bodyPr>
          <a:lstStyle/>
          <a:p>
            <a:pPr algn="ctr"/>
            <a:r>
              <a:rPr lang="en-US" sz="4400" dirty="0">
                <a:solidFill>
                  <a:schemeClr val="tx1">
                    <a:lumMod val="85000"/>
                    <a:lumOff val="15000"/>
                  </a:schemeClr>
                </a:solidFill>
              </a:rPr>
              <a:t>Securing your Smartphone or Tablet With Biometrics and PIN</a:t>
            </a:r>
          </a:p>
        </p:txBody>
      </p:sp>
    </p:spTree>
    <p:extLst>
      <p:ext uri="{BB962C8B-B14F-4D97-AF65-F5344CB8AC3E}">
        <p14:creationId xmlns:p14="http://schemas.microsoft.com/office/powerpoint/2010/main" val="24358355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3D Hologram from iPad">
            <a:extLst>
              <a:ext uri="{FF2B5EF4-FFF2-40B4-BE49-F238E27FC236}">
                <a16:creationId xmlns:a16="http://schemas.microsoft.com/office/drawing/2014/main" id="{D52CE7E1-CFD6-F7E7-16A2-825DAC1D389B}"/>
              </a:ext>
            </a:extLst>
          </p:cNvPr>
          <p:cNvPicPr>
            <a:picLocks noChangeAspect="1"/>
          </p:cNvPicPr>
          <p:nvPr/>
        </p:nvPicPr>
        <p:blipFill rotWithShape="1">
          <a:blip r:embed="rId3">
            <a:duotone>
              <a:prstClr val="black"/>
              <a:schemeClr val="tx2">
                <a:tint val="45000"/>
                <a:satMod val="400000"/>
              </a:schemeClr>
            </a:duotone>
            <a:alphaModFix amt="40000"/>
          </a:blip>
          <a:srcRect t="7625" b="8106"/>
          <a:stretch/>
        </p:blipFill>
        <p:spPr>
          <a:xfrm>
            <a:off x="21" y="11"/>
            <a:ext cx="13004779" cy="7315190"/>
          </a:xfrm>
          <a:prstGeom prst="rect">
            <a:avLst/>
          </a:prstGeom>
        </p:spPr>
      </p:pic>
      <p:sp>
        <p:nvSpPr>
          <p:cNvPr id="2" name="Title 1">
            <a:extLst>
              <a:ext uri="{FF2B5EF4-FFF2-40B4-BE49-F238E27FC236}">
                <a16:creationId xmlns:a16="http://schemas.microsoft.com/office/drawing/2014/main" id="{947BFA3B-4C19-4E1C-8790-DEFD8B173C9E}"/>
              </a:ext>
            </a:extLst>
          </p:cNvPr>
          <p:cNvSpPr>
            <a:spLocks noGrp="1"/>
          </p:cNvSpPr>
          <p:nvPr>
            <p:ph type="title"/>
          </p:nvPr>
        </p:nvSpPr>
        <p:spPr>
          <a:xfrm>
            <a:off x="1149684" y="762000"/>
            <a:ext cx="6779768" cy="3803904"/>
          </a:xfrm>
        </p:spPr>
        <p:txBody>
          <a:bodyPr vert="horz" lIns="97536" tIns="48768" rIns="97536" bIns="48768" rtlCol="0" anchor="b">
            <a:normAutofit/>
          </a:bodyPr>
          <a:lstStyle/>
          <a:p>
            <a:pPr algn="ctr"/>
            <a:r>
              <a:rPr lang="en-US" sz="4400" u="sng" dirty="0">
                <a:solidFill>
                  <a:schemeClr val="tx1">
                    <a:lumMod val="85000"/>
                    <a:lumOff val="15000"/>
                  </a:schemeClr>
                </a:solidFill>
              </a:rPr>
              <a:t>The Basics </a:t>
            </a:r>
            <a:br>
              <a:rPr lang="en-US" sz="4400" u="sng" dirty="0">
                <a:solidFill>
                  <a:schemeClr val="tx1">
                    <a:lumMod val="85000"/>
                    <a:lumOff val="15000"/>
                  </a:schemeClr>
                </a:solidFill>
              </a:rPr>
            </a:br>
            <a:r>
              <a:rPr lang="en-US" sz="4400" dirty="0">
                <a:solidFill>
                  <a:schemeClr val="tx1">
                    <a:lumMod val="85000"/>
                    <a:lumOff val="15000"/>
                  </a:schemeClr>
                </a:solidFill>
              </a:rPr>
              <a:t>Turning on the smartphone or tablet</a:t>
            </a:r>
          </a:p>
        </p:txBody>
      </p:sp>
      <p:pic>
        <p:nvPicPr>
          <p:cNvPr id="3" name="Content Placeholder 3">
            <a:extLst>
              <a:ext uri="{FF2B5EF4-FFF2-40B4-BE49-F238E27FC236}">
                <a16:creationId xmlns:a16="http://schemas.microsoft.com/office/drawing/2014/main" id="{2BE38FBD-A35A-6C5E-A143-4C4C0FDC6A84}"/>
              </a:ext>
            </a:extLst>
          </p:cNvPr>
          <p:cNvPicPr>
            <a:picLocks noGrp="1" noChangeAspect="1"/>
          </p:cNvPicPr>
          <p:nvPr>
            <p:ph idx="1"/>
          </p:nvPr>
        </p:nvPicPr>
        <p:blipFill rotWithShape="1">
          <a:blip r:embed="rId4"/>
          <a:srcRect t="4616" r="16947" b="6154"/>
          <a:stretch/>
        </p:blipFill>
        <p:spPr>
          <a:xfrm>
            <a:off x="8176768" y="1219200"/>
            <a:ext cx="3415620" cy="4876800"/>
          </a:xfrm>
          <a:prstGeom prst="rect">
            <a:avLst/>
          </a:prstGeom>
          <a:ln>
            <a:noFill/>
          </a:ln>
          <a:effectLst>
            <a:outerShdw blurRad="292100" dist="139700" dir="2700000" algn="tl" rotWithShape="0">
              <a:srgbClr val="333333">
                <a:alpha val="65000"/>
              </a:srgbClr>
            </a:outerShdw>
          </a:effectLst>
        </p:spPr>
      </p:pic>
      <p:sp>
        <p:nvSpPr>
          <p:cNvPr id="4" name="Arrow: Right 3">
            <a:extLst>
              <a:ext uri="{FF2B5EF4-FFF2-40B4-BE49-F238E27FC236}">
                <a16:creationId xmlns:a16="http://schemas.microsoft.com/office/drawing/2014/main" id="{9D4A86AA-A4BE-AE28-DC25-DA9D0422A563}"/>
              </a:ext>
            </a:extLst>
          </p:cNvPr>
          <p:cNvSpPr/>
          <p:nvPr/>
        </p:nvSpPr>
        <p:spPr>
          <a:xfrm rot="10800000">
            <a:off x="11592388" y="1447800"/>
            <a:ext cx="1165096" cy="6096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15325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191FE540-D276-25FC-86BB-D72315D80907}"/>
              </a:ext>
            </a:extLst>
          </p:cNvPr>
          <p:cNvPicPr>
            <a:picLocks noGrp="1" noChangeAspect="1"/>
          </p:cNvPicPr>
          <p:nvPr>
            <p:ph sz="half" idx="1"/>
          </p:nvPr>
        </p:nvPicPr>
        <p:blipFill>
          <a:blip r:embed="rId3"/>
          <a:stretch>
            <a:fillRect/>
          </a:stretch>
        </p:blipFill>
        <p:spPr>
          <a:xfrm>
            <a:off x="482600" y="2286000"/>
            <a:ext cx="2260600" cy="4424363"/>
          </a:xfrm>
        </p:spPr>
      </p:pic>
      <p:pic>
        <p:nvPicPr>
          <p:cNvPr id="6" name="Picture 6">
            <a:extLst>
              <a:ext uri="{FF2B5EF4-FFF2-40B4-BE49-F238E27FC236}">
                <a16:creationId xmlns:a16="http://schemas.microsoft.com/office/drawing/2014/main" id="{7B92778A-9CCE-BF38-4E6E-22FA5050C749}"/>
              </a:ext>
            </a:extLst>
          </p:cNvPr>
          <p:cNvPicPr>
            <a:picLocks noGrp="1" noChangeAspect="1"/>
          </p:cNvPicPr>
          <p:nvPr>
            <p:ph sz="half" idx="4294967295"/>
          </p:nvPr>
        </p:nvPicPr>
        <p:blipFill>
          <a:blip r:embed="rId4"/>
          <a:stretch>
            <a:fillRect/>
          </a:stretch>
        </p:blipFill>
        <p:spPr>
          <a:xfrm>
            <a:off x="2692400" y="2357437"/>
            <a:ext cx="3411538" cy="4424363"/>
          </a:xfrm>
        </p:spPr>
      </p:pic>
      <p:pic>
        <p:nvPicPr>
          <p:cNvPr id="7" name="Picture 6">
            <a:extLst>
              <a:ext uri="{FF2B5EF4-FFF2-40B4-BE49-F238E27FC236}">
                <a16:creationId xmlns:a16="http://schemas.microsoft.com/office/drawing/2014/main" id="{E668B298-F18F-8FF1-CFB9-5DBF568FCB65}"/>
              </a:ext>
            </a:extLst>
          </p:cNvPr>
          <p:cNvPicPr>
            <a:picLocks noChangeAspect="1"/>
          </p:cNvPicPr>
          <p:nvPr/>
        </p:nvPicPr>
        <p:blipFill>
          <a:blip r:embed="rId5"/>
          <a:stretch>
            <a:fillRect/>
          </a:stretch>
        </p:blipFill>
        <p:spPr>
          <a:xfrm>
            <a:off x="6970712" y="2285999"/>
            <a:ext cx="3417888" cy="4424363"/>
          </a:xfrm>
          <a:prstGeom prst="rect">
            <a:avLst/>
          </a:prstGeom>
        </p:spPr>
      </p:pic>
      <p:pic>
        <p:nvPicPr>
          <p:cNvPr id="5" name="Picture 4">
            <a:extLst>
              <a:ext uri="{FF2B5EF4-FFF2-40B4-BE49-F238E27FC236}">
                <a16:creationId xmlns:a16="http://schemas.microsoft.com/office/drawing/2014/main" id="{CCC6CFCA-F4B8-09D6-8716-B67FF6FEDAE5}"/>
              </a:ext>
            </a:extLst>
          </p:cNvPr>
          <p:cNvPicPr>
            <a:picLocks noChangeAspect="1"/>
          </p:cNvPicPr>
          <p:nvPr/>
        </p:nvPicPr>
        <p:blipFill>
          <a:blip r:embed="rId6"/>
          <a:stretch>
            <a:fillRect/>
          </a:stretch>
        </p:blipFill>
        <p:spPr>
          <a:xfrm>
            <a:off x="10374312" y="2285999"/>
            <a:ext cx="1995488" cy="4424363"/>
          </a:xfrm>
          <a:prstGeom prst="rect">
            <a:avLst/>
          </a:prstGeom>
        </p:spPr>
      </p:pic>
      <p:sp>
        <p:nvSpPr>
          <p:cNvPr id="2" name="Title 1">
            <a:extLst>
              <a:ext uri="{FF2B5EF4-FFF2-40B4-BE49-F238E27FC236}">
                <a16:creationId xmlns:a16="http://schemas.microsoft.com/office/drawing/2014/main" id="{076465CE-F5F5-BF6A-CB06-AB980FC4DD2E}"/>
              </a:ext>
            </a:extLst>
          </p:cNvPr>
          <p:cNvSpPr>
            <a:spLocks noGrp="1"/>
          </p:cNvSpPr>
          <p:nvPr>
            <p:ph type="title"/>
          </p:nvPr>
        </p:nvSpPr>
        <p:spPr>
          <a:xfrm>
            <a:off x="609600" y="274638"/>
            <a:ext cx="10972800" cy="1143000"/>
          </a:xfrm>
        </p:spPr>
        <p:txBody>
          <a:bodyPr anchor="ctr">
            <a:normAutofit/>
          </a:bodyPr>
          <a:lstStyle/>
          <a:p>
            <a:r>
              <a:rPr lang="en-US" dirty="0"/>
              <a:t>The Home Screen</a:t>
            </a:r>
          </a:p>
        </p:txBody>
      </p:sp>
      <p:sp>
        <p:nvSpPr>
          <p:cNvPr id="8" name="Title 1">
            <a:extLst>
              <a:ext uri="{FF2B5EF4-FFF2-40B4-BE49-F238E27FC236}">
                <a16:creationId xmlns:a16="http://schemas.microsoft.com/office/drawing/2014/main" id="{91878250-1976-F3C9-57FC-5F57FF3FE634}"/>
              </a:ext>
            </a:extLst>
          </p:cNvPr>
          <p:cNvSpPr txBox="1">
            <a:spLocks/>
          </p:cNvSpPr>
          <p:nvPr/>
        </p:nvSpPr>
        <p:spPr>
          <a:xfrm>
            <a:off x="185615" y="1280318"/>
            <a:ext cx="12217400" cy="1143000"/>
          </a:xfrm>
          <a:prstGeom prst="rect">
            <a:avLst/>
          </a:prstGeom>
        </p:spPr>
        <p:txBody>
          <a:bodyPr vert="horz" lIns="91440" tIns="45720" rIns="91440" bIns="45720" rtlCol="0" anchor="ctr">
            <a:normAutofit/>
          </a:bodyPr>
          <a:lstStyle>
            <a:lvl1pPr algn="ctr" defTabSz="914378" rtl="0" eaLnBrk="1" latinLnBrk="0" hangingPunct="1">
              <a:spcBef>
                <a:spcPct val="0"/>
              </a:spcBef>
              <a:buNone/>
              <a:defRPr sz="4400" kern="1200">
                <a:solidFill>
                  <a:schemeClr val="tx1"/>
                </a:solidFill>
                <a:latin typeface="League Spartan" panose="020B0604020202020204" charset="0"/>
                <a:ea typeface="+mj-ea"/>
                <a:cs typeface="+mj-cs"/>
              </a:defRPr>
            </a:lvl1pPr>
          </a:lstStyle>
          <a:p>
            <a:r>
              <a:rPr lang="en-US" dirty="0"/>
              <a:t>Apple	(</a:t>
            </a:r>
            <a:r>
              <a:rPr lang="en-US" dirty="0" err="1"/>
              <a:t>iSO</a:t>
            </a:r>
            <a:r>
              <a:rPr lang="en-US" dirty="0"/>
              <a:t>)		       	Android</a:t>
            </a:r>
          </a:p>
        </p:txBody>
      </p:sp>
    </p:spTree>
    <p:extLst>
      <p:ext uri="{BB962C8B-B14F-4D97-AF65-F5344CB8AC3E}">
        <p14:creationId xmlns:p14="http://schemas.microsoft.com/office/powerpoint/2010/main" val="41843623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A3BD5-E164-2BDC-3AB6-9481FC560A48}"/>
              </a:ext>
            </a:extLst>
          </p:cNvPr>
          <p:cNvSpPr>
            <a:spLocks noGrp="1"/>
          </p:cNvSpPr>
          <p:nvPr>
            <p:ph type="title"/>
          </p:nvPr>
        </p:nvSpPr>
        <p:spPr>
          <a:xfrm>
            <a:off x="635000" y="4800599"/>
            <a:ext cx="9069917" cy="1901825"/>
          </a:xfrm>
        </p:spPr>
        <p:txBody>
          <a:bodyPr anchor="b">
            <a:normAutofit/>
          </a:bodyPr>
          <a:lstStyle/>
          <a:p>
            <a:r>
              <a:rPr lang="en-US" sz="5400" dirty="0"/>
              <a:t>Let’s Do It </a:t>
            </a:r>
          </a:p>
        </p:txBody>
      </p:sp>
      <p:pic>
        <p:nvPicPr>
          <p:cNvPr id="5" name="Picture 4" descr="Three people wearing glasses smiling and looking at two tablets">
            <a:extLst>
              <a:ext uri="{FF2B5EF4-FFF2-40B4-BE49-F238E27FC236}">
                <a16:creationId xmlns:a16="http://schemas.microsoft.com/office/drawing/2014/main" id="{475A421B-6687-D9A0-4FFB-99F3364C5A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730"/>
          <a:stretch/>
        </p:blipFill>
        <p:spPr>
          <a:xfrm>
            <a:off x="2389717" y="612775"/>
            <a:ext cx="7315200" cy="4114800"/>
          </a:xfrm>
          <a:prstGeom prst="rect">
            <a:avLst/>
          </a:prstGeom>
          <a:noFill/>
        </p:spPr>
      </p:pic>
      <p:sp>
        <p:nvSpPr>
          <p:cNvPr id="3" name="Text Placeholder 2">
            <a:extLst>
              <a:ext uri="{FF2B5EF4-FFF2-40B4-BE49-F238E27FC236}">
                <a16:creationId xmlns:a16="http://schemas.microsoft.com/office/drawing/2014/main" id="{0C23D3FA-F3F2-470A-5694-74378FAF9BAA}"/>
              </a:ext>
            </a:extLst>
          </p:cNvPr>
          <p:cNvSpPr>
            <a:spLocks noGrp="1"/>
          </p:cNvSpPr>
          <p:nvPr>
            <p:ph type="body" sz="half" idx="2"/>
          </p:nvPr>
        </p:nvSpPr>
        <p:spPr>
          <a:xfrm>
            <a:off x="635000" y="5181600"/>
            <a:ext cx="11811000" cy="609600"/>
          </a:xfrm>
          <a:solidFill>
            <a:schemeClr val="accent4">
              <a:lumMod val="40000"/>
              <a:lumOff val="60000"/>
            </a:schemeClr>
          </a:solidFill>
        </p:spPr>
        <p:txBody>
          <a:bodyPr>
            <a:normAutofit/>
          </a:bodyPr>
          <a:lstStyle/>
          <a:p>
            <a:pPr marL="0" indent="0">
              <a:buNone/>
            </a:pPr>
            <a:r>
              <a:rPr lang="en-US" sz="2800" dirty="0"/>
              <a:t>Home screen, Status/Notifications Bar, Notification panel, Battery, and Clock</a:t>
            </a:r>
          </a:p>
        </p:txBody>
      </p:sp>
    </p:spTree>
    <p:extLst>
      <p:ext uri="{BB962C8B-B14F-4D97-AF65-F5344CB8AC3E}">
        <p14:creationId xmlns:p14="http://schemas.microsoft.com/office/powerpoint/2010/main" val="41738013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5012B-FEBB-4BD1-A8C0-1890D6F680BB}"/>
              </a:ext>
            </a:extLst>
          </p:cNvPr>
          <p:cNvSpPr>
            <a:spLocks noGrp="1"/>
          </p:cNvSpPr>
          <p:nvPr>
            <p:ph type="title"/>
          </p:nvPr>
        </p:nvSpPr>
        <p:spPr>
          <a:xfrm>
            <a:off x="695959" y="551291"/>
            <a:ext cx="4206240" cy="6157696"/>
          </a:xfrm>
          <a:solidFill>
            <a:schemeClr val="accent4">
              <a:lumMod val="60000"/>
              <a:lumOff val="40000"/>
            </a:schemeClr>
          </a:solidFill>
          <a:ln>
            <a:solidFill>
              <a:schemeClr val="accent4">
                <a:lumMod val="60000"/>
                <a:lumOff val="40000"/>
              </a:schemeClr>
            </a:solidFill>
          </a:ln>
        </p:spPr>
        <p:txBody>
          <a:bodyPr anchor="ctr">
            <a:normAutofit/>
          </a:bodyPr>
          <a:lstStyle/>
          <a:p>
            <a:r>
              <a:rPr lang="en-US" dirty="0"/>
              <a:t>Using Gestures on IOS</a:t>
            </a:r>
          </a:p>
        </p:txBody>
      </p:sp>
      <p:graphicFrame>
        <p:nvGraphicFramePr>
          <p:cNvPr id="5" name="Content Placeholder 2">
            <a:extLst>
              <a:ext uri="{FF2B5EF4-FFF2-40B4-BE49-F238E27FC236}">
                <a16:creationId xmlns:a16="http://schemas.microsoft.com/office/drawing/2014/main" id="{B052BDCF-75AB-47F5-A751-0BE0D21CED3C}"/>
              </a:ext>
            </a:extLst>
          </p:cNvPr>
          <p:cNvGraphicFramePr>
            <a:graphicFrameLocks noGrp="1"/>
          </p:cNvGraphicFramePr>
          <p:nvPr>
            <p:ph idx="1"/>
          </p:nvPr>
        </p:nvGraphicFramePr>
        <p:xfrm>
          <a:off x="5057988" y="682414"/>
          <a:ext cx="7250853" cy="60265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460770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ree people wearing glasses smiling and looking at two tablets">
            <a:extLst>
              <a:ext uri="{FF2B5EF4-FFF2-40B4-BE49-F238E27FC236}">
                <a16:creationId xmlns:a16="http://schemas.microsoft.com/office/drawing/2014/main" id="{C1FAB85E-5F42-4AFA-5C84-A70385C718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730"/>
          <a:stretch/>
        </p:blipFill>
        <p:spPr>
          <a:xfrm>
            <a:off x="2389717" y="612775"/>
            <a:ext cx="7315200" cy="4114800"/>
          </a:xfrm>
          <a:prstGeom prst="rect">
            <a:avLst/>
          </a:prstGeom>
          <a:noFill/>
        </p:spPr>
      </p:pic>
      <p:grpSp>
        <p:nvGrpSpPr>
          <p:cNvPr id="9" name="Group 8">
            <a:extLst>
              <a:ext uri="{FF2B5EF4-FFF2-40B4-BE49-F238E27FC236}">
                <a16:creationId xmlns:a16="http://schemas.microsoft.com/office/drawing/2014/main" id="{D66A83D9-8FEA-2358-2651-E2AECDA6EF78}"/>
              </a:ext>
            </a:extLst>
          </p:cNvPr>
          <p:cNvGrpSpPr/>
          <p:nvPr/>
        </p:nvGrpSpPr>
        <p:grpSpPr>
          <a:xfrm>
            <a:off x="596900" y="4879975"/>
            <a:ext cx="11811000" cy="1901825"/>
            <a:chOff x="4179359" y="4498974"/>
            <a:chExt cx="11811000" cy="1901825"/>
          </a:xfrm>
        </p:grpSpPr>
        <p:sp>
          <p:nvSpPr>
            <p:cNvPr id="5" name="Title 1">
              <a:extLst>
                <a:ext uri="{FF2B5EF4-FFF2-40B4-BE49-F238E27FC236}">
                  <a16:creationId xmlns:a16="http://schemas.microsoft.com/office/drawing/2014/main" id="{DF4DE7CD-9BA7-9AA6-0283-8AB35F22590F}"/>
                </a:ext>
              </a:extLst>
            </p:cNvPr>
            <p:cNvSpPr txBox="1">
              <a:spLocks/>
            </p:cNvSpPr>
            <p:nvPr/>
          </p:nvSpPr>
          <p:spPr>
            <a:xfrm>
              <a:off x="4179359" y="4498974"/>
              <a:ext cx="9069917" cy="1901825"/>
            </a:xfrm>
            <a:prstGeom prst="rect">
              <a:avLst/>
            </a:prstGeom>
          </p:spPr>
          <p:txBody>
            <a:bodyPr vert="horz" lIns="91440" tIns="45720" rIns="91440" bIns="45720" rtlCol="0" anchor="b">
              <a:normAutofit/>
            </a:bodyPr>
            <a:lstStyle>
              <a:lvl1pPr algn="ctr" defTabSz="914378" rtl="0" eaLnBrk="1" latinLnBrk="0" hangingPunct="1">
                <a:spcBef>
                  <a:spcPct val="0"/>
                </a:spcBef>
                <a:buNone/>
                <a:defRPr sz="4000" kern="1200">
                  <a:solidFill>
                    <a:schemeClr val="tx1"/>
                  </a:solidFill>
                  <a:latin typeface="Arial Black" panose="020B0A04020102020204" pitchFamily="34" charset="0"/>
                  <a:ea typeface="+mj-ea"/>
                  <a:cs typeface="+mj-cs"/>
                </a:defRPr>
              </a:lvl1pPr>
            </a:lstStyle>
            <a:p>
              <a:pPr algn="l"/>
              <a:r>
                <a:rPr lang="en-US" sz="5400" dirty="0"/>
                <a:t>Let’s Do It </a:t>
              </a:r>
            </a:p>
          </p:txBody>
        </p:sp>
        <p:sp>
          <p:nvSpPr>
            <p:cNvPr id="6" name="Text Placeholder 2">
              <a:extLst>
                <a:ext uri="{FF2B5EF4-FFF2-40B4-BE49-F238E27FC236}">
                  <a16:creationId xmlns:a16="http://schemas.microsoft.com/office/drawing/2014/main" id="{16D9F566-B10E-0F72-5FE7-A3AF6CACAE50}"/>
                </a:ext>
              </a:extLst>
            </p:cNvPr>
            <p:cNvSpPr txBox="1">
              <a:spLocks/>
            </p:cNvSpPr>
            <p:nvPr/>
          </p:nvSpPr>
          <p:spPr>
            <a:xfrm>
              <a:off x="4179359" y="4879975"/>
              <a:ext cx="11811000" cy="609600"/>
            </a:xfrm>
            <a:prstGeom prst="rect">
              <a:avLst/>
            </a:prstGeom>
            <a:solidFill>
              <a:schemeClr val="accent4">
                <a:lumMod val="40000"/>
                <a:lumOff val="60000"/>
              </a:schemeClr>
            </a:solidFill>
          </p:spPr>
          <p:txBody>
            <a:bodyPr vert="horz" lIns="91440" tIns="45720" rIns="91440" bIns="45720" rtlCol="0">
              <a:normAutofit/>
            </a:bodyPr>
            <a:lstStyle>
              <a:lvl1pPr marL="342892" indent="-342892"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buFont typeface="Arial" pitchFamily="34" charset="0"/>
                <a:buNone/>
              </a:pPr>
              <a:r>
                <a:rPr lang="en-US" sz="3200" b="1" dirty="0"/>
                <a:t>Gestures on iOS</a:t>
              </a:r>
            </a:p>
          </p:txBody>
        </p:sp>
      </p:grpSp>
    </p:spTree>
    <p:extLst>
      <p:ext uri="{BB962C8B-B14F-4D97-AF65-F5344CB8AC3E}">
        <p14:creationId xmlns:p14="http://schemas.microsoft.com/office/powerpoint/2010/main" val="9885817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AFBF88C-D8E2-0C27-3A89-541789BEF6D3}"/>
              </a:ext>
            </a:extLst>
          </p:cNvPr>
          <p:cNvSpPr/>
          <p:nvPr/>
        </p:nvSpPr>
        <p:spPr>
          <a:xfrm>
            <a:off x="0" y="0"/>
            <a:ext cx="13004800" cy="73152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9FD878A5-D912-ED14-8ECB-C36DBCAE0DF8}"/>
              </a:ext>
            </a:extLst>
          </p:cNvPr>
          <p:cNvGrpSpPr/>
          <p:nvPr/>
        </p:nvGrpSpPr>
        <p:grpSpPr>
          <a:xfrm>
            <a:off x="3989272" y="1586127"/>
            <a:ext cx="7641387" cy="4125556"/>
            <a:chOff x="3423919" y="1955483"/>
            <a:chExt cx="7848600" cy="3389944"/>
          </a:xfrm>
          <a:effectLst>
            <a:outerShdw blurRad="50800" dist="38100" dir="2700000" algn="tl" rotWithShape="0">
              <a:prstClr val="black">
                <a:alpha val="40000"/>
              </a:prstClr>
            </a:outerShdw>
          </a:effectLst>
        </p:grpSpPr>
        <p:sp>
          <p:nvSpPr>
            <p:cNvPr id="14" name="Rectangle 13">
              <a:extLst>
                <a:ext uri="{FF2B5EF4-FFF2-40B4-BE49-F238E27FC236}">
                  <a16:creationId xmlns:a16="http://schemas.microsoft.com/office/drawing/2014/main" id="{0B02D110-B9C8-EB7B-E3DD-6E044DC88500}"/>
                </a:ext>
              </a:extLst>
            </p:cNvPr>
            <p:cNvSpPr/>
            <p:nvPr/>
          </p:nvSpPr>
          <p:spPr>
            <a:xfrm>
              <a:off x="4120314" y="4202427"/>
              <a:ext cx="7152205" cy="1143000"/>
            </a:xfrm>
            <a:prstGeom prst="rect">
              <a:avLst/>
            </a:prstGeom>
            <a:solidFill>
              <a:srgbClr val="00B050"/>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r"/>
              <a:r>
                <a:rPr lang="en-US" sz="480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Next Steps</a:t>
              </a:r>
            </a:p>
          </p:txBody>
        </p:sp>
        <p:sp>
          <p:nvSpPr>
            <p:cNvPr id="12" name="Rectangle 11">
              <a:extLst>
                <a:ext uri="{FF2B5EF4-FFF2-40B4-BE49-F238E27FC236}">
                  <a16:creationId xmlns:a16="http://schemas.microsoft.com/office/drawing/2014/main" id="{0FAD9C97-A9D7-13AB-A84D-B91AF8776D22}"/>
                </a:ext>
              </a:extLst>
            </p:cNvPr>
            <p:cNvSpPr/>
            <p:nvPr/>
          </p:nvSpPr>
          <p:spPr>
            <a:xfrm>
              <a:off x="3881119" y="3086100"/>
              <a:ext cx="7391400" cy="1143000"/>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r"/>
              <a:r>
                <a:rPr lang="en-US" sz="440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	Discussion</a:t>
              </a:r>
            </a:p>
          </p:txBody>
        </p:sp>
        <p:sp>
          <p:nvSpPr>
            <p:cNvPr id="28" name="Rectangle 27">
              <a:extLst>
                <a:ext uri="{FF2B5EF4-FFF2-40B4-BE49-F238E27FC236}">
                  <a16:creationId xmlns:a16="http://schemas.microsoft.com/office/drawing/2014/main" id="{64637F32-9E93-FF36-F167-65D0CFC53DC2}"/>
                </a:ext>
              </a:extLst>
            </p:cNvPr>
            <p:cNvSpPr/>
            <p:nvPr/>
          </p:nvSpPr>
          <p:spPr>
            <a:xfrm>
              <a:off x="3423919" y="1955483"/>
              <a:ext cx="7848600" cy="1143000"/>
            </a:xfrm>
            <a:prstGeom prst="rect">
              <a:avLst/>
            </a:prstGeom>
            <a:solidFill>
              <a:srgbClr val="CC6600"/>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r"/>
              <a:r>
                <a:rPr lang="en-US" sz="440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Questions</a:t>
              </a:r>
            </a:p>
          </p:txBody>
        </p:sp>
      </p:grpSp>
      <p:sp>
        <p:nvSpPr>
          <p:cNvPr id="6" name="Oval 5">
            <a:extLst>
              <a:ext uri="{FF2B5EF4-FFF2-40B4-BE49-F238E27FC236}">
                <a16:creationId xmlns:a16="http://schemas.microsoft.com/office/drawing/2014/main" id="{7223185A-8ED0-2FC7-B20E-AFD763A9D512}"/>
              </a:ext>
            </a:extLst>
          </p:cNvPr>
          <p:cNvSpPr/>
          <p:nvPr/>
        </p:nvSpPr>
        <p:spPr>
          <a:xfrm>
            <a:off x="1374140" y="875542"/>
            <a:ext cx="5564116" cy="5564116"/>
          </a:xfrm>
          <a:prstGeom prst="ellipse">
            <a:avLst/>
          </a:prstGeom>
          <a:solidFill>
            <a:schemeClr val="bg1"/>
          </a:solidFill>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9" name="Graphic 8" descr="Customer review with solid fill">
            <a:extLst>
              <a:ext uri="{FF2B5EF4-FFF2-40B4-BE49-F238E27FC236}">
                <a16:creationId xmlns:a16="http://schemas.microsoft.com/office/drawing/2014/main" id="{EBA21F9E-ECC6-F7DA-C30C-98205054E2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78917" y="2365487"/>
            <a:ext cx="2411118" cy="2411118"/>
          </a:xfrm>
          <a:prstGeom prst="rect">
            <a:avLst/>
          </a:prstGeom>
          <a:effectLst>
            <a:outerShdw blurRad="50800" dist="38100" dir="2700000" algn="tl" rotWithShape="0">
              <a:prstClr val="black">
                <a:alpha val="40000"/>
              </a:prstClr>
            </a:outerShdw>
          </a:effectLst>
        </p:spPr>
      </p:pic>
      <p:pic>
        <p:nvPicPr>
          <p:cNvPr id="11" name="Graphic 10" descr="Question Mark with solid fill">
            <a:extLst>
              <a:ext uri="{FF2B5EF4-FFF2-40B4-BE49-F238E27FC236}">
                <a16:creationId xmlns:a16="http://schemas.microsoft.com/office/drawing/2014/main" id="{0F57251A-0766-683E-9D11-3DCE2B8D266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30552" y="1306757"/>
            <a:ext cx="2411118" cy="2411118"/>
          </a:xfrm>
          <a:prstGeom prst="rect">
            <a:avLst/>
          </a:prstGeom>
          <a:effectLst>
            <a:outerShdw blurRad="50800" dist="38100" dir="2700000" algn="tl" rotWithShape="0">
              <a:prstClr val="black">
                <a:alpha val="40000"/>
              </a:prstClr>
            </a:outerShdw>
          </a:effectLst>
        </p:spPr>
      </p:pic>
      <p:pic>
        <p:nvPicPr>
          <p:cNvPr id="20" name="Graphic 19" descr="End with solid fill">
            <a:extLst>
              <a:ext uri="{FF2B5EF4-FFF2-40B4-BE49-F238E27FC236}">
                <a16:creationId xmlns:a16="http://schemas.microsoft.com/office/drawing/2014/main" id="{670E899E-37EC-F16C-34B8-C8B1017F863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31008" y="4637501"/>
            <a:ext cx="1496130" cy="149613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83709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1A75C0D-BBA5-BA20-33F3-4C7ECB7B986C}"/>
              </a:ext>
            </a:extLst>
          </p:cNvPr>
          <p:cNvSpPr/>
          <p:nvPr/>
        </p:nvSpPr>
        <p:spPr>
          <a:xfrm>
            <a:off x="412654" y="568695"/>
            <a:ext cx="4523412" cy="6284964"/>
          </a:xfrm>
          <a:prstGeom prst="rect">
            <a:avLst/>
          </a:prstGeom>
          <a:solidFill>
            <a:srgbClr val="F9FB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2D6DDA4-F5AC-88F3-5AB5-4546B783E4BF}"/>
              </a:ext>
            </a:extLst>
          </p:cNvPr>
          <p:cNvPicPr>
            <a:picLocks noChangeAspect="1"/>
          </p:cNvPicPr>
          <p:nvPr/>
        </p:nvPicPr>
        <p:blipFill rotWithShape="1">
          <a:blip r:embed="rId3"/>
          <a:srcRect r="20968"/>
          <a:stretch/>
        </p:blipFill>
        <p:spPr>
          <a:xfrm>
            <a:off x="4910666" y="508245"/>
            <a:ext cx="7467601" cy="6298710"/>
          </a:xfrm>
          <a:prstGeom prst="rect">
            <a:avLst/>
          </a:prstGeom>
        </p:spPr>
      </p:pic>
      <p:sp>
        <p:nvSpPr>
          <p:cNvPr id="2" name="Title 1">
            <a:extLst>
              <a:ext uri="{FF2B5EF4-FFF2-40B4-BE49-F238E27FC236}">
                <a16:creationId xmlns:a16="http://schemas.microsoft.com/office/drawing/2014/main" id="{619B653D-6C45-4C18-924C-97786B997E07}"/>
              </a:ext>
            </a:extLst>
          </p:cNvPr>
          <p:cNvSpPr>
            <a:spLocks noGrp="1"/>
          </p:cNvSpPr>
          <p:nvPr>
            <p:ph type="title"/>
          </p:nvPr>
        </p:nvSpPr>
        <p:spPr>
          <a:xfrm>
            <a:off x="645837" y="2438400"/>
            <a:ext cx="5511800" cy="1782762"/>
          </a:xfrm>
        </p:spPr>
        <p:txBody>
          <a:bodyPr>
            <a:noAutofit/>
          </a:bodyPr>
          <a:lstStyle/>
          <a:p>
            <a:r>
              <a:rPr lang="en-US" sz="6000" dirty="0"/>
              <a:t>Smartphone and Tablet Training</a:t>
            </a:r>
            <a:br>
              <a:rPr lang="en-US" sz="6000" dirty="0"/>
            </a:br>
            <a:r>
              <a:rPr lang="en-US" sz="6000" dirty="0"/>
              <a:t>Advanced </a:t>
            </a:r>
            <a:br>
              <a:rPr lang="en-US" sz="6000" dirty="0"/>
            </a:br>
            <a:r>
              <a:rPr lang="en-US" sz="6000" dirty="0"/>
              <a:t>Features</a:t>
            </a:r>
            <a:br>
              <a:rPr lang="en-US" sz="6000" dirty="0"/>
            </a:br>
            <a:endParaRPr lang="en-US" sz="3600" dirty="0">
              <a:latin typeface="League Spartan" panose="020B0604020202020204" charset="0"/>
            </a:endParaRPr>
          </a:p>
        </p:txBody>
      </p:sp>
    </p:spTree>
    <p:extLst>
      <p:ext uri="{BB962C8B-B14F-4D97-AF65-F5344CB8AC3E}">
        <p14:creationId xmlns:p14="http://schemas.microsoft.com/office/powerpoint/2010/main" val="13784547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EC5FF-650B-B2D7-1971-B43AE364888A}"/>
              </a:ext>
            </a:extLst>
          </p:cNvPr>
          <p:cNvSpPr>
            <a:spLocks noGrp="1"/>
          </p:cNvSpPr>
          <p:nvPr>
            <p:ph type="title"/>
          </p:nvPr>
        </p:nvSpPr>
        <p:spPr>
          <a:xfrm>
            <a:off x="1016000" y="274638"/>
            <a:ext cx="10972800" cy="1143000"/>
          </a:xfrm>
        </p:spPr>
        <p:txBody>
          <a:bodyPr/>
          <a:lstStyle/>
          <a:p>
            <a:r>
              <a:rPr lang="en-US" dirty="0"/>
              <a:t>Author Acknowledgement</a:t>
            </a:r>
          </a:p>
        </p:txBody>
      </p:sp>
      <p:sp>
        <p:nvSpPr>
          <p:cNvPr id="3" name="Content Placeholder 2">
            <a:extLst>
              <a:ext uri="{FF2B5EF4-FFF2-40B4-BE49-F238E27FC236}">
                <a16:creationId xmlns:a16="http://schemas.microsoft.com/office/drawing/2014/main" id="{9BD61E4F-B70A-9A71-D535-57D4D5373C26}"/>
              </a:ext>
            </a:extLst>
          </p:cNvPr>
          <p:cNvSpPr>
            <a:spLocks noGrp="1"/>
          </p:cNvSpPr>
          <p:nvPr>
            <p:ph idx="1"/>
          </p:nvPr>
        </p:nvSpPr>
        <p:spPr>
          <a:xfrm>
            <a:off x="850900" y="1600201"/>
            <a:ext cx="11303000" cy="4952999"/>
          </a:xfrm>
        </p:spPr>
        <p:txBody>
          <a:bodyPr/>
          <a:lstStyle/>
          <a:p>
            <a:pPr marL="0" indent="0" algn="ctr">
              <a:buNone/>
            </a:pPr>
            <a:r>
              <a:rPr lang="en-US" dirty="0"/>
              <a:t>We wish to thank the authors of this training material:</a:t>
            </a:r>
          </a:p>
          <a:p>
            <a:pPr marL="0" indent="0">
              <a:buNone/>
            </a:pPr>
            <a:endParaRPr lang="en-US" dirty="0"/>
          </a:p>
          <a:p>
            <a:pPr marL="0" indent="0">
              <a:buNone/>
            </a:pPr>
            <a:r>
              <a:rPr lang="en-US" b="1" dirty="0"/>
              <a:t>Terrence </a:t>
            </a:r>
            <a:r>
              <a:rPr lang="en-US" b="1" dirty="0" err="1"/>
              <a:t>Wolfork</a:t>
            </a:r>
            <a:r>
              <a:rPr lang="en-US" b="1" dirty="0"/>
              <a:t>, </a:t>
            </a:r>
            <a:r>
              <a:rPr lang="en-US" dirty="0"/>
              <a:t>Assistant Administrator, Fort Valley State University</a:t>
            </a:r>
          </a:p>
          <a:p>
            <a:pPr marL="0" indent="0">
              <a:buNone/>
            </a:pPr>
            <a:endParaRPr lang="en-US" dirty="0"/>
          </a:p>
          <a:p>
            <a:pPr marL="0" indent="0">
              <a:buNone/>
            </a:pPr>
            <a:r>
              <a:rPr lang="en-US" b="1" dirty="0"/>
              <a:t>Dr. Roseanne Scammahorn, </a:t>
            </a:r>
            <a:r>
              <a:rPr lang="en-US" dirty="0"/>
              <a:t>Research Extension Associate III, Southern Rural Development Center</a:t>
            </a:r>
          </a:p>
        </p:txBody>
      </p:sp>
    </p:spTree>
    <p:extLst>
      <p:ext uri="{BB962C8B-B14F-4D97-AF65-F5344CB8AC3E}">
        <p14:creationId xmlns:p14="http://schemas.microsoft.com/office/powerpoint/2010/main" val="748812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78A0A-2694-C303-5912-7F67735984E3}"/>
              </a:ext>
            </a:extLst>
          </p:cNvPr>
          <p:cNvSpPr>
            <a:spLocks noGrp="1"/>
          </p:cNvSpPr>
          <p:nvPr>
            <p:ph type="title"/>
          </p:nvPr>
        </p:nvSpPr>
        <p:spPr>
          <a:xfrm>
            <a:off x="609600" y="274638"/>
            <a:ext cx="11836400" cy="1143000"/>
          </a:xfrm>
        </p:spPr>
        <p:txBody>
          <a:bodyPr/>
          <a:lstStyle/>
          <a:p>
            <a:r>
              <a:rPr lang="en-US" dirty="0"/>
              <a:t>Structure of Today’s Session</a:t>
            </a:r>
          </a:p>
        </p:txBody>
      </p:sp>
      <p:graphicFrame>
        <p:nvGraphicFramePr>
          <p:cNvPr id="4" name="Content Placeholder 3">
            <a:extLst>
              <a:ext uri="{FF2B5EF4-FFF2-40B4-BE49-F238E27FC236}">
                <a16:creationId xmlns:a16="http://schemas.microsoft.com/office/drawing/2014/main" id="{E610DEF3-841B-FCAA-427B-CDABD4435C36}"/>
              </a:ext>
            </a:extLst>
          </p:cNvPr>
          <p:cNvGraphicFramePr>
            <a:graphicFrameLocks noGrp="1"/>
          </p:cNvGraphicFramePr>
          <p:nvPr>
            <p:ph idx="1"/>
            <p:extLst>
              <p:ext uri="{D42A27DB-BD31-4B8C-83A1-F6EECF244321}">
                <p14:modId xmlns:p14="http://schemas.microsoft.com/office/powerpoint/2010/main" val="1811149382"/>
              </p:ext>
            </p:extLst>
          </p:nvPr>
        </p:nvGraphicFramePr>
        <p:xfrm>
          <a:off x="2260600" y="1417638"/>
          <a:ext cx="84836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363213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DAD0C-AFBC-0C12-B909-3381F2AFC007}"/>
              </a:ext>
            </a:extLst>
          </p:cNvPr>
          <p:cNvSpPr>
            <a:spLocks noGrp="1"/>
          </p:cNvSpPr>
          <p:nvPr>
            <p:ph type="title"/>
          </p:nvPr>
        </p:nvSpPr>
        <p:spPr>
          <a:xfrm>
            <a:off x="5527041" y="677276"/>
            <a:ext cx="6792685" cy="1547474"/>
          </a:xfrm>
        </p:spPr>
        <p:txBody>
          <a:bodyPr>
            <a:normAutofit/>
          </a:bodyPr>
          <a:lstStyle/>
          <a:p>
            <a:r>
              <a:rPr lang="en-US" dirty="0"/>
              <a:t>Calendar App</a:t>
            </a:r>
          </a:p>
        </p:txBody>
      </p:sp>
      <p:pic>
        <p:nvPicPr>
          <p:cNvPr id="5" name="Picture 4" descr="Person writing on a notepad">
            <a:extLst>
              <a:ext uri="{FF2B5EF4-FFF2-40B4-BE49-F238E27FC236}">
                <a16:creationId xmlns:a16="http://schemas.microsoft.com/office/drawing/2014/main" id="{D4926884-AD0B-551C-A296-0BC5A40BD250}"/>
              </a:ext>
            </a:extLst>
          </p:cNvPr>
          <p:cNvPicPr>
            <a:picLocks noChangeAspect="1"/>
          </p:cNvPicPr>
          <p:nvPr/>
        </p:nvPicPr>
        <p:blipFill rotWithShape="1">
          <a:blip r:embed="rId3"/>
          <a:srcRect l="26848" r="19462" b="-1"/>
          <a:stretch/>
        </p:blipFill>
        <p:spPr>
          <a:xfrm>
            <a:off x="21" y="-12936"/>
            <a:ext cx="4964561" cy="7328135"/>
          </a:xfrm>
          <a:prstGeom prst="rect">
            <a:avLst/>
          </a:prstGeom>
        </p:spPr>
      </p:pic>
      <p:sp>
        <p:nvSpPr>
          <p:cNvPr id="3" name="Content Placeholder 2">
            <a:extLst>
              <a:ext uri="{FF2B5EF4-FFF2-40B4-BE49-F238E27FC236}">
                <a16:creationId xmlns:a16="http://schemas.microsoft.com/office/drawing/2014/main" id="{238CEE3C-B7C2-02A1-168F-B13D96247F36}"/>
              </a:ext>
            </a:extLst>
          </p:cNvPr>
          <p:cNvSpPr>
            <a:spLocks noGrp="1"/>
          </p:cNvSpPr>
          <p:nvPr>
            <p:ph idx="1"/>
          </p:nvPr>
        </p:nvSpPr>
        <p:spPr>
          <a:xfrm>
            <a:off x="5527041" y="2345508"/>
            <a:ext cx="6792685" cy="3914859"/>
          </a:xfrm>
        </p:spPr>
        <p:txBody>
          <a:bodyPr>
            <a:normAutofit/>
          </a:bodyPr>
          <a:lstStyle/>
          <a:p>
            <a:r>
              <a:rPr lang="en-US" sz="3600" dirty="0"/>
              <a:t>Add events</a:t>
            </a:r>
          </a:p>
          <a:p>
            <a:r>
              <a:rPr lang="en-US" sz="3600" dirty="0"/>
              <a:t>Search events</a:t>
            </a:r>
          </a:p>
          <a:p>
            <a:r>
              <a:rPr lang="en-US" sz="3600" dirty="0"/>
              <a:t>Reminders</a:t>
            </a:r>
          </a:p>
        </p:txBody>
      </p:sp>
    </p:spTree>
    <p:extLst>
      <p:ext uri="{BB962C8B-B14F-4D97-AF65-F5344CB8AC3E}">
        <p14:creationId xmlns:p14="http://schemas.microsoft.com/office/powerpoint/2010/main" val="558971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ree people wearing glasses smiling and looking at two tablets">
            <a:extLst>
              <a:ext uri="{FF2B5EF4-FFF2-40B4-BE49-F238E27FC236}">
                <a16:creationId xmlns:a16="http://schemas.microsoft.com/office/drawing/2014/main" id="{9C4257AB-74A0-8C9B-AC4F-C87488CAE9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730"/>
          <a:stretch/>
        </p:blipFill>
        <p:spPr>
          <a:xfrm>
            <a:off x="2389717" y="612775"/>
            <a:ext cx="7315200" cy="4114800"/>
          </a:xfrm>
          <a:prstGeom prst="rect">
            <a:avLst/>
          </a:prstGeom>
          <a:noFill/>
        </p:spPr>
      </p:pic>
      <p:grpSp>
        <p:nvGrpSpPr>
          <p:cNvPr id="5" name="Group 4">
            <a:extLst>
              <a:ext uri="{FF2B5EF4-FFF2-40B4-BE49-F238E27FC236}">
                <a16:creationId xmlns:a16="http://schemas.microsoft.com/office/drawing/2014/main" id="{EDE4A5FE-586E-3884-0CC7-2FFD45FF101D}"/>
              </a:ext>
            </a:extLst>
          </p:cNvPr>
          <p:cNvGrpSpPr/>
          <p:nvPr/>
        </p:nvGrpSpPr>
        <p:grpSpPr>
          <a:xfrm>
            <a:off x="596900" y="4876800"/>
            <a:ext cx="11811000" cy="1901825"/>
            <a:chOff x="4179359" y="4521604"/>
            <a:chExt cx="11811000" cy="1901825"/>
          </a:xfrm>
        </p:grpSpPr>
        <p:sp>
          <p:nvSpPr>
            <p:cNvPr id="6" name="Title 1">
              <a:extLst>
                <a:ext uri="{FF2B5EF4-FFF2-40B4-BE49-F238E27FC236}">
                  <a16:creationId xmlns:a16="http://schemas.microsoft.com/office/drawing/2014/main" id="{0584A870-9780-8763-901E-F87E96437167}"/>
                </a:ext>
              </a:extLst>
            </p:cNvPr>
            <p:cNvSpPr txBox="1">
              <a:spLocks/>
            </p:cNvSpPr>
            <p:nvPr/>
          </p:nvSpPr>
          <p:spPr>
            <a:xfrm>
              <a:off x="4179359" y="4521604"/>
              <a:ext cx="9069917" cy="1901825"/>
            </a:xfrm>
            <a:prstGeom prst="rect">
              <a:avLst/>
            </a:prstGeom>
          </p:spPr>
          <p:txBody>
            <a:bodyPr vert="horz" lIns="91440" tIns="45720" rIns="91440" bIns="45720" rtlCol="0" anchor="b">
              <a:normAutofit/>
            </a:bodyPr>
            <a:lstStyle>
              <a:lvl1pPr algn="ctr" defTabSz="914378" rtl="0" eaLnBrk="1" latinLnBrk="0" hangingPunct="1">
                <a:spcBef>
                  <a:spcPct val="0"/>
                </a:spcBef>
                <a:buNone/>
                <a:defRPr sz="4000" kern="1200">
                  <a:solidFill>
                    <a:schemeClr val="tx1"/>
                  </a:solidFill>
                  <a:latin typeface="Arial Black" panose="020B0A04020102020204" pitchFamily="34" charset="0"/>
                  <a:ea typeface="+mj-ea"/>
                  <a:cs typeface="+mj-cs"/>
                </a:defRPr>
              </a:lvl1pPr>
            </a:lstStyle>
            <a:p>
              <a:pPr algn="l"/>
              <a:r>
                <a:rPr lang="en-US" sz="5400" dirty="0"/>
                <a:t>Let’s Do It </a:t>
              </a:r>
            </a:p>
          </p:txBody>
        </p:sp>
        <p:sp>
          <p:nvSpPr>
            <p:cNvPr id="7" name="Text Placeholder 2">
              <a:extLst>
                <a:ext uri="{FF2B5EF4-FFF2-40B4-BE49-F238E27FC236}">
                  <a16:creationId xmlns:a16="http://schemas.microsoft.com/office/drawing/2014/main" id="{2D5B9A04-B21F-D01E-6308-442203C5F060}"/>
                </a:ext>
              </a:extLst>
            </p:cNvPr>
            <p:cNvSpPr txBox="1">
              <a:spLocks/>
            </p:cNvSpPr>
            <p:nvPr/>
          </p:nvSpPr>
          <p:spPr>
            <a:xfrm>
              <a:off x="4179359" y="4879975"/>
              <a:ext cx="11811000" cy="609600"/>
            </a:xfrm>
            <a:prstGeom prst="rect">
              <a:avLst/>
            </a:prstGeom>
            <a:solidFill>
              <a:schemeClr val="accent4">
                <a:lumMod val="40000"/>
                <a:lumOff val="60000"/>
              </a:schemeClr>
            </a:solidFill>
          </p:spPr>
          <p:txBody>
            <a:bodyPr vert="horz" lIns="91440" tIns="45720" rIns="91440" bIns="45720" rtlCol="0">
              <a:normAutofit/>
            </a:bodyPr>
            <a:lstStyle>
              <a:lvl1pPr marL="342892" indent="-342892"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buFont typeface="Arial" pitchFamily="34" charset="0"/>
                <a:buNone/>
              </a:pPr>
              <a:r>
                <a:rPr lang="en-US" sz="3200" b="1" dirty="0"/>
                <a:t>Calendar Events and Reminders</a:t>
              </a:r>
            </a:p>
          </p:txBody>
        </p:sp>
      </p:grpSp>
    </p:spTree>
    <p:extLst>
      <p:ext uri="{BB962C8B-B14F-4D97-AF65-F5344CB8AC3E}">
        <p14:creationId xmlns:p14="http://schemas.microsoft.com/office/powerpoint/2010/main" val="36334081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gnifying glass and question mark">
            <a:extLst>
              <a:ext uri="{FF2B5EF4-FFF2-40B4-BE49-F238E27FC236}">
                <a16:creationId xmlns:a16="http://schemas.microsoft.com/office/drawing/2014/main" id="{3E09B4D8-4EFB-94CD-70D5-B1FEF67BC3E1}"/>
              </a:ext>
            </a:extLst>
          </p:cNvPr>
          <p:cNvPicPr>
            <a:picLocks noChangeAspect="1"/>
          </p:cNvPicPr>
          <p:nvPr/>
        </p:nvPicPr>
        <p:blipFill rotWithShape="1">
          <a:blip r:embed="rId3"/>
          <a:srcRect l="35663" r="26780"/>
          <a:stretch/>
        </p:blipFill>
        <p:spPr>
          <a:xfrm>
            <a:off x="22" y="11"/>
            <a:ext cx="4884215" cy="7315189"/>
          </a:xfrm>
          <a:prstGeom prst="rect">
            <a:avLst/>
          </a:prstGeom>
        </p:spPr>
      </p:pic>
      <p:sp>
        <p:nvSpPr>
          <p:cNvPr id="2" name="Title 1">
            <a:extLst>
              <a:ext uri="{FF2B5EF4-FFF2-40B4-BE49-F238E27FC236}">
                <a16:creationId xmlns:a16="http://schemas.microsoft.com/office/drawing/2014/main" id="{F29CE709-DA0E-8869-054D-D5A74E021EE5}"/>
              </a:ext>
            </a:extLst>
          </p:cNvPr>
          <p:cNvSpPr>
            <a:spLocks noGrp="1"/>
          </p:cNvSpPr>
          <p:nvPr>
            <p:ph type="title"/>
          </p:nvPr>
        </p:nvSpPr>
        <p:spPr>
          <a:xfrm>
            <a:off x="5465820" y="152400"/>
            <a:ext cx="6762496" cy="1777601"/>
          </a:xfrm>
        </p:spPr>
        <p:txBody>
          <a:bodyPr>
            <a:normAutofit/>
          </a:bodyPr>
          <a:lstStyle/>
          <a:p>
            <a:r>
              <a:rPr lang="en-US" sz="4267" dirty="0"/>
              <a:t>Accessibility </a:t>
            </a:r>
          </a:p>
        </p:txBody>
      </p:sp>
      <p:sp>
        <p:nvSpPr>
          <p:cNvPr id="3" name="Content Placeholder 2">
            <a:extLst>
              <a:ext uri="{FF2B5EF4-FFF2-40B4-BE49-F238E27FC236}">
                <a16:creationId xmlns:a16="http://schemas.microsoft.com/office/drawing/2014/main" id="{62B2EA97-486E-B423-7A6C-1EFD85DDD62F}"/>
              </a:ext>
            </a:extLst>
          </p:cNvPr>
          <p:cNvSpPr>
            <a:spLocks noGrp="1"/>
          </p:cNvSpPr>
          <p:nvPr>
            <p:ph idx="1"/>
          </p:nvPr>
        </p:nvSpPr>
        <p:spPr>
          <a:xfrm>
            <a:off x="5465820" y="1676400"/>
            <a:ext cx="7113276" cy="5087509"/>
          </a:xfrm>
        </p:spPr>
        <p:txBody>
          <a:bodyPr>
            <a:normAutofit/>
          </a:bodyPr>
          <a:lstStyle/>
          <a:p>
            <a:r>
              <a:rPr lang="en-US" sz="3600" dirty="0"/>
              <a:t>Using Magnifier</a:t>
            </a:r>
          </a:p>
          <a:p>
            <a:r>
              <a:rPr lang="en-US" sz="3600" dirty="0"/>
              <a:t>Setting Brightness</a:t>
            </a:r>
          </a:p>
          <a:p>
            <a:r>
              <a:rPr lang="en-US" sz="3600" dirty="0"/>
              <a:t>Increasing Font Size</a:t>
            </a:r>
          </a:p>
          <a:p>
            <a:r>
              <a:rPr lang="en-US" sz="3600" dirty="0"/>
              <a:t>Using Screen Reader/</a:t>
            </a:r>
            <a:r>
              <a:rPr lang="en-US" sz="3600" dirty="0" err="1"/>
              <a:t>VoiceOver</a:t>
            </a:r>
            <a:endParaRPr lang="en-US" sz="3600" dirty="0"/>
          </a:p>
          <a:p>
            <a:r>
              <a:rPr lang="en-US" sz="3600" dirty="0"/>
              <a:t>Using Voice Typing and Commands</a:t>
            </a:r>
          </a:p>
        </p:txBody>
      </p:sp>
    </p:spTree>
    <p:extLst>
      <p:ext uri="{BB962C8B-B14F-4D97-AF65-F5344CB8AC3E}">
        <p14:creationId xmlns:p14="http://schemas.microsoft.com/office/powerpoint/2010/main" val="4580652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ree people wearing glasses smiling and looking at two tablets">
            <a:extLst>
              <a:ext uri="{FF2B5EF4-FFF2-40B4-BE49-F238E27FC236}">
                <a16:creationId xmlns:a16="http://schemas.microsoft.com/office/drawing/2014/main" id="{9C4257AB-74A0-8C9B-AC4F-C87488CAE9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730"/>
          <a:stretch/>
        </p:blipFill>
        <p:spPr>
          <a:xfrm>
            <a:off x="2389717" y="612775"/>
            <a:ext cx="7315200" cy="4114800"/>
          </a:xfrm>
          <a:prstGeom prst="rect">
            <a:avLst/>
          </a:prstGeom>
          <a:noFill/>
        </p:spPr>
      </p:pic>
      <p:grpSp>
        <p:nvGrpSpPr>
          <p:cNvPr id="5" name="Group 4">
            <a:extLst>
              <a:ext uri="{FF2B5EF4-FFF2-40B4-BE49-F238E27FC236}">
                <a16:creationId xmlns:a16="http://schemas.microsoft.com/office/drawing/2014/main" id="{EDE4A5FE-586E-3884-0CC7-2FFD45FF101D}"/>
              </a:ext>
            </a:extLst>
          </p:cNvPr>
          <p:cNvGrpSpPr/>
          <p:nvPr/>
        </p:nvGrpSpPr>
        <p:grpSpPr>
          <a:xfrm>
            <a:off x="596900" y="4876800"/>
            <a:ext cx="11811000" cy="1901825"/>
            <a:chOff x="4179359" y="4521604"/>
            <a:chExt cx="11811000" cy="1901825"/>
          </a:xfrm>
        </p:grpSpPr>
        <p:sp>
          <p:nvSpPr>
            <p:cNvPr id="6" name="Title 1">
              <a:extLst>
                <a:ext uri="{FF2B5EF4-FFF2-40B4-BE49-F238E27FC236}">
                  <a16:creationId xmlns:a16="http://schemas.microsoft.com/office/drawing/2014/main" id="{0584A870-9780-8763-901E-F87E96437167}"/>
                </a:ext>
              </a:extLst>
            </p:cNvPr>
            <p:cNvSpPr txBox="1">
              <a:spLocks/>
            </p:cNvSpPr>
            <p:nvPr/>
          </p:nvSpPr>
          <p:spPr>
            <a:xfrm>
              <a:off x="4179359" y="4521604"/>
              <a:ext cx="9069917" cy="1901825"/>
            </a:xfrm>
            <a:prstGeom prst="rect">
              <a:avLst/>
            </a:prstGeom>
          </p:spPr>
          <p:txBody>
            <a:bodyPr vert="horz" lIns="91440" tIns="45720" rIns="91440" bIns="45720" rtlCol="0" anchor="b">
              <a:normAutofit/>
            </a:bodyPr>
            <a:lstStyle>
              <a:lvl1pPr algn="ctr" defTabSz="914378" rtl="0" eaLnBrk="1" latinLnBrk="0" hangingPunct="1">
                <a:spcBef>
                  <a:spcPct val="0"/>
                </a:spcBef>
                <a:buNone/>
                <a:defRPr sz="4000" kern="1200">
                  <a:solidFill>
                    <a:schemeClr val="tx1"/>
                  </a:solidFill>
                  <a:latin typeface="Arial Black" panose="020B0A04020102020204" pitchFamily="34" charset="0"/>
                  <a:ea typeface="+mj-ea"/>
                  <a:cs typeface="+mj-cs"/>
                </a:defRPr>
              </a:lvl1pPr>
            </a:lstStyle>
            <a:p>
              <a:pPr algn="l"/>
              <a:r>
                <a:rPr lang="en-US" sz="5400" dirty="0"/>
                <a:t>Let’s Do It </a:t>
              </a:r>
            </a:p>
          </p:txBody>
        </p:sp>
        <p:sp>
          <p:nvSpPr>
            <p:cNvPr id="7" name="Text Placeholder 2">
              <a:extLst>
                <a:ext uri="{FF2B5EF4-FFF2-40B4-BE49-F238E27FC236}">
                  <a16:creationId xmlns:a16="http://schemas.microsoft.com/office/drawing/2014/main" id="{2D5B9A04-B21F-D01E-6308-442203C5F060}"/>
                </a:ext>
              </a:extLst>
            </p:cNvPr>
            <p:cNvSpPr txBox="1">
              <a:spLocks/>
            </p:cNvSpPr>
            <p:nvPr/>
          </p:nvSpPr>
          <p:spPr>
            <a:xfrm>
              <a:off x="4179359" y="4879975"/>
              <a:ext cx="11811000" cy="609600"/>
            </a:xfrm>
            <a:prstGeom prst="rect">
              <a:avLst/>
            </a:prstGeom>
            <a:solidFill>
              <a:schemeClr val="accent4">
                <a:lumMod val="40000"/>
                <a:lumOff val="60000"/>
              </a:schemeClr>
            </a:solidFill>
          </p:spPr>
          <p:txBody>
            <a:bodyPr vert="horz" lIns="91440" tIns="45720" rIns="91440" bIns="45720" rtlCol="0">
              <a:normAutofit/>
            </a:bodyPr>
            <a:lstStyle>
              <a:lvl1pPr marL="342892" indent="-342892"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buFont typeface="Arial" pitchFamily="34" charset="0"/>
                <a:buNone/>
              </a:pPr>
              <a:r>
                <a:rPr lang="en-US" sz="3200" b="1" dirty="0"/>
                <a:t>Screen Brightness and Voice Typing/Commands Activity</a:t>
              </a:r>
            </a:p>
          </p:txBody>
        </p:sp>
      </p:grpSp>
    </p:spTree>
    <p:extLst>
      <p:ext uri="{BB962C8B-B14F-4D97-AF65-F5344CB8AC3E}">
        <p14:creationId xmlns:p14="http://schemas.microsoft.com/office/powerpoint/2010/main" val="31339054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C23D3FA-F3F2-470A-5694-74378FAF9BAA}"/>
              </a:ext>
            </a:extLst>
          </p:cNvPr>
          <p:cNvSpPr>
            <a:spLocks noGrp="1"/>
          </p:cNvSpPr>
          <p:nvPr>
            <p:ph type="body" idx="1"/>
          </p:nvPr>
        </p:nvSpPr>
        <p:spPr>
          <a:xfrm>
            <a:off x="1790700" y="762000"/>
            <a:ext cx="9423400" cy="639762"/>
          </a:xfrm>
        </p:spPr>
        <p:txBody>
          <a:bodyPr>
            <a:noAutofit/>
          </a:bodyPr>
          <a:lstStyle/>
          <a:p>
            <a:pPr algn="ctr"/>
            <a:r>
              <a:rPr lang="en-US" sz="4000" dirty="0">
                <a:latin typeface="Arial Black" panose="020B0A04020102020204" pitchFamily="34" charset="0"/>
              </a:rPr>
              <a:t>Voice Typing Activity</a:t>
            </a:r>
          </a:p>
        </p:txBody>
      </p:sp>
      <p:pic>
        <p:nvPicPr>
          <p:cNvPr id="4" name="Graphic 3" descr="Alarm Clock">
            <a:extLst>
              <a:ext uri="{FF2B5EF4-FFF2-40B4-BE49-F238E27FC236}">
                <a16:creationId xmlns:a16="http://schemas.microsoft.com/office/drawing/2014/main" id="{3C4124C4-5F12-EE54-8B5F-5FA8932F25D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88400" y="1922482"/>
            <a:ext cx="3513870" cy="3513870"/>
          </a:xfrm>
          <a:prstGeom prst="rect">
            <a:avLst/>
          </a:prstGeom>
        </p:spPr>
      </p:pic>
      <p:sp>
        <p:nvSpPr>
          <p:cNvPr id="6" name="TextBox 5">
            <a:extLst>
              <a:ext uri="{FF2B5EF4-FFF2-40B4-BE49-F238E27FC236}">
                <a16:creationId xmlns:a16="http://schemas.microsoft.com/office/drawing/2014/main" id="{DCD69ACC-7BD7-1F61-2C4A-F37F55313537}"/>
              </a:ext>
            </a:extLst>
          </p:cNvPr>
          <p:cNvSpPr txBox="1"/>
          <p:nvPr/>
        </p:nvSpPr>
        <p:spPr>
          <a:xfrm>
            <a:off x="1016000" y="2020032"/>
            <a:ext cx="8113619" cy="3416320"/>
          </a:xfrm>
          <a:prstGeom prst="rect">
            <a:avLst/>
          </a:prstGeom>
          <a:noFill/>
        </p:spPr>
        <p:txBody>
          <a:bodyPr wrap="square">
            <a:spAutoFit/>
          </a:bodyPr>
          <a:lstStyle/>
          <a:p>
            <a:pPr marL="571500" indent="-571500">
              <a:buFont typeface="Arial" panose="020B0604020202020204" pitchFamily="34" charset="0"/>
              <a:buChar char="•"/>
            </a:pPr>
            <a:r>
              <a:rPr lang="en-US" sz="3600" dirty="0"/>
              <a:t>What will the temperature be on Saturday?</a:t>
            </a:r>
          </a:p>
          <a:p>
            <a:pPr marL="571500" indent="-571500">
              <a:buFont typeface="Arial" panose="020B0604020202020204" pitchFamily="34" charset="0"/>
              <a:buChar char="•"/>
            </a:pPr>
            <a:r>
              <a:rPr lang="en-US" sz="3600" dirty="0"/>
              <a:t>Set an alarm for 3 o’clock pm.</a:t>
            </a:r>
          </a:p>
          <a:p>
            <a:pPr marL="571500" indent="-571500">
              <a:buFont typeface="Arial" panose="020B0604020202020204" pitchFamily="34" charset="0"/>
              <a:buChar char="•"/>
            </a:pPr>
            <a:r>
              <a:rPr lang="en-US" sz="3600" dirty="0"/>
              <a:t>Navigate to an address</a:t>
            </a:r>
          </a:p>
          <a:p>
            <a:pPr marL="571500" indent="-571500">
              <a:buFont typeface="Arial" panose="020B0604020202020204" pitchFamily="34" charset="0"/>
              <a:buChar char="•"/>
            </a:pPr>
            <a:r>
              <a:rPr lang="en-US" sz="3600" dirty="0"/>
              <a:t>Create an appointment for next Tuesday at 1:00 p.m.</a:t>
            </a:r>
          </a:p>
        </p:txBody>
      </p:sp>
    </p:spTree>
    <p:extLst>
      <p:ext uri="{BB962C8B-B14F-4D97-AF65-F5344CB8AC3E}">
        <p14:creationId xmlns:p14="http://schemas.microsoft.com/office/powerpoint/2010/main" val="36177068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AFBF88C-D8E2-0C27-3A89-541789BEF6D3}"/>
              </a:ext>
            </a:extLst>
          </p:cNvPr>
          <p:cNvSpPr/>
          <p:nvPr/>
        </p:nvSpPr>
        <p:spPr>
          <a:xfrm>
            <a:off x="0" y="0"/>
            <a:ext cx="13004800" cy="73152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9FD878A5-D912-ED14-8ECB-C36DBCAE0DF8}"/>
              </a:ext>
            </a:extLst>
          </p:cNvPr>
          <p:cNvGrpSpPr/>
          <p:nvPr/>
        </p:nvGrpSpPr>
        <p:grpSpPr>
          <a:xfrm>
            <a:off x="3989272" y="1586127"/>
            <a:ext cx="7641387" cy="4125556"/>
            <a:chOff x="3423919" y="1955483"/>
            <a:chExt cx="7848600" cy="3389944"/>
          </a:xfrm>
          <a:effectLst>
            <a:outerShdw blurRad="50800" dist="38100" dir="2700000" algn="tl" rotWithShape="0">
              <a:prstClr val="black">
                <a:alpha val="40000"/>
              </a:prstClr>
            </a:outerShdw>
          </a:effectLst>
        </p:grpSpPr>
        <p:sp>
          <p:nvSpPr>
            <p:cNvPr id="14" name="Rectangle 13">
              <a:extLst>
                <a:ext uri="{FF2B5EF4-FFF2-40B4-BE49-F238E27FC236}">
                  <a16:creationId xmlns:a16="http://schemas.microsoft.com/office/drawing/2014/main" id="{0B02D110-B9C8-EB7B-E3DD-6E044DC88500}"/>
                </a:ext>
              </a:extLst>
            </p:cNvPr>
            <p:cNvSpPr/>
            <p:nvPr/>
          </p:nvSpPr>
          <p:spPr>
            <a:xfrm>
              <a:off x="4120314" y="4202427"/>
              <a:ext cx="7152205" cy="1143000"/>
            </a:xfrm>
            <a:prstGeom prst="rect">
              <a:avLst/>
            </a:prstGeom>
            <a:solidFill>
              <a:srgbClr val="00B050"/>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r"/>
              <a:r>
                <a:rPr lang="en-US" sz="480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Next Steps</a:t>
              </a:r>
            </a:p>
          </p:txBody>
        </p:sp>
        <p:sp>
          <p:nvSpPr>
            <p:cNvPr id="12" name="Rectangle 11">
              <a:extLst>
                <a:ext uri="{FF2B5EF4-FFF2-40B4-BE49-F238E27FC236}">
                  <a16:creationId xmlns:a16="http://schemas.microsoft.com/office/drawing/2014/main" id="{0FAD9C97-A9D7-13AB-A84D-B91AF8776D22}"/>
                </a:ext>
              </a:extLst>
            </p:cNvPr>
            <p:cNvSpPr/>
            <p:nvPr/>
          </p:nvSpPr>
          <p:spPr>
            <a:xfrm>
              <a:off x="3881119" y="3086100"/>
              <a:ext cx="7391400" cy="1143000"/>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r"/>
              <a:r>
                <a:rPr lang="en-US" sz="440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	Discussion</a:t>
              </a:r>
            </a:p>
          </p:txBody>
        </p:sp>
        <p:sp>
          <p:nvSpPr>
            <p:cNvPr id="28" name="Rectangle 27">
              <a:extLst>
                <a:ext uri="{FF2B5EF4-FFF2-40B4-BE49-F238E27FC236}">
                  <a16:creationId xmlns:a16="http://schemas.microsoft.com/office/drawing/2014/main" id="{64637F32-9E93-FF36-F167-65D0CFC53DC2}"/>
                </a:ext>
              </a:extLst>
            </p:cNvPr>
            <p:cNvSpPr/>
            <p:nvPr/>
          </p:nvSpPr>
          <p:spPr>
            <a:xfrm>
              <a:off x="3423919" y="1955483"/>
              <a:ext cx="7848600" cy="1143000"/>
            </a:xfrm>
            <a:prstGeom prst="rect">
              <a:avLst/>
            </a:prstGeom>
            <a:solidFill>
              <a:srgbClr val="CC6600"/>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r"/>
              <a:r>
                <a:rPr lang="en-US" sz="440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Questions</a:t>
              </a:r>
            </a:p>
          </p:txBody>
        </p:sp>
      </p:grpSp>
      <p:sp>
        <p:nvSpPr>
          <p:cNvPr id="6" name="Oval 5">
            <a:extLst>
              <a:ext uri="{FF2B5EF4-FFF2-40B4-BE49-F238E27FC236}">
                <a16:creationId xmlns:a16="http://schemas.microsoft.com/office/drawing/2014/main" id="{7223185A-8ED0-2FC7-B20E-AFD763A9D512}"/>
              </a:ext>
            </a:extLst>
          </p:cNvPr>
          <p:cNvSpPr/>
          <p:nvPr/>
        </p:nvSpPr>
        <p:spPr>
          <a:xfrm>
            <a:off x="1374140" y="875542"/>
            <a:ext cx="5564116" cy="5564116"/>
          </a:xfrm>
          <a:prstGeom prst="ellipse">
            <a:avLst/>
          </a:prstGeom>
          <a:solidFill>
            <a:schemeClr val="bg1"/>
          </a:solidFill>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9" name="Graphic 8" descr="Customer review with solid fill">
            <a:extLst>
              <a:ext uri="{FF2B5EF4-FFF2-40B4-BE49-F238E27FC236}">
                <a16:creationId xmlns:a16="http://schemas.microsoft.com/office/drawing/2014/main" id="{EBA21F9E-ECC6-F7DA-C30C-98205054E2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78917" y="2365487"/>
            <a:ext cx="2411118" cy="2411118"/>
          </a:xfrm>
          <a:prstGeom prst="rect">
            <a:avLst/>
          </a:prstGeom>
          <a:effectLst>
            <a:outerShdw blurRad="50800" dist="38100" dir="2700000" algn="tl" rotWithShape="0">
              <a:prstClr val="black">
                <a:alpha val="40000"/>
              </a:prstClr>
            </a:outerShdw>
          </a:effectLst>
        </p:spPr>
      </p:pic>
      <p:pic>
        <p:nvPicPr>
          <p:cNvPr id="11" name="Graphic 10" descr="Question Mark with solid fill">
            <a:extLst>
              <a:ext uri="{FF2B5EF4-FFF2-40B4-BE49-F238E27FC236}">
                <a16:creationId xmlns:a16="http://schemas.microsoft.com/office/drawing/2014/main" id="{0F57251A-0766-683E-9D11-3DCE2B8D266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30552" y="1306757"/>
            <a:ext cx="2411118" cy="2411118"/>
          </a:xfrm>
          <a:prstGeom prst="rect">
            <a:avLst/>
          </a:prstGeom>
          <a:effectLst>
            <a:outerShdw blurRad="50800" dist="38100" dir="2700000" algn="tl" rotWithShape="0">
              <a:prstClr val="black">
                <a:alpha val="40000"/>
              </a:prstClr>
            </a:outerShdw>
          </a:effectLst>
        </p:spPr>
      </p:pic>
      <p:pic>
        <p:nvPicPr>
          <p:cNvPr id="20" name="Graphic 19" descr="End with solid fill">
            <a:extLst>
              <a:ext uri="{FF2B5EF4-FFF2-40B4-BE49-F238E27FC236}">
                <a16:creationId xmlns:a16="http://schemas.microsoft.com/office/drawing/2014/main" id="{670E899E-37EC-F16C-34B8-C8B1017F863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31008" y="4637501"/>
            <a:ext cx="1496130" cy="149613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861304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E8F0A-9513-BD3D-48E8-F7FF8917A572}"/>
              </a:ext>
            </a:extLst>
          </p:cNvPr>
          <p:cNvSpPr>
            <a:spLocks noGrp="1"/>
          </p:cNvSpPr>
          <p:nvPr>
            <p:ph type="title"/>
          </p:nvPr>
        </p:nvSpPr>
        <p:spPr>
          <a:xfrm>
            <a:off x="1016000" y="274638"/>
            <a:ext cx="10972800" cy="1143000"/>
          </a:xfrm>
        </p:spPr>
        <p:txBody>
          <a:bodyPr/>
          <a:lstStyle/>
          <a:p>
            <a:r>
              <a:rPr lang="en-US" dirty="0"/>
              <a:t>Presenter Acknowledgement</a:t>
            </a:r>
          </a:p>
        </p:txBody>
      </p:sp>
      <p:sp>
        <p:nvSpPr>
          <p:cNvPr id="3" name="Content Placeholder 2">
            <a:extLst>
              <a:ext uri="{FF2B5EF4-FFF2-40B4-BE49-F238E27FC236}">
                <a16:creationId xmlns:a16="http://schemas.microsoft.com/office/drawing/2014/main" id="{FD28D9AA-9721-4A82-AD94-8AFCA58F1449}"/>
              </a:ext>
            </a:extLst>
          </p:cNvPr>
          <p:cNvSpPr>
            <a:spLocks noGrp="1"/>
          </p:cNvSpPr>
          <p:nvPr>
            <p:ph idx="1"/>
          </p:nvPr>
        </p:nvSpPr>
        <p:spPr>
          <a:xfrm>
            <a:off x="850900" y="1600201"/>
            <a:ext cx="11303000" cy="4952999"/>
          </a:xfrm>
        </p:spPr>
        <p:txBody>
          <a:bodyPr/>
          <a:lstStyle/>
          <a:p>
            <a:pPr marL="0" indent="0" algn="ctr">
              <a:buNone/>
            </a:pPr>
            <a:r>
              <a:rPr lang="en-US" dirty="0"/>
              <a:t>Name</a:t>
            </a:r>
          </a:p>
          <a:p>
            <a:pPr marL="0" indent="0" algn="ctr">
              <a:buNone/>
            </a:pPr>
            <a:r>
              <a:rPr lang="en-US" dirty="0"/>
              <a:t>Title</a:t>
            </a:r>
          </a:p>
          <a:p>
            <a:pPr marL="0" indent="0" algn="ctr">
              <a:buNone/>
            </a:pPr>
            <a:r>
              <a:rPr lang="en-US" dirty="0"/>
              <a:t>Association</a:t>
            </a:r>
          </a:p>
          <a:p>
            <a:pPr marL="0" indent="0" algn="ctr">
              <a:buNone/>
            </a:pPr>
            <a:r>
              <a:rPr lang="en-US" dirty="0"/>
              <a:t>Email (Optional)</a:t>
            </a:r>
          </a:p>
          <a:p>
            <a:pPr marL="0" indent="0" algn="ctr">
              <a:buNone/>
            </a:pPr>
            <a:r>
              <a:rPr lang="en-US" dirty="0"/>
              <a:t>Phone (Optional)</a:t>
            </a:r>
          </a:p>
          <a:p>
            <a:pPr marL="0" indent="0" algn="ctr">
              <a:buNone/>
            </a:pPr>
            <a:r>
              <a:rPr lang="en-US" dirty="0"/>
              <a:t>Webpage (Optional) </a:t>
            </a:r>
          </a:p>
        </p:txBody>
      </p:sp>
    </p:spTree>
    <p:extLst>
      <p:ext uri="{BB962C8B-B14F-4D97-AF65-F5344CB8AC3E}">
        <p14:creationId xmlns:p14="http://schemas.microsoft.com/office/powerpoint/2010/main" val="22115398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A4528-530C-4EA1-B4C3-8DCF660E9331}"/>
              </a:ext>
            </a:extLst>
          </p:cNvPr>
          <p:cNvSpPr>
            <a:spLocks noGrp="1"/>
          </p:cNvSpPr>
          <p:nvPr>
            <p:ph type="title"/>
          </p:nvPr>
        </p:nvSpPr>
        <p:spPr>
          <a:xfrm>
            <a:off x="5527041" y="677276"/>
            <a:ext cx="6792685" cy="1547474"/>
          </a:xfrm>
        </p:spPr>
        <p:txBody>
          <a:bodyPr>
            <a:normAutofit/>
          </a:bodyPr>
          <a:lstStyle/>
          <a:p>
            <a:r>
              <a:rPr lang="en-US" dirty="0"/>
              <a:t>SmartPhone and </a:t>
            </a:r>
            <a:br>
              <a:rPr lang="en-US" dirty="0"/>
            </a:br>
            <a:r>
              <a:rPr lang="en-US" dirty="0"/>
              <a:t>Tablet Training</a:t>
            </a:r>
          </a:p>
        </p:txBody>
      </p:sp>
      <p:pic>
        <p:nvPicPr>
          <p:cNvPr id="18" name="Picture 17" descr="Mobile device with apps">
            <a:extLst>
              <a:ext uri="{FF2B5EF4-FFF2-40B4-BE49-F238E27FC236}">
                <a16:creationId xmlns:a16="http://schemas.microsoft.com/office/drawing/2014/main" id="{B37D9A35-EF00-3A21-CC0F-7F851648D8B5}"/>
              </a:ext>
            </a:extLst>
          </p:cNvPr>
          <p:cNvPicPr>
            <a:picLocks noChangeAspect="1"/>
          </p:cNvPicPr>
          <p:nvPr/>
        </p:nvPicPr>
        <p:blipFill rotWithShape="1">
          <a:blip r:embed="rId3"/>
          <a:srcRect l="50732" r="11161"/>
          <a:stretch/>
        </p:blipFill>
        <p:spPr>
          <a:xfrm>
            <a:off x="21" y="-12936"/>
            <a:ext cx="4964561" cy="7328135"/>
          </a:xfrm>
          <a:prstGeom prst="rect">
            <a:avLst/>
          </a:prstGeom>
        </p:spPr>
      </p:pic>
      <p:sp>
        <p:nvSpPr>
          <p:cNvPr id="3" name="Content Placeholder 2">
            <a:extLst>
              <a:ext uri="{FF2B5EF4-FFF2-40B4-BE49-F238E27FC236}">
                <a16:creationId xmlns:a16="http://schemas.microsoft.com/office/drawing/2014/main" id="{2BEF48C9-4136-4500-94DA-912A670B12B7}"/>
              </a:ext>
            </a:extLst>
          </p:cNvPr>
          <p:cNvSpPr>
            <a:spLocks noGrp="1"/>
          </p:cNvSpPr>
          <p:nvPr>
            <p:ph idx="1"/>
          </p:nvPr>
        </p:nvSpPr>
        <p:spPr>
          <a:xfrm>
            <a:off x="5527041" y="2345508"/>
            <a:ext cx="6792685" cy="3914859"/>
          </a:xfrm>
        </p:spPr>
        <p:txBody>
          <a:bodyPr>
            <a:normAutofit fontScale="92500" lnSpcReduction="10000"/>
          </a:bodyPr>
          <a:lstStyle/>
          <a:p>
            <a:pPr marL="514350" indent="-514350">
              <a:buFont typeface="+mj-lt"/>
              <a:buAutoNum type="arabicPeriod"/>
            </a:pPr>
            <a:r>
              <a:rPr lang="en-US" dirty="0"/>
              <a:t>Laptop, Tablets, and Smartphones</a:t>
            </a:r>
          </a:p>
          <a:p>
            <a:pPr marL="514350" indent="-514350">
              <a:buFont typeface="+mj-lt"/>
              <a:buAutoNum type="arabicPeriod"/>
            </a:pPr>
            <a:r>
              <a:rPr lang="en-US" dirty="0"/>
              <a:t>The Operating System</a:t>
            </a:r>
          </a:p>
          <a:p>
            <a:pPr marL="514350" indent="-514350">
              <a:buFont typeface="+mj-lt"/>
              <a:buAutoNum type="arabicPeriod"/>
            </a:pPr>
            <a:r>
              <a:rPr lang="en-US" dirty="0">
                <a:solidFill>
                  <a:schemeClr val="tx1">
                    <a:lumMod val="85000"/>
                    <a:lumOff val="15000"/>
                  </a:schemeClr>
                </a:solidFill>
              </a:rPr>
              <a:t>Securing your Smartphone or Tablet With Biometrics and PIN</a:t>
            </a:r>
            <a:endParaRPr lang="en-US" dirty="0"/>
          </a:p>
          <a:p>
            <a:pPr marL="514350" indent="-514350">
              <a:buFont typeface="+mj-lt"/>
              <a:buAutoNum type="arabicPeriod"/>
            </a:pPr>
            <a:r>
              <a:rPr lang="en-US" dirty="0"/>
              <a:t>The Basics</a:t>
            </a:r>
          </a:p>
          <a:p>
            <a:pPr marL="914389" lvl="1" indent="-514350">
              <a:buFont typeface="+mj-lt"/>
              <a:buAutoNum type="arabicPeriod"/>
            </a:pPr>
            <a:r>
              <a:rPr lang="en-US" dirty="0"/>
              <a:t>Turing on the device</a:t>
            </a:r>
          </a:p>
          <a:p>
            <a:pPr marL="914389" lvl="1" indent="-514350">
              <a:buFont typeface="+mj-lt"/>
              <a:buAutoNum type="arabicPeriod"/>
            </a:pPr>
            <a:r>
              <a:rPr lang="en-US" dirty="0"/>
              <a:t>The home screen</a:t>
            </a:r>
          </a:p>
          <a:p>
            <a:pPr marL="914389" lvl="1" indent="-514350">
              <a:buFont typeface="+mj-lt"/>
              <a:buAutoNum type="arabicPeriod"/>
            </a:pPr>
            <a:r>
              <a:rPr lang="en-US" dirty="0"/>
              <a:t>Using Gestures on IOS</a:t>
            </a:r>
          </a:p>
        </p:txBody>
      </p:sp>
    </p:spTree>
    <p:extLst>
      <p:ext uri="{BB962C8B-B14F-4D97-AF65-F5344CB8AC3E}">
        <p14:creationId xmlns:p14="http://schemas.microsoft.com/office/powerpoint/2010/main" val="7761568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78A0A-2694-C303-5912-7F67735984E3}"/>
              </a:ext>
            </a:extLst>
          </p:cNvPr>
          <p:cNvSpPr>
            <a:spLocks noGrp="1"/>
          </p:cNvSpPr>
          <p:nvPr>
            <p:ph type="title"/>
          </p:nvPr>
        </p:nvSpPr>
        <p:spPr>
          <a:xfrm>
            <a:off x="609600" y="274638"/>
            <a:ext cx="11836400" cy="1143000"/>
          </a:xfrm>
        </p:spPr>
        <p:txBody>
          <a:bodyPr/>
          <a:lstStyle/>
          <a:p>
            <a:r>
              <a:rPr lang="en-US" dirty="0"/>
              <a:t>Structure of Today’s Session</a:t>
            </a:r>
          </a:p>
        </p:txBody>
      </p:sp>
      <p:graphicFrame>
        <p:nvGraphicFramePr>
          <p:cNvPr id="4" name="Content Placeholder 3">
            <a:extLst>
              <a:ext uri="{FF2B5EF4-FFF2-40B4-BE49-F238E27FC236}">
                <a16:creationId xmlns:a16="http://schemas.microsoft.com/office/drawing/2014/main" id="{E610DEF3-841B-FCAA-427B-CDABD4435C36}"/>
              </a:ext>
            </a:extLst>
          </p:cNvPr>
          <p:cNvGraphicFramePr>
            <a:graphicFrameLocks noGrp="1"/>
          </p:cNvGraphicFramePr>
          <p:nvPr>
            <p:ph idx="1"/>
            <p:extLst>
              <p:ext uri="{D42A27DB-BD31-4B8C-83A1-F6EECF244321}">
                <p14:modId xmlns:p14="http://schemas.microsoft.com/office/powerpoint/2010/main" val="2421194062"/>
              </p:ext>
            </p:extLst>
          </p:nvPr>
        </p:nvGraphicFramePr>
        <p:xfrm>
          <a:off x="2260600" y="1417638"/>
          <a:ext cx="84836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083543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Three people wearing glasses smiling and looking at two tablets">
            <a:extLst>
              <a:ext uri="{FF2B5EF4-FFF2-40B4-BE49-F238E27FC236}">
                <a16:creationId xmlns:a16="http://schemas.microsoft.com/office/drawing/2014/main" id="{ACE4F9BA-3B8D-4FFB-A1F5-01351199D77D}"/>
              </a:ext>
            </a:extLst>
          </p:cNvPr>
          <p:cNvPicPr>
            <a:picLocks noChangeAspect="1"/>
          </p:cNvPicPr>
          <p:nvPr/>
        </p:nvPicPr>
        <p:blipFill rotWithShape="1">
          <a:blip r:embed="rId3">
            <a:alphaModFix amt="35000"/>
          </a:blip>
          <a:srcRect b="15730"/>
          <a:stretch/>
        </p:blipFill>
        <p:spPr>
          <a:xfrm>
            <a:off x="21" y="11"/>
            <a:ext cx="13004779" cy="7315189"/>
          </a:xfrm>
          <a:prstGeom prst="rect">
            <a:avLst/>
          </a:prstGeom>
        </p:spPr>
      </p:pic>
      <p:sp>
        <p:nvSpPr>
          <p:cNvPr id="2" name="Title 1">
            <a:extLst>
              <a:ext uri="{FF2B5EF4-FFF2-40B4-BE49-F238E27FC236}">
                <a16:creationId xmlns:a16="http://schemas.microsoft.com/office/drawing/2014/main" id="{BF0A4528-530C-4EA1-B4C3-8DCF660E9331}"/>
              </a:ext>
            </a:extLst>
          </p:cNvPr>
          <p:cNvSpPr>
            <a:spLocks noGrp="1"/>
          </p:cNvSpPr>
          <p:nvPr>
            <p:ph type="title"/>
          </p:nvPr>
        </p:nvSpPr>
        <p:spPr>
          <a:xfrm>
            <a:off x="1137920" y="2362200"/>
            <a:ext cx="10728960" cy="3803904"/>
          </a:xfrm>
        </p:spPr>
        <p:txBody>
          <a:bodyPr vert="horz" lIns="97536" tIns="48768" rIns="97536" bIns="48768" rtlCol="0" anchor="b">
            <a:normAutofit/>
          </a:bodyPr>
          <a:lstStyle/>
          <a:p>
            <a:r>
              <a:rPr lang="en-US" dirty="0"/>
              <a:t>laptop, tablets, and smartphones</a:t>
            </a:r>
          </a:p>
        </p:txBody>
      </p:sp>
    </p:spTree>
    <p:extLst>
      <p:ext uri="{BB962C8B-B14F-4D97-AF65-F5344CB8AC3E}">
        <p14:creationId xmlns:p14="http://schemas.microsoft.com/office/powerpoint/2010/main" val="4666516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52C6DED2-F14C-220C-13EF-DE298135E743}"/>
              </a:ext>
            </a:extLst>
          </p:cNvPr>
          <p:cNvGraphicFramePr>
            <a:graphicFrameLocks noGrp="1"/>
          </p:cNvGraphicFramePr>
          <p:nvPr>
            <p:extLst>
              <p:ext uri="{D42A27DB-BD31-4B8C-83A1-F6EECF244321}">
                <p14:modId xmlns:p14="http://schemas.microsoft.com/office/powerpoint/2010/main" val="898738401"/>
              </p:ext>
            </p:extLst>
          </p:nvPr>
        </p:nvGraphicFramePr>
        <p:xfrm>
          <a:off x="393700" y="19050"/>
          <a:ext cx="12217400" cy="6857997"/>
        </p:xfrm>
        <a:graphic>
          <a:graphicData uri="http://schemas.openxmlformats.org/drawingml/2006/table">
            <a:tbl>
              <a:tblPr firstRow="1" bandRow="1">
                <a:tableStyleId>{5C22544A-7EE6-4342-B048-85BDC9FD1C3A}</a:tableStyleId>
              </a:tblPr>
              <a:tblGrid>
                <a:gridCol w="3054350">
                  <a:extLst>
                    <a:ext uri="{9D8B030D-6E8A-4147-A177-3AD203B41FA5}">
                      <a16:colId xmlns:a16="http://schemas.microsoft.com/office/drawing/2014/main" val="3037631944"/>
                    </a:ext>
                  </a:extLst>
                </a:gridCol>
                <a:gridCol w="2749550">
                  <a:extLst>
                    <a:ext uri="{9D8B030D-6E8A-4147-A177-3AD203B41FA5}">
                      <a16:colId xmlns:a16="http://schemas.microsoft.com/office/drawing/2014/main" val="2183335455"/>
                    </a:ext>
                  </a:extLst>
                </a:gridCol>
                <a:gridCol w="3359150">
                  <a:extLst>
                    <a:ext uri="{9D8B030D-6E8A-4147-A177-3AD203B41FA5}">
                      <a16:colId xmlns:a16="http://schemas.microsoft.com/office/drawing/2014/main" val="3182819064"/>
                    </a:ext>
                  </a:extLst>
                </a:gridCol>
                <a:gridCol w="3054350">
                  <a:extLst>
                    <a:ext uri="{9D8B030D-6E8A-4147-A177-3AD203B41FA5}">
                      <a16:colId xmlns:a16="http://schemas.microsoft.com/office/drawing/2014/main" val="357841179"/>
                    </a:ext>
                  </a:extLst>
                </a:gridCol>
              </a:tblGrid>
              <a:tr h="483704">
                <a:tc>
                  <a:txBody>
                    <a:bodyPr/>
                    <a:lstStyle/>
                    <a:p>
                      <a:endParaRPr lang="en-US" sz="2400" dirty="0"/>
                    </a:p>
                  </a:txBody>
                  <a:tcPr/>
                </a:tc>
                <a:tc>
                  <a:txBody>
                    <a:bodyPr/>
                    <a:lstStyle/>
                    <a:p>
                      <a:r>
                        <a:rPr lang="en-US" sz="2400" dirty="0"/>
                        <a:t>Laptop </a:t>
                      </a:r>
                    </a:p>
                  </a:txBody>
                  <a:tcPr/>
                </a:tc>
                <a:tc>
                  <a:txBody>
                    <a:bodyPr/>
                    <a:lstStyle/>
                    <a:p>
                      <a:r>
                        <a:rPr lang="en-US" sz="2400" dirty="0"/>
                        <a:t>Tablet</a:t>
                      </a:r>
                    </a:p>
                  </a:txBody>
                  <a:tcPr/>
                </a:tc>
                <a:tc>
                  <a:txBody>
                    <a:bodyPr/>
                    <a:lstStyle/>
                    <a:p>
                      <a:r>
                        <a:rPr lang="en-US" sz="2400" dirty="0"/>
                        <a:t>Smartphone</a:t>
                      </a:r>
                    </a:p>
                  </a:txBody>
                  <a:tcPr/>
                </a:tc>
                <a:extLst>
                  <a:ext uri="{0D108BD9-81ED-4DB2-BD59-A6C34878D82A}">
                    <a16:rowId xmlns:a16="http://schemas.microsoft.com/office/drawing/2014/main" val="2545438706"/>
                  </a:ext>
                </a:extLst>
              </a:tr>
              <a:tr h="483704">
                <a:tc>
                  <a:txBody>
                    <a:bodyPr/>
                    <a:lstStyle/>
                    <a:p>
                      <a:r>
                        <a:rPr lang="en-US" sz="2400" dirty="0"/>
                        <a:t>Makes Calls</a:t>
                      </a:r>
                    </a:p>
                  </a:txBody>
                  <a:tcPr/>
                </a:tc>
                <a:tc>
                  <a:txBody>
                    <a:bodyPr/>
                    <a:lstStyle/>
                    <a:p>
                      <a:r>
                        <a:rPr lang="en-US" sz="2400" dirty="0"/>
                        <a:t>No</a:t>
                      </a:r>
                    </a:p>
                  </a:txBody>
                  <a:tcPr/>
                </a:tc>
                <a:tc>
                  <a:txBody>
                    <a:bodyPr/>
                    <a:lstStyle/>
                    <a:p>
                      <a:r>
                        <a:rPr lang="en-US" sz="2400" dirty="0"/>
                        <a:t>No</a:t>
                      </a:r>
                    </a:p>
                  </a:txBody>
                  <a:tcPr/>
                </a:tc>
                <a:tc>
                  <a:txBody>
                    <a:bodyPr/>
                    <a:lstStyle/>
                    <a:p>
                      <a:r>
                        <a:rPr lang="en-US" sz="2400" dirty="0"/>
                        <a:t>Yes</a:t>
                      </a:r>
                    </a:p>
                  </a:txBody>
                  <a:tcPr/>
                </a:tc>
                <a:extLst>
                  <a:ext uri="{0D108BD9-81ED-4DB2-BD59-A6C34878D82A}">
                    <a16:rowId xmlns:a16="http://schemas.microsoft.com/office/drawing/2014/main" val="1486048555"/>
                  </a:ext>
                </a:extLst>
              </a:tr>
              <a:tr h="483704">
                <a:tc>
                  <a:txBody>
                    <a:bodyPr/>
                    <a:lstStyle/>
                    <a:p>
                      <a:r>
                        <a:rPr lang="en-US" sz="2400" dirty="0"/>
                        <a:t>Text</a:t>
                      </a:r>
                    </a:p>
                  </a:txBody>
                  <a:tcPr/>
                </a:tc>
                <a:tc>
                  <a:txBody>
                    <a:bodyPr/>
                    <a:lstStyle/>
                    <a:p>
                      <a:r>
                        <a:rPr lang="en-US" sz="2400" dirty="0"/>
                        <a:t>With an app</a:t>
                      </a:r>
                    </a:p>
                  </a:txBody>
                  <a:tcPr/>
                </a:tc>
                <a:tc>
                  <a:txBody>
                    <a:bodyPr/>
                    <a:lstStyle/>
                    <a:p>
                      <a:r>
                        <a:rPr lang="en-US" sz="2400" dirty="0"/>
                        <a:t>With an app</a:t>
                      </a:r>
                    </a:p>
                  </a:txBody>
                  <a:tcPr/>
                </a:tc>
                <a:tc>
                  <a:txBody>
                    <a:bodyPr/>
                    <a:lstStyle/>
                    <a:p>
                      <a:r>
                        <a:rPr lang="en-US" sz="2400" dirty="0"/>
                        <a:t>Yes</a:t>
                      </a:r>
                    </a:p>
                  </a:txBody>
                  <a:tcPr/>
                </a:tc>
                <a:extLst>
                  <a:ext uri="{0D108BD9-81ED-4DB2-BD59-A6C34878D82A}">
                    <a16:rowId xmlns:a16="http://schemas.microsoft.com/office/drawing/2014/main" val="2056281035"/>
                  </a:ext>
                </a:extLst>
              </a:tr>
              <a:tr h="483704">
                <a:tc>
                  <a:txBody>
                    <a:bodyPr/>
                    <a:lstStyle/>
                    <a:p>
                      <a:r>
                        <a:rPr lang="en-US" sz="2400" dirty="0"/>
                        <a:t>Touchscreen</a:t>
                      </a:r>
                    </a:p>
                  </a:txBody>
                  <a:tcPr/>
                </a:tc>
                <a:tc>
                  <a:txBody>
                    <a:bodyPr/>
                    <a:lstStyle/>
                    <a:p>
                      <a:r>
                        <a:rPr lang="en-US" sz="2400" dirty="0"/>
                        <a:t>Maybe</a:t>
                      </a:r>
                    </a:p>
                  </a:txBody>
                  <a:tcPr/>
                </a:tc>
                <a:tc>
                  <a:txBody>
                    <a:bodyPr/>
                    <a:lstStyle/>
                    <a:p>
                      <a:r>
                        <a:rPr lang="en-US" sz="2400" dirty="0"/>
                        <a:t>Yes</a:t>
                      </a:r>
                    </a:p>
                  </a:txBody>
                  <a:tcPr/>
                </a:tc>
                <a:tc>
                  <a:txBody>
                    <a:bodyPr/>
                    <a:lstStyle/>
                    <a:p>
                      <a:r>
                        <a:rPr lang="en-US" sz="2400" dirty="0"/>
                        <a:t>Yes</a:t>
                      </a:r>
                    </a:p>
                  </a:txBody>
                  <a:tcPr/>
                </a:tc>
                <a:extLst>
                  <a:ext uri="{0D108BD9-81ED-4DB2-BD59-A6C34878D82A}">
                    <a16:rowId xmlns:a16="http://schemas.microsoft.com/office/drawing/2014/main" val="843866293"/>
                  </a:ext>
                </a:extLst>
              </a:tr>
              <a:tr h="483704">
                <a:tc>
                  <a:txBody>
                    <a:bodyPr/>
                    <a:lstStyle/>
                    <a:p>
                      <a:r>
                        <a:rPr lang="en-US" sz="2400" dirty="0"/>
                        <a:t>Keyboard</a:t>
                      </a:r>
                    </a:p>
                  </a:txBody>
                  <a:tcPr/>
                </a:tc>
                <a:tc>
                  <a:txBody>
                    <a:bodyPr/>
                    <a:lstStyle/>
                    <a:p>
                      <a:r>
                        <a:rPr lang="en-US" sz="2400" dirty="0"/>
                        <a:t>Yes</a:t>
                      </a:r>
                    </a:p>
                  </a:txBody>
                  <a:tcPr/>
                </a:tc>
                <a:tc>
                  <a:txBody>
                    <a:bodyPr/>
                    <a:lstStyle/>
                    <a:p>
                      <a:r>
                        <a:rPr lang="en-US" sz="2400" dirty="0"/>
                        <a:t>Can attach</a:t>
                      </a:r>
                    </a:p>
                  </a:txBody>
                  <a:tcPr/>
                </a:tc>
                <a:tc>
                  <a:txBody>
                    <a:bodyPr/>
                    <a:lstStyle/>
                    <a:p>
                      <a:r>
                        <a:rPr lang="en-US" sz="2400" dirty="0"/>
                        <a:t>No </a:t>
                      </a:r>
                    </a:p>
                  </a:txBody>
                  <a:tcPr/>
                </a:tc>
                <a:extLst>
                  <a:ext uri="{0D108BD9-81ED-4DB2-BD59-A6C34878D82A}">
                    <a16:rowId xmlns:a16="http://schemas.microsoft.com/office/drawing/2014/main" val="108901186"/>
                  </a:ext>
                </a:extLst>
              </a:tr>
              <a:tr h="483704">
                <a:tc>
                  <a:txBody>
                    <a:bodyPr/>
                    <a:lstStyle/>
                    <a:p>
                      <a:r>
                        <a:rPr lang="en-US" sz="2400" dirty="0"/>
                        <a:t>Mouse</a:t>
                      </a:r>
                    </a:p>
                  </a:txBody>
                  <a:tcPr/>
                </a:tc>
                <a:tc>
                  <a:txBody>
                    <a:bodyPr/>
                    <a:lstStyle/>
                    <a:p>
                      <a:r>
                        <a:rPr lang="en-US" sz="2400" dirty="0"/>
                        <a:t>Yes</a:t>
                      </a:r>
                    </a:p>
                  </a:txBody>
                  <a:tcPr/>
                </a:tc>
                <a:tc>
                  <a:txBody>
                    <a:bodyPr/>
                    <a:lstStyle/>
                    <a:p>
                      <a:r>
                        <a:rPr lang="en-US" sz="2400" dirty="0"/>
                        <a:t>Can attach</a:t>
                      </a:r>
                    </a:p>
                  </a:txBody>
                  <a:tcPr/>
                </a:tc>
                <a:tc>
                  <a:txBody>
                    <a:bodyPr/>
                    <a:lstStyle/>
                    <a:p>
                      <a:r>
                        <a:rPr lang="en-US" sz="2400" dirty="0"/>
                        <a:t>No </a:t>
                      </a:r>
                    </a:p>
                  </a:txBody>
                  <a:tcPr/>
                </a:tc>
                <a:extLst>
                  <a:ext uri="{0D108BD9-81ED-4DB2-BD59-A6C34878D82A}">
                    <a16:rowId xmlns:a16="http://schemas.microsoft.com/office/drawing/2014/main" val="2963180359"/>
                  </a:ext>
                </a:extLst>
              </a:tr>
              <a:tr h="834887">
                <a:tc>
                  <a:txBody>
                    <a:bodyPr/>
                    <a:lstStyle/>
                    <a:p>
                      <a:r>
                        <a:rPr lang="en-US" sz="2400" dirty="0"/>
                        <a:t>Can take photos</a:t>
                      </a:r>
                    </a:p>
                    <a:p>
                      <a:endParaRPr lang="en-US" sz="2400" dirty="0"/>
                    </a:p>
                  </a:txBody>
                  <a:tcPr/>
                </a:tc>
                <a:tc>
                  <a:txBody>
                    <a:bodyPr/>
                    <a:lstStyle/>
                    <a:p>
                      <a:r>
                        <a:rPr lang="en-US" sz="2400" dirty="0"/>
                        <a:t>No</a:t>
                      </a:r>
                    </a:p>
                  </a:txBody>
                  <a:tcPr/>
                </a:tc>
                <a:tc>
                  <a:txBody>
                    <a:bodyPr/>
                    <a:lstStyle/>
                    <a:p>
                      <a:r>
                        <a:rPr lang="en-US" sz="2400" dirty="0"/>
                        <a:t>Yes, but can be awkward due to size </a:t>
                      </a:r>
                    </a:p>
                  </a:txBody>
                  <a:tcPr/>
                </a:tc>
                <a:tc>
                  <a:txBody>
                    <a:bodyPr/>
                    <a:lstStyle/>
                    <a:p>
                      <a:r>
                        <a:rPr lang="en-US" sz="2400" dirty="0"/>
                        <a:t>Yes</a:t>
                      </a:r>
                    </a:p>
                  </a:txBody>
                  <a:tcPr/>
                </a:tc>
                <a:extLst>
                  <a:ext uri="{0D108BD9-81ED-4DB2-BD59-A6C34878D82A}">
                    <a16:rowId xmlns:a16="http://schemas.microsoft.com/office/drawing/2014/main" val="1054645097"/>
                  </a:ext>
                </a:extLst>
              </a:tr>
              <a:tr h="483704">
                <a:tc>
                  <a:txBody>
                    <a:bodyPr/>
                    <a:lstStyle/>
                    <a:p>
                      <a:r>
                        <a:rPr lang="en-US" sz="2400" dirty="0"/>
                        <a:t>Battery Life</a:t>
                      </a:r>
                    </a:p>
                  </a:txBody>
                  <a:tcPr/>
                </a:tc>
                <a:tc>
                  <a:txBody>
                    <a:bodyPr/>
                    <a:lstStyle/>
                    <a:p>
                      <a:r>
                        <a:rPr lang="en-US" sz="2400" dirty="0"/>
                        <a:t>Great</a:t>
                      </a:r>
                    </a:p>
                  </a:txBody>
                  <a:tcPr/>
                </a:tc>
                <a:tc>
                  <a:txBody>
                    <a:bodyPr/>
                    <a:lstStyle/>
                    <a:p>
                      <a:r>
                        <a:rPr lang="en-US" sz="2400" dirty="0"/>
                        <a:t>Good</a:t>
                      </a:r>
                    </a:p>
                  </a:txBody>
                  <a:tcPr/>
                </a:tc>
                <a:tc>
                  <a:txBody>
                    <a:bodyPr/>
                    <a:lstStyle/>
                    <a:p>
                      <a:r>
                        <a:rPr lang="en-US" sz="2400" dirty="0"/>
                        <a:t>OK </a:t>
                      </a:r>
                    </a:p>
                  </a:txBody>
                  <a:tcPr/>
                </a:tc>
                <a:extLst>
                  <a:ext uri="{0D108BD9-81ED-4DB2-BD59-A6C34878D82A}">
                    <a16:rowId xmlns:a16="http://schemas.microsoft.com/office/drawing/2014/main" val="1972138511"/>
                  </a:ext>
                </a:extLst>
              </a:tr>
              <a:tr h="834887">
                <a:tc>
                  <a:txBody>
                    <a:bodyPr/>
                    <a:lstStyle/>
                    <a:p>
                      <a:r>
                        <a:rPr lang="en-US" sz="2400" dirty="0"/>
                        <a:t>Screen size for entertainment</a:t>
                      </a:r>
                    </a:p>
                  </a:txBody>
                  <a:tcPr/>
                </a:tc>
                <a:tc>
                  <a:txBody>
                    <a:bodyPr/>
                    <a:lstStyle/>
                    <a:p>
                      <a:r>
                        <a:rPr lang="en-US" sz="2400" dirty="0"/>
                        <a:t>Great</a:t>
                      </a:r>
                    </a:p>
                  </a:txBody>
                  <a:tcPr/>
                </a:tc>
                <a:tc>
                  <a:txBody>
                    <a:bodyPr/>
                    <a:lstStyle/>
                    <a:p>
                      <a:r>
                        <a:rPr lang="en-US" sz="2400" dirty="0"/>
                        <a:t>Great</a:t>
                      </a:r>
                    </a:p>
                  </a:txBody>
                  <a:tcPr/>
                </a:tc>
                <a:tc>
                  <a:txBody>
                    <a:bodyPr/>
                    <a:lstStyle/>
                    <a:p>
                      <a:r>
                        <a:rPr lang="en-US" sz="2400" dirty="0"/>
                        <a:t>OK</a:t>
                      </a:r>
                    </a:p>
                  </a:txBody>
                  <a:tcPr/>
                </a:tc>
                <a:extLst>
                  <a:ext uri="{0D108BD9-81ED-4DB2-BD59-A6C34878D82A}">
                    <a16:rowId xmlns:a16="http://schemas.microsoft.com/office/drawing/2014/main" val="3880047481"/>
                  </a:ext>
                </a:extLst>
              </a:tr>
              <a:tr h="834887">
                <a:tc>
                  <a:txBody>
                    <a:bodyPr/>
                    <a:lstStyle/>
                    <a:p>
                      <a:r>
                        <a:rPr lang="en-US" sz="2400" dirty="0"/>
                        <a:t>Reading documents/books</a:t>
                      </a:r>
                    </a:p>
                  </a:txBody>
                  <a:tcPr/>
                </a:tc>
                <a:tc>
                  <a:txBody>
                    <a:bodyPr/>
                    <a:lstStyle/>
                    <a:p>
                      <a:r>
                        <a:rPr lang="en-US" sz="2400" dirty="0"/>
                        <a:t>Great</a:t>
                      </a:r>
                    </a:p>
                  </a:txBody>
                  <a:tcPr/>
                </a:tc>
                <a:tc>
                  <a:txBody>
                    <a:bodyPr/>
                    <a:lstStyle/>
                    <a:p>
                      <a:r>
                        <a:rPr lang="en-US" sz="2400" dirty="0"/>
                        <a:t>Great</a:t>
                      </a:r>
                    </a:p>
                  </a:txBody>
                  <a:tcPr/>
                </a:tc>
                <a:tc>
                  <a:txBody>
                    <a:bodyPr/>
                    <a:lstStyle/>
                    <a:p>
                      <a:r>
                        <a:rPr lang="en-US" sz="2400" dirty="0"/>
                        <a:t>OK</a:t>
                      </a:r>
                    </a:p>
                  </a:txBody>
                  <a:tcPr/>
                </a:tc>
                <a:extLst>
                  <a:ext uri="{0D108BD9-81ED-4DB2-BD59-A6C34878D82A}">
                    <a16:rowId xmlns:a16="http://schemas.microsoft.com/office/drawing/2014/main" val="1022320618"/>
                  </a:ext>
                </a:extLst>
              </a:tr>
              <a:tr h="483704">
                <a:tc>
                  <a:txBody>
                    <a:bodyPr/>
                    <a:lstStyle/>
                    <a:p>
                      <a:r>
                        <a:rPr lang="en-US" sz="2400" dirty="0"/>
                        <a:t>Primary Function </a:t>
                      </a:r>
                    </a:p>
                  </a:txBody>
                  <a:tcPr/>
                </a:tc>
                <a:tc>
                  <a:txBody>
                    <a:bodyPr/>
                    <a:lstStyle/>
                    <a:p>
                      <a:r>
                        <a:rPr lang="en-US" sz="2400" dirty="0"/>
                        <a:t>Serious computing </a:t>
                      </a:r>
                    </a:p>
                  </a:txBody>
                  <a:tcPr/>
                </a:tc>
                <a:tc>
                  <a:txBody>
                    <a:bodyPr/>
                    <a:lstStyle/>
                    <a:p>
                      <a:r>
                        <a:rPr lang="en-US" sz="2400" dirty="0"/>
                        <a:t>Computing/multimedia </a:t>
                      </a:r>
                    </a:p>
                  </a:txBody>
                  <a:tcPr/>
                </a:tc>
                <a:tc>
                  <a:txBody>
                    <a:bodyPr/>
                    <a:lstStyle/>
                    <a:p>
                      <a:r>
                        <a:rPr lang="en-US" sz="2400" dirty="0"/>
                        <a:t>Communication </a:t>
                      </a:r>
                    </a:p>
                  </a:txBody>
                  <a:tcPr/>
                </a:tc>
                <a:extLst>
                  <a:ext uri="{0D108BD9-81ED-4DB2-BD59-A6C34878D82A}">
                    <a16:rowId xmlns:a16="http://schemas.microsoft.com/office/drawing/2014/main" val="2108887326"/>
                  </a:ext>
                </a:extLst>
              </a:tr>
              <a:tr h="483704">
                <a:tc>
                  <a:txBody>
                    <a:bodyPr/>
                    <a:lstStyle/>
                    <a:p>
                      <a:r>
                        <a:rPr lang="en-US" sz="2400" dirty="0"/>
                        <a:t>Portability</a:t>
                      </a:r>
                    </a:p>
                  </a:txBody>
                  <a:tcPr/>
                </a:tc>
                <a:tc>
                  <a:txBody>
                    <a:bodyPr/>
                    <a:lstStyle/>
                    <a:p>
                      <a:r>
                        <a:rPr lang="en-US" sz="2400" dirty="0"/>
                        <a:t>OK</a:t>
                      </a:r>
                    </a:p>
                  </a:txBody>
                  <a:tcPr/>
                </a:tc>
                <a:tc>
                  <a:txBody>
                    <a:bodyPr/>
                    <a:lstStyle/>
                    <a:p>
                      <a:r>
                        <a:rPr lang="en-US" sz="2400" dirty="0"/>
                        <a:t>OK</a:t>
                      </a:r>
                    </a:p>
                  </a:txBody>
                  <a:tcPr/>
                </a:tc>
                <a:tc>
                  <a:txBody>
                    <a:bodyPr/>
                    <a:lstStyle/>
                    <a:p>
                      <a:r>
                        <a:rPr lang="en-US" sz="2400" dirty="0"/>
                        <a:t>Great</a:t>
                      </a:r>
                    </a:p>
                  </a:txBody>
                  <a:tcPr/>
                </a:tc>
                <a:extLst>
                  <a:ext uri="{0D108BD9-81ED-4DB2-BD59-A6C34878D82A}">
                    <a16:rowId xmlns:a16="http://schemas.microsoft.com/office/drawing/2014/main" val="110954172"/>
                  </a:ext>
                </a:extLst>
              </a:tr>
            </a:tbl>
          </a:graphicData>
        </a:graphic>
      </p:graphicFrame>
    </p:spTree>
    <p:extLst>
      <p:ext uri="{BB962C8B-B14F-4D97-AF65-F5344CB8AC3E}">
        <p14:creationId xmlns:p14="http://schemas.microsoft.com/office/powerpoint/2010/main" val="9387653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FD945-925D-4D72-150B-C22A71A57492}"/>
              </a:ext>
            </a:extLst>
          </p:cNvPr>
          <p:cNvSpPr>
            <a:spLocks noGrp="1"/>
          </p:cNvSpPr>
          <p:nvPr>
            <p:ph type="title"/>
          </p:nvPr>
        </p:nvSpPr>
        <p:spPr>
          <a:xfrm>
            <a:off x="508882" y="551291"/>
            <a:ext cx="3837831" cy="2244133"/>
          </a:xfrm>
        </p:spPr>
        <p:txBody>
          <a:bodyPr>
            <a:normAutofit/>
          </a:bodyPr>
          <a:lstStyle/>
          <a:p>
            <a:r>
              <a:rPr lang="en-US" dirty="0"/>
              <a:t>iPad/iPhone – Made by Apple</a:t>
            </a:r>
          </a:p>
        </p:txBody>
      </p:sp>
      <p:pic>
        <p:nvPicPr>
          <p:cNvPr id="5" name="Content Placeholder 4" descr="A picture containing electronics, gadget, communication device, portable communications device&#10;&#10;Description automatically generated">
            <a:extLst>
              <a:ext uri="{FF2B5EF4-FFF2-40B4-BE49-F238E27FC236}">
                <a16:creationId xmlns:a16="http://schemas.microsoft.com/office/drawing/2014/main" id="{6B94A804-2245-18C1-8DB1-772531360C6E}"/>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1294"/>
          <a:stretch/>
        </p:blipFill>
        <p:spPr>
          <a:xfrm>
            <a:off x="4346713" y="11"/>
            <a:ext cx="8652023" cy="7315189"/>
          </a:xfrm>
          <a:prstGeom prst="rect">
            <a:avLst/>
          </a:prstGeom>
        </p:spPr>
      </p:pic>
      <p:sp>
        <p:nvSpPr>
          <p:cNvPr id="6" name="TextBox 5">
            <a:extLst>
              <a:ext uri="{FF2B5EF4-FFF2-40B4-BE49-F238E27FC236}">
                <a16:creationId xmlns:a16="http://schemas.microsoft.com/office/drawing/2014/main" id="{3BAACA1A-E896-8A35-AAEB-743D7C00F9D9}"/>
              </a:ext>
            </a:extLst>
          </p:cNvPr>
          <p:cNvSpPr txBox="1"/>
          <p:nvPr/>
        </p:nvSpPr>
        <p:spPr>
          <a:xfrm>
            <a:off x="10674062" y="7101809"/>
            <a:ext cx="2324674" cy="207301"/>
          </a:xfrm>
          <a:prstGeom prst="rect">
            <a:avLst/>
          </a:prstGeom>
          <a:solidFill>
            <a:srgbClr val="000000"/>
          </a:solidFill>
        </p:spPr>
        <p:txBody>
          <a:bodyPr wrap="none" rtlCol="0">
            <a:spAutoFit/>
          </a:bodyPr>
          <a:lstStyle/>
          <a:p>
            <a:pPr algn="r">
              <a:spcAft>
                <a:spcPts val="640"/>
              </a:spcAft>
            </a:pPr>
            <a:r>
              <a:rPr lang="en-US" sz="747">
                <a:solidFill>
                  <a:srgbClr val="FFFFFF"/>
                </a:solidFill>
                <a:hlinkClick r:id="rId4" tooltip="https://tamilantablet.blogspot.com/2012/11/apple-ipad-4-wi-fi-cellular.html">
                  <a:extLst>
                    <a:ext uri="{A12FA001-AC4F-418D-AE19-62706E023703}">
                      <ahyp:hlinkClr xmlns:ahyp="http://schemas.microsoft.com/office/drawing/2018/hyperlinkcolor" val="tx"/>
                    </a:ext>
                  </a:extLst>
                </a:hlinkClick>
              </a:rPr>
              <a:t>This Photo</a:t>
            </a:r>
            <a:r>
              <a:rPr lang="en-US" sz="747">
                <a:solidFill>
                  <a:srgbClr val="FFFFFF"/>
                </a:solidFill>
              </a:rPr>
              <a:t> by Unknown Author is licensed under </a:t>
            </a:r>
            <a:r>
              <a:rPr lang="en-US" sz="747">
                <a:solidFill>
                  <a:srgbClr val="FFFFFF"/>
                </a:solidFill>
                <a:hlinkClick r:id="rId5" tooltip="https://creativecommons.org/licenses/by/3.0/">
                  <a:extLst>
                    <a:ext uri="{A12FA001-AC4F-418D-AE19-62706E023703}">
                      <ahyp:hlinkClr xmlns:ahyp="http://schemas.microsoft.com/office/drawing/2018/hyperlinkcolor" val="tx"/>
                    </a:ext>
                  </a:extLst>
                </a:hlinkClick>
              </a:rPr>
              <a:t>CC BY</a:t>
            </a:r>
            <a:endParaRPr lang="en-US" sz="747">
              <a:solidFill>
                <a:srgbClr val="FFFFFF"/>
              </a:solidFill>
            </a:endParaRPr>
          </a:p>
        </p:txBody>
      </p:sp>
    </p:spTree>
    <p:extLst>
      <p:ext uri="{BB962C8B-B14F-4D97-AF65-F5344CB8AC3E}">
        <p14:creationId xmlns:p14="http://schemas.microsoft.com/office/powerpoint/2010/main" val="2183665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Custom 5">
      <a:dk1>
        <a:sysClr val="windowText" lastClr="000000"/>
      </a:dk1>
      <a:lt1>
        <a:sysClr val="window" lastClr="FFFFFF"/>
      </a:lt1>
      <a:dk2>
        <a:srgbClr val="1D1A1D"/>
      </a:dk2>
      <a:lt2>
        <a:srgbClr val="F5F5F5"/>
      </a:lt2>
      <a:accent1>
        <a:srgbClr val="0070C0"/>
      </a:accent1>
      <a:accent2>
        <a:srgbClr val="1D1A1D"/>
      </a:accent2>
      <a:accent3>
        <a:srgbClr val="C00000"/>
      </a:accent3>
      <a:accent4>
        <a:srgbClr val="FFC000"/>
      </a:accent4>
      <a:accent5>
        <a:srgbClr val="000000"/>
      </a:accent5>
      <a:accent6>
        <a:srgbClr val="645135"/>
      </a:accent6>
      <a:hlink>
        <a:srgbClr val="439EB7"/>
      </a:hlink>
      <a:folHlink>
        <a:srgbClr val="835B8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roadband Connectivity Template 7" id="{901ECDE7-D2DD-1048-A5E9-8AA8CF3291F4}" vid="{5F62692F-4306-1944-BFEB-C31970E24E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FEA580AFA134449E6630B2A99B9C7C" ma:contentTypeVersion="29" ma:contentTypeDescription="Create a new document." ma:contentTypeScope="" ma:versionID="8f95e0de01acc4e84c17d9b90b01ce60">
  <xsd:schema xmlns:xsd="http://www.w3.org/2001/XMLSchema" xmlns:xs="http://www.w3.org/2001/XMLSchema" xmlns:p="http://schemas.microsoft.com/office/2006/metadata/properties" xmlns:ns2="4952b6e6-1201-4b83-9aa2-f3529dd868f3" xmlns:ns3="3357c18c-d4a0-41a0-9a16-012894502ed4" targetNamespace="http://schemas.microsoft.com/office/2006/metadata/properties" ma:root="true" ma:fieldsID="f2f636b8820754b88b27e0fe98f22188" ns2:_="" ns3:_="">
    <xsd:import namespace="4952b6e6-1201-4b83-9aa2-f3529dd868f3"/>
    <xsd:import namespace="3357c18c-d4a0-41a0-9a16-012894502ed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Leaders" minOccurs="0"/>
                <xsd:element ref="ns2:Members" minOccurs="0"/>
                <xsd:element ref="ns2:Member_Groups" minOccurs="0"/>
                <xsd:element ref="ns2:Distribution_Groups" minOccurs="0"/>
                <xsd:element ref="ns2:LMS_Mappings" minOccurs="0"/>
                <xsd:element ref="ns2:Invited_Leaders" minOccurs="0"/>
                <xsd:element ref="ns2:Invited_Members" minOccurs="0"/>
                <xsd:element ref="ns2:Self_Registration_Enabled" minOccurs="0"/>
                <xsd:element ref="ns2:Has_Leaders_Only_SectionGroup" minOccurs="0"/>
                <xsd:element ref="ns2:Is_Collaboration_Space_Locked" minOccurs="0"/>
                <xsd:element ref="ns2:IsNotebookLocked" minOccurs="0"/>
                <xsd:element ref="ns2:Teams_Channel_Section_Location"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52b6e6-1201-4b83-9aa2-f3529dd86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NotebookType" ma:index="12" nillable="true" ma:displayName="Notebook Type" ma:internalName="NotebookType">
      <xsd:simpleType>
        <xsd:restriction base="dms:Text"/>
      </xsd:simpleType>
    </xsd:element>
    <xsd:element name="FolderType" ma:index="13" nillable="true" ma:displayName="Folder Type" ma:internalName="FolderType">
      <xsd:simpleType>
        <xsd:restriction base="dms:Text"/>
      </xsd:simpleType>
    </xsd:element>
    <xsd:element name="CultureName" ma:index="14" nillable="true" ma:displayName="Culture Name" ma:internalName="CultureName">
      <xsd:simpleType>
        <xsd:restriction base="dms:Text"/>
      </xsd:simpleType>
    </xsd:element>
    <xsd:element name="AppVersion" ma:index="15" nillable="true" ma:displayName="App Version" ma:internalName="AppVersion">
      <xsd:simpleType>
        <xsd:restriction base="dms:Text"/>
      </xsd:simpleType>
    </xsd:element>
    <xsd:element name="TeamsChannelId" ma:index="16" nillable="true" ma:displayName="Teams Channel Id" ma:internalName="TeamsChannelId">
      <xsd:simpleType>
        <xsd:restriction base="dms:Text"/>
      </xsd:simpleType>
    </xsd:element>
    <xsd:element name="Owner" ma:index="17"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8" nillable="true" ma:displayName="Math Settings" ma:internalName="Math_Settings">
      <xsd:simpleType>
        <xsd:restriction base="dms:Text"/>
      </xsd:simpleType>
    </xsd:element>
    <xsd:element name="DefaultSectionNames" ma:index="19" nillable="true" ma:displayName="Default Section Names" ma:internalName="DefaultSectionNames">
      <xsd:simpleType>
        <xsd:restriction base="dms:Note">
          <xsd:maxLength value="255"/>
        </xsd:restriction>
      </xsd:simpleType>
    </xsd:element>
    <xsd:element name="Templates" ma:index="20" nillable="true" ma:displayName="Templates" ma:internalName="Templates">
      <xsd:simpleType>
        <xsd:restriction base="dms:Note">
          <xsd:maxLength value="255"/>
        </xsd:restriction>
      </xsd:simpleType>
    </xsd:element>
    <xsd:element name="Leaders" ma:index="21"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22"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23"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4" nillable="true" ma:displayName="Distribution Groups" ma:internalName="Distribution_Groups">
      <xsd:simpleType>
        <xsd:restriction base="dms:Note">
          <xsd:maxLength value="255"/>
        </xsd:restriction>
      </xsd:simpleType>
    </xsd:element>
    <xsd:element name="LMS_Mappings" ma:index="25" nillable="true" ma:displayName="LMS Mappings" ma:internalName="LMS_Mappings">
      <xsd:simpleType>
        <xsd:restriction base="dms:Note">
          <xsd:maxLength value="255"/>
        </xsd:restriction>
      </xsd:simpleType>
    </xsd:element>
    <xsd:element name="Invited_Leaders" ma:index="26" nillable="true" ma:displayName="Invited Leaders" ma:internalName="Invited_Leaders">
      <xsd:simpleType>
        <xsd:restriction base="dms:Note">
          <xsd:maxLength value="255"/>
        </xsd:restriction>
      </xsd:simpleType>
    </xsd:element>
    <xsd:element name="Invited_Members" ma:index="27" nillable="true" ma:displayName="Invited Members" ma:internalName="Invited_Members">
      <xsd:simpleType>
        <xsd:restriction base="dms:Note">
          <xsd:maxLength value="255"/>
        </xsd:restriction>
      </xsd:simpleType>
    </xsd:element>
    <xsd:element name="Self_Registration_Enabled" ma:index="28" nillable="true" ma:displayName="Self Registration Enabled" ma:internalName="Self_Registration_Enabled">
      <xsd:simpleType>
        <xsd:restriction base="dms:Boolean"/>
      </xsd:simpleType>
    </xsd:element>
    <xsd:element name="Has_Leaders_Only_SectionGroup" ma:index="29" nillable="true" ma:displayName="Has Leaders Only SectionGroup" ma:internalName="Has_Leaders_Only_SectionGroup">
      <xsd:simpleType>
        <xsd:restriction base="dms:Boolean"/>
      </xsd:simpleType>
    </xsd:element>
    <xsd:element name="Is_Collaboration_Space_Locked" ma:index="30" nillable="true" ma:displayName="Is Collaboration Space Locked" ma:internalName="Is_Collaboration_Space_Locked">
      <xsd:simpleType>
        <xsd:restriction base="dms:Boolean"/>
      </xsd:simpleType>
    </xsd:element>
    <xsd:element name="IsNotebookLocked" ma:index="31" nillable="true" ma:displayName="Is Notebook Locked" ma:internalName="IsNotebookLocked">
      <xsd:simpleType>
        <xsd:restriction base="dms:Boolean"/>
      </xsd:simpleType>
    </xsd:element>
    <xsd:element name="Teams_Channel_Section_Location" ma:index="32" nillable="true" ma:displayName="Teams Channel Section Location" ma:internalName="Teams_Channel_Section_Location">
      <xsd:simpleType>
        <xsd:restriction base="dms:Text"/>
      </xsd:simpleType>
    </xsd:element>
    <xsd:element name="MediaServiceDateTaken" ma:index="35" nillable="true" ma:displayName="MediaServiceDateTaken" ma:hidden="true" ma:internalName="MediaServiceDateTaken" ma:readOnly="true">
      <xsd:simpleType>
        <xsd:restriction base="dms:Text"/>
      </xsd:simpleType>
    </xsd:element>
    <xsd:element name="MediaLengthInSeconds" ma:index="36"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357c18c-d4a0-41a0-9a16-012894502ed4" elementFormDefault="qualified">
    <xsd:import namespace="http://schemas.microsoft.com/office/2006/documentManagement/types"/>
    <xsd:import namespace="http://schemas.microsoft.com/office/infopath/2007/PartnerControls"/>
    <xsd:element name="SharedWithUsers" ma:index="3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eamsChannelId xmlns="4952b6e6-1201-4b83-9aa2-f3529dd868f3" xsi:nil="true"/>
    <Leaders xmlns="4952b6e6-1201-4b83-9aa2-f3529dd868f3">
      <UserInfo>
        <DisplayName/>
        <AccountId xsi:nil="true"/>
        <AccountType/>
      </UserInfo>
    </Leaders>
    <Distribution_Groups xmlns="4952b6e6-1201-4b83-9aa2-f3529dd868f3" xsi:nil="true"/>
    <Math_Settings xmlns="4952b6e6-1201-4b83-9aa2-f3529dd868f3" xsi:nil="true"/>
    <Member_Groups xmlns="4952b6e6-1201-4b83-9aa2-f3529dd868f3">
      <UserInfo>
        <DisplayName/>
        <AccountId xsi:nil="true"/>
        <AccountType/>
      </UserInfo>
    </Member_Groups>
    <Self_Registration_Enabled xmlns="4952b6e6-1201-4b83-9aa2-f3529dd868f3" xsi:nil="true"/>
    <DefaultSectionNames xmlns="4952b6e6-1201-4b83-9aa2-f3529dd868f3" xsi:nil="true"/>
    <Invited_Members xmlns="4952b6e6-1201-4b83-9aa2-f3529dd868f3" xsi:nil="true"/>
    <Is_Collaboration_Space_Locked xmlns="4952b6e6-1201-4b83-9aa2-f3529dd868f3" xsi:nil="true"/>
    <Teams_Channel_Section_Location xmlns="4952b6e6-1201-4b83-9aa2-f3529dd868f3" xsi:nil="true"/>
    <CultureName xmlns="4952b6e6-1201-4b83-9aa2-f3529dd868f3" xsi:nil="true"/>
    <Owner xmlns="4952b6e6-1201-4b83-9aa2-f3529dd868f3">
      <UserInfo>
        <DisplayName/>
        <AccountId xsi:nil="true"/>
        <AccountType/>
      </UserInfo>
    </Owner>
    <Has_Leaders_Only_SectionGroup xmlns="4952b6e6-1201-4b83-9aa2-f3529dd868f3" xsi:nil="true"/>
    <AppVersion xmlns="4952b6e6-1201-4b83-9aa2-f3529dd868f3" xsi:nil="true"/>
    <LMS_Mappings xmlns="4952b6e6-1201-4b83-9aa2-f3529dd868f3" xsi:nil="true"/>
    <NotebookType xmlns="4952b6e6-1201-4b83-9aa2-f3529dd868f3" xsi:nil="true"/>
    <Invited_Leaders xmlns="4952b6e6-1201-4b83-9aa2-f3529dd868f3" xsi:nil="true"/>
    <IsNotebookLocked xmlns="4952b6e6-1201-4b83-9aa2-f3529dd868f3" xsi:nil="true"/>
    <FolderType xmlns="4952b6e6-1201-4b83-9aa2-f3529dd868f3" xsi:nil="true"/>
    <Templates xmlns="4952b6e6-1201-4b83-9aa2-f3529dd868f3" xsi:nil="true"/>
    <Members xmlns="4952b6e6-1201-4b83-9aa2-f3529dd868f3">
      <UserInfo>
        <DisplayName/>
        <AccountId xsi:nil="true"/>
        <AccountType/>
      </UserInfo>
    </Members>
  </documentManagement>
</p:properties>
</file>

<file path=customXml/itemProps1.xml><?xml version="1.0" encoding="utf-8"?>
<ds:datastoreItem xmlns:ds="http://schemas.openxmlformats.org/officeDocument/2006/customXml" ds:itemID="{34BC05E2-F731-4ADF-B1EE-73CA32848D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52b6e6-1201-4b83-9aa2-f3529dd868f3"/>
    <ds:schemaRef ds:uri="3357c18c-d4a0-41a0-9a16-012894502e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6E6E4E3-5785-4BDD-BBEE-6E739E5F0A6A}">
  <ds:schemaRefs>
    <ds:schemaRef ds:uri="http://schemas.microsoft.com/sharepoint/v3/contenttype/forms"/>
  </ds:schemaRefs>
</ds:datastoreItem>
</file>

<file path=customXml/itemProps3.xml><?xml version="1.0" encoding="utf-8"?>
<ds:datastoreItem xmlns:ds="http://schemas.openxmlformats.org/officeDocument/2006/customXml" ds:itemID="{8E4D6E3B-DF99-4DBB-B9AE-80C3F38EE84B}">
  <ds:schemaRefs>
    <ds:schemaRef ds:uri="http://purl.org/dc/elements/1.1/"/>
    <ds:schemaRef ds:uri="http://schemas.openxmlformats.org/package/2006/metadata/core-properties"/>
    <ds:schemaRef ds:uri="http://purl.org/dc/terms/"/>
    <ds:schemaRef ds:uri="http://purl.org/dc/dcmitype/"/>
    <ds:schemaRef ds:uri="http://schemas.microsoft.com/office/infopath/2007/PartnerControls"/>
    <ds:schemaRef ds:uri="http://schemas.microsoft.com/office/2006/documentManagement/types"/>
    <ds:schemaRef ds:uri="http://schemas.microsoft.com/office/2006/metadata/properties"/>
    <ds:schemaRef ds:uri="3357c18c-d4a0-41a0-9a16-012894502ed4"/>
    <ds:schemaRef ds:uri="4952b6e6-1201-4b83-9aa2-f3529dd868f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13133</TotalTime>
  <Words>5005</Words>
  <Application>Microsoft Office PowerPoint</Application>
  <PresentationFormat>Custom</PresentationFormat>
  <Paragraphs>684</Paragraphs>
  <Slides>36</Slides>
  <Notes>36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Calibri</vt:lpstr>
      <vt:lpstr>Arial</vt:lpstr>
      <vt:lpstr>League Spartan</vt:lpstr>
      <vt:lpstr>PlusJakartaSans</vt:lpstr>
      <vt:lpstr>Arial Black</vt:lpstr>
      <vt:lpstr>Open Sans</vt:lpstr>
      <vt:lpstr>Office Theme</vt:lpstr>
      <vt:lpstr>Smartphone and Tablet Training</vt:lpstr>
      <vt:lpstr>Bridging the Digital Divide Partners</vt:lpstr>
      <vt:lpstr>Author Acknowledgement</vt:lpstr>
      <vt:lpstr>Presenter Acknowledgement</vt:lpstr>
      <vt:lpstr>SmartPhone and  Tablet Training</vt:lpstr>
      <vt:lpstr>Structure of Today’s Session</vt:lpstr>
      <vt:lpstr>laptop, tablets, and smartphones</vt:lpstr>
      <vt:lpstr>PowerPoint Presentation</vt:lpstr>
      <vt:lpstr>iPad/iPhone – Made by Apple</vt:lpstr>
      <vt:lpstr>PowerPoint Presentation</vt:lpstr>
      <vt:lpstr>Android – Made by Google</vt:lpstr>
      <vt:lpstr>PowerPoint Presentation</vt:lpstr>
      <vt:lpstr>The Operating System</vt:lpstr>
      <vt:lpstr>IOS – iPhone Operating System</vt:lpstr>
      <vt:lpstr>Safari Browser</vt:lpstr>
      <vt:lpstr>Apple Maps</vt:lpstr>
      <vt:lpstr>App Store</vt:lpstr>
      <vt:lpstr>ANDROID</vt:lpstr>
      <vt:lpstr>Google Chrome Browser</vt:lpstr>
      <vt:lpstr>Google Maps</vt:lpstr>
      <vt:lpstr>Google Play Store</vt:lpstr>
      <vt:lpstr>Securing your Smartphone or Tablet With Biometrics and PIN</vt:lpstr>
      <vt:lpstr>The Basics  Turning on the smartphone or tablet</vt:lpstr>
      <vt:lpstr>The Home Screen</vt:lpstr>
      <vt:lpstr>Let’s Do It </vt:lpstr>
      <vt:lpstr>Using Gestures on IOS</vt:lpstr>
      <vt:lpstr>PowerPoint Presentation</vt:lpstr>
      <vt:lpstr>PowerPoint Presentation</vt:lpstr>
      <vt:lpstr>Smartphone and Tablet Training Advanced  Features </vt:lpstr>
      <vt:lpstr>Structure of Today’s Session</vt:lpstr>
      <vt:lpstr>Calendar App</vt:lpstr>
      <vt:lpstr>PowerPoint Presentation</vt:lpstr>
      <vt:lpstr>Accessibility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Broadband Connectivity Template 7</dc:title>
  <dc:creator>setup</dc:creator>
  <cp:lastModifiedBy>Kelly, Carmen</cp:lastModifiedBy>
  <cp:revision>230</cp:revision>
  <cp:lastPrinted>2022-04-05T14:11:51Z</cp:lastPrinted>
  <dcterms:created xsi:type="dcterms:W3CDTF">2006-08-16T00:00:00Z</dcterms:created>
  <dcterms:modified xsi:type="dcterms:W3CDTF">2023-10-02T16:42:20Z</dcterms:modified>
  <dc:identifier>DAEWtSqtgRI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0x01010057FEA580AFA134449E6630B2A99B9C7C</vt:lpwstr>
  </property>
</Properties>
</file>