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06_268AD4B.xml" ContentType="application/vnd.ms-powerpoint.comments+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09_9E4B4FD3.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0"/>
  </p:notesMasterIdLst>
  <p:sldIdLst>
    <p:sldId id="363" r:id="rId5"/>
    <p:sldId id="373" r:id="rId6"/>
    <p:sldId id="371" r:id="rId7"/>
    <p:sldId id="422" r:id="rId8"/>
    <p:sldId id="297" r:id="rId9"/>
    <p:sldId id="299" r:id="rId10"/>
    <p:sldId id="380" r:id="rId11"/>
    <p:sldId id="258" r:id="rId12"/>
    <p:sldId id="259" r:id="rId13"/>
    <p:sldId id="374" r:id="rId14"/>
    <p:sldId id="261" r:id="rId15"/>
    <p:sldId id="260" r:id="rId16"/>
    <p:sldId id="262" r:id="rId17"/>
    <p:sldId id="263" r:id="rId18"/>
    <p:sldId id="264" r:id="rId19"/>
    <p:sldId id="375" r:id="rId20"/>
    <p:sldId id="265" r:id="rId21"/>
    <p:sldId id="269" r:id="rId22"/>
    <p:sldId id="282" r:id="rId23"/>
    <p:sldId id="266" r:id="rId24"/>
    <p:sldId id="425" r:id="rId25"/>
    <p:sldId id="424" r:id="rId26"/>
    <p:sldId id="426" r:id="rId27"/>
    <p:sldId id="427" r:id="rId28"/>
    <p:sldId id="274" r:id="rId29"/>
    <p:sldId id="272" r:id="rId30"/>
    <p:sldId id="428" r:id="rId31"/>
    <p:sldId id="275" r:id="rId32"/>
    <p:sldId id="277" r:id="rId33"/>
    <p:sldId id="276" r:id="rId34"/>
    <p:sldId id="279" r:id="rId35"/>
    <p:sldId id="280" r:id="rId36"/>
    <p:sldId id="283" r:id="rId37"/>
    <p:sldId id="284" r:id="rId38"/>
    <p:sldId id="281" r:id="rId39"/>
    <p:sldId id="285" r:id="rId40"/>
    <p:sldId id="429" r:id="rId41"/>
    <p:sldId id="288" r:id="rId42"/>
    <p:sldId id="287" r:id="rId43"/>
    <p:sldId id="289" r:id="rId44"/>
    <p:sldId id="290" r:id="rId45"/>
    <p:sldId id="292" r:id="rId46"/>
    <p:sldId id="291" r:id="rId47"/>
    <p:sldId id="423" r:id="rId48"/>
    <p:sldId id="294" r:id="rId49"/>
    <p:sldId id="377" r:id="rId50"/>
    <p:sldId id="295" r:id="rId51"/>
    <p:sldId id="378" r:id="rId52"/>
    <p:sldId id="270" r:id="rId53"/>
    <p:sldId id="267" r:id="rId54"/>
    <p:sldId id="268" r:id="rId55"/>
    <p:sldId id="379" r:id="rId56"/>
    <p:sldId id="382" r:id="rId57"/>
    <p:sldId id="300" r:id="rId58"/>
    <p:sldId id="391" r:id="rId59"/>
  </p:sldIdLst>
  <p:sldSz cx="13004800" cy="7315200"/>
  <p:notesSz cx="7010400" cy="9296400"/>
  <p:embeddedFontLst>
    <p:embeddedFont>
      <p:font typeface="Amatemora" panose="02000500000000000000" pitchFamily="2" charset="0"/>
      <p:regular r:id="rId61"/>
    </p:embeddedFont>
    <p:embeddedFont>
      <p:font typeface="Arial Black" panose="020B0A04020102020204" pitchFamily="34" charset="0"/>
      <p:bold r:id="rId62"/>
    </p:embeddedFont>
    <p:embeddedFont>
      <p:font typeface="Calibri" panose="020F0502020204030204" pitchFamily="34" charset="0"/>
      <p:regular r:id="rId63"/>
      <p:bold r:id="rId64"/>
      <p:italic r:id="rId65"/>
      <p:boldItalic r:id="rId66"/>
    </p:embeddedFont>
    <p:embeddedFont>
      <p:font typeface="League Spartan" pitchFamily="2" charset="0"/>
      <p:regular r:id="rId67"/>
      <p:bold r:id="rId68"/>
    </p:embeddedFont>
    <p:embeddedFont>
      <p:font typeface="Open Sans" panose="020B060603050402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371"/>
            <p14:sldId id="422"/>
            <p14:sldId id="297"/>
            <p14:sldId id="299"/>
            <p14:sldId id="380"/>
            <p14:sldId id="258"/>
            <p14:sldId id="259"/>
            <p14:sldId id="374"/>
            <p14:sldId id="261"/>
            <p14:sldId id="260"/>
            <p14:sldId id="262"/>
            <p14:sldId id="263"/>
            <p14:sldId id="264"/>
            <p14:sldId id="375"/>
            <p14:sldId id="265"/>
            <p14:sldId id="269"/>
            <p14:sldId id="282"/>
            <p14:sldId id="266"/>
            <p14:sldId id="425"/>
            <p14:sldId id="424"/>
            <p14:sldId id="426"/>
            <p14:sldId id="427"/>
            <p14:sldId id="274"/>
            <p14:sldId id="272"/>
            <p14:sldId id="428"/>
            <p14:sldId id="275"/>
            <p14:sldId id="277"/>
            <p14:sldId id="276"/>
            <p14:sldId id="279"/>
            <p14:sldId id="280"/>
            <p14:sldId id="283"/>
            <p14:sldId id="284"/>
            <p14:sldId id="281"/>
            <p14:sldId id="285"/>
            <p14:sldId id="429"/>
            <p14:sldId id="288"/>
            <p14:sldId id="287"/>
            <p14:sldId id="289"/>
            <p14:sldId id="290"/>
            <p14:sldId id="292"/>
            <p14:sldId id="291"/>
            <p14:sldId id="423"/>
            <p14:sldId id="294"/>
            <p14:sldId id="377"/>
            <p14:sldId id="295"/>
            <p14:sldId id="378"/>
            <p14:sldId id="270"/>
            <p14:sldId id="267"/>
            <p14:sldId id="268"/>
            <p14:sldId id="379"/>
            <p14:sldId id="382"/>
            <p14:sldId id="300"/>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21467-0E26-B1B6-0C75-CF28932CA90B}" name="Kelly, Carmen" initials="KC" userId="S::ckg28@msstate.edu::dacace38-25c7-4cb4-8248-e337e633b3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ABD"/>
    <a:srgbClr val="0070C0"/>
    <a:srgbClr val="F9FBFD"/>
    <a:srgbClr val="FCFDFE"/>
    <a:srgbClr val="EEF3FC"/>
    <a:srgbClr val="EBF6FF"/>
    <a:srgbClr val="E5F8FF"/>
    <a:srgbClr val="3D3D3D"/>
    <a:srgbClr val="6E6E6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1333" autoAdjust="0"/>
  </p:normalViewPr>
  <p:slideViewPr>
    <p:cSldViewPr>
      <p:cViewPr varScale="1">
        <p:scale>
          <a:sx n="89" d="100"/>
          <a:sy n="89" d="100"/>
        </p:scale>
        <p:origin x="1690" y="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3.fntdata"/><Relationship Id="rId68" Type="http://schemas.openxmlformats.org/officeDocument/2006/relationships/font" Target="fonts/font8.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6.fntdata"/><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1.fntdata"/><Relationship Id="rId2" Type="http://schemas.openxmlformats.org/officeDocument/2006/relationships/customXml" Target="../customXml/item2.xml"/><Relationship Id="rId29" Type="http://schemas.openxmlformats.org/officeDocument/2006/relationships/slide" Target="slides/slide25.xml"/></Relationships>
</file>

<file path=ppt/comments/modernComment_106_268AD4B.xml><?xml version="1.0" encoding="utf-8"?>
<p188:cmLst xmlns:a="http://schemas.openxmlformats.org/drawingml/2006/main" xmlns:r="http://schemas.openxmlformats.org/officeDocument/2006/relationships" xmlns:p188="http://schemas.microsoft.com/office/powerpoint/2018/8/main">
  <p188:cm id="{422375FC-6A6D-4903-8D8D-320A4DE59092}" authorId="{C4D21467-0E26-B1B6-0C75-CF28932CA90B}" created="2023-09-11T21:27:05.746">
    <pc:sldMkLst xmlns:pc="http://schemas.microsoft.com/office/powerpoint/2013/main/command">
      <pc:docMk/>
      <pc:sldMk cId="40414539" sldId="262"/>
    </pc:sldMkLst>
    <p188:txBody>
      <a:bodyPr/>
      <a:lstStyle/>
      <a:p>
        <a:r>
          <a:rPr lang="en-US"/>
          <a:t>I think this page would work best as a handout. </a:t>
        </a:r>
      </a:p>
    </p188:txBody>
  </p188:cm>
</p188:cmLst>
</file>

<file path=ppt/comments/modernComment_109_9E4B4FD3.xml><?xml version="1.0" encoding="utf-8"?>
<p188:cmLst xmlns:a="http://schemas.openxmlformats.org/drawingml/2006/main" xmlns:r="http://schemas.openxmlformats.org/officeDocument/2006/relationships" xmlns:p188="http://schemas.microsoft.com/office/powerpoint/2018/8/main">
  <p188:cm id="{DCF03158-608B-41DB-9EC4-8C129D0CA14A}" authorId="{C4D21467-0E26-B1B6-0C75-CF28932CA90B}" created="2023-09-06T21:45:16.559">
    <ac:deMkLst xmlns:ac="http://schemas.microsoft.com/office/drawing/2013/main/command">
      <pc:docMk xmlns:pc="http://schemas.microsoft.com/office/powerpoint/2013/main/command"/>
      <pc:sldMk xmlns:pc="http://schemas.microsoft.com/office/powerpoint/2013/main/command" cId="2655735763" sldId="265"/>
      <ac:picMk id="2" creationId="{82E073E2-FE33-2662-89D7-9B30396F0631}"/>
    </ac:deMkLst>
    <p188:txBody>
      <a:bodyPr/>
      <a:lstStyle/>
      <a:p>
        <a:r>
          <a:rPr lang="en-US"/>
          <a:t>Needs a clearer image</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923D-1E0F-4E06-848D-F5A0937ACEDB}" type="doc">
      <dgm:prSet loTypeId="urn:microsoft.com/office/officeart/2005/8/layout/process4" loCatId="process" qsTypeId="urn:microsoft.com/office/officeart/2005/8/quickstyle/3d3" qsCatId="3D" csTypeId="urn:microsoft.com/office/officeart/2005/8/colors/colorful2" csCatId="colorful" phldr="1"/>
      <dgm:spPr/>
      <dgm:t>
        <a:bodyPr/>
        <a:lstStyle/>
        <a:p>
          <a:endParaRPr lang="en-US"/>
        </a:p>
      </dgm:t>
    </dgm:pt>
    <dgm:pt modelId="{8413DCAD-449C-4314-BFA5-32698C44D0B3}">
      <dgm:prSet phldrT="[Text]"/>
      <dgm:spPr>
        <a:solidFill>
          <a:schemeClr val="accent1"/>
        </a:solidFill>
      </dgm:spPr>
      <dgm:t>
        <a:bodyPr/>
        <a:lstStyle/>
        <a:p>
          <a:r>
            <a:rPr lang="en-US" dirty="0"/>
            <a:t>What is Word Processing</a:t>
          </a:r>
        </a:p>
      </dgm:t>
    </dgm:pt>
    <dgm:pt modelId="{3CEC0A5A-9923-49BA-8660-C8EA35770502}" type="parTrans" cxnId="{64CF251F-DF99-4305-B7B4-18939E9D5B0C}">
      <dgm:prSet/>
      <dgm:spPr/>
      <dgm:t>
        <a:bodyPr/>
        <a:lstStyle/>
        <a:p>
          <a:endParaRPr lang="en-US"/>
        </a:p>
      </dgm:t>
    </dgm:pt>
    <dgm:pt modelId="{1B474302-8125-47CF-92FC-5CFC51FCC53B}" type="sibTrans" cxnId="{64CF251F-DF99-4305-B7B4-18939E9D5B0C}">
      <dgm:prSet/>
      <dgm:spPr/>
      <dgm:t>
        <a:bodyPr/>
        <a:lstStyle/>
        <a:p>
          <a:endParaRPr lang="en-US"/>
        </a:p>
      </dgm:t>
    </dgm:pt>
    <dgm:pt modelId="{341C2255-1B2C-4761-B752-AF65CBAA9D75}">
      <dgm:prSet phldrT="[Text]"/>
      <dgm:spPr/>
      <dgm:t>
        <a:bodyPr/>
        <a:lstStyle/>
        <a:p>
          <a:r>
            <a:rPr lang="en-US" dirty="0"/>
            <a:t>Specific Functions of Word</a:t>
          </a:r>
        </a:p>
      </dgm:t>
    </dgm:pt>
    <dgm:pt modelId="{BC216B38-0C4A-476B-B77B-3A7F42B72992}" type="parTrans" cxnId="{0E825F1C-485F-4626-926C-0398153CE010}">
      <dgm:prSet/>
      <dgm:spPr/>
      <dgm:t>
        <a:bodyPr/>
        <a:lstStyle/>
        <a:p>
          <a:endParaRPr lang="en-US"/>
        </a:p>
      </dgm:t>
    </dgm:pt>
    <dgm:pt modelId="{33AE4F4C-B850-4F52-965C-AAFFBADA41B4}" type="sibTrans" cxnId="{0E825F1C-485F-4626-926C-0398153CE010}">
      <dgm:prSet/>
      <dgm:spPr/>
      <dgm:t>
        <a:bodyPr/>
        <a:lstStyle/>
        <a:p>
          <a:endParaRPr lang="en-US"/>
        </a:p>
      </dgm:t>
    </dgm:pt>
    <dgm:pt modelId="{0385E7AF-F5AA-4614-A912-FDEB99AB2B1B}">
      <dgm:prSet phldrT="[Text]" custT="1"/>
      <dgm:spPr/>
      <dgm:t>
        <a:bodyPr/>
        <a:lstStyle/>
        <a:p>
          <a:r>
            <a:rPr lang="en-US" sz="2600" kern="1200" dirty="0">
              <a:latin typeface="Calibri" panose="020F0502020204030204"/>
              <a:ea typeface="+mn-ea"/>
              <a:cs typeface="+mn-cs"/>
            </a:rPr>
            <a:t>Practice Exercise</a:t>
          </a:r>
        </a:p>
      </dgm:t>
    </dgm:pt>
    <dgm:pt modelId="{4CB1C628-4CBD-423F-B137-6536829E3CE8}" type="parTrans" cxnId="{6275E71E-1E2E-4797-A295-AE79205D7CDC}">
      <dgm:prSet/>
      <dgm:spPr/>
      <dgm:t>
        <a:bodyPr/>
        <a:lstStyle/>
        <a:p>
          <a:endParaRPr lang="en-US"/>
        </a:p>
      </dgm:t>
    </dgm:pt>
    <dgm:pt modelId="{D1F166D7-216E-43C2-BAE2-E7A10573A1AC}" type="sibTrans" cxnId="{6275E71E-1E2E-4797-A295-AE79205D7CDC}">
      <dgm:prSet/>
      <dgm:spPr/>
      <dgm:t>
        <a:bodyPr/>
        <a:lstStyle/>
        <a:p>
          <a:endParaRPr lang="en-US"/>
        </a:p>
      </dgm:t>
    </dgm:pt>
    <dgm:pt modelId="{7DB2296D-1D72-47BF-A35C-F2767CD12CD7}">
      <dgm:prSet/>
      <dgm:spPr>
        <a:solidFill>
          <a:schemeClr val="accent3"/>
        </a:solidFill>
      </dgm:spPr>
      <dgm:t>
        <a:bodyPr/>
        <a:lstStyle/>
        <a:p>
          <a:r>
            <a:rPr lang="en-US" dirty="0"/>
            <a:t>Specific Functions of Word</a:t>
          </a:r>
        </a:p>
      </dgm:t>
    </dgm:pt>
    <dgm:pt modelId="{9E845BD1-8D12-435E-BC62-2F6CA1241AF5}" type="parTrans" cxnId="{B1640F7D-E801-4560-A6F1-919DEF9F53FF}">
      <dgm:prSet/>
      <dgm:spPr/>
      <dgm:t>
        <a:bodyPr/>
        <a:lstStyle/>
        <a:p>
          <a:endParaRPr lang="en-US"/>
        </a:p>
      </dgm:t>
    </dgm:pt>
    <dgm:pt modelId="{32E8A277-B4DD-460C-8696-506C334E6CE6}" type="sibTrans" cxnId="{B1640F7D-E801-4560-A6F1-919DEF9F53FF}">
      <dgm:prSet/>
      <dgm:spPr/>
      <dgm:t>
        <a:bodyPr/>
        <a:lstStyle/>
        <a:p>
          <a:endParaRPr lang="en-US"/>
        </a:p>
      </dgm:t>
    </dgm:pt>
    <dgm:pt modelId="{5BF2BB53-E9C8-4C65-8967-2F4481EEC0A2}">
      <dgm:prSet/>
      <dgm:spPr/>
      <dgm:t>
        <a:bodyPr/>
        <a:lstStyle/>
        <a:p>
          <a:r>
            <a:rPr lang="en-US" dirty="0"/>
            <a:t>Practice Exercise</a:t>
          </a:r>
        </a:p>
      </dgm:t>
    </dgm:pt>
    <dgm:pt modelId="{89DFC073-C3E6-4E80-BD11-3B9716C0812B}" type="parTrans" cxnId="{7B999E61-D75B-4C76-9789-6E35ACD5E40A}">
      <dgm:prSet/>
      <dgm:spPr/>
      <dgm:t>
        <a:bodyPr/>
        <a:lstStyle/>
        <a:p>
          <a:endParaRPr lang="en-US"/>
        </a:p>
      </dgm:t>
    </dgm:pt>
    <dgm:pt modelId="{72B64EE2-ABFE-4756-A47E-71BB6EA40E93}" type="sibTrans" cxnId="{7B999E61-D75B-4C76-9789-6E35ACD5E40A}">
      <dgm:prSet/>
      <dgm:spPr/>
      <dgm:t>
        <a:bodyPr/>
        <a:lstStyle/>
        <a:p>
          <a:endParaRPr lang="en-US"/>
        </a:p>
      </dgm:t>
    </dgm:pt>
    <dgm:pt modelId="{22105838-5661-4B16-81A1-18C3EB9DEB19}" type="pres">
      <dgm:prSet presAssocID="{A67B923D-1E0F-4E06-848D-F5A0937ACEDB}" presName="Name0" presStyleCnt="0">
        <dgm:presLayoutVars>
          <dgm:dir/>
          <dgm:animLvl val="lvl"/>
          <dgm:resizeHandles val="exact"/>
        </dgm:presLayoutVars>
      </dgm:prSet>
      <dgm:spPr/>
    </dgm:pt>
    <dgm:pt modelId="{12D492A4-A412-468C-8F2A-6E8FE0D3A60E}" type="pres">
      <dgm:prSet presAssocID="{5BF2BB53-E9C8-4C65-8967-2F4481EEC0A2}" presName="boxAndChildren" presStyleCnt="0"/>
      <dgm:spPr/>
    </dgm:pt>
    <dgm:pt modelId="{D23A15C1-F393-4EC1-BEB8-9BC5C61F612F}" type="pres">
      <dgm:prSet presAssocID="{5BF2BB53-E9C8-4C65-8967-2F4481EEC0A2}" presName="parentTextBox" presStyleLbl="node1" presStyleIdx="0" presStyleCnt="5"/>
      <dgm:spPr/>
    </dgm:pt>
    <dgm:pt modelId="{3E071398-34F9-4F24-BC5B-E34049773338}" type="pres">
      <dgm:prSet presAssocID="{32E8A277-B4DD-460C-8696-506C334E6CE6}" presName="sp" presStyleCnt="0"/>
      <dgm:spPr/>
    </dgm:pt>
    <dgm:pt modelId="{1E429D14-40D0-4CA8-AF47-158E67545F24}" type="pres">
      <dgm:prSet presAssocID="{7DB2296D-1D72-47BF-A35C-F2767CD12CD7}" presName="arrowAndChildren" presStyleCnt="0"/>
      <dgm:spPr/>
    </dgm:pt>
    <dgm:pt modelId="{E48A3CCE-759C-4B32-879F-8790CD2D5FF3}" type="pres">
      <dgm:prSet presAssocID="{7DB2296D-1D72-47BF-A35C-F2767CD12CD7}" presName="parentTextArrow" presStyleLbl="node1" presStyleIdx="1" presStyleCnt="5"/>
      <dgm:spPr/>
    </dgm:pt>
    <dgm:pt modelId="{C1852FFC-ED7A-4730-B8DF-DEDC44CA6F72}" type="pres">
      <dgm:prSet presAssocID="{D1F166D7-216E-43C2-BAE2-E7A10573A1AC}" presName="sp" presStyleCnt="0"/>
      <dgm:spPr/>
    </dgm:pt>
    <dgm:pt modelId="{95CD8EA2-BA96-481E-987E-4371E37218EF}" type="pres">
      <dgm:prSet presAssocID="{0385E7AF-F5AA-4614-A912-FDEB99AB2B1B}" presName="arrowAndChildren" presStyleCnt="0"/>
      <dgm:spPr/>
    </dgm:pt>
    <dgm:pt modelId="{CC6D76D5-F40C-40E2-9564-61AEBC953F6F}" type="pres">
      <dgm:prSet presAssocID="{0385E7AF-F5AA-4614-A912-FDEB99AB2B1B}" presName="parentTextArrow" presStyleLbl="node1" presStyleIdx="2" presStyleCnt="5" custLinFactNeighborY="-5801"/>
      <dgm:spPr/>
    </dgm:pt>
    <dgm:pt modelId="{43CB88F3-5762-460A-A462-B19B4F419152}" type="pres">
      <dgm:prSet presAssocID="{33AE4F4C-B850-4F52-965C-AAFFBADA41B4}" presName="sp" presStyleCnt="0"/>
      <dgm:spPr/>
    </dgm:pt>
    <dgm:pt modelId="{91BDFA2E-1348-47B4-8177-737A85B8C362}" type="pres">
      <dgm:prSet presAssocID="{341C2255-1B2C-4761-B752-AF65CBAA9D75}" presName="arrowAndChildren" presStyleCnt="0"/>
      <dgm:spPr/>
    </dgm:pt>
    <dgm:pt modelId="{063562CB-38FF-4811-A4B1-6AAA7DBEF326}" type="pres">
      <dgm:prSet presAssocID="{341C2255-1B2C-4761-B752-AF65CBAA9D75}" presName="parentTextArrow" presStyleLbl="node1" presStyleIdx="3" presStyleCnt="5"/>
      <dgm:spPr/>
    </dgm:pt>
    <dgm:pt modelId="{A31DDDCB-5778-4311-9B18-48E1EB84BEDB}" type="pres">
      <dgm:prSet presAssocID="{1B474302-8125-47CF-92FC-5CFC51FCC53B}" presName="sp" presStyleCnt="0"/>
      <dgm:spPr/>
    </dgm:pt>
    <dgm:pt modelId="{6BC4825C-5583-40B9-8DF7-D4CC83D9E28F}" type="pres">
      <dgm:prSet presAssocID="{8413DCAD-449C-4314-BFA5-32698C44D0B3}" presName="arrowAndChildren" presStyleCnt="0"/>
      <dgm:spPr/>
    </dgm:pt>
    <dgm:pt modelId="{54FC4721-B3A6-4126-8B2C-EF4B7260752A}" type="pres">
      <dgm:prSet presAssocID="{8413DCAD-449C-4314-BFA5-32698C44D0B3}" presName="parentTextArrow" presStyleLbl="node1" presStyleIdx="4" presStyleCnt="5" custLinFactNeighborY="-221"/>
      <dgm:spPr/>
    </dgm:pt>
  </dgm:ptLst>
  <dgm:cxnLst>
    <dgm:cxn modelId="{0E825F1C-485F-4626-926C-0398153CE010}" srcId="{A67B923D-1E0F-4E06-848D-F5A0937ACEDB}" destId="{341C2255-1B2C-4761-B752-AF65CBAA9D75}" srcOrd="1" destOrd="0" parTransId="{BC216B38-0C4A-476B-B77B-3A7F42B72992}" sibTransId="{33AE4F4C-B850-4F52-965C-AAFFBADA41B4}"/>
    <dgm:cxn modelId="{6275E71E-1E2E-4797-A295-AE79205D7CDC}" srcId="{A67B923D-1E0F-4E06-848D-F5A0937ACEDB}" destId="{0385E7AF-F5AA-4614-A912-FDEB99AB2B1B}" srcOrd="2" destOrd="0" parTransId="{4CB1C628-4CBD-423F-B137-6536829E3CE8}" sibTransId="{D1F166D7-216E-43C2-BAE2-E7A10573A1AC}"/>
    <dgm:cxn modelId="{64CF251F-DF99-4305-B7B4-18939E9D5B0C}" srcId="{A67B923D-1E0F-4E06-848D-F5A0937ACEDB}" destId="{8413DCAD-449C-4314-BFA5-32698C44D0B3}" srcOrd="0" destOrd="0" parTransId="{3CEC0A5A-9923-49BA-8660-C8EA35770502}" sibTransId="{1B474302-8125-47CF-92FC-5CFC51FCC53B}"/>
    <dgm:cxn modelId="{7B999E61-D75B-4C76-9789-6E35ACD5E40A}" srcId="{A67B923D-1E0F-4E06-848D-F5A0937ACEDB}" destId="{5BF2BB53-E9C8-4C65-8967-2F4481EEC0A2}" srcOrd="4" destOrd="0" parTransId="{89DFC073-C3E6-4E80-BD11-3B9716C0812B}" sibTransId="{72B64EE2-ABFE-4756-A47E-71BB6EA40E93}"/>
    <dgm:cxn modelId="{B77FE546-5DEA-43B5-A05C-8CB385BCD058}" type="presOf" srcId="{7DB2296D-1D72-47BF-A35C-F2767CD12CD7}" destId="{E48A3CCE-759C-4B32-879F-8790CD2D5FF3}" srcOrd="0" destOrd="0" presId="urn:microsoft.com/office/officeart/2005/8/layout/process4"/>
    <dgm:cxn modelId="{B1640F7D-E801-4560-A6F1-919DEF9F53FF}" srcId="{A67B923D-1E0F-4E06-848D-F5A0937ACEDB}" destId="{7DB2296D-1D72-47BF-A35C-F2767CD12CD7}" srcOrd="3" destOrd="0" parTransId="{9E845BD1-8D12-435E-BC62-2F6CA1241AF5}" sibTransId="{32E8A277-B4DD-460C-8696-506C334E6CE6}"/>
    <dgm:cxn modelId="{AC06EF97-C419-4E43-AA99-8B7A0C4EABD5}" type="presOf" srcId="{5BF2BB53-E9C8-4C65-8967-2F4481EEC0A2}" destId="{D23A15C1-F393-4EC1-BEB8-9BC5C61F612F}" srcOrd="0" destOrd="0" presId="urn:microsoft.com/office/officeart/2005/8/layout/process4"/>
    <dgm:cxn modelId="{E0C99E9E-C704-4E2A-B43D-16B41FC046E9}" type="presOf" srcId="{341C2255-1B2C-4761-B752-AF65CBAA9D75}" destId="{063562CB-38FF-4811-A4B1-6AAA7DBEF326}" srcOrd="0" destOrd="0" presId="urn:microsoft.com/office/officeart/2005/8/layout/process4"/>
    <dgm:cxn modelId="{DFA4E7A6-D320-4577-9CFB-6F57E8C1FD43}" type="presOf" srcId="{0385E7AF-F5AA-4614-A912-FDEB99AB2B1B}" destId="{CC6D76D5-F40C-40E2-9564-61AEBC953F6F}" srcOrd="0" destOrd="0" presId="urn:microsoft.com/office/officeart/2005/8/layout/process4"/>
    <dgm:cxn modelId="{DC8F2CF2-D346-470A-865B-341730FBB924}" type="presOf" srcId="{A67B923D-1E0F-4E06-848D-F5A0937ACEDB}" destId="{22105838-5661-4B16-81A1-18C3EB9DEB19}" srcOrd="0" destOrd="0" presId="urn:microsoft.com/office/officeart/2005/8/layout/process4"/>
    <dgm:cxn modelId="{77121AF6-6B7C-4363-BB44-E3CB6365B82E}" type="presOf" srcId="{8413DCAD-449C-4314-BFA5-32698C44D0B3}" destId="{54FC4721-B3A6-4126-8B2C-EF4B7260752A}" srcOrd="0" destOrd="0" presId="urn:microsoft.com/office/officeart/2005/8/layout/process4"/>
    <dgm:cxn modelId="{95263705-F1F9-4435-8219-8F73B7708102}" type="presParOf" srcId="{22105838-5661-4B16-81A1-18C3EB9DEB19}" destId="{12D492A4-A412-468C-8F2A-6E8FE0D3A60E}" srcOrd="0" destOrd="0" presId="urn:microsoft.com/office/officeart/2005/8/layout/process4"/>
    <dgm:cxn modelId="{C59E1218-A278-4C89-BD67-64A839A8940F}" type="presParOf" srcId="{12D492A4-A412-468C-8F2A-6E8FE0D3A60E}" destId="{D23A15C1-F393-4EC1-BEB8-9BC5C61F612F}" srcOrd="0" destOrd="0" presId="urn:microsoft.com/office/officeart/2005/8/layout/process4"/>
    <dgm:cxn modelId="{407069E6-FF91-424B-A3E7-FC77D2F6A580}" type="presParOf" srcId="{22105838-5661-4B16-81A1-18C3EB9DEB19}" destId="{3E071398-34F9-4F24-BC5B-E34049773338}" srcOrd="1" destOrd="0" presId="urn:microsoft.com/office/officeart/2005/8/layout/process4"/>
    <dgm:cxn modelId="{8E3749DB-47C5-4BFF-B717-883BCA2927A3}" type="presParOf" srcId="{22105838-5661-4B16-81A1-18C3EB9DEB19}" destId="{1E429D14-40D0-4CA8-AF47-158E67545F24}" srcOrd="2" destOrd="0" presId="urn:microsoft.com/office/officeart/2005/8/layout/process4"/>
    <dgm:cxn modelId="{ADB5C08A-B0FE-4102-8780-27E2F74D720A}" type="presParOf" srcId="{1E429D14-40D0-4CA8-AF47-158E67545F24}" destId="{E48A3CCE-759C-4B32-879F-8790CD2D5FF3}" srcOrd="0" destOrd="0" presId="urn:microsoft.com/office/officeart/2005/8/layout/process4"/>
    <dgm:cxn modelId="{990202CC-3A0E-4B8F-A973-26CF1C33C0E7}" type="presParOf" srcId="{22105838-5661-4B16-81A1-18C3EB9DEB19}" destId="{C1852FFC-ED7A-4730-B8DF-DEDC44CA6F72}" srcOrd="3" destOrd="0" presId="urn:microsoft.com/office/officeart/2005/8/layout/process4"/>
    <dgm:cxn modelId="{69E74FC4-8F3A-4FAC-8C28-DBCDDF7C45DF}" type="presParOf" srcId="{22105838-5661-4B16-81A1-18C3EB9DEB19}" destId="{95CD8EA2-BA96-481E-987E-4371E37218EF}" srcOrd="4" destOrd="0" presId="urn:microsoft.com/office/officeart/2005/8/layout/process4"/>
    <dgm:cxn modelId="{884B787D-CCE2-4867-B701-3AEBA5E56E44}" type="presParOf" srcId="{95CD8EA2-BA96-481E-987E-4371E37218EF}" destId="{CC6D76D5-F40C-40E2-9564-61AEBC953F6F}" srcOrd="0" destOrd="0" presId="urn:microsoft.com/office/officeart/2005/8/layout/process4"/>
    <dgm:cxn modelId="{E9C53C71-4BAF-40CF-A236-457CBCAA1914}" type="presParOf" srcId="{22105838-5661-4B16-81A1-18C3EB9DEB19}" destId="{43CB88F3-5762-460A-A462-B19B4F419152}" srcOrd="5" destOrd="0" presId="urn:microsoft.com/office/officeart/2005/8/layout/process4"/>
    <dgm:cxn modelId="{6819262E-CF50-4916-B287-00062027D5B6}" type="presParOf" srcId="{22105838-5661-4B16-81A1-18C3EB9DEB19}" destId="{91BDFA2E-1348-47B4-8177-737A85B8C362}" srcOrd="6" destOrd="0" presId="urn:microsoft.com/office/officeart/2005/8/layout/process4"/>
    <dgm:cxn modelId="{1C1E64B5-31BF-43D2-A4FB-9C3E5CBAF4EB}" type="presParOf" srcId="{91BDFA2E-1348-47B4-8177-737A85B8C362}" destId="{063562CB-38FF-4811-A4B1-6AAA7DBEF326}" srcOrd="0" destOrd="0" presId="urn:microsoft.com/office/officeart/2005/8/layout/process4"/>
    <dgm:cxn modelId="{F5A44CAE-6AF4-4F8E-AB64-88BC7BD2C416}" type="presParOf" srcId="{22105838-5661-4B16-81A1-18C3EB9DEB19}" destId="{A31DDDCB-5778-4311-9B18-48E1EB84BEDB}" srcOrd="7" destOrd="0" presId="urn:microsoft.com/office/officeart/2005/8/layout/process4"/>
    <dgm:cxn modelId="{640DF57C-846A-43E3-838C-C8937C656837}" type="presParOf" srcId="{22105838-5661-4B16-81A1-18C3EB9DEB19}" destId="{6BC4825C-5583-40B9-8DF7-D4CC83D9E28F}" srcOrd="8" destOrd="0" presId="urn:microsoft.com/office/officeart/2005/8/layout/process4"/>
    <dgm:cxn modelId="{18E6E906-6493-4404-B7D4-E97140A20D7B}" type="presParOf" srcId="{6BC4825C-5583-40B9-8DF7-D4CC83D9E28F}" destId="{54FC4721-B3A6-4126-8B2C-EF4B726075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01F3B8-96A0-4247-A027-22C87116F8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38463E-8D58-4E11-B23F-EB00E6EA92FE}">
      <dgm:prSet/>
      <dgm:spPr>
        <a:solidFill>
          <a:srgbClr val="185ABD"/>
        </a:solidFill>
      </dgm:spPr>
      <dgm:t>
        <a:bodyPr/>
        <a:lstStyle/>
        <a:p>
          <a:r>
            <a:rPr lang="en-US" b="1" u="sng" dirty="0"/>
            <a:t>Allows</a:t>
          </a:r>
          <a:endParaRPr lang="en-US" dirty="0"/>
        </a:p>
      </dgm:t>
    </dgm:pt>
    <dgm:pt modelId="{B0AA04D7-1ABA-40B2-BC78-F3CD01155549}" type="parTrans" cxnId="{3CB57EAA-CBD3-4CB6-832E-BDD9C9559905}">
      <dgm:prSet/>
      <dgm:spPr/>
      <dgm:t>
        <a:bodyPr/>
        <a:lstStyle/>
        <a:p>
          <a:endParaRPr lang="en-US"/>
        </a:p>
      </dgm:t>
    </dgm:pt>
    <dgm:pt modelId="{D9D93BF9-439C-4EA8-B146-C6CE4079AE9A}" type="sibTrans" cxnId="{3CB57EAA-CBD3-4CB6-832E-BDD9C9559905}">
      <dgm:prSet/>
      <dgm:spPr/>
      <dgm:t>
        <a:bodyPr/>
        <a:lstStyle/>
        <a:p>
          <a:endParaRPr lang="en-US"/>
        </a:p>
      </dgm:t>
    </dgm:pt>
    <dgm:pt modelId="{27530961-A7D7-461B-8C30-2CC2FFB36C19}">
      <dgm:prSet/>
      <dgm:spPr/>
      <dgm:t>
        <a:bodyPr/>
        <a:lstStyle/>
        <a:p>
          <a:r>
            <a:rPr lang="en-US" dirty="0"/>
            <a:t>editing text</a:t>
          </a:r>
        </a:p>
      </dgm:t>
    </dgm:pt>
    <dgm:pt modelId="{520044D6-D086-421C-BE57-6DDC01B0435C}" type="parTrans" cxnId="{437FBF7C-C5FF-44A4-8ED4-F6F702405D6C}">
      <dgm:prSet/>
      <dgm:spPr/>
      <dgm:t>
        <a:bodyPr/>
        <a:lstStyle/>
        <a:p>
          <a:endParaRPr lang="en-US"/>
        </a:p>
      </dgm:t>
    </dgm:pt>
    <dgm:pt modelId="{BEEBAE2B-D482-49D9-A13D-3595D9A862F3}" type="sibTrans" cxnId="{437FBF7C-C5FF-44A4-8ED4-F6F702405D6C}">
      <dgm:prSet/>
      <dgm:spPr/>
      <dgm:t>
        <a:bodyPr/>
        <a:lstStyle/>
        <a:p>
          <a:endParaRPr lang="en-US"/>
        </a:p>
      </dgm:t>
    </dgm:pt>
    <dgm:pt modelId="{AF4D3BEC-0834-4BB2-8BEB-C4E5A5DDBC40}">
      <dgm:prSet/>
      <dgm:spPr/>
      <dgm:t>
        <a:bodyPr/>
        <a:lstStyle/>
        <a:p>
          <a:r>
            <a:rPr lang="en-US" dirty="0"/>
            <a:t>copying &amp; moving text</a:t>
          </a:r>
        </a:p>
      </dgm:t>
    </dgm:pt>
    <dgm:pt modelId="{1F5187BF-80B2-48E0-B202-792EE4A42527}" type="parTrans" cxnId="{B99903F7-243E-4450-8726-FECEAA2CB0AF}">
      <dgm:prSet/>
      <dgm:spPr/>
      <dgm:t>
        <a:bodyPr/>
        <a:lstStyle/>
        <a:p>
          <a:endParaRPr lang="en-US"/>
        </a:p>
      </dgm:t>
    </dgm:pt>
    <dgm:pt modelId="{ACB8574A-1664-4D4A-B493-393F73FD35E3}" type="sibTrans" cxnId="{B99903F7-243E-4450-8726-FECEAA2CB0AF}">
      <dgm:prSet/>
      <dgm:spPr/>
      <dgm:t>
        <a:bodyPr/>
        <a:lstStyle/>
        <a:p>
          <a:endParaRPr lang="en-US"/>
        </a:p>
      </dgm:t>
    </dgm:pt>
    <dgm:pt modelId="{D7295CBE-DA29-46C2-94F8-95D7C2AD541A}">
      <dgm:prSet/>
      <dgm:spPr/>
      <dgm:t>
        <a:bodyPr/>
        <a:lstStyle/>
        <a:p>
          <a:r>
            <a:rPr lang="en-US" dirty="0"/>
            <a:t>pasting &amp; deleting text</a:t>
          </a:r>
        </a:p>
      </dgm:t>
    </dgm:pt>
    <dgm:pt modelId="{63948055-B92B-47E7-B7CA-2023264F282D}" type="parTrans" cxnId="{6987FC3B-145D-4287-BF54-C0175D3C718C}">
      <dgm:prSet/>
      <dgm:spPr/>
      <dgm:t>
        <a:bodyPr/>
        <a:lstStyle/>
        <a:p>
          <a:endParaRPr lang="en-US"/>
        </a:p>
      </dgm:t>
    </dgm:pt>
    <dgm:pt modelId="{B63E8834-F4BC-4A8A-8751-AB5A78DB1B96}" type="sibTrans" cxnId="{6987FC3B-145D-4287-BF54-C0175D3C718C}">
      <dgm:prSet/>
      <dgm:spPr/>
      <dgm:t>
        <a:bodyPr/>
        <a:lstStyle/>
        <a:p>
          <a:endParaRPr lang="en-US"/>
        </a:p>
      </dgm:t>
    </dgm:pt>
    <dgm:pt modelId="{1D5D7791-D6E6-446F-BF51-6591BEA5F5B4}">
      <dgm:prSet/>
      <dgm:spPr/>
      <dgm:t>
        <a:bodyPr/>
        <a:lstStyle/>
        <a:p>
          <a:r>
            <a:rPr lang="en-US" dirty="0"/>
            <a:t>inserting pictures, objects &amp; tables</a:t>
          </a:r>
        </a:p>
      </dgm:t>
    </dgm:pt>
    <dgm:pt modelId="{F445E866-5A2A-423A-A955-12327970D160}" type="parTrans" cxnId="{6AEA5981-4BF9-40BD-90F8-7711B93AABEA}">
      <dgm:prSet/>
      <dgm:spPr/>
      <dgm:t>
        <a:bodyPr/>
        <a:lstStyle/>
        <a:p>
          <a:endParaRPr lang="en-US"/>
        </a:p>
      </dgm:t>
    </dgm:pt>
    <dgm:pt modelId="{0656E02B-90A3-4724-80AA-DF30351D942E}" type="sibTrans" cxnId="{6AEA5981-4BF9-40BD-90F8-7711B93AABEA}">
      <dgm:prSet/>
      <dgm:spPr/>
      <dgm:t>
        <a:bodyPr/>
        <a:lstStyle/>
        <a:p>
          <a:endParaRPr lang="en-US"/>
        </a:p>
      </dgm:t>
    </dgm:pt>
    <dgm:pt modelId="{6A23D8DF-EE33-466A-8114-F470458F6781}">
      <dgm:prSet/>
      <dgm:spPr/>
      <dgm:t>
        <a:bodyPr/>
        <a:lstStyle/>
        <a:p>
          <a:r>
            <a:rPr lang="en-US"/>
            <a:t>saving &amp; printing </a:t>
          </a:r>
        </a:p>
      </dgm:t>
    </dgm:pt>
    <dgm:pt modelId="{5F14D44E-84BF-4793-9824-BA60A3625604}" type="parTrans" cxnId="{E0214CAF-7A01-47B3-83E2-0226BFFE7A11}">
      <dgm:prSet/>
      <dgm:spPr/>
      <dgm:t>
        <a:bodyPr/>
        <a:lstStyle/>
        <a:p>
          <a:endParaRPr lang="en-US"/>
        </a:p>
      </dgm:t>
    </dgm:pt>
    <dgm:pt modelId="{8313426B-F6CD-4C85-9828-1254922F0F43}" type="sibTrans" cxnId="{E0214CAF-7A01-47B3-83E2-0226BFFE7A11}">
      <dgm:prSet/>
      <dgm:spPr/>
      <dgm:t>
        <a:bodyPr/>
        <a:lstStyle/>
        <a:p>
          <a:endParaRPr lang="en-US"/>
        </a:p>
      </dgm:t>
    </dgm:pt>
    <dgm:pt modelId="{71E68E5F-C8BE-4B9E-95A4-08CA0BB5CE4F}">
      <dgm:prSet/>
      <dgm:spPr/>
      <dgm:t>
        <a:bodyPr/>
        <a:lstStyle/>
        <a:p>
          <a:r>
            <a:rPr lang="en-US" dirty="0"/>
            <a:t>formatting </a:t>
          </a:r>
        </a:p>
      </dgm:t>
    </dgm:pt>
    <dgm:pt modelId="{B44E38DF-7946-40A1-930F-DFBD9159750F}" type="parTrans" cxnId="{52CCEF18-1ECC-4952-8B32-79E18746B026}">
      <dgm:prSet/>
      <dgm:spPr/>
      <dgm:t>
        <a:bodyPr/>
        <a:lstStyle/>
        <a:p>
          <a:endParaRPr lang="en-US"/>
        </a:p>
      </dgm:t>
    </dgm:pt>
    <dgm:pt modelId="{5A685C03-FEC7-4FDD-83D4-7A5849FE3AD5}" type="sibTrans" cxnId="{52CCEF18-1ECC-4952-8B32-79E18746B026}">
      <dgm:prSet/>
      <dgm:spPr/>
      <dgm:t>
        <a:bodyPr/>
        <a:lstStyle/>
        <a:p>
          <a:endParaRPr lang="en-US"/>
        </a:p>
      </dgm:t>
    </dgm:pt>
    <dgm:pt modelId="{C2038430-2CAD-41D4-A48C-CF018D890A52}">
      <dgm:prSet/>
      <dgm:spPr/>
      <dgm:t>
        <a:bodyPr/>
        <a:lstStyle/>
        <a:p>
          <a:r>
            <a:rPr lang="en-US" dirty="0"/>
            <a:t>checking spelling &amp; grammar</a:t>
          </a:r>
        </a:p>
      </dgm:t>
    </dgm:pt>
    <dgm:pt modelId="{5202FA34-A61F-4EBF-960A-35BA14B48269}" type="parTrans" cxnId="{44758312-A60D-4651-8653-29D6784F1250}">
      <dgm:prSet/>
      <dgm:spPr/>
      <dgm:t>
        <a:bodyPr/>
        <a:lstStyle/>
        <a:p>
          <a:endParaRPr lang="en-US"/>
        </a:p>
      </dgm:t>
    </dgm:pt>
    <dgm:pt modelId="{8E7E78C5-0A17-4F82-8F71-4622B3B2FA20}" type="sibTrans" cxnId="{44758312-A60D-4651-8653-29D6784F1250}">
      <dgm:prSet/>
      <dgm:spPr/>
      <dgm:t>
        <a:bodyPr/>
        <a:lstStyle/>
        <a:p>
          <a:endParaRPr lang="en-US"/>
        </a:p>
      </dgm:t>
    </dgm:pt>
    <dgm:pt modelId="{876A7D03-85C1-4375-917C-12938C6B5042}" type="pres">
      <dgm:prSet presAssocID="{F201F3B8-96A0-4247-A027-22C87116F855}" presName="linear" presStyleCnt="0">
        <dgm:presLayoutVars>
          <dgm:animLvl val="lvl"/>
          <dgm:resizeHandles val="exact"/>
        </dgm:presLayoutVars>
      </dgm:prSet>
      <dgm:spPr/>
    </dgm:pt>
    <dgm:pt modelId="{DF7BDC46-1E28-4125-B09C-290219FDBFCA}" type="pres">
      <dgm:prSet presAssocID="{7338463E-8D58-4E11-B23F-EB00E6EA92FE}" presName="parentText" presStyleLbl="node1" presStyleIdx="0" presStyleCnt="1">
        <dgm:presLayoutVars>
          <dgm:chMax val="0"/>
          <dgm:bulletEnabled val="1"/>
        </dgm:presLayoutVars>
      </dgm:prSet>
      <dgm:spPr/>
    </dgm:pt>
    <dgm:pt modelId="{8B609CA0-F5F3-474B-9A04-AA28672619E5}" type="pres">
      <dgm:prSet presAssocID="{7338463E-8D58-4E11-B23F-EB00E6EA92FE}" presName="childText" presStyleLbl="revTx" presStyleIdx="0" presStyleCnt="1" custLinFactNeighborY="8407">
        <dgm:presLayoutVars>
          <dgm:bulletEnabled val="1"/>
        </dgm:presLayoutVars>
      </dgm:prSet>
      <dgm:spPr/>
    </dgm:pt>
  </dgm:ptLst>
  <dgm:cxnLst>
    <dgm:cxn modelId="{44758312-A60D-4651-8653-29D6784F1250}" srcId="{7338463E-8D58-4E11-B23F-EB00E6EA92FE}" destId="{C2038430-2CAD-41D4-A48C-CF018D890A52}" srcOrd="6" destOrd="0" parTransId="{5202FA34-A61F-4EBF-960A-35BA14B48269}" sibTransId="{8E7E78C5-0A17-4F82-8F71-4622B3B2FA20}"/>
    <dgm:cxn modelId="{52CCEF18-1ECC-4952-8B32-79E18746B026}" srcId="{7338463E-8D58-4E11-B23F-EB00E6EA92FE}" destId="{71E68E5F-C8BE-4B9E-95A4-08CA0BB5CE4F}" srcOrd="5" destOrd="0" parTransId="{B44E38DF-7946-40A1-930F-DFBD9159750F}" sibTransId="{5A685C03-FEC7-4FDD-83D4-7A5849FE3AD5}"/>
    <dgm:cxn modelId="{54A41F1A-97D6-49DE-A8DA-631EF84F3EE1}" type="presOf" srcId="{71E68E5F-C8BE-4B9E-95A4-08CA0BB5CE4F}" destId="{8B609CA0-F5F3-474B-9A04-AA28672619E5}" srcOrd="0" destOrd="5" presId="urn:microsoft.com/office/officeart/2005/8/layout/vList2"/>
    <dgm:cxn modelId="{4C05581F-9680-447B-8152-0F172B1875F5}" type="presOf" srcId="{6A23D8DF-EE33-466A-8114-F470458F6781}" destId="{8B609CA0-F5F3-474B-9A04-AA28672619E5}" srcOrd="0" destOrd="4" presId="urn:microsoft.com/office/officeart/2005/8/layout/vList2"/>
    <dgm:cxn modelId="{6987FC3B-145D-4287-BF54-C0175D3C718C}" srcId="{7338463E-8D58-4E11-B23F-EB00E6EA92FE}" destId="{D7295CBE-DA29-46C2-94F8-95D7C2AD541A}" srcOrd="2" destOrd="0" parTransId="{63948055-B92B-47E7-B7CA-2023264F282D}" sibTransId="{B63E8834-F4BC-4A8A-8751-AB5A78DB1B96}"/>
    <dgm:cxn modelId="{437FBF7C-C5FF-44A4-8ED4-F6F702405D6C}" srcId="{7338463E-8D58-4E11-B23F-EB00E6EA92FE}" destId="{27530961-A7D7-461B-8C30-2CC2FFB36C19}" srcOrd="0" destOrd="0" parTransId="{520044D6-D086-421C-BE57-6DDC01B0435C}" sibTransId="{BEEBAE2B-D482-49D9-A13D-3595D9A862F3}"/>
    <dgm:cxn modelId="{6AEA5981-4BF9-40BD-90F8-7711B93AABEA}" srcId="{7338463E-8D58-4E11-B23F-EB00E6EA92FE}" destId="{1D5D7791-D6E6-446F-BF51-6591BEA5F5B4}" srcOrd="3" destOrd="0" parTransId="{F445E866-5A2A-423A-A955-12327970D160}" sibTransId="{0656E02B-90A3-4724-80AA-DF30351D942E}"/>
    <dgm:cxn modelId="{1762AD83-40F6-4F23-A952-3D36251A97D6}" type="presOf" srcId="{F201F3B8-96A0-4247-A027-22C87116F855}" destId="{876A7D03-85C1-4375-917C-12938C6B5042}" srcOrd="0" destOrd="0" presId="urn:microsoft.com/office/officeart/2005/8/layout/vList2"/>
    <dgm:cxn modelId="{769F0097-2A2C-48A5-8D94-6194305F5692}" type="presOf" srcId="{C2038430-2CAD-41D4-A48C-CF018D890A52}" destId="{8B609CA0-F5F3-474B-9A04-AA28672619E5}" srcOrd="0" destOrd="6" presId="urn:microsoft.com/office/officeart/2005/8/layout/vList2"/>
    <dgm:cxn modelId="{3CB57EAA-CBD3-4CB6-832E-BDD9C9559905}" srcId="{F201F3B8-96A0-4247-A027-22C87116F855}" destId="{7338463E-8D58-4E11-B23F-EB00E6EA92FE}" srcOrd="0" destOrd="0" parTransId="{B0AA04D7-1ABA-40B2-BC78-F3CD01155549}" sibTransId="{D9D93BF9-439C-4EA8-B146-C6CE4079AE9A}"/>
    <dgm:cxn modelId="{298528AF-59AA-4476-A056-5B13AC83673A}" type="presOf" srcId="{1D5D7791-D6E6-446F-BF51-6591BEA5F5B4}" destId="{8B609CA0-F5F3-474B-9A04-AA28672619E5}" srcOrd="0" destOrd="3" presId="urn:microsoft.com/office/officeart/2005/8/layout/vList2"/>
    <dgm:cxn modelId="{E0214CAF-7A01-47B3-83E2-0226BFFE7A11}" srcId="{7338463E-8D58-4E11-B23F-EB00E6EA92FE}" destId="{6A23D8DF-EE33-466A-8114-F470458F6781}" srcOrd="4" destOrd="0" parTransId="{5F14D44E-84BF-4793-9824-BA60A3625604}" sibTransId="{8313426B-F6CD-4C85-9828-1254922F0F43}"/>
    <dgm:cxn modelId="{E383D2BE-8068-43EC-8BB6-F94272D7B38A}" type="presOf" srcId="{7338463E-8D58-4E11-B23F-EB00E6EA92FE}" destId="{DF7BDC46-1E28-4125-B09C-290219FDBFCA}" srcOrd="0" destOrd="0" presId="urn:microsoft.com/office/officeart/2005/8/layout/vList2"/>
    <dgm:cxn modelId="{B4E130D4-6C8B-4ACC-B7BA-8AF70D71EDA6}" type="presOf" srcId="{D7295CBE-DA29-46C2-94F8-95D7C2AD541A}" destId="{8B609CA0-F5F3-474B-9A04-AA28672619E5}" srcOrd="0" destOrd="2" presId="urn:microsoft.com/office/officeart/2005/8/layout/vList2"/>
    <dgm:cxn modelId="{496334DA-128F-4094-AEE3-9133320299CB}" type="presOf" srcId="{27530961-A7D7-461B-8C30-2CC2FFB36C19}" destId="{8B609CA0-F5F3-474B-9A04-AA28672619E5}" srcOrd="0" destOrd="0" presId="urn:microsoft.com/office/officeart/2005/8/layout/vList2"/>
    <dgm:cxn modelId="{98FF64F6-F447-44FC-A4AB-384EF72604AD}" type="presOf" srcId="{AF4D3BEC-0834-4BB2-8BEB-C4E5A5DDBC40}" destId="{8B609CA0-F5F3-474B-9A04-AA28672619E5}" srcOrd="0" destOrd="1" presId="urn:microsoft.com/office/officeart/2005/8/layout/vList2"/>
    <dgm:cxn modelId="{B99903F7-243E-4450-8726-FECEAA2CB0AF}" srcId="{7338463E-8D58-4E11-B23F-EB00E6EA92FE}" destId="{AF4D3BEC-0834-4BB2-8BEB-C4E5A5DDBC40}" srcOrd="1" destOrd="0" parTransId="{1F5187BF-80B2-48E0-B202-792EE4A42527}" sibTransId="{ACB8574A-1664-4D4A-B493-393F73FD35E3}"/>
    <dgm:cxn modelId="{CCE589CC-AE4E-43A0-A036-D344C9751C57}" type="presParOf" srcId="{876A7D03-85C1-4375-917C-12938C6B5042}" destId="{DF7BDC46-1E28-4125-B09C-290219FDBFCA}" srcOrd="0" destOrd="0" presId="urn:microsoft.com/office/officeart/2005/8/layout/vList2"/>
    <dgm:cxn modelId="{DB7C058F-E7DD-4A2D-B77A-1763AA037D15}" type="presParOf" srcId="{876A7D03-85C1-4375-917C-12938C6B5042}" destId="{8B609CA0-F5F3-474B-9A04-AA28672619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04067D-9197-45D2-B176-6C0E608EB0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7D9CCA-C964-420E-9990-834EE203D778}">
      <dgm:prSet custT="1"/>
      <dgm:spPr>
        <a:solidFill>
          <a:srgbClr val="185ABD"/>
        </a:solidFill>
      </dgm:spPr>
      <dgm:t>
        <a:bodyPr/>
        <a:lstStyle/>
        <a:p>
          <a:r>
            <a:rPr lang="en-US" sz="3100" b="1" u="sng" dirty="0"/>
            <a:t>Names</a:t>
          </a:r>
          <a:endParaRPr lang="en-US" sz="3100" dirty="0"/>
        </a:p>
      </dgm:t>
    </dgm:pt>
    <dgm:pt modelId="{9F140A85-9FA5-41EC-8DA0-914F6F412425}" type="parTrans" cxnId="{CC2E689A-C78A-43BA-B47D-DC64F445F596}">
      <dgm:prSet/>
      <dgm:spPr/>
      <dgm:t>
        <a:bodyPr/>
        <a:lstStyle/>
        <a:p>
          <a:endParaRPr lang="en-US"/>
        </a:p>
      </dgm:t>
    </dgm:pt>
    <dgm:pt modelId="{7EACDDD3-6DC4-457D-9946-89BC21370463}" type="sibTrans" cxnId="{CC2E689A-C78A-43BA-B47D-DC64F445F596}">
      <dgm:prSet/>
      <dgm:spPr/>
      <dgm:t>
        <a:bodyPr/>
        <a:lstStyle/>
        <a:p>
          <a:endParaRPr lang="en-US"/>
        </a:p>
      </dgm:t>
    </dgm:pt>
    <dgm:pt modelId="{99FC86CC-21D8-44A4-8533-EA31331A4157}">
      <dgm:prSet custT="1"/>
      <dgm:spPr/>
      <dgm:t>
        <a:bodyPr/>
        <a:lstStyle/>
        <a:p>
          <a:r>
            <a:rPr lang="en-US" sz="2400" b="1" dirty="0"/>
            <a:t>Microsoft Word</a:t>
          </a:r>
          <a:endParaRPr lang="en-US" sz="2400" dirty="0"/>
        </a:p>
      </dgm:t>
    </dgm:pt>
    <dgm:pt modelId="{344F35E7-768F-4307-A207-13FA0BF21B1A}" type="parTrans" cxnId="{1BD03BF2-3E9C-4966-BACE-B1AA89CFDCE1}">
      <dgm:prSet/>
      <dgm:spPr/>
      <dgm:t>
        <a:bodyPr/>
        <a:lstStyle/>
        <a:p>
          <a:endParaRPr lang="en-US"/>
        </a:p>
      </dgm:t>
    </dgm:pt>
    <dgm:pt modelId="{33F338F4-C150-4C70-A2B9-6A677E65D16A}" type="sibTrans" cxnId="{1BD03BF2-3E9C-4966-BACE-B1AA89CFDCE1}">
      <dgm:prSet/>
      <dgm:spPr/>
      <dgm:t>
        <a:bodyPr/>
        <a:lstStyle/>
        <a:p>
          <a:endParaRPr lang="en-US"/>
        </a:p>
      </dgm:t>
    </dgm:pt>
    <dgm:pt modelId="{5A8C2278-EB28-40C7-A2D8-5BE854758172}">
      <dgm:prSet custT="1"/>
      <dgm:spPr/>
      <dgm:t>
        <a:bodyPr/>
        <a:lstStyle/>
        <a:p>
          <a:r>
            <a:rPr lang="en-US" sz="2400" dirty="0"/>
            <a:t>Microsoft Works</a:t>
          </a:r>
        </a:p>
      </dgm:t>
    </dgm:pt>
    <dgm:pt modelId="{0C072944-8B00-49D5-BEC4-56ADDDEF53EC}" type="parTrans" cxnId="{36C1E989-193B-46B8-98F1-EDB0774AB1A0}">
      <dgm:prSet/>
      <dgm:spPr/>
      <dgm:t>
        <a:bodyPr/>
        <a:lstStyle/>
        <a:p>
          <a:endParaRPr lang="en-US"/>
        </a:p>
      </dgm:t>
    </dgm:pt>
    <dgm:pt modelId="{3660DE79-F6A7-4ABC-A93D-134AE77C0B23}" type="sibTrans" cxnId="{36C1E989-193B-46B8-98F1-EDB0774AB1A0}">
      <dgm:prSet/>
      <dgm:spPr/>
      <dgm:t>
        <a:bodyPr/>
        <a:lstStyle/>
        <a:p>
          <a:endParaRPr lang="en-US"/>
        </a:p>
      </dgm:t>
    </dgm:pt>
    <dgm:pt modelId="{5669E7EB-D825-4F63-BA2E-1FB868B691AE}">
      <dgm:prSet custT="1"/>
      <dgm:spPr/>
      <dgm:t>
        <a:bodyPr/>
        <a:lstStyle/>
        <a:p>
          <a:r>
            <a:rPr lang="en-US" sz="2400" dirty="0"/>
            <a:t>Pages (Mac)</a:t>
          </a:r>
        </a:p>
      </dgm:t>
    </dgm:pt>
    <dgm:pt modelId="{43B7505A-FE77-4AF4-B1B5-AF4BAE9E0536}" type="parTrans" cxnId="{518E0F86-CEF4-47CF-966E-F79E4BA96835}">
      <dgm:prSet/>
      <dgm:spPr/>
      <dgm:t>
        <a:bodyPr/>
        <a:lstStyle/>
        <a:p>
          <a:endParaRPr lang="en-US"/>
        </a:p>
      </dgm:t>
    </dgm:pt>
    <dgm:pt modelId="{1A0ECE4A-2F2B-4264-9755-826983A383D0}" type="sibTrans" cxnId="{518E0F86-CEF4-47CF-966E-F79E4BA96835}">
      <dgm:prSet/>
      <dgm:spPr/>
      <dgm:t>
        <a:bodyPr/>
        <a:lstStyle/>
        <a:p>
          <a:endParaRPr lang="en-US"/>
        </a:p>
      </dgm:t>
    </dgm:pt>
    <dgm:pt modelId="{BBC67C23-D656-4F76-97FA-F45E441B2383}">
      <dgm:prSet custT="1"/>
      <dgm:spPr/>
      <dgm:t>
        <a:bodyPr/>
        <a:lstStyle/>
        <a:p>
          <a:r>
            <a:rPr lang="en-US" sz="2400" dirty="0"/>
            <a:t>Google Docs</a:t>
          </a:r>
        </a:p>
      </dgm:t>
    </dgm:pt>
    <dgm:pt modelId="{B6E0AFDA-FEBC-4C6E-BFF2-60F9FD1C4A7E}" type="parTrans" cxnId="{FF992EA8-CC73-4FD4-8809-E7EECCAF43DB}">
      <dgm:prSet/>
      <dgm:spPr/>
      <dgm:t>
        <a:bodyPr/>
        <a:lstStyle/>
        <a:p>
          <a:endParaRPr lang="en-US"/>
        </a:p>
      </dgm:t>
    </dgm:pt>
    <dgm:pt modelId="{CE871C84-9CD2-43B4-AF1A-EF4DFBED02B4}" type="sibTrans" cxnId="{FF992EA8-CC73-4FD4-8809-E7EECCAF43DB}">
      <dgm:prSet/>
      <dgm:spPr/>
      <dgm:t>
        <a:bodyPr/>
        <a:lstStyle/>
        <a:p>
          <a:endParaRPr lang="en-US"/>
        </a:p>
      </dgm:t>
    </dgm:pt>
    <dgm:pt modelId="{BD21E782-A4BE-4C30-BBFB-313B91C8498F}" type="pres">
      <dgm:prSet presAssocID="{1C04067D-9197-45D2-B176-6C0E608EB0A8}" presName="linear" presStyleCnt="0">
        <dgm:presLayoutVars>
          <dgm:animLvl val="lvl"/>
          <dgm:resizeHandles val="exact"/>
        </dgm:presLayoutVars>
      </dgm:prSet>
      <dgm:spPr/>
    </dgm:pt>
    <dgm:pt modelId="{ACAD7A75-623D-40AD-9B52-F3397B622EC6}" type="pres">
      <dgm:prSet presAssocID="{387D9CCA-C964-420E-9990-834EE203D778}" presName="parentText" presStyleLbl="node1" presStyleIdx="0" presStyleCnt="1" custScaleY="71579" custLinFactNeighborY="-38984">
        <dgm:presLayoutVars>
          <dgm:chMax val="0"/>
          <dgm:bulletEnabled val="1"/>
        </dgm:presLayoutVars>
      </dgm:prSet>
      <dgm:spPr/>
    </dgm:pt>
    <dgm:pt modelId="{59F9969A-73B1-439F-B99C-75474F2B84DF}" type="pres">
      <dgm:prSet presAssocID="{387D9CCA-C964-420E-9990-834EE203D778}" presName="childText" presStyleLbl="revTx" presStyleIdx="0" presStyleCnt="1" custLinFactNeighborY="-39546">
        <dgm:presLayoutVars>
          <dgm:bulletEnabled val="1"/>
        </dgm:presLayoutVars>
      </dgm:prSet>
      <dgm:spPr/>
    </dgm:pt>
  </dgm:ptLst>
  <dgm:cxnLst>
    <dgm:cxn modelId="{F531AA38-7FBB-4550-811B-11BE304C2CA0}" type="presOf" srcId="{387D9CCA-C964-420E-9990-834EE203D778}" destId="{ACAD7A75-623D-40AD-9B52-F3397B622EC6}" srcOrd="0" destOrd="0" presId="urn:microsoft.com/office/officeart/2005/8/layout/vList2"/>
    <dgm:cxn modelId="{DD446454-A0E5-4190-8C33-FC4D00D70A04}" type="presOf" srcId="{5669E7EB-D825-4F63-BA2E-1FB868B691AE}" destId="{59F9969A-73B1-439F-B99C-75474F2B84DF}" srcOrd="0" destOrd="2" presId="urn:microsoft.com/office/officeart/2005/8/layout/vList2"/>
    <dgm:cxn modelId="{563E3F78-02F9-46A0-86C3-D89E440B0845}" type="presOf" srcId="{BBC67C23-D656-4F76-97FA-F45E441B2383}" destId="{59F9969A-73B1-439F-B99C-75474F2B84DF}" srcOrd="0" destOrd="3" presId="urn:microsoft.com/office/officeart/2005/8/layout/vList2"/>
    <dgm:cxn modelId="{518E0F86-CEF4-47CF-966E-F79E4BA96835}" srcId="{387D9CCA-C964-420E-9990-834EE203D778}" destId="{5669E7EB-D825-4F63-BA2E-1FB868B691AE}" srcOrd="2" destOrd="0" parTransId="{43B7505A-FE77-4AF4-B1B5-AF4BAE9E0536}" sibTransId="{1A0ECE4A-2F2B-4264-9755-826983A383D0}"/>
    <dgm:cxn modelId="{36C1E989-193B-46B8-98F1-EDB0774AB1A0}" srcId="{387D9CCA-C964-420E-9990-834EE203D778}" destId="{5A8C2278-EB28-40C7-A2D8-5BE854758172}" srcOrd="1" destOrd="0" parTransId="{0C072944-8B00-49D5-BEC4-56ADDDEF53EC}" sibTransId="{3660DE79-F6A7-4ABC-A93D-134AE77C0B23}"/>
    <dgm:cxn modelId="{CC2E689A-C78A-43BA-B47D-DC64F445F596}" srcId="{1C04067D-9197-45D2-B176-6C0E608EB0A8}" destId="{387D9CCA-C964-420E-9990-834EE203D778}" srcOrd="0" destOrd="0" parTransId="{9F140A85-9FA5-41EC-8DA0-914F6F412425}" sibTransId="{7EACDDD3-6DC4-457D-9946-89BC21370463}"/>
    <dgm:cxn modelId="{FF992EA8-CC73-4FD4-8809-E7EECCAF43DB}" srcId="{387D9CCA-C964-420E-9990-834EE203D778}" destId="{BBC67C23-D656-4F76-97FA-F45E441B2383}" srcOrd="3" destOrd="0" parTransId="{B6E0AFDA-FEBC-4C6E-BFF2-60F9FD1C4A7E}" sibTransId="{CE871C84-9CD2-43B4-AF1A-EF4DFBED02B4}"/>
    <dgm:cxn modelId="{58FF6EAE-2336-4AF1-9EAC-5C21C3F2EDC3}" type="presOf" srcId="{99FC86CC-21D8-44A4-8533-EA31331A4157}" destId="{59F9969A-73B1-439F-B99C-75474F2B84DF}" srcOrd="0" destOrd="0" presId="urn:microsoft.com/office/officeart/2005/8/layout/vList2"/>
    <dgm:cxn modelId="{6A8BC2CB-0B68-4963-8F47-508E90ABA329}" type="presOf" srcId="{1C04067D-9197-45D2-B176-6C0E608EB0A8}" destId="{BD21E782-A4BE-4C30-BBFB-313B91C8498F}" srcOrd="0" destOrd="0" presId="urn:microsoft.com/office/officeart/2005/8/layout/vList2"/>
    <dgm:cxn modelId="{A7CAF1D6-F8A6-49FB-98A5-296B2C648C51}" type="presOf" srcId="{5A8C2278-EB28-40C7-A2D8-5BE854758172}" destId="{59F9969A-73B1-439F-B99C-75474F2B84DF}" srcOrd="0" destOrd="1" presId="urn:microsoft.com/office/officeart/2005/8/layout/vList2"/>
    <dgm:cxn modelId="{1BD03BF2-3E9C-4966-BACE-B1AA89CFDCE1}" srcId="{387D9CCA-C964-420E-9990-834EE203D778}" destId="{99FC86CC-21D8-44A4-8533-EA31331A4157}" srcOrd="0" destOrd="0" parTransId="{344F35E7-768F-4307-A207-13FA0BF21B1A}" sibTransId="{33F338F4-C150-4C70-A2B9-6A677E65D16A}"/>
    <dgm:cxn modelId="{0AE1A457-E811-406D-8F09-DE665FEB79DD}" type="presParOf" srcId="{BD21E782-A4BE-4C30-BBFB-313B91C8498F}" destId="{ACAD7A75-623D-40AD-9B52-F3397B622EC6}" srcOrd="0" destOrd="0" presId="urn:microsoft.com/office/officeart/2005/8/layout/vList2"/>
    <dgm:cxn modelId="{FAC3CB5D-E447-46CB-BCEC-1A21932DA18E}" type="presParOf" srcId="{BD21E782-A4BE-4C30-BBFB-313B91C8498F}" destId="{59F9969A-73B1-439F-B99C-75474F2B84D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83776-EFDF-42FD-A03C-6D8CC16609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AEAE3F-70E0-4C6F-A8D1-5A33081AFD3A}">
      <dgm:prSet/>
      <dgm:spPr>
        <a:solidFill>
          <a:srgbClr val="185ABD"/>
        </a:solidFill>
      </dgm:spPr>
      <dgm:t>
        <a:bodyPr/>
        <a:lstStyle/>
        <a:p>
          <a:r>
            <a:rPr lang="en-US" b="1"/>
            <a:t>Save</a:t>
          </a:r>
          <a:endParaRPr lang="en-US"/>
        </a:p>
      </dgm:t>
    </dgm:pt>
    <dgm:pt modelId="{A4D8E8F9-A8A5-453C-AC3A-E2BD02581119}" type="parTrans" cxnId="{D4721C4E-C702-4A6D-9A72-CFF0618EBC6E}">
      <dgm:prSet/>
      <dgm:spPr/>
      <dgm:t>
        <a:bodyPr/>
        <a:lstStyle/>
        <a:p>
          <a:endParaRPr lang="en-US"/>
        </a:p>
      </dgm:t>
    </dgm:pt>
    <dgm:pt modelId="{31DF3087-AB0A-4ADF-A75F-88669CD84E34}" type="sibTrans" cxnId="{D4721C4E-C702-4A6D-9A72-CFF0618EBC6E}">
      <dgm:prSet/>
      <dgm:spPr/>
      <dgm:t>
        <a:bodyPr/>
        <a:lstStyle/>
        <a:p>
          <a:endParaRPr lang="en-US"/>
        </a:p>
      </dgm:t>
    </dgm:pt>
    <dgm:pt modelId="{E6A94CA6-88D5-4576-B817-7CF2384539B2}">
      <dgm:prSet/>
      <dgm:spPr/>
      <dgm:t>
        <a:bodyPr/>
        <a:lstStyle/>
        <a:p>
          <a:r>
            <a:rPr lang="en-US" dirty="0"/>
            <a:t>saving for first time</a:t>
          </a:r>
        </a:p>
      </dgm:t>
    </dgm:pt>
    <dgm:pt modelId="{726F11A8-1E53-4C2E-A9AA-7B0A822B0AE6}" type="parTrans" cxnId="{A5716244-5381-4009-9864-96A891231D2E}">
      <dgm:prSet/>
      <dgm:spPr/>
      <dgm:t>
        <a:bodyPr/>
        <a:lstStyle/>
        <a:p>
          <a:endParaRPr lang="en-US"/>
        </a:p>
      </dgm:t>
    </dgm:pt>
    <dgm:pt modelId="{845EDAA6-BD18-4BC5-A14D-25A87273B693}" type="sibTrans" cxnId="{A5716244-5381-4009-9864-96A891231D2E}">
      <dgm:prSet/>
      <dgm:spPr/>
      <dgm:t>
        <a:bodyPr/>
        <a:lstStyle/>
        <a:p>
          <a:endParaRPr lang="en-US"/>
        </a:p>
      </dgm:t>
    </dgm:pt>
    <dgm:pt modelId="{7AD9E33E-2925-41BB-BCD7-C9E82B078C6D}">
      <dgm:prSet/>
      <dgm:spPr/>
      <dgm:t>
        <a:bodyPr/>
        <a:lstStyle/>
        <a:p>
          <a:r>
            <a:rPr lang="en-US"/>
            <a:t>saving updates to a current document</a:t>
          </a:r>
        </a:p>
      </dgm:t>
    </dgm:pt>
    <dgm:pt modelId="{58359D3B-AADC-41A9-9FBC-67278A1A2FBF}" type="parTrans" cxnId="{7F84C4ED-02C6-403F-B947-D6845C1F054E}">
      <dgm:prSet/>
      <dgm:spPr/>
      <dgm:t>
        <a:bodyPr/>
        <a:lstStyle/>
        <a:p>
          <a:endParaRPr lang="en-US"/>
        </a:p>
      </dgm:t>
    </dgm:pt>
    <dgm:pt modelId="{75D85FC9-FDE0-4130-83C6-DA4F117AC8A0}" type="sibTrans" cxnId="{7F84C4ED-02C6-403F-B947-D6845C1F054E}">
      <dgm:prSet/>
      <dgm:spPr/>
      <dgm:t>
        <a:bodyPr/>
        <a:lstStyle/>
        <a:p>
          <a:endParaRPr lang="en-US"/>
        </a:p>
      </dgm:t>
    </dgm:pt>
    <dgm:pt modelId="{5BDF3428-CF2E-4D5F-B922-5F35C3AD873F}">
      <dgm:prSet/>
      <dgm:spPr>
        <a:solidFill>
          <a:srgbClr val="185ABD"/>
        </a:solidFill>
      </dgm:spPr>
      <dgm:t>
        <a:bodyPr/>
        <a:lstStyle/>
        <a:p>
          <a:r>
            <a:rPr lang="en-US" b="1" dirty="0"/>
            <a:t>Save As</a:t>
          </a:r>
          <a:endParaRPr lang="en-US" dirty="0"/>
        </a:p>
      </dgm:t>
    </dgm:pt>
    <dgm:pt modelId="{C913F91A-9F65-43A6-9647-D61487312827}" type="parTrans" cxnId="{CBC1FDEB-F33A-41CB-B250-1ADFE3727536}">
      <dgm:prSet/>
      <dgm:spPr/>
      <dgm:t>
        <a:bodyPr/>
        <a:lstStyle/>
        <a:p>
          <a:endParaRPr lang="en-US"/>
        </a:p>
      </dgm:t>
    </dgm:pt>
    <dgm:pt modelId="{EDE05AFD-27DA-433B-884C-BDC733603819}" type="sibTrans" cxnId="{CBC1FDEB-F33A-41CB-B250-1ADFE3727536}">
      <dgm:prSet/>
      <dgm:spPr/>
      <dgm:t>
        <a:bodyPr/>
        <a:lstStyle/>
        <a:p>
          <a:endParaRPr lang="en-US"/>
        </a:p>
      </dgm:t>
    </dgm:pt>
    <dgm:pt modelId="{2A0AE222-E8A2-4D85-B4A5-4F2496B439E3}">
      <dgm:prSet/>
      <dgm:spPr/>
      <dgm:t>
        <a:bodyPr/>
        <a:lstStyle/>
        <a:p>
          <a:r>
            <a:rPr lang="en-US" dirty="0"/>
            <a:t>when changing location</a:t>
          </a:r>
        </a:p>
      </dgm:t>
    </dgm:pt>
    <dgm:pt modelId="{6A79CD97-C88B-4EA4-859C-90AD34A23149}" type="parTrans" cxnId="{E5865914-0749-49F8-85B1-36ED3DAF6C88}">
      <dgm:prSet/>
      <dgm:spPr/>
      <dgm:t>
        <a:bodyPr/>
        <a:lstStyle/>
        <a:p>
          <a:endParaRPr lang="en-US"/>
        </a:p>
      </dgm:t>
    </dgm:pt>
    <dgm:pt modelId="{592890D8-D3C4-4BF4-9B07-7EE13C9C7C4D}" type="sibTrans" cxnId="{E5865914-0749-49F8-85B1-36ED3DAF6C88}">
      <dgm:prSet/>
      <dgm:spPr/>
      <dgm:t>
        <a:bodyPr/>
        <a:lstStyle/>
        <a:p>
          <a:endParaRPr lang="en-US"/>
        </a:p>
      </dgm:t>
    </dgm:pt>
    <dgm:pt modelId="{08B09254-BE89-4BF4-93C9-6B2C2E997C6F}">
      <dgm:prSet/>
      <dgm:spPr/>
      <dgm:t>
        <a:bodyPr/>
        <a:lstStyle/>
        <a:p>
          <a:r>
            <a:rPr lang="en-US"/>
            <a:t>when changing name of file</a:t>
          </a:r>
        </a:p>
      </dgm:t>
    </dgm:pt>
    <dgm:pt modelId="{320797A8-D961-4CFE-920D-A9A749E9F433}" type="parTrans" cxnId="{6B348C1B-2797-4ECE-B23B-2CF9C1A90C25}">
      <dgm:prSet/>
      <dgm:spPr/>
      <dgm:t>
        <a:bodyPr/>
        <a:lstStyle/>
        <a:p>
          <a:endParaRPr lang="en-US"/>
        </a:p>
      </dgm:t>
    </dgm:pt>
    <dgm:pt modelId="{851959F0-62BF-4E6F-82F7-8A6D7F41D0AA}" type="sibTrans" cxnId="{6B348C1B-2797-4ECE-B23B-2CF9C1A90C25}">
      <dgm:prSet/>
      <dgm:spPr/>
      <dgm:t>
        <a:bodyPr/>
        <a:lstStyle/>
        <a:p>
          <a:endParaRPr lang="en-US"/>
        </a:p>
      </dgm:t>
    </dgm:pt>
    <dgm:pt modelId="{6A8DDEF7-5064-4373-99E9-8F2E8DB45E48}">
      <dgm:prSet/>
      <dgm:spPr/>
      <dgm:t>
        <a:bodyPr/>
        <a:lstStyle/>
        <a:p>
          <a:r>
            <a:rPr lang="en-US"/>
            <a:t>when changing format of file</a:t>
          </a:r>
        </a:p>
      </dgm:t>
    </dgm:pt>
    <dgm:pt modelId="{DC328E33-AEA7-40E8-9C00-D980A3637644}" type="parTrans" cxnId="{33C5913C-C22D-4CA4-A2B2-13B789D792CB}">
      <dgm:prSet/>
      <dgm:spPr/>
      <dgm:t>
        <a:bodyPr/>
        <a:lstStyle/>
        <a:p>
          <a:endParaRPr lang="en-US"/>
        </a:p>
      </dgm:t>
    </dgm:pt>
    <dgm:pt modelId="{386632DC-2380-42F2-A0F1-430D88173278}" type="sibTrans" cxnId="{33C5913C-C22D-4CA4-A2B2-13B789D792CB}">
      <dgm:prSet/>
      <dgm:spPr/>
      <dgm:t>
        <a:bodyPr/>
        <a:lstStyle/>
        <a:p>
          <a:endParaRPr lang="en-US"/>
        </a:p>
      </dgm:t>
    </dgm:pt>
    <dgm:pt modelId="{3B650A40-889B-41F6-A473-8950B464B6D9}">
      <dgm:prSet/>
      <dgm:spPr>
        <a:solidFill>
          <a:srgbClr val="185ABD"/>
        </a:solidFill>
      </dgm:spPr>
      <dgm:t>
        <a:bodyPr/>
        <a:lstStyle/>
        <a:p>
          <a:r>
            <a:rPr lang="en-US" b="1" dirty="0"/>
            <a:t>Save as Adobe PDF</a:t>
          </a:r>
          <a:endParaRPr lang="en-US" dirty="0"/>
        </a:p>
      </dgm:t>
    </dgm:pt>
    <dgm:pt modelId="{DC1FC412-34AB-4ADE-A9C2-01DFC3495009}" type="parTrans" cxnId="{3DEF3BB1-31FC-4735-BCA9-31482B427587}">
      <dgm:prSet/>
      <dgm:spPr/>
      <dgm:t>
        <a:bodyPr/>
        <a:lstStyle/>
        <a:p>
          <a:endParaRPr lang="en-US"/>
        </a:p>
      </dgm:t>
    </dgm:pt>
    <dgm:pt modelId="{FDB2AE7E-3268-4B9B-84CA-C540C26EA98B}" type="sibTrans" cxnId="{3DEF3BB1-31FC-4735-BCA9-31482B427587}">
      <dgm:prSet/>
      <dgm:spPr/>
      <dgm:t>
        <a:bodyPr/>
        <a:lstStyle/>
        <a:p>
          <a:endParaRPr lang="en-US"/>
        </a:p>
      </dgm:t>
    </dgm:pt>
    <dgm:pt modelId="{3809F438-B60C-432F-9F02-6CB42C1A2F4B}">
      <dgm:prSet/>
      <dgm:spPr/>
      <dgm:t>
        <a:bodyPr/>
        <a:lstStyle/>
        <a:p>
          <a:r>
            <a:rPr lang="en-US"/>
            <a:t>converts and saves a Word document as a Portable Document Format (PDF) </a:t>
          </a:r>
        </a:p>
      </dgm:t>
    </dgm:pt>
    <dgm:pt modelId="{3AC2157C-4C0D-414B-9B59-2D195470EE77}" type="parTrans" cxnId="{7CA53AA2-DE57-482F-986A-8351BBF64378}">
      <dgm:prSet/>
      <dgm:spPr/>
      <dgm:t>
        <a:bodyPr/>
        <a:lstStyle/>
        <a:p>
          <a:endParaRPr lang="en-US"/>
        </a:p>
      </dgm:t>
    </dgm:pt>
    <dgm:pt modelId="{53F33B48-86FE-4FEB-A39C-F81C2C3FD446}" type="sibTrans" cxnId="{7CA53AA2-DE57-482F-986A-8351BBF64378}">
      <dgm:prSet/>
      <dgm:spPr/>
      <dgm:t>
        <a:bodyPr/>
        <a:lstStyle/>
        <a:p>
          <a:endParaRPr lang="en-US"/>
        </a:p>
      </dgm:t>
    </dgm:pt>
    <dgm:pt modelId="{1DEE8934-8C90-4C37-8220-660B557E508B}" type="pres">
      <dgm:prSet presAssocID="{24D83776-EFDF-42FD-A03C-6D8CC1660991}" presName="Name0" presStyleCnt="0">
        <dgm:presLayoutVars>
          <dgm:dir/>
          <dgm:animLvl val="lvl"/>
          <dgm:resizeHandles val="exact"/>
        </dgm:presLayoutVars>
      </dgm:prSet>
      <dgm:spPr/>
    </dgm:pt>
    <dgm:pt modelId="{2CE12A2D-0F4E-4E11-8E0D-88906AD12D19}" type="pres">
      <dgm:prSet presAssocID="{75AEAE3F-70E0-4C6F-A8D1-5A33081AFD3A}" presName="linNode" presStyleCnt="0"/>
      <dgm:spPr/>
    </dgm:pt>
    <dgm:pt modelId="{140E0007-743B-40B5-9BBA-76570C22481B}" type="pres">
      <dgm:prSet presAssocID="{75AEAE3F-70E0-4C6F-A8D1-5A33081AFD3A}" presName="parentText" presStyleLbl="node1" presStyleIdx="0" presStyleCnt="3">
        <dgm:presLayoutVars>
          <dgm:chMax val="1"/>
          <dgm:bulletEnabled val="1"/>
        </dgm:presLayoutVars>
      </dgm:prSet>
      <dgm:spPr/>
    </dgm:pt>
    <dgm:pt modelId="{6A11D627-A31D-49B4-A39D-77F9CF1696C4}" type="pres">
      <dgm:prSet presAssocID="{75AEAE3F-70E0-4C6F-A8D1-5A33081AFD3A}" presName="descendantText" presStyleLbl="alignAccFollowNode1" presStyleIdx="0" presStyleCnt="3">
        <dgm:presLayoutVars>
          <dgm:bulletEnabled val="1"/>
        </dgm:presLayoutVars>
      </dgm:prSet>
      <dgm:spPr/>
    </dgm:pt>
    <dgm:pt modelId="{B94ACF71-9014-45D7-B1F4-7A3083DE981D}" type="pres">
      <dgm:prSet presAssocID="{31DF3087-AB0A-4ADF-A75F-88669CD84E34}" presName="sp" presStyleCnt="0"/>
      <dgm:spPr/>
    </dgm:pt>
    <dgm:pt modelId="{9B0D6183-5E8B-4A2E-B338-7AAF1851EF25}" type="pres">
      <dgm:prSet presAssocID="{5BDF3428-CF2E-4D5F-B922-5F35C3AD873F}" presName="linNode" presStyleCnt="0"/>
      <dgm:spPr/>
    </dgm:pt>
    <dgm:pt modelId="{DC95E1E9-EB46-4D90-80A2-23EF6DCF76C0}" type="pres">
      <dgm:prSet presAssocID="{5BDF3428-CF2E-4D5F-B922-5F35C3AD873F}" presName="parentText" presStyleLbl="node1" presStyleIdx="1" presStyleCnt="3">
        <dgm:presLayoutVars>
          <dgm:chMax val="1"/>
          <dgm:bulletEnabled val="1"/>
        </dgm:presLayoutVars>
      </dgm:prSet>
      <dgm:spPr/>
    </dgm:pt>
    <dgm:pt modelId="{CAF740A8-BAD3-47EF-B49F-515A3797395D}" type="pres">
      <dgm:prSet presAssocID="{5BDF3428-CF2E-4D5F-B922-5F35C3AD873F}" presName="descendantText" presStyleLbl="alignAccFollowNode1" presStyleIdx="1" presStyleCnt="3">
        <dgm:presLayoutVars>
          <dgm:bulletEnabled val="1"/>
        </dgm:presLayoutVars>
      </dgm:prSet>
      <dgm:spPr/>
    </dgm:pt>
    <dgm:pt modelId="{492C99A8-8574-4BAE-BBE7-C654AC891E73}" type="pres">
      <dgm:prSet presAssocID="{EDE05AFD-27DA-433B-884C-BDC733603819}" presName="sp" presStyleCnt="0"/>
      <dgm:spPr/>
    </dgm:pt>
    <dgm:pt modelId="{24EC88BD-E33D-4D51-9D0D-B83E5DFB9A94}" type="pres">
      <dgm:prSet presAssocID="{3B650A40-889B-41F6-A473-8950B464B6D9}" presName="linNode" presStyleCnt="0"/>
      <dgm:spPr/>
    </dgm:pt>
    <dgm:pt modelId="{6564139A-88EA-4647-A059-5224CE3D25C2}" type="pres">
      <dgm:prSet presAssocID="{3B650A40-889B-41F6-A473-8950B464B6D9}" presName="parentText" presStyleLbl="node1" presStyleIdx="2" presStyleCnt="3">
        <dgm:presLayoutVars>
          <dgm:chMax val="1"/>
          <dgm:bulletEnabled val="1"/>
        </dgm:presLayoutVars>
      </dgm:prSet>
      <dgm:spPr/>
    </dgm:pt>
    <dgm:pt modelId="{18BB5614-5A44-44C0-A0D8-93DF303DD1D4}" type="pres">
      <dgm:prSet presAssocID="{3B650A40-889B-41F6-A473-8950B464B6D9}" presName="descendantText" presStyleLbl="alignAccFollowNode1" presStyleIdx="2" presStyleCnt="3">
        <dgm:presLayoutVars>
          <dgm:bulletEnabled val="1"/>
        </dgm:presLayoutVars>
      </dgm:prSet>
      <dgm:spPr/>
    </dgm:pt>
  </dgm:ptLst>
  <dgm:cxnLst>
    <dgm:cxn modelId="{E5865914-0749-49F8-85B1-36ED3DAF6C88}" srcId="{5BDF3428-CF2E-4D5F-B922-5F35C3AD873F}" destId="{2A0AE222-E8A2-4D85-B4A5-4F2496B439E3}" srcOrd="0" destOrd="0" parTransId="{6A79CD97-C88B-4EA4-859C-90AD34A23149}" sibTransId="{592890D8-D3C4-4BF4-9B07-7EE13C9C7C4D}"/>
    <dgm:cxn modelId="{6B348C1B-2797-4ECE-B23B-2CF9C1A90C25}" srcId="{5BDF3428-CF2E-4D5F-B922-5F35C3AD873F}" destId="{08B09254-BE89-4BF4-93C9-6B2C2E997C6F}" srcOrd="1" destOrd="0" parTransId="{320797A8-D961-4CFE-920D-A9A749E9F433}" sibTransId="{851959F0-62BF-4E6F-82F7-8A6D7F41D0AA}"/>
    <dgm:cxn modelId="{41FD5128-44F6-4550-95F6-D21FC2F448DA}" type="presOf" srcId="{24D83776-EFDF-42FD-A03C-6D8CC1660991}" destId="{1DEE8934-8C90-4C37-8220-660B557E508B}" srcOrd="0" destOrd="0" presId="urn:microsoft.com/office/officeart/2005/8/layout/vList5"/>
    <dgm:cxn modelId="{33C5913C-C22D-4CA4-A2B2-13B789D792CB}" srcId="{5BDF3428-CF2E-4D5F-B922-5F35C3AD873F}" destId="{6A8DDEF7-5064-4373-99E9-8F2E8DB45E48}" srcOrd="2" destOrd="0" parTransId="{DC328E33-AEA7-40E8-9C00-D980A3637644}" sibTransId="{386632DC-2380-42F2-A0F1-430D88173278}"/>
    <dgm:cxn modelId="{0EBB1560-2A2F-4669-8EA5-3A989F2129D1}" type="presOf" srcId="{7AD9E33E-2925-41BB-BCD7-C9E82B078C6D}" destId="{6A11D627-A31D-49B4-A39D-77F9CF1696C4}" srcOrd="0" destOrd="1" presId="urn:microsoft.com/office/officeart/2005/8/layout/vList5"/>
    <dgm:cxn modelId="{A5716244-5381-4009-9864-96A891231D2E}" srcId="{75AEAE3F-70E0-4C6F-A8D1-5A33081AFD3A}" destId="{E6A94CA6-88D5-4576-B817-7CF2384539B2}" srcOrd="0" destOrd="0" parTransId="{726F11A8-1E53-4C2E-A9AA-7B0A822B0AE6}" sibTransId="{845EDAA6-BD18-4BC5-A14D-25A87273B693}"/>
    <dgm:cxn modelId="{D4721C4E-C702-4A6D-9A72-CFF0618EBC6E}" srcId="{24D83776-EFDF-42FD-A03C-6D8CC1660991}" destId="{75AEAE3F-70E0-4C6F-A8D1-5A33081AFD3A}" srcOrd="0" destOrd="0" parTransId="{A4D8E8F9-A8A5-453C-AC3A-E2BD02581119}" sibTransId="{31DF3087-AB0A-4ADF-A75F-88669CD84E34}"/>
    <dgm:cxn modelId="{8D91E84F-8FD5-454A-BCCD-F1397C1029C9}" type="presOf" srcId="{75AEAE3F-70E0-4C6F-A8D1-5A33081AFD3A}" destId="{140E0007-743B-40B5-9BBA-76570C22481B}" srcOrd="0" destOrd="0" presId="urn:microsoft.com/office/officeart/2005/8/layout/vList5"/>
    <dgm:cxn modelId="{8D0B8A75-A3C2-427C-B2E1-B89E796EAAEB}" type="presOf" srcId="{6A8DDEF7-5064-4373-99E9-8F2E8DB45E48}" destId="{CAF740A8-BAD3-47EF-B49F-515A3797395D}" srcOrd="0" destOrd="2" presId="urn:microsoft.com/office/officeart/2005/8/layout/vList5"/>
    <dgm:cxn modelId="{0E822A76-2861-4A03-AFF4-A49ACEEA5BBC}" type="presOf" srcId="{3809F438-B60C-432F-9F02-6CB42C1A2F4B}" destId="{18BB5614-5A44-44C0-A0D8-93DF303DD1D4}" srcOrd="0" destOrd="0" presId="urn:microsoft.com/office/officeart/2005/8/layout/vList5"/>
    <dgm:cxn modelId="{F37C067F-510B-41B6-BF54-A065A5EB4CBA}" type="presOf" srcId="{5BDF3428-CF2E-4D5F-B922-5F35C3AD873F}" destId="{DC95E1E9-EB46-4D90-80A2-23EF6DCF76C0}" srcOrd="0" destOrd="0" presId="urn:microsoft.com/office/officeart/2005/8/layout/vList5"/>
    <dgm:cxn modelId="{DAC3478A-29FF-41F8-977B-5EB316E21166}" type="presOf" srcId="{08B09254-BE89-4BF4-93C9-6B2C2E997C6F}" destId="{CAF740A8-BAD3-47EF-B49F-515A3797395D}" srcOrd="0" destOrd="1" presId="urn:microsoft.com/office/officeart/2005/8/layout/vList5"/>
    <dgm:cxn modelId="{53ACB58F-FFDD-419D-BB9D-702C0065ABDA}" type="presOf" srcId="{2A0AE222-E8A2-4D85-B4A5-4F2496B439E3}" destId="{CAF740A8-BAD3-47EF-B49F-515A3797395D}" srcOrd="0" destOrd="0" presId="urn:microsoft.com/office/officeart/2005/8/layout/vList5"/>
    <dgm:cxn modelId="{7CA53AA2-DE57-482F-986A-8351BBF64378}" srcId="{3B650A40-889B-41F6-A473-8950B464B6D9}" destId="{3809F438-B60C-432F-9F02-6CB42C1A2F4B}" srcOrd="0" destOrd="0" parTransId="{3AC2157C-4C0D-414B-9B59-2D195470EE77}" sibTransId="{53F33B48-86FE-4FEB-A39C-F81C2C3FD446}"/>
    <dgm:cxn modelId="{D9457CB0-0339-4537-B7E4-03E4CFB36C1C}" type="presOf" srcId="{3B650A40-889B-41F6-A473-8950B464B6D9}" destId="{6564139A-88EA-4647-A059-5224CE3D25C2}" srcOrd="0" destOrd="0" presId="urn:microsoft.com/office/officeart/2005/8/layout/vList5"/>
    <dgm:cxn modelId="{3DEF3BB1-31FC-4735-BCA9-31482B427587}" srcId="{24D83776-EFDF-42FD-A03C-6D8CC1660991}" destId="{3B650A40-889B-41F6-A473-8950B464B6D9}" srcOrd="2" destOrd="0" parTransId="{DC1FC412-34AB-4ADE-A9C2-01DFC3495009}" sibTransId="{FDB2AE7E-3268-4B9B-84CA-C540C26EA98B}"/>
    <dgm:cxn modelId="{B3DAB8D5-7019-4BE8-B56C-4E3BA0A93441}" type="presOf" srcId="{E6A94CA6-88D5-4576-B817-7CF2384539B2}" destId="{6A11D627-A31D-49B4-A39D-77F9CF1696C4}" srcOrd="0" destOrd="0" presId="urn:microsoft.com/office/officeart/2005/8/layout/vList5"/>
    <dgm:cxn modelId="{CBC1FDEB-F33A-41CB-B250-1ADFE3727536}" srcId="{24D83776-EFDF-42FD-A03C-6D8CC1660991}" destId="{5BDF3428-CF2E-4D5F-B922-5F35C3AD873F}" srcOrd="1" destOrd="0" parTransId="{C913F91A-9F65-43A6-9647-D61487312827}" sibTransId="{EDE05AFD-27DA-433B-884C-BDC733603819}"/>
    <dgm:cxn modelId="{7F84C4ED-02C6-403F-B947-D6845C1F054E}" srcId="{75AEAE3F-70E0-4C6F-A8D1-5A33081AFD3A}" destId="{7AD9E33E-2925-41BB-BCD7-C9E82B078C6D}" srcOrd="1" destOrd="0" parTransId="{58359D3B-AADC-41A9-9FBC-67278A1A2FBF}" sibTransId="{75D85FC9-FDE0-4130-83C6-DA4F117AC8A0}"/>
    <dgm:cxn modelId="{1111BC9D-F40C-48E0-A1A0-7FDB79905C25}" type="presParOf" srcId="{1DEE8934-8C90-4C37-8220-660B557E508B}" destId="{2CE12A2D-0F4E-4E11-8E0D-88906AD12D19}" srcOrd="0" destOrd="0" presId="urn:microsoft.com/office/officeart/2005/8/layout/vList5"/>
    <dgm:cxn modelId="{D3CFF9DD-F378-4D37-A5DE-7897F9F457E4}" type="presParOf" srcId="{2CE12A2D-0F4E-4E11-8E0D-88906AD12D19}" destId="{140E0007-743B-40B5-9BBA-76570C22481B}" srcOrd="0" destOrd="0" presId="urn:microsoft.com/office/officeart/2005/8/layout/vList5"/>
    <dgm:cxn modelId="{552D13CA-02CB-4290-AF24-AA6940E1469F}" type="presParOf" srcId="{2CE12A2D-0F4E-4E11-8E0D-88906AD12D19}" destId="{6A11D627-A31D-49B4-A39D-77F9CF1696C4}" srcOrd="1" destOrd="0" presId="urn:microsoft.com/office/officeart/2005/8/layout/vList5"/>
    <dgm:cxn modelId="{302C0485-0E3F-45AF-8C94-1776D13C2242}" type="presParOf" srcId="{1DEE8934-8C90-4C37-8220-660B557E508B}" destId="{B94ACF71-9014-45D7-B1F4-7A3083DE981D}" srcOrd="1" destOrd="0" presId="urn:microsoft.com/office/officeart/2005/8/layout/vList5"/>
    <dgm:cxn modelId="{DA4A4B8F-1FFD-48EC-84A2-0AAEDDCC2F07}" type="presParOf" srcId="{1DEE8934-8C90-4C37-8220-660B557E508B}" destId="{9B0D6183-5E8B-4A2E-B338-7AAF1851EF25}" srcOrd="2" destOrd="0" presId="urn:microsoft.com/office/officeart/2005/8/layout/vList5"/>
    <dgm:cxn modelId="{219B1BB6-3F7F-4F3B-9F81-22D9D3FBB1B9}" type="presParOf" srcId="{9B0D6183-5E8B-4A2E-B338-7AAF1851EF25}" destId="{DC95E1E9-EB46-4D90-80A2-23EF6DCF76C0}" srcOrd="0" destOrd="0" presId="urn:microsoft.com/office/officeart/2005/8/layout/vList5"/>
    <dgm:cxn modelId="{2B038643-E071-4CE3-B1E4-5446A6000A9F}" type="presParOf" srcId="{9B0D6183-5E8B-4A2E-B338-7AAF1851EF25}" destId="{CAF740A8-BAD3-47EF-B49F-515A3797395D}" srcOrd="1" destOrd="0" presId="urn:microsoft.com/office/officeart/2005/8/layout/vList5"/>
    <dgm:cxn modelId="{097A7E00-B62F-4718-B247-712274CC0884}" type="presParOf" srcId="{1DEE8934-8C90-4C37-8220-660B557E508B}" destId="{492C99A8-8574-4BAE-BBE7-C654AC891E73}" srcOrd="3" destOrd="0" presId="urn:microsoft.com/office/officeart/2005/8/layout/vList5"/>
    <dgm:cxn modelId="{45B1033B-BB14-4F0B-8910-921E8FACEA87}" type="presParOf" srcId="{1DEE8934-8C90-4C37-8220-660B557E508B}" destId="{24EC88BD-E33D-4D51-9D0D-B83E5DFB9A94}" srcOrd="4" destOrd="0" presId="urn:microsoft.com/office/officeart/2005/8/layout/vList5"/>
    <dgm:cxn modelId="{D066EA2D-A3D9-4A86-B02B-91F89984662F}" type="presParOf" srcId="{24EC88BD-E33D-4D51-9D0D-B83E5DFB9A94}" destId="{6564139A-88EA-4647-A059-5224CE3D25C2}" srcOrd="0" destOrd="0" presId="urn:microsoft.com/office/officeart/2005/8/layout/vList5"/>
    <dgm:cxn modelId="{D26FF3EC-175E-4DEA-B70B-8F9C4FC92CBB}" type="presParOf" srcId="{24EC88BD-E33D-4D51-9D0D-B83E5DFB9A94}" destId="{18BB5614-5A44-44C0-A0D8-93DF303DD1D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8B8C23-D71D-42D1-8B89-E86CD96166A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055E6D-0081-4B85-BC9F-2EDA823ED512}">
      <dgm:prSet custT="1"/>
      <dgm:spPr/>
      <dgm:t>
        <a:bodyPr/>
        <a:lstStyle/>
        <a:p>
          <a:r>
            <a:rPr lang="en-US" sz="2800" dirty="0"/>
            <a:t>Bold: </a:t>
          </a:r>
          <a:r>
            <a:rPr lang="en-US" sz="2800" b="1" dirty="0"/>
            <a:t>HAPPY BIRTHDAY</a:t>
          </a:r>
        </a:p>
      </dgm:t>
    </dgm:pt>
    <dgm:pt modelId="{3AB7F74C-E59D-41EE-B3DC-3D3DEEEAFAB2}" type="parTrans" cxnId="{050CECBF-E2C1-491B-9C48-8A941C3D5753}">
      <dgm:prSet/>
      <dgm:spPr/>
      <dgm:t>
        <a:bodyPr/>
        <a:lstStyle/>
        <a:p>
          <a:endParaRPr lang="en-US"/>
        </a:p>
      </dgm:t>
    </dgm:pt>
    <dgm:pt modelId="{50519756-A152-4916-BCA6-8ED7A6953EAF}" type="sibTrans" cxnId="{050CECBF-E2C1-491B-9C48-8A941C3D5753}">
      <dgm:prSet/>
      <dgm:spPr/>
      <dgm:t>
        <a:bodyPr/>
        <a:lstStyle/>
        <a:p>
          <a:endParaRPr lang="en-US"/>
        </a:p>
      </dgm:t>
    </dgm:pt>
    <dgm:pt modelId="{D6BDC71A-BCDE-4409-A6E7-817AC9CAB1BF}">
      <dgm:prSet custT="1"/>
      <dgm:spPr/>
      <dgm:t>
        <a:bodyPr/>
        <a:lstStyle/>
        <a:p>
          <a:r>
            <a:rPr lang="en-US" sz="2800" dirty="0"/>
            <a:t>Italic: </a:t>
          </a:r>
          <a:r>
            <a:rPr lang="en-US" sz="2800" i="1" dirty="0"/>
            <a:t>HAPPY BIRTHDAY</a:t>
          </a:r>
        </a:p>
      </dgm:t>
    </dgm:pt>
    <dgm:pt modelId="{83A6F818-6E7A-4983-BE5B-CE1DC6CC3852}" type="parTrans" cxnId="{05E584C7-5CA9-44C5-A223-1F331ECA03BD}">
      <dgm:prSet/>
      <dgm:spPr/>
      <dgm:t>
        <a:bodyPr/>
        <a:lstStyle/>
        <a:p>
          <a:endParaRPr lang="en-US"/>
        </a:p>
      </dgm:t>
    </dgm:pt>
    <dgm:pt modelId="{BAA82473-BFED-42FD-B08D-6C342F71D038}" type="sibTrans" cxnId="{05E584C7-5CA9-44C5-A223-1F331ECA03BD}">
      <dgm:prSet/>
      <dgm:spPr/>
      <dgm:t>
        <a:bodyPr/>
        <a:lstStyle/>
        <a:p>
          <a:endParaRPr lang="en-US"/>
        </a:p>
      </dgm:t>
    </dgm:pt>
    <dgm:pt modelId="{56C31FA2-92AF-4FD4-B9AB-7224CEC77FED}">
      <dgm:prSet custT="1"/>
      <dgm:spPr/>
      <dgm:t>
        <a:bodyPr/>
        <a:lstStyle/>
        <a:p>
          <a:r>
            <a:rPr lang="en-US" sz="2800" dirty="0"/>
            <a:t>Underline: </a:t>
          </a:r>
          <a:r>
            <a:rPr lang="en-US" sz="2800" u="sng" dirty="0"/>
            <a:t>HAPPY BIRTHDAY</a:t>
          </a:r>
        </a:p>
      </dgm:t>
    </dgm:pt>
    <dgm:pt modelId="{A7D049AC-B331-4CE7-AF88-523392D6492A}" type="parTrans" cxnId="{D66BED75-5402-444A-9A8A-C11FDA7EF315}">
      <dgm:prSet/>
      <dgm:spPr/>
      <dgm:t>
        <a:bodyPr/>
        <a:lstStyle/>
        <a:p>
          <a:endParaRPr lang="en-US"/>
        </a:p>
      </dgm:t>
    </dgm:pt>
    <dgm:pt modelId="{ADBF4021-C6C8-4E67-9854-735295C4BA40}" type="sibTrans" cxnId="{D66BED75-5402-444A-9A8A-C11FDA7EF315}">
      <dgm:prSet/>
      <dgm:spPr/>
      <dgm:t>
        <a:bodyPr/>
        <a:lstStyle/>
        <a:p>
          <a:endParaRPr lang="en-US"/>
        </a:p>
      </dgm:t>
    </dgm:pt>
    <dgm:pt modelId="{B69498A4-5BAB-4606-9A85-05554370B6BE}">
      <dgm:prSet custT="1"/>
      <dgm:spPr/>
      <dgm:t>
        <a:bodyPr/>
        <a:lstStyle/>
        <a:p>
          <a:r>
            <a:rPr lang="en-US" sz="2800" dirty="0"/>
            <a:t>Font Type: </a:t>
          </a:r>
          <a:r>
            <a:rPr lang="en-US" sz="2800" dirty="0">
              <a:latin typeface="Amatemora" panose="02000500000000000000" pitchFamily="2" charset="0"/>
            </a:rPr>
            <a:t>HAPPY BIRTHDAY</a:t>
          </a:r>
        </a:p>
      </dgm:t>
    </dgm:pt>
    <dgm:pt modelId="{6440EC6F-E863-4332-BC95-86C6C737BF88}" type="parTrans" cxnId="{2CE82E5D-893D-4164-9497-CB6943FE0716}">
      <dgm:prSet/>
      <dgm:spPr/>
      <dgm:t>
        <a:bodyPr/>
        <a:lstStyle/>
        <a:p>
          <a:endParaRPr lang="en-US"/>
        </a:p>
      </dgm:t>
    </dgm:pt>
    <dgm:pt modelId="{2C2656D4-11B6-4AE5-80EC-1561B380A107}" type="sibTrans" cxnId="{2CE82E5D-893D-4164-9497-CB6943FE0716}">
      <dgm:prSet/>
      <dgm:spPr/>
      <dgm:t>
        <a:bodyPr/>
        <a:lstStyle/>
        <a:p>
          <a:endParaRPr lang="en-US"/>
        </a:p>
      </dgm:t>
    </dgm:pt>
    <dgm:pt modelId="{64DE1C2B-0EA6-44A4-AFF7-5E2B058CA0D2}">
      <dgm:prSet custT="1"/>
      <dgm:spPr/>
      <dgm:t>
        <a:bodyPr/>
        <a:lstStyle/>
        <a:p>
          <a:r>
            <a:rPr lang="en-US" sz="2800" dirty="0"/>
            <a:t>Font Size: HAPPY </a:t>
          </a:r>
          <a:r>
            <a:rPr lang="en-US" sz="1800" dirty="0"/>
            <a:t>BIRTHDAY</a:t>
          </a:r>
          <a:endParaRPr lang="en-US" sz="2800" dirty="0"/>
        </a:p>
      </dgm:t>
    </dgm:pt>
    <dgm:pt modelId="{0414D9D6-17CB-4330-AD82-08D32230B79E}" type="parTrans" cxnId="{6E59707A-A0D1-426E-B638-E465649ADA3B}">
      <dgm:prSet/>
      <dgm:spPr/>
      <dgm:t>
        <a:bodyPr/>
        <a:lstStyle/>
        <a:p>
          <a:endParaRPr lang="en-US"/>
        </a:p>
      </dgm:t>
    </dgm:pt>
    <dgm:pt modelId="{EB7C8741-E876-4FAD-B07A-B9FAAC3DD660}" type="sibTrans" cxnId="{6E59707A-A0D1-426E-B638-E465649ADA3B}">
      <dgm:prSet/>
      <dgm:spPr/>
      <dgm:t>
        <a:bodyPr/>
        <a:lstStyle/>
        <a:p>
          <a:endParaRPr lang="en-US"/>
        </a:p>
      </dgm:t>
    </dgm:pt>
    <dgm:pt modelId="{A629EDB1-5517-4F08-8949-9AE2A6C949F2}">
      <dgm:prSet custT="1"/>
      <dgm:spPr/>
      <dgm:t>
        <a:bodyPr/>
        <a:lstStyle/>
        <a:p>
          <a:r>
            <a:rPr lang="en-US" sz="3200" dirty="0"/>
            <a:t>Font Color: </a:t>
          </a:r>
          <a:r>
            <a:rPr lang="en-US" sz="3200" dirty="0">
              <a:solidFill>
                <a:schemeClr val="accent3"/>
              </a:solidFill>
            </a:rPr>
            <a:t>HAPPY</a:t>
          </a:r>
          <a:r>
            <a:rPr lang="en-US" sz="3200" dirty="0"/>
            <a:t> </a:t>
          </a:r>
          <a:r>
            <a:rPr lang="en-US" sz="3200" dirty="0">
              <a:solidFill>
                <a:srgbClr val="185ABD"/>
              </a:solidFill>
            </a:rPr>
            <a:t>BIRTHDAY</a:t>
          </a:r>
        </a:p>
      </dgm:t>
    </dgm:pt>
    <dgm:pt modelId="{A57E1833-B5E1-4423-93D6-E1BFD9764028}" type="parTrans" cxnId="{672FF815-0018-4DC0-BDD8-1308F7AAA3B7}">
      <dgm:prSet/>
      <dgm:spPr/>
      <dgm:t>
        <a:bodyPr/>
        <a:lstStyle/>
        <a:p>
          <a:endParaRPr lang="en-US"/>
        </a:p>
      </dgm:t>
    </dgm:pt>
    <dgm:pt modelId="{BFA4EA25-C95C-4428-952B-7150541B1C83}" type="sibTrans" cxnId="{672FF815-0018-4DC0-BDD8-1308F7AAA3B7}">
      <dgm:prSet/>
      <dgm:spPr/>
      <dgm:t>
        <a:bodyPr/>
        <a:lstStyle/>
        <a:p>
          <a:endParaRPr lang="en-US"/>
        </a:p>
      </dgm:t>
    </dgm:pt>
    <dgm:pt modelId="{CEC4EE5B-5646-4066-98EF-9C284F4846D3}" type="pres">
      <dgm:prSet presAssocID="{0B8B8C23-D71D-42D1-8B89-E86CD96166AE}" presName="vert0" presStyleCnt="0">
        <dgm:presLayoutVars>
          <dgm:dir/>
          <dgm:animOne val="branch"/>
          <dgm:animLvl val="lvl"/>
        </dgm:presLayoutVars>
      </dgm:prSet>
      <dgm:spPr/>
    </dgm:pt>
    <dgm:pt modelId="{1F408C3B-0C11-4D5A-B0FA-49955F72AA93}" type="pres">
      <dgm:prSet presAssocID="{B8055E6D-0081-4B85-BC9F-2EDA823ED512}" presName="thickLine" presStyleLbl="alignNode1" presStyleIdx="0" presStyleCnt="6" custLinFactNeighborX="1515"/>
      <dgm:spPr/>
    </dgm:pt>
    <dgm:pt modelId="{31CB77A1-CFA3-42BD-BCD9-ADEDD79BE439}" type="pres">
      <dgm:prSet presAssocID="{B8055E6D-0081-4B85-BC9F-2EDA823ED512}" presName="horz1" presStyleCnt="0"/>
      <dgm:spPr/>
    </dgm:pt>
    <dgm:pt modelId="{D926ED94-EC37-492F-80B0-1FAA318459D5}" type="pres">
      <dgm:prSet presAssocID="{B8055E6D-0081-4B85-BC9F-2EDA823ED512}" presName="tx1" presStyleLbl="revTx" presStyleIdx="0" presStyleCnt="6"/>
      <dgm:spPr/>
    </dgm:pt>
    <dgm:pt modelId="{DCFB1122-5C84-47BD-A1BA-62DF2F13822C}" type="pres">
      <dgm:prSet presAssocID="{B8055E6D-0081-4B85-BC9F-2EDA823ED512}" presName="vert1" presStyleCnt="0"/>
      <dgm:spPr/>
    </dgm:pt>
    <dgm:pt modelId="{07E43006-8D0D-4B92-A0D2-4BBFDC4BB779}" type="pres">
      <dgm:prSet presAssocID="{D6BDC71A-BCDE-4409-A6E7-817AC9CAB1BF}" presName="thickLine" presStyleLbl="alignNode1" presStyleIdx="1" presStyleCnt="6"/>
      <dgm:spPr/>
    </dgm:pt>
    <dgm:pt modelId="{37E83478-B7D7-408A-988D-DFA31FAE5FC1}" type="pres">
      <dgm:prSet presAssocID="{D6BDC71A-BCDE-4409-A6E7-817AC9CAB1BF}" presName="horz1" presStyleCnt="0"/>
      <dgm:spPr/>
    </dgm:pt>
    <dgm:pt modelId="{02204045-A919-4ADC-8B0C-1C74AA032BE7}" type="pres">
      <dgm:prSet presAssocID="{D6BDC71A-BCDE-4409-A6E7-817AC9CAB1BF}" presName="tx1" presStyleLbl="revTx" presStyleIdx="1" presStyleCnt="6"/>
      <dgm:spPr/>
    </dgm:pt>
    <dgm:pt modelId="{B31E431F-69B1-4CBD-9DB5-98779696FB04}" type="pres">
      <dgm:prSet presAssocID="{D6BDC71A-BCDE-4409-A6E7-817AC9CAB1BF}" presName="vert1" presStyleCnt="0"/>
      <dgm:spPr/>
    </dgm:pt>
    <dgm:pt modelId="{E0B11193-7E4A-47E0-8805-F3C32461E400}" type="pres">
      <dgm:prSet presAssocID="{56C31FA2-92AF-4FD4-B9AB-7224CEC77FED}" presName="thickLine" presStyleLbl="alignNode1" presStyleIdx="2" presStyleCnt="6"/>
      <dgm:spPr/>
    </dgm:pt>
    <dgm:pt modelId="{576D54A2-9DEA-4757-B550-0F68D2E1B8FD}" type="pres">
      <dgm:prSet presAssocID="{56C31FA2-92AF-4FD4-B9AB-7224CEC77FED}" presName="horz1" presStyleCnt="0"/>
      <dgm:spPr/>
    </dgm:pt>
    <dgm:pt modelId="{A55B2F8C-9539-411E-B8C8-E94D2DF2C9C8}" type="pres">
      <dgm:prSet presAssocID="{56C31FA2-92AF-4FD4-B9AB-7224CEC77FED}" presName="tx1" presStyleLbl="revTx" presStyleIdx="2" presStyleCnt="6"/>
      <dgm:spPr/>
    </dgm:pt>
    <dgm:pt modelId="{05770B1D-D883-4903-B1D6-5851BA2E81D9}" type="pres">
      <dgm:prSet presAssocID="{56C31FA2-92AF-4FD4-B9AB-7224CEC77FED}" presName="vert1" presStyleCnt="0"/>
      <dgm:spPr/>
    </dgm:pt>
    <dgm:pt modelId="{3CCB09BE-83FB-4117-AB27-22E6FF9C885A}" type="pres">
      <dgm:prSet presAssocID="{B69498A4-5BAB-4606-9A85-05554370B6BE}" presName="thickLine" presStyleLbl="alignNode1" presStyleIdx="3" presStyleCnt="6"/>
      <dgm:spPr/>
    </dgm:pt>
    <dgm:pt modelId="{55613514-FAAB-4D85-8CD4-DCF4E8163A73}" type="pres">
      <dgm:prSet presAssocID="{B69498A4-5BAB-4606-9A85-05554370B6BE}" presName="horz1" presStyleCnt="0"/>
      <dgm:spPr/>
    </dgm:pt>
    <dgm:pt modelId="{254F53FA-3A4C-4AD0-B6E4-B37586F9789A}" type="pres">
      <dgm:prSet presAssocID="{B69498A4-5BAB-4606-9A85-05554370B6BE}" presName="tx1" presStyleLbl="revTx" presStyleIdx="3" presStyleCnt="6"/>
      <dgm:spPr/>
    </dgm:pt>
    <dgm:pt modelId="{4A6221E0-4C19-4481-A835-9E065A13A767}" type="pres">
      <dgm:prSet presAssocID="{B69498A4-5BAB-4606-9A85-05554370B6BE}" presName="vert1" presStyleCnt="0"/>
      <dgm:spPr/>
    </dgm:pt>
    <dgm:pt modelId="{99A223DD-C8F5-4854-8476-833DF12B8558}" type="pres">
      <dgm:prSet presAssocID="{64DE1C2B-0EA6-44A4-AFF7-5E2B058CA0D2}" presName="thickLine" presStyleLbl="alignNode1" presStyleIdx="4" presStyleCnt="6"/>
      <dgm:spPr/>
    </dgm:pt>
    <dgm:pt modelId="{D3FD24F7-45B3-4ED5-B4EF-E53D90ADE7D3}" type="pres">
      <dgm:prSet presAssocID="{64DE1C2B-0EA6-44A4-AFF7-5E2B058CA0D2}" presName="horz1" presStyleCnt="0"/>
      <dgm:spPr/>
    </dgm:pt>
    <dgm:pt modelId="{D9C5EB86-BCFE-4CBD-85C0-5B6F972B497F}" type="pres">
      <dgm:prSet presAssocID="{64DE1C2B-0EA6-44A4-AFF7-5E2B058CA0D2}" presName="tx1" presStyleLbl="revTx" presStyleIdx="4" presStyleCnt="6"/>
      <dgm:spPr/>
    </dgm:pt>
    <dgm:pt modelId="{FD95C467-1994-47A4-BBBF-0B1437CC4615}" type="pres">
      <dgm:prSet presAssocID="{64DE1C2B-0EA6-44A4-AFF7-5E2B058CA0D2}" presName="vert1" presStyleCnt="0"/>
      <dgm:spPr/>
    </dgm:pt>
    <dgm:pt modelId="{38709B41-48B3-49F9-AB3F-4BFBD1653FAA}" type="pres">
      <dgm:prSet presAssocID="{A629EDB1-5517-4F08-8949-9AE2A6C949F2}" presName="thickLine" presStyleLbl="alignNode1" presStyleIdx="5" presStyleCnt="6"/>
      <dgm:spPr/>
    </dgm:pt>
    <dgm:pt modelId="{5B1C76F7-B9D1-40BE-9969-C1CEA6B7F4B7}" type="pres">
      <dgm:prSet presAssocID="{A629EDB1-5517-4F08-8949-9AE2A6C949F2}" presName="horz1" presStyleCnt="0"/>
      <dgm:spPr/>
    </dgm:pt>
    <dgm:pt modelId="{3B2B678A-C4F1-4981-BDB7-594F05AA3F4A}" type="pres">
      <dgm:prSet presAssocID="{A629EDB1-5517-4F08-8949-9AE2A6C949F2}" presName="tx1" presStyleLbl="revTx" presStyleIdx="5" presStyleCnt="6"/>
      <dgm:spPr/>
    </dgm:pt>
    <dgm:pt modelId="{D9130A34-2A9D-4EDE-BE76-C760F6AFB95B}" type="pres">
      <dgm:prSet presAssocID="{A629EDB1-5517-4F08-8949-9AE2A6C949F2}" presName="vert1" presStyleCnt="0"/>
      <dgm:spPr/>
    </dgm:pt>
  </dgm:ptLst>
  <dgm:cxnLst>
    <dgm:cxn modelId="{73AB6801-9928-4D32-A076-C402713EC7C0}" type="presOf" srcId="{56C31FA2-92AF-4FD4-B9AB-7224CEC77FED}" destId="{A55B2F8C-9539-411E-B8C8-E94D2DF2C9C8}" srcOrd="0" destOrd="0" presId="urn:microsoft.com/office/officeart/2008/layout/LinedList"/>
    <dgm:cxn modelId="{672FF815-0018-4DC0-BDD8-1308F7AAA3B7}" srcId="{0B8B8C23-D71D-42D1-8B89-E86CD96166AE}" destId="{A629EDB1-5517-4F08-8949-9AE2A6C949F2}" srcOrd="5" destOrd="0" parTransId="{A57E1833-B5E1-4423-93D6-E1BFD9764028}" sibTransId="{BFA4EA25-C95C-4428-952B-7150541B1C83}"/>
    <dgm:cxn modelId="{BDBEDA3B-3D19-47DF-BCB8-6B54FEC37F5E}" type="presOf" srcId="{64DE1C2B-0EA6-44A4-AFF7-5E2B058CA0D2}" destId="{D9C5EB86-BCFE-4CBD-85C0-5B6F972B497F}" srcOrd="0" destOrd="0" presId="urn:microsoft.com/office/officeart/2008/layout/LinedList"/>
    <dgm:cxn modelId="{754B963D-25FA-4BAE-B394-94D5DACCF40F}" type="presOf" srcId="{B69498A4-5BAB-4606-9A85-05554370B6BE}" destId="{254F53FA-3A4C-4AD0-B6E4-B37586F9789A}" srcOrd="0" destOrd="0" presId="urn:microsoft.com/office/officeart/2008/layout/LinedList"/>
    <dgm:cxn modelId="{2CE82E5D-893D-4164-9497-CB6943FE0716}" srcId="{0B8B8C23-D71D-42D1-8B89-E86CD96166AE}" destId="{B69498A4-5BAB-4606-9A85-05554370B6BE}" srcOrd="3" destOrd="0" parTransId="{6440EC6F-E863-4332-BC95-86C6C737BF88}" sibTransId="{2C2656D4-11B6-4AE5-80EC-1561B380A107}"/>
    <dgm:cxn modelId="{D66BED75-5402-444A-9A8A-C11FDA7EF315}" srcId="{0B8B8C23-D71D-42D1-8B89-E86CD96166AE}" destId="{56C31FA2-92AF-4FD4-B9AB-7224CEC77FED}" srcOrd="2" destOrd="0" parTransId="{A7D049AC-B331-4CE7-AF88-523392D6492A}" sibTransId="{ADBF4021-C6C8-4E67-9854-735295C4BA40}"/>
    <dgm:cxn modelId="{B947C578-0B4B-4C2B-A884-46F609D29EBA}" type="presOf" srcId="{A629EDB1-5517-4F08-8949-9AE2A6C949F2}" destId="{3B2B678A-C4F1-4981-BDB7-594F05AA3F4A}" srcOrd="0" destOrd="0" presId="urn:microsoft.com/office/officeart/2008/layout/LinedList"/>
    <dgm:cxn modelId="{6E59707A-A0D1-426E-B638-E465649ADA3B}" srcId="{0B8B8C23-D71D-42D1-8B89-E86CD96166AE}" destId="{64DE1C2B-0EA6-44A4-AFF7-5E2B058CA0D2}" srcOrd="4" destOrd="0" parTransId="{0414D9D6-17CB-4330-AD82-08D32230B79E}" sibTransId="{EB7C8741-E876-4FAD-B07A-B9FAAC3DD660}"/>
    <dgm:cxn modelId="{CA73D492-8472-486F-9A8D-572121B467AF}" type="presOf" srcId="{D6BDC71A-BCDE-4409-A6E7-817AC9CAB1BF}" destId="{02204045-A919-4ADC-8B0C-1C74AA032BE7}" srcOrd="0" destOrd="0" presId="urn:microsoft.com/office/officeart/2008/layout/LinedList"/>
    <dgm:cxn modelId="{59E82EB7-EE32-4E8A-AD5F-87D4F974E074}" type="presOf" srcId="{B8055E6D-0081-4B85-BC9F-2EDA823ED512}" destId="{D926ED94-EC37-492F-80B0-1FAA318459D5}" srcOrd="0" destOrd="0" presId="urn:microsoft.com/office/officeart/2008/layout/LinedList"/>
    <dgm:cxn modelId="{050CECBF-E2C1-491B-9C48-8A941C3D5753}" srcId="{0B8B8C23-D71D-42D1-8B89-E86CD96166AE}" destId="{B8055E6D-0081-4B85-BC9F-2EDA823ED512}" srcOrd="0" destOrd="0" parTransId="{3AB7F74C-E59D-41EE-B3DC-3D3DEEEAFAB2}" sibTransId="{50519756-A152-4916-BCA6-8ED7A6953EAF}"/>
    <dgm:cxn modelId="{05E584C7-5CA9-44C5-A223-1F331ECA03BD}" srcId="{0B8B8C23-D71D-42D1-8B89-E86CD96166AE}" destId="{D6BDC71A-BCDE-4409-A6E7-817AC9CAB1BF}" srcOrd="1" destOrd="0" parTransId="{83A6F818-6E7A-4983-BE5B-CE1DC6CC3852}" sibTransId="{BAA82473-BFED-42FD-B08D-6C342F71D038}"/>
    <dgm:cxn modelId="{60B2B4E9-B7F1-42F4-8512-77C322C892CC}" type="presOf" srcId="{0B8B8C23-D71D-42D1-8B89-E86CD96166AE}" destId="{CEC4EE5B-5646-4066-98EF-9C284F4846D3}" srcOrd="0" destOrd="0" presId="urn:microsoft.com/office/officeart/2008/layout/LinedList"/>
    <dgm:cxn modelId="{905EE456-07C6-4E34-B5E6-F06878BAEEBD}" type="presParOf" srcId="{CEC4EE5B-5646-4066-98EF-9C284F4846D3}" destId="{1F408C3B-0C11-4D5A-B0FA-49955F72AA93}" srcOrd="0" destOrd="0" presId="urn:microsoft.com/office/officeart/2008/layout/LinedList"/>
    <dgm:cxn modelId="{2D2C1DA9-E7E3-4D9C-BD07-060F18190CCC}" type="presParOf" srcId="{CEC4EE5B-5646-4066-98EF-9C284F4846D3}" destId="{31CB77A1-CFA3-42BD-BCD9-ADEDD79BE439}" srcOrd="1" destOrd="0" presId="urn:microsoft.com/office/officeart/2008/layout/LinedList"/>
    <dgm:cxn modelId="{34AF9030-6644-4278-BD52-6A999DF25E66}" type="presParOf" srcId="{31CB77A1-CFA3-42BD-BCD9-ADEDD79BE439}" destId="{D926ED94-EC37-492F-80B0-1FAA318459D5}" srcOrd="0" destOrd="0" presId="urn:microsoft.com/office/officeart/2008/layout/LinedList"/>
    <dgm:cxn modelId="{E10ED2E3-1152-4F30-ADF5-021300589729}" type="presParOf" srcId="{31CB77A1-CFA3-42BD-BCD9-ADEDD79BE439}" destId="{DCFB1122-5C84-47BD-A1BA-62DF2F13822C}" srcOrd="1" destOrd="0" presId="urn:microsoft.com/office/officeart/2008/layout/LinedList"/>
    <dgm:cxn modelId="{51A0FA3C-06DE-4281-B8D0-D14EC0FDC96F}" type="presParOf" srcId="{CEC4EE5B-5646-4066-98EF-9C284F4846D3}" destId="{07E43006-8D0D-4B92-A0D2-4BBFDC4BB779}" srcOrd="2" destOrd="0" presId="urn:microsoft.com/office/officeart/2008/layout/LinedList"/>
    <dgm:cxn modelId="{9A4E280E-AC10-4043-A4BF-EF8A18A0C79A}" type="presParOf" srcId="{CEC4EE5B-5646-4066-98EF-9C284F4846D3}" destId="{37E83478-B7D7-408A-988D-DFA31FAE5FC1}" srcOrd="3" destOrd="0" presId="urn:microsoft.com/office/officeart/2008/layout/LinedList"/>
    <dgm:cxn modelId="{AD875B33-4CC2-42F4-B865-19B09B9C8FC5}" type="presParOf" srcId="{37E83478-B7D7-408A-988D-DFA31FAE5FC1}" destId="{02204045-A919-4ADC-8B0C-1C74AA032BE7}" srcOrd="0" destOrd="0" presId="urn:microsoft.com/office/officeart/2008/layout/LinedList"/>
    <dgm:cxn modelId="{5AF5F548-DCFF-4892-BC09-82AEFD59A497}" type="presParOf" srcId="{37E83478-B7D7-408A-988D-DFA31FAE5FC1}" destId="{B31E431F-69B1-4CBD-9DB5-98779696FB04}" srcOrd="1" destOrd="0" presId="urn:microsoft.com/office/officeart/2008/layout/LinedList"/>
    <dgm:cxn modelId="{FCF724D0-834C-46FF-98F2-2B739ACD0B16}" type="presParOf" srcId="{CEC4EE5B-5646-4066-98EF-9C284F4846D3}" destId="{E0B11193-7E4A-47E0-8805-F3C32461E400}" srcOrd="4" destOrd="0" presId="urn:microsoft.com/office/officeart/2008/layout/LinedList"/>
    <dgm:cxn modelId="{AE51C425-3D9F-473F-928D-97991BE6E0E9}" type="presParOf" srcId="{CEC4EE5B-5646-4066-98EF-9C284F4846D3}" destId="{576D54A2-9DEA-4757-B550-0F68D2E1B8FD}" srcOrd="5" destOrd="0" presId="urn:microsoft.com/office/officeart/2008/layout/LinedList"/>
    <dgm:cxn modelId="{B0CA2109-C1C4-456D-9CB8-64A2E470BD07}" type="presParOf" srcId="{576D54A2-9DEA-4757-B550-0F68D2E1B8FD}" destId="{A55B2F8C-9539-411E-B8C8-E94D2DF2C9C8}" srcOrd="0" destOrd="0" presId="urn:microsoft.com/office/officeart/2008/layout/LinedList"/>
    <dgm:cxn modelId="{A4BFAD30-3F47-45A9-80A6-B0BFB71AA18F}" type="presParOf" srcId="{576D54A2-9DEA-4757-B550-0F68D2E1B8FD}" destId="{05770B1D-D883-4903-B1D6-5851BA2E81D9}" srcOrd="1" destOrd="0" presId="urn:microsoft.com/office/officeart/2008/layout/LinedList"/>
    <dgm:cxn modelId="{CF0DD779-1353-443A-9E60-CD41285D3DDD}" type="presParOf" srcId="{CEC4EE5B-5646-4066-98EF-9C284F4846D3}" destId="{3CCB09BE-83FB-4117-AB27-22E6FF9C885A}" srcOrd="6" destOrd="0" presId="urn:microsoft.com/office/officeart/2008/layout/LinedList"/>
    <dgm:cxn modelId="{4C1F8AE7-0787-431C-ACE8-CFD2575861EB}" type="presParOf" srcId="{CEC4EE5B-5646-4066-98EF-9C284F4846D3}" destId="{55613514-FAAB-4D85-8CD4-DCF4E8163A73}" srcOrd="7" destOrd="0" presId="urn:microsoft.com/office/officeart/2008/layout/LinedList"/>
    <dgm:cxn modelId="{40655761-FAF5-4B8A-923F-1E288062E931}" type="presParOf" srcId="{55613514-FAAB-4D85-8CD4-DCF4E8163A73}" destId="{254F53FA-3A4C-4AD0-B6E4-B37586F9789A}" srcOrd="0" destOrd="0" presId="urn:microsoft.com/office/officeart/2008/layout/LinedList"/>
    <dgm:cxn modelId="{0F787791-8503-4997-9172-C3023E063823}" type="presParOf" srcId="{55613514-FAAB-4D85-8CD4-DCF4E8163A73}" destId="{4A6221E0-4C19-4481-A835-9E065A13A767}" srcOrd="1" destOrd="0" presId="urn:microsoft.com/office/officeart/2008/layout/LinedList"/>
    <dgm:cxn modelId="{E6A7FFC1-76E6-4E91-B29C-1E47D34C6BBB}" type="presParOf" srcId="{CEC4EE5B-5646-4066-98EF-9C284F4846D3}" destId="{99A223DD-C8F5-4854-8476-833DF12B8558}" srcOrd="8" destOrd="0" presId="urn:microsoft.com/office/officeart/2008/layout/LinedList"/>
    <dgm:cxn modelId="{FD626C4E-8CC5-4BC0-B5DC-6663EC8CABD2}" type="presParOf" srcId="{CEC4EE5B-5646-4066-98EF-9C284F4846D3}" destId="{D3FD24F7-45B3-4ED5-B4EF-E53D90ADE7D3}" srcOrd="9" destOrd="0" presId="urn:microsoft.com/office/officeart/2008/layout/LinedList"/>
    <dgm:cxn modelId="{8B91AFCA-EB5D-4594-9C99-E4D28966B5C3}" type="presParOf" srcId="{D3FD24F7-45B3-4ED5-B4EF-E53D90ADE7D3}" destId="{D9C5EB86-BCFE-4CBD-85C0-5B6F972B497F}" srcOrd="0" destOrd="0" presId="urn:microsoft.com/office/officeart/2008/layout/LinedList"/>
    <dgm:cxn modelId="{70B8D335-9D51-486D-BC67-92AEBAD2D1D4}" type="presParOf" srcId="{D3FD24F7-45B3-4ED5-B4EF-E53D90ADE7D3}" destId="{FD95C467-1994-47A4-BBBF-0B1437CC4615}" srcOrd="1" destOrd="0" presId="urn:microsoft.com/office/officeart/2008/layout/LinedList"/>
    <dgm:cxn modelId="{4C0CEFE6-B782-4577-91CE-DDB78DCD245A}" type="presParOf" srcId="{CEC4EE5B-5646-4066-98EF-9C284F4846D3}" destId="{38709B41-48B3-49F9-AB3F-4BFBD1653FAA}" srcOrd="10" destOrd="0" presId="urn:microsoft.com/office/officeart/2008/layout/LinedList"/>
    <dgm:cxn modelId="{30968530-F30B-42D1-ABCA-A215D1E71732}" type="presParOf" srcId="{CEC4EE5B-5646-4066-98EF-9C284F4846D3}" destId="{5B1C76F7-B9D1-40BE-9969-C1CEA6B7F4B7}" srcOrd="11" destOrd="0" presId="urn:microsoft.com/office/officeart/2008/layout/LinedList"/>
    <dgm:cxn modelId="{716CE7B5-EC13-448D-8009-3F6B50B8945E}" type="presParOf" srcId="{5B1C76F7-B9D1-40BE-9969-C1CEA6B7F4B7}" destId="{3B2B678A-C4F1-4981-BDB7-594F05AA3F4A}" srcOrd="0" destOrd="0" presId="urn:microsoft.com/office/officeart/2008/layout/LinedList"/>
    <dgm:cxn modelId="{AC4F6515-A1E1-42A6-B8D6-6A103BE24FEF}" type="presParOf" srcId="{5B1C76F7-B9D1-40BE-9969-C1CEA6B7F4B7}" destId="{D9130A34-2A9D-4EDE-BE76-C760F6AFB9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A15C1-F393-4EC1-BEB8-9BC5C61F612F}">
      <dsp:nvSpPr>
        <dsp:cNvPr id="0" name=""/>
        <dsp:cNvSpPr/>
      </dsp:nvSpPr>
      <dsp:spPr>
        <a:xfrm>
          <a:off x="0" y="4611441"/>
          <a:ext cx="7863840" cy="75654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Practice Exercise</a:t>
          </a:r>
        </a:p>
      </dsp:txBody>
      <dsp:txXfrm>
        <a:off x="0" y="4611441"/>
        <a:ext cx="7863840" cy="756545"/>
      </dsp:txXfrm>
    </dsp:sp>
    <dsp:sp modelId="{E48A3CCE-759C-4B32-879F-8790CD2D5FF3}">
      <dsp:nvSpPr>
        <dsp:cNvPr id="0" name=""/>
        <dsp:cNvSpPr/>
      </dsp:nvSpPr>
      <dsp:spPr>
        <a:xfrm rot="10800000">
          <a:off x="0" y="3459222"/>
          <a:ext cx="7863840" cy="1163566"/>
        </a:xfrm>
        <a:prstGeom prst="upArrowCallout">
          <a:avLst/>
        </a:prstGeom>
        <a:solidFill>
          <a:schemeClr val="accent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Specific Functions of Word</a:t>
          </a:r>
        </a:p>
      </dsp:txBody>
      <dsp:txXfrm rot="10800000">
        <a:off x="0" y="3459222"/>
        <a:ext cx="7863840" cy="756050"/>
      </dsp:txXfrm>
    </dsp:sp>
    <dsp:sp modelId="{CC6D76D5-F40C-40E2-9564-61AEBC953F6F}">
      <dsp:nvSpPr>
        <dsp:cNvPr id="0" name=""/>
        <dsp:cNvSpPr/>
      </dsp:nvSpPr>
      <dsp:spPr>
        <a:xfrm rot="10800000">
          <a:off x="0" y="2239505"/>
          <a:ext cx="7863840" cy="1163566"/>
        </a:xfrm>
        <a:prstGeom prst="upArrowCallout">
          <a:avLst/>
        </a:prstGeom>
        <a:solidFill>
          <a:schemeClr val="accent2">
            <a:hueOff val="-9000000"/>
            <a:satOff val="47269"/>
            <a:lumOff val="1343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alibri" panose="020F0502020204030204"/>
              <a:ea typeface="+mn-ea"/>
              <a:cs typeface="+mn-cs"/>
            </a:rPr>
            <a:t>Practice Exercise</a:t>
          </a:r>
        </a:p>
      </dsp:txBody>
      <dsp:txXfrm rot="10800000">
        <a:off x="0" y="2239505"/>
        <a:ext cx="7863840" cy="756050"/>
      </dsp:txXfrm>
    </dsp:sp>
    <dsp:sp modelId="{063562CB-38FF-4811-A4B1-6AAA7DBEF326}">
      <dsp:nvSpPr>
        <dsp:cNvPr id="0" name=""/>
        <dsp:cNvSpPr/>
      </dsp:nvSpPr>
      <dsp:spPr>
        <a:xfrm rot="10800000">
          <a:off x="0" y="1154785"/>
          <a:ext cx="7863840" cy="1163566"/>
        </a:xfrm>
        <a:prstGeom prst="upArrowCallout">
          <a:avLst/>
        </a:prstGeom>
        <a:solidFill>
          <a:schemeClr val="accent2">
            <a:hueOff val="-13500000"/>
            <a:satOff val="70903"/>
            <a:lumOff val="2014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Specific Functions of Word</a:t>
          </a:r>
        </a:p>
      </dsp:txBody>
      <dsp:txXfrm rot="10800000">
        <a:off x="0" y="1154785"/>
        <a:ext cx="7863840" cy="756050"/>
      </dsp:txXfrm>
    </dsp:sp>
    <dsp:sp modelId="{54FC4721-B3A6-4126-8B2C-EF4B7260752A}">
      <dsp:nvSpPr>
        <dsp:cNvPr id="0" name=""/>
        <dsp:cNvSpPr/>
      </dsp:nvSpPr>
      <dsp:spPr>
        <a:xfrm rot="10800000">
          <a:off x="0" y="0"/>
          <a:ext cx="7863840" cy="1163566"/>
        </a:xfrm>
        <a:prstGeom prst="upArrowCallou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What is Word Processing</a:t>
          </a:r>
        </a:p>
      </dsp:txBody>
      <dsp:txXfrm rot="10800000">
        <a:off x="0" y="0"/>
        <a:ext cx="7863840" cy="756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DC46-1E28-4125-B09C-290219FDBFCA}">
      <dsp:nvSpPr>
        <dsp:cNvPr id="0" name=""/>
        <dsp:cNvSpPr/>
      </dsp:nvSpPr>
      <dsp:spPr>
        <a:xfrm>
          <a:off x="0" y="62508"/>
          <a:ext cx="5527040" cy="743535"/>
        </a:xfrm>
        <a:prstGeom prst="roundRect">
          <a:avLst/>
        </a:prstGeom>
        <a:solidFill>
          <a:srgbClr val="185A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Allows</a:t>
          </a:r>
          <a:endParaRPr lang="en-US" sz="3100" kern="1200" dirty="0"/>
        </a:p>
      </dsp:txBody>
      <dsp:txXfrm>
        <a:off x="36296" y="98804"/>
        <a:ext cx="5454448" cy="670943"/>
      </dsp:txXfrm>
    </dsp:sp>
    <dsp:sp modelId="{8B609CA0-F5F3-474B-9A04-AA28672619E5}">
      <dsp:nvSpPr>
        <dsp:cNvPr id="0" name=""/>
        <dsp:cNvSpPr/>
      </dsp:nvSpPr>
      <dsp:spPr>
        <a:xfrm>
          <a:off x="0" y="868551"/>
          <a:ext cx="552704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8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editing text</a:t>
          </a:r>
        </a:p>
        <a:p>
          <a:pPr marL="228600" lvl="1" indent="-228600" algn="l" defTabSz="1066800">
            <a:lnSpc>
              <a:spcPct val="90000"/>
            </a:lnSpc>
            <a:spcBef>
              <a:spcPct val="0"/>
            </a:spcBef>
            <a:spcAft>
              <a:spcPct val="20000"/>
            </a:spcAft>
            <a:buChar char="•"/>
          </a:pPr>
          <a:r>
            <a:rPr lang="en-US" sz="2400" kern="1200" dirty="0"/>
            <a:t>copying &amp; moving text</a:t>
          </a:r>
        </a:p>
        <a:p>
          <a:pPr marL="228600" lvl="1" indent="-228600" algn="l" defTabSz="1066800">
            <a:lnSpc>
              <a:spcPct val="90000"/>
            </a:lnSpc>
            <a:spcBef>
              <a:spcPct val="0"/>
            </a:spcBef>
            <a:spcAft>
              <a:spcPct val="20000"/>
            </a:spcAft>
            <a:buChar char="•"/>
          </a:pPr>
          <a:r>
            <a:rPr lang="en-US" sz="2400" kern="1200" dirty="0"/>
            <a:t>pasting &amp; deleting text</a:t>
          </a:r>
        </a:p>
        <a:p>
          <a:pPr marL="228600" lvl="1" indent="-228600" algn="l" defTabSz="1066800">
            <a:lnSpc>
              <a:spcPct val="90000"/>
            </a:lnSpc>
            <a:spcBef>
              <a:spcPct val="0"/>
            </a:spcBef>
            <a:spcAft>
              <a:spcPct val="20000"/>
            </a:spcAft>
            <a:buChar char="•"/>
          </a:pPr>
          <a:r>
            <a:rPr lang="en-US" sz="2400" kern="1200" dirty="0"/>
            <a:t>inserting pictures, objects &amp; tables</a:t>
          </a:r>
        </a:p>
        <a:p>
          <a:pPr marL="228600" lvl="1" indent="-228600" algn="l" defTabSz="1066800">
            <a:lnSpc>
              <a:spcPct val="90000"/>
            </a:lnSpc>
            <a:spcBef>
              <a:spcPct val="0"/>
            </a:spcBef>
            <a:spcAft>
              <a:spcPct val="20000"/>
            </a:spcAft>
            <a:buChar char="•"/>
          </a:pPr>
          <a:r>
            <a:rPr lang="en-US" sz="2400" kern="1200"/>
            <a:t>saving &amp; printing </a:t>
          </a:r>
        </a:p>
        <a:p>
          <a:pPr marL="228600" lvl="1" indent="-228600" algn="l" defTabSz="1066800">
            <a:lnSpc>
              <a:spcPct val="90000"/>
            </a:lnSpc>
            <a:spcBef>
              <a:spcPct val="0"/>
            </a:spcBef>
            <a:spcAft>
              <a:spcPct val="20000"/>
            </a:spcAft>
            <a:buChar char="•"/>
          </a:pPr>
          <a:r>
            <a:rPr lang="en-US" sz="2400" kern="1200" dirty="0"/>
            <a:t>formatting </a:t>
          </a:r>
        </a:p>
        <a:p>
          <a:pPr marL="228600" lvl="1" indent="-228600" algn="l" defTabSz="1066800">
            <a:lnSpc>
              <a:spcPct val="90000"/>
            </a:lnSpc>
            <a:spcBef>
              <a:spcPct val="0"/>
            </a:spcBef>
            <a:spcAft>
              <a:spcPct val="20000"/>
            </a:spcAft>
            <a:buChar char="•"/>
          </a:pPr>
          <a:r>
            <a:rPr lang="en-US" sz="2400" kern="1200" dirty="0"/>
            <a:t>checking spelling &amp; grammar</a:t>
          </a:r>
        </a:p>
      </dsp:txBody>
      <dsp:txXfrm>
        <a:off x="0" y="868551"/>
        <a:ext cx="5527040" cy="28876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D7A75-623D-40AD-9B52-F3397B622EC6}">
      <dsp:nvSpPr>
        <dsp:cNvPr id="0" name=""/>
        <dsp:cNvSpPr/>
      </dsp:nvSpPr>
      <dsp:spPr>
        <a:xfrm>
          <a:off x="0" y="0"/>
          <a:ext cx="5527040" cy="870973"/>
        </a:xfrm>
        <a:prstGeom prst="roundRect">
          <a:avLst/>
        </a:prstGeom>
        <a:solidFill>
          <a:srgbClr val="185A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u="sng" kern="1200" dirty="0"/>
            <a:t>Names</a:t>
          </a:r>
          <a:endParaRPr lang="en-US" sz="3100" kern="1200" dirty="0"/>
        </a:p>
      </dsp:txBody>
      <dsp:txXfrm>
        <a:off x="42517" y="42517"/>
        <a:ext cx="5442006" cy="785939"/>
      </dsp:txXfrm>
    </dsp:sp>
    <dsp:sp modelId="{59F9969A-73B1-439F-B99C-75474F2B84DF}">
      <dsp:nvSpPr>
        <dsp:cNvPr id="0" name=""/>
        <dsp:cNvSpPr/>
      </dsp:nvSpPr>
      <dsp:spPr>
        <a:xfrm>
          <a:off x="0" y="1008272"/>
          <a:ext cx="5527040" cy="164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48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Microsoft Word</a:t>
          </a:r>
          <a:endParaRPr lang="en-US" sz="2400" kern="1200" dirty="0"/>
        </a:p>
        <a:p>
          <a:pPr marL="228600" lvl="1" indent="-228600" algn="l" defTabSz="1066800">
            <a:lnSpc>
              <a:spcPct val="90000"/>
            </a:lnSpc>
            <a:spcBef>
              <a:spcPct val="0"/>
            </a:spcBef>
            <a:spcAft>
              <a:spcPct val="20000"/>
            </a:spcAft>
            <a:buChar char="•"/>
          </a:pPr>
          <a:r>
            <a:rPr lang="en-US" sz="2400" kern="1200" dirty="0"/>
            <a:t>Microsoft Works</a:t>
          </a:r>
        </a:p>
        <a:p>
          <a:pPr marL="228600" lvl="1" indent="-228600" algn="l" defTabSz="1066800">
            <a:lnSpc>
              <a:spcPct val="90000"/>
            </a:lnSpc>
            <a:spcBef>
              <a:spcPct val="0"/>
            </a:spcBef>
            <a:spcAft>
              <a:spcPct val="20000"/>
            </a:spcAft>
            <a:buChar char="•"/>
          </a:pPr>
          <a:r>
            <a:rPr lang="en-US" sz="2400" kern="1200" dirty="0"/>
            <a:t>Pages (Mac)</a:t>
          </a:r>
        </a:p>
        <a:p>
          <a:pPr marL="228600" lvl="1" indent="-228600" algn="l" defTabSz="1066800">
            <a:lnSpc>
              <a:spcPct val="90000"/>
            </a:lnSpc>
            <a:spcBef>
              <a:spcPct val="0"/>
            </a:spcBef>
            <a:spcAft>
              <a:spcPct val="20000"/>
            </a:spcAft>
            <a:buChar char="•"/>
          </a:pPr>
          <a:r>
            <a:rPr lang="en-US" sz="2400" kern="1200" dirty="0"/>
            <a:t>Google Docs</a:t>
          </a:r>
        </a:p>
      </dsp:txBody>
      <dsp:txXfrm>
        <a:off x="0" y="1008272"/>
        <a:ext cx="5527040" cy="16482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1D627-A31D-49B4-A39D-77F9CF1696C4}">
      <dsp:nvSpPr>
        <dsp:cNvPr id="0" name=""/>
        <dsp:cNvSpPr/>
      </dsp:nvSpPr>
      <dsp:spPr>
        <a:xfrm rot="5400000">
          <a:off x="5944215" y="-2248175"/>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saving for first time</a:t>
          </a:r>
        </a:p>
        <a:p>
          <a:pPr marL="228600" lvl="1" indent="-228600" algn="l" defTabSz="1111250">
            <a:lnSpc>
              <a:spcPct val="90000"/>
            </a:lnSpc>
            <a:spcBef>
              <a:spcPct val="0"/>
            </a:spcBef>
            <a:spcAft>
              <a:spcPct val="15000"/>
            </a:spcAft>
            <a:buChar char="•"/>
          </a:pPr>
          <a:r>
            <a:rPr lang="en-US" sz="2500" kern="1200"/>
            <a:t>saving updates to a current document</a:t>
          </a:r>
        </a:p>
      </dsp:txBody>
      <dsp:txXfrm rot="-5400000">
        <a:off x="3518109" y="246381"/>
        <a:ext cx="6185966" cy="1265303"/>
      </dsp:txXfrm>
    </dsp:sp>
    <dsp:sp modelId="{140E0007-743B-40B5-9BBA-76570C22481B}">
      <dsp:nvSpPr>
        <dsp:cNvPr id="0" name=""/>
        <dsp:cNvSpPr/>
      </dsp:nvSpPr>
      <dsp:spPr>
        <a:xfrm>
          <a:off x="0" y="2655"/>
          <a:ext cx="3518109" cy="1752754"/>
        </a:xfrm>
        <a:prstGeom prst="roundRect">
          <a:avLst/>
        </a:prstGeom>
        <a:solidFill>
          <a:srgbClr val="185A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a:t>Save</a:t>
          </a:r>
          <a:endParaRPr lang="en-US" sz="4900" kern="1200"/>
        </a:p>
      </dsp:txBody>
      <dsp:txXfrm>
        <a:off x="85562" y="88217"/>
        <a:ext cx="3346985" cy="1581630"/>
      </dsp:txXfrm>
    </dsp:sp>
    <dsp:sp modelId="{CAF740A8-BAD3-47EF-B49F-515A3797395D}">
      <dsp:nvSpPr>
        <dsp:cNvPr id="0" name=""/>
        <dsp:cNvSpPr/>
      </dsp:nvSpPr>
      <dsp:spPr>
        <a:xfrm rot="5400000">
          <a:off x="5944215" y="-407782"/>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when changing location</a:t>
          </a:r>
        </a:p>
        <a:p>
          <a:pPr marL="228600" lvl="1" indent="-228600" algn="l" defTabSz="1111250">
            <a:lnSpc>
              <a:spcPct val="90000"/>
            </a:lnSpc>
            <a:spcBef>
              <a:spcPct val="0"/>
            </a:spcBef>
            <a:spcAft>
              <a:spcPct val="15000"/>
            </a:spcAft>
            <a:buChar char="•"/>
          </a:pPr>
          <a:r>
            <a:rPr lang="en-US" sz="2500" kern="1200"/>
            <a:t>when changing name of file</a:t>
          </a:r>
        </a:p>
        <a:p>
          <a:pPr marL="228600" lvl="1" indent="-228600" algn="l" defTabSz="1111250">
            <a:lnSpc>
              <a:spcPct val="90000"/>
            </a:lnSpc>
            <a:spcBef>
              <a:spcPct val="0"/>
            </a:spcBef>
            <a:spcAft>
              <a:spcPct val="15000"/>
            </a:spcAft>
            <a:buChar char="•"/>
          </a:pPr>
          <a:r>
            <a:rPr lang="en-US" sz="2500" kern="1200"/>
            <a:t>when changing format of file</a:t>
          </a:r>
        </a:p>
      </dsp:txBody>
      <dsp:txXfrm rot="-5400000">
        <a:off x="3518109" y="2086774"/>
        <a:ext cx="6185966" cy="1265303"/>
      </dsp:txXfrm>
    </dsp:sp>
    <dsp:sp modelId="{DC95E1E9-EB46-4D90-80A2-23EF6DCF76C0}">
      <dsp:nvSpPr>
        <dsp:cNvPr id="0" name=""/>
        <dsp:cNvSpPr/>
      </dsp:nvSpPr>
      <dsp:spPr>
        <a:xfrm>
          <a:off x="0" y="1843048"/>
          <a:ext cx="3518109" cy="1752754"/>
        </a:xfrm>
        <a:prstGeom prst="roundRect">
          <a:avLst/>
        </a:prstGeom>
        <a:solidFill>
          <a:srgbClr val="185A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t>Save As</a:t>
          </a:r>
          <a:endParaRPr lang="en-US" sz="4900" kern="1200" dirty="0"/>
        </a:p>
      </dsp:txBody>
      <dsp:txXfrm>
        <a:off x="85562" y="1928610"/>
        <a:ext cx="3346985" cy="1581630"/>
      </dsp:txXfrm>
    </dsp:sp>
    <dsp:sp modelId="{18BB5614-5A44-44C0-A0D8-93DF303DD1D4}">
      <dsp:nvSpPr>
        <dsp:cNvPr id="0" name=""/>
        <dsp:cNvSpPr/>
      </dsp:nvSpPr>
      <dsp:spPr>
        <a:xfrm rot="5400000">
          <a:off x="5944215" y="1432609"/>
          <a:ext cx="1402203" cy="6254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converts and saves a Word document as a Portable Document Format (PDF) </a:t>
          </a:r>
        </a:p>
      </dsp:txBody>
      <dsp:txXfrm rot="-5400000">
        <a:off x="3518109" y="3927165"/>
        <a:ext cx="6185966" cy="1265303"/>
      </dsp:txXfrm>
    </dsp:sp>
    <dsp:sp modelId="{6564139A-88EA-4647-A059-5224CE3D25C2}">
      <dsp:nvSpPr>
        <dsp:cNvPr id="0" name=""/>
        <dsp:cNvSpPr/>
      </dsp:nvSpPr>
      <dsp:spPr>
        <a:xfrm>
          <a:off x="0" y="3683440"/>
          <a:ext cx="3518109" cy="1752754"/>
        </a:xfrm>
        <a:prstGeom prst="roundRect">
          <a:avLst/>
        </a:prstGeom>
        <a:solidFill>
          <a:srgbClr val="185A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b="1" kern="1200" dirty="0"/>
            <a:t>Save as Adobe PDF</a:t>
          </a:r>
          <a:endParaRPr lang="en-US" sz="4900" kern="1200" dirty="0"/>
        </a:p>
      </dsp:txBody>
      <dsp:txXfrm>
        <a:off x="85562" y="3769002"/>
        <a:ext cx="3346985" cy="15816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08C3B-0C11-4D5A-B0FA-49955F72AA93}">
      <dsp:nvSpPr>
        <dsp:cNvPr id="0" name=""/>
        <dsp:cNvSpPr/>
      </dsp:nvSpPr>
      <dsp:spPr>
        <a:xfrm>
          <a:off x="0" y="2418"/>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6ED94-EC37-492F-80B0-1FAA318459D5}">
      <dsp:nvSpPr>
        <dsp:cNvPr id="0" name=""/>
        <dsp:cNvSpPr/>
      </dsp:nvSpPr>
      <dsp:spPr>
        <a:xfrm>
          <a:off x="0" y="2418"/>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Bold: </a:t>
          </a:r>
          <a:r>
            <a:rPr lang="en-US" sz="2800" b="1" kern="1200" dirty="0"/>
            <a:t>HAPPY BIRTHDAY</a:t>
          </a:r>
        </a:p>
      </dsp:txBody>
      <dsp:txXfrm>
        <a:off x="0" y="2418"/>
        <a:ext cx="5029199" cy="824693"/>
      </dsp:txXfrm>
    </dsp:sp>
    <dsp:sp modelId="{07E43006-8D0D-4B92-A0D2-4BBFDC4BB779}">
      <dsp:nvSpPr>
        <dsp:cNvPr id="0" name=""/>
        <dsp:cNvSpPr/>
      </dsp:nvSpPr>
      <dsp:spPr>
        <a:xfrm>
          <a:off x="0" y="827112"/>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204045-A919-4ADC-8B0C-1C74AA032BE7}">
      <dsp:nvSpPr>
        <dsp:cNvPr id="0" name=""/>
        <dsp:cNvSpPr/>
      </dsp:nvSpPr>
      <dsp:spPr>
        <a:xfrm>
          <a:off x="0" y="827112"/>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Italic: </a:t>
          </a:r>
          <a:r>
            <a:rPr lang="en-US" sz="2800" i="1" kern="1200" dirty="0"/>
            <a:t>HAPPY BIRTHDAY</a:t>
          </a:r>
        </a:p>
      </dsp:txBody>
      <dsp:txXfrm>
        <a:off x="0" y="827112"/>
        <a:ext cx="5029199" cy="824693"/>
      </dsp:txXfrm>
    </dsp:sp>
    <dsp:sp modelId="{E0B11193-7E4A-47E0-8805-F3C32461E400}">
      <dsp:nvSpPr>
        <dsp:cNvPr id="0" name=""/>
        <dsp:cNvSpPr/>
      </dsp:nvSpPr>
      <dsp:spPr>
        <a:xfrm>
          <a:off x="0" y="1651806"/>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B2F8C-9539-411E-B8C8-E94D2DF2C9C8}">
      <dsp:nvSpPr>
        <dsp:cNvPr id="0" name=""/>
        <dsp:cNvSpPr/>
      </dsp:nvSpPr>
      <dsp:spPr>
        <a:xfrm>
          <a:off x="0" y="1651806"/>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Underline: </a:t>
          </a:r>
          <a:r>
            <a:rPr lang="en-US" sz="2800" u="sng" kern="1200" dirty="0"/>
            <a:t>HAPPY BIRTHDAY</a:t>
          </a:r>
        </a:p>
      </dsp:txBody>
      <dsp:txXfrm>
        <a:off x="0" y="1651806"/>
        <a:ext cx="5029199" cy="824693"/>
      </dsp:txXfrm>
    </dsp:sp>
    <dsp:sp modelId="{3CCB09BE-83FB-4117-AB27-22E6FF9C885A}">
      <dsp:nvSpPr>
        <dsp:cNvPr id="0" name=""/>
        <dsp:cNvSpPr/>
      </dsp:nvSpPr>
      <dsp:spPr>
        <a:xfrm>
          <a:off x="0" y="2476500"/>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F53FA-3A4C-4AD0-B6E4-B37586F9789A}">
      <dsp:nvSpPr>
        <dsp:cNvPr id="0" name=""/>
        <dsp:cNvSpPr/>
      </dsp:nvSpPr>
      <dsp:spPr>
        <a:xfrm>
          <a:off x="0" y="2476500"/>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Font Type: </a:t>
          </a:r>
          <a:r>
            <a:rPr lang="en-US" sz="2800" kern="1200" dirty="0">
              <a:latin typeface="Amatemora" panose="02000500000000000000" pitchFamily="2" charset="0"/>
            </a:rPr>
            <a:t>HAPPY BIRTHDAY</a:t>
          </a:r>
        </a:p>
      </dsp:txBody>
      <dsp:txXfrm>
        <a:off x="0" y="2476500"/>
        <a:ext cx="5029199" cy="824693"/>
      </dsp:txXfrm>
    </dsp:sp>
    <dsp:sp modelId="{99A223DD-C8F5-4854-8476-833DF12B8558}">
      <dsp:nvSpPr>
        <dsp:cNvPr id="0" name=""/>
        <dsp:cNvSpPr/>
      </dsp:nvSpPr>
      <dsp:spPr>
        <a:xfrm>
          <a:off x="0" y="3301193"/>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5EB86-BCFE-4CBD-85C0-5B6F972B497F}">
      <dsp:nvSpPr>
        <dsp:cNvPr id="0" name=""/>
        <dsp:cNvSpPr/>
      </dsp:nvSpPr>
      <dsp:spPr>
        <a:xfrm>
          <a:off x="0" y="3301193"/>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Font Size: HAPPY </a:t>
          </a:r>
          <a:r>
            <a:rPr lang="en-US" sz="1800" kern="1200" dirty="0"/>
            <a:t>BIRTHDAY</a:t>
          </a:r>
          <a:endParaRPr lang="en-US" sz="2800" kern="1200" dirty="0"/>
        </a:p>
      </dsp:txBody>
      <dsp:txXfrm>
        <a:off x="0" y="3301193"/>
        <a:ext cx="5029199" cy="824693"/>
      </dsp:txXfrm>
    </dsp:sp>
    <dsp:sp modelId="{38709B41-48B3-49F9-AB3F-4BFBD1653FAA}">
      <dsp:nvSpPr>
        <dsp:cNvPr id="0" name=""/>
        <dsp:cNvSpPr/>
      </dsp:nvSpPr>
      <dsp:spPr>
        <a:xfrm>
          <a:off x="0" y="4125887"/>
          <a:ext cx="5029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B678A-C4F1-4981-BDB7-594F05AA3F4A}">
      <dsp:nvSpPr>
        <dsp:cNvPr id="0" name=""/>
        <dsp:cNvSpPr/>
      </dsp:nvSpPr>
      <dsp:spPr>
        <a:xfrm>
          <a:off x="0" y="4125887"/>
          <a:ext cx="5029199" cy="824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Font Color: </a:t>
          </a:r>
          <a:r>
            <a:rPr lang="en-US" sz="3200" kern="1200" dirty="0">
              <a:solidFill>
                <a:schemeClr val="accent3"/>
              </a:solidFill>
            </a:rPr>
            <a:t>HAPPY</a:t>
          </a:r>
          <a:r>
            <a:rPr lang="en-US" sz="3200" kern="1200" dirty="0"/>
            <a:t> </a:t>
          </a:r>
          <a:r>
            <a:rPr lang="en-US" sz="3200" kern="1200" dirty="0">
              <a:solidFill>
                <a:srgbClr val="185ABD"/>
              </a:solidFill>
            </a:rPr>
            <a:t>BIRTHDAY</a:t>
          </a:r>
        </a:p>
      </dsp:txBody>
      <dsp:txXfrm>
        <a:off x="0" y="4125887"/>
        <a:ext cx="5029199" cy="82469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10/13/2023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ixabay.com/users/memed_nurrohmad-3307648/?utm_source=link-attribution&amp;utm_medium=referral&amp;utm_campaign=image&amp;utm_content=2013209"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013209" TargetMode="Externa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users/darkmoon_art-1664300/?utm_source=link-attribution&amp;utm_medium=referral&amp;utm_campaign=image&amp;utm_content=358355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58355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Computers with Microsoft Word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Copy of presentation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Parts of a Word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 </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https://www.pexels.com/photo/a-man-talking-to-his-colleagues-while-showing-something-at-the-laptop-5256523/</a:t>
            </a: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A second option to locate the Microsoft Word program is to use the search box located on the Taskbar. Click in the box that says, “Type here to search” and type “Word” and press the “Enter” key on your keyboard.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b="1" dirty="0">
              <a:latin typeface="Calibri" panose="020F0502020204030204" pitchFamily="34" charset="0"/>
            </a:endParaRPr>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10</a:t>
            </a:fld>
            <a:endParaRPr lang="en-US"/>
          </a:p>
        </p:txBody>
      </p:sp>
    </p:spTree>
    <p:extLst>
      <p:ext uri="{BB962C8B-B14F-4D97-AF65-F5344CB8AC3E}">
        <p14:creationId xmlns:p14="http://schemas.microsoft.com/office/powerpoint/2010/main" val="199925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Once a blank document appears, you have successfully opened a Word document. If you don’t see a Word document open, left click on “Blank Document” to open. To left click, press the left button on the mouse and release it.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11</a:t>
            </a:fld>
            <a:endParaRPr lang="en-US"/>
          </a:p>
        </p:txBody>
      </p:sp>
    </p:spTree>
    <p:extLst>
      <p:ext uri="{BB962C8B-B14F-4D97-AF65-F5344CB8AC3E}">
        <p14:creationId xmlns:p14="http://schemas.microsoft.com/office/powerpoint/2010/main" val="3314922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locate the Word icon on the Taskbar and open a blank Word document, then use the “Search Box” to open a blank Word document. Explain that once they have performed the task using the different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 for practice </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12</a:t>
            </a:fld>
            <a:endParaRPr lang="en-US"/>
          </a:p>
        </p:txBody>
      </p:sp>
    </p:spTree>
    <p:extLst>
      <p:ext uri="{BB962C8B-B14F-4D97-AF65-F5344CB8AC3E}">
        <p14:creationId xmlns:p14="http://schemas.microsoft.com/office/powerpoint/2010/main" val="4063172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Now that the participants have a Word document open on their computer, ask the participants to follow along on their computer or the hand-out as you discuss each component. </a:t>
            </a:r>
          </a:p>
          <a:p>
            <a:endParaRPr lang="en-US" b="0" u="none" dirty="0"/>
          </a:p>
          <a:p>
            <a:r>
              <a:rPr lang="en-US" b="0" u="none" dirty="0"/>
              <a:t>Show and explain the following parts of the Word screen:</a:t>
            </a:r>
            <a:endParaRPr lang="en-US" b="1" u="sng" dirty="0"/>
          </a:p>
          <a:p>
            <a:pPr lvl="0"/>
            <a:r>
              <a:rPr lang="en-US" b="1" dirty="0"/>
              <a:t>Title Bar: </a:t>
            </a:r>
            <a:r>
              <a:rPr lang="en-US" dirty="0"/>
              <a:t>displays the document and program name</a:t>
            </a:r>
          </a:p>
          <a:p>
            <a:pPr lvl="0"/>
            <a:r>
              <a:rPr lang="en-US" b="1" dirty="0"/>
              <a:t>Search/Help: </a:t>
            </a:r>
            <a:r>
              <a:rPr lang="en-US" dirty="0"/>
              <a:t>provides access to help topics</a:t>
            </a:r>
          </a:p>
          <a:p>
            <a:pPr lvl="0"/>
            <a:r>
              <a:rPr lang="en-US" b="1" dirty="0"/>
              <a:t>Minimize: </a:t>
            </a:r>
            <a:r>
              <a:rPr lang="en-US" b="0" dirty="0"/>
              <a:t>takes the program or document off the desktop and places it on the task bar (program/document is not visible but still open)</a:t>
            </a:r>
            <a:endParaRPr lang="en-US" b="1" dirty="0"/>
          </a:p>
          <a:p>
            <a:pPr lvl="0"/>
            <a:r>
              <a:rPr lang="en-US" b="1" dirty="0"/>
              <a:t>Restore Down/Maximize:  </a:t>
            </a:r>
            <a:r>
              <a:rPr lang="en-US" b="0" dirty="0"/>
              <a:t>one button used for two function.  “Maximize” (</a:t>
            </a:r>
            <a:r>
              <a:rPr lang="en-US" b="0" dirty="0">
                <a:sym typeface="Webdings" panose="05030102010509060703" pitchFamily="18" charset="2"/>
              </a:rPr>
              <a:t>), when clicked, allows the document/program window to cover the full window space.  “Restore Down” (), when clicked, allows the document/program window to be reduced.  Only one, “Maximize” or “Restore Down”, will show at a time.  For example, when “Maximize” button </a:t>
            </a:r>
            <a:r>
              <a:rPr lang="en-US" b="0" dirty="0"/>
              <a:t>(</a:t>
            </a:r>
            <a:r>
              <a:rPr lang="en-US" b="0" dirty="0">
                <a:sym typeface="Webdings" panose="05030102010509060703" pitchFamily="18" charset="2"/>
              </a:rPr>
              <a:t>) is clicked, the button changes to the “Restore Down” button (), vice versa.</a:t>
            </a:r>
            <a:endParaRPr lang="en-US" b="0" dirty="0"/>
          </a:p>
          <a:p>
            <a:pPr lvl="0"/>
            <a:r>
              <a:rPr lang="en-US" b="1" dirty="0"/>
              <a:t>Close: </a:t>
            </a:r>
            <a:r>
              <a:rPr lang="en-US" b="0" dirty="0"/>
              <a:t>exit/close the program or document</a:t>
            </a:r>
            <a:endParaRPr lang="en-US" b="1" dirty="0"/>
          </a:p>
          <a:p>
            <a:pPr lvl="0"/>
            <a:r>
              <a:rPr lang="en-US" b="1" dirty="0"/>
              <a:t>Ribbon/Ribbon Commands: </a:t>
            </a:r>
            <a:r>
              <a:rPr lang="en-US" b="0" dirty="0"/>
              <a:t>a toolbar containing commands for each menu or tab</a:t>
            </a:r>
            <a:endParaRPr lang="en-US" b="1" dirty="0"/>
          </a:p>
          <a:p>
            <a:pPr lvl="0"/>
            <a:r>
              <a:rPr lang="en-US" b="1" dirty="0"/>
              <a:t>Ribbon Tabs/Tabs/Menu Bar: </a:t>
            </a:r>
            <a:r>
              <a:rPr lang="en-US" b="0" dirty="0"/>
              <a:t>each tab is associated with a group of related commands. </a:t>
            </a:r>
            <a:endParaRPr lang="en-US" b="1" dirty="0"/>
          </a:p>
          <a:p>
            <a:pPr lvl="0"/>
            <a:r>
              <a:rPr lang="en-US" b="1" dirty="0"/>
              <a:t>Minimize/Expand Ribbon: </a:t>
            </a:r>
            <a:r>
              <a:rPr lang="en-US" b="0" dirty="0"/>
              <a:t>allows you to see or hide the ribbon containing the commands for each tab</a:t>
            </a:r>
            <a:endParaRPr lang="en-US" b="1" dirty="0"/>
          </a:p>
          <a:p>
            <a:pPr lvl="0"/>
            <a:r>
              <a:rPr lang="en-US" b="1" dirty="0"/>
              <a:t>Vertical Scroll Bar: </a:t>
            </a:r>
            <a:r>
              <a:rPr lang="en-US" b="0" dirty="0"/>
              <a:t>allows you to view document from top to bottom or bottom to top</a:t>
            </a:r>
            <a:endParaRPr lang="en-US" b="1" dirty="0"/>
          </a:p>
          <a:p>
            <a:pPr lvl="0"/>
            <a:r>
              <a:rPr lang="en-US" b="1" dirty="0"/>
              <a:t>Horizontal Scroll Bar: </a:t>
            </a:r>
            <a:r>
              <a:rPr lang="en-US" b="0" dirty="0"/>
              <a:t>allows you to view document from left to right or right to left</a:t>
            </a:r>
            <a:endParaRPr lang="en-US" b="1" dirty="0"/>
          </a:p>
          <a:p>
            <a:pPr lvl="0"/>
            <a:r>
              <a:rPr lang="en-US" b="1" dirty="0"/>
              <a:t>Zoom Slider/Zoom: </a:t>
            </a:r>
            <a:r>
              <a:rPr lang="en-US" b="0" dirty="0"/>
              <a:t>magnification of document content – allows you to zoom out or zoom in on document</a:t>
            </a:r>
            <a:endParaRPr lang="en-US" b="1" dirty="0"/>
          </a:p>
          <a:p>
            <a:pPr lvl="0"/>
            <a:r>
              <a:rPr lang="en-US" b="1" dirty="0"/>
              <a:t>View Buttons: </a:t>
            </a:r>
            <a:r>
              <a:rPr lang="en-US" b="0" dirty="0"/>
              <a:t>allows you to view document in different layouts – normal view, print layout view, web layout view, webpage view, read mode view</a:t>
            </a:r>
            <a:endParaRPr lang="en-US" b="1" dirty="0"/>
          </a:p>
          <a:p>
            <a:pPr lvl="0"/>
            <a:r>
              <a:rPr lang="en-US" b="1" dirty="0"/>
              <a:t>Status Bar: </a:t>
            </a:r>
            <a:r>
              <a:rPr lang="en-US" b="0" dirty="0"/>
              <a:t>provides basic information pertaining to the current document</a:t>
            </a:r>
            <a:endParaRPr lang="en-US" b="1" dirty="0"/>
          </a:p>
          <a:p>
            <a:pPr lvl="0"/>
            <a:r>
              <a:rPr lang="en-US" b="1" dirty="0"/>
              <a:t>Vertical Ruler: </a:t>
            </a:r>
            <a:r>
              <a:rPr lang="en-US" b="0" dirty="0"/>
              <a:t>used to set margins, indents and tabs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Horizontal Ruler: </a:t>
            </a:r>
            <a:r>
              <a:rPr lang="en-US" b="0" dirty="0"/>
              <a:t>used to set margins, indents and tabs</a:t>
            </a:r>
            <a:endParaRPr lang="en-US" b="1" dirty="0"/>
          </a:p>
          <a:p>
            <a:pPr lvl="0"/>
            <a:r>
              <a:rPr lang="en-US" b="1" dirty="0"/>
              <a:t>Group: </a:t>
            </a:r>
            <a:r>
              <a:rPr lang="en-US" b="0" dirty="0"/>
              <a:t>related command positioned together for easy and quick access</a:t>
            </a:r>
            <a:endParaRPr lang="en-US" b="1" dirty="0"/>
          </a:p>
          <a:p>
            <a:pPr lvl="0"/>
            <a:r>
              <a:rPr lang="en-US" b="1" dirty="0"/>
              <a:t>Insertion Point: </a:t>
            </a:r>
            <a:r>
              <a:rPr lang="en-US" b="0" dirty="0"/>
              <a:t>the</a:t>
            </a:r>
            <a:r>
              <a:rPr lang="en-US" b="1" dirty="0"/>
              <a:t> </a:t>
            </a:r>
            <a:r>
              <a:rPr lang="en-US" b="0" dirty="0"/>
              <a:t>location of where typed characters will appear</a:t>
            </a:r>
            <a:endParaRPr lang="en-US" b="1" dirty="0"/>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Parts of a Word Screen – needs to be created.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Time:  </a:t>
            </a:r>
            <a:r>
              <a:rPr lang="en-US" b="0" u="none" dirty="0"/>
              <a:t>5 minutes</a:t>
            </a:r>
            <a:endParaRPr lang="en-US" b="1"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13</a:t>
            </a:fld>
            <a:endParaRPr lang="en-US"/>
          </a:p>
        </p:txBody>
      </p:sp>
    </p:spTree>
    <p:extLst>
      <p:ext uri="{BB962C8B-B14F-4D97-AF65-F5344CB8AC3E}">
        <p14:creationId xmlns:p14="http://schemas.microsoft.com/office/powerpoint/2010/main" val="358437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u="none" dirty="0"/>
              <a:t>Ask participants why is it important to save a document when you first create it and periodically as you work? Explain the difference between the three types of save in Word.  Be sure to explain to the participants what PDF stands for and why you may need to save in such a format.</a:t>
            </a:r>
          </a:p>
          <a:p>
            <a:endParaRPr lang="en-US" b="1" dirty="0"/>
          </a:p>
          <a:p>
            <a:r>
              <a:rPr lang="en-US" b="0" dirty="0"/>
              <a:t>One of the first thing to do when starting a document is to save it.  There are three types of saving a document. To “Save” is for the first time saving the document and to save as you work. “Save As” is when you want to change where the file is going to be saved, need to change the name, or change the format of the file. ‘Save as Adobe PDF” converts the Word file into a Portable Document Format.  A PDF is a file that cannot be modified by another writer and is easily shared and printed. Today, most devices have a version of Adobe Reader or can open a PDF using an Internet Browser.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14</a:t>
            </a:fld>
            <a:endParaRPr lang="en-US"/>
          </a:p>
        </p:txBody>
      </p:sp>
    </p:spTree>
    <p:extLst>
      <p:ext uri="{BB962C8B-B14F-4D97-AF65-F5344CB8AC3E}">
        <p14:creationId xmlns:p14="http://schemas.microsoft.com/office/powerpoint/2010/main" val="104054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How to save a document using the File tab and keyboard methods. From the ribbon at the top of the screen, click on “File”, from the dropdown menu, click on “Save”, and then “Browse.”  A new dialogue box will appear.</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15</a:t>
            </a:fld>
            <a:endParaRPr lang="en-US"/>
          </a:p>
        </p:txBody>
      </p:sp>
    </p:spTree>
    <p:extLst>
      <p:ext uri="{BB962C8B-B14F-4D97-AF65-F5344CB8AC3E}">
        <p14:creationId xmlns:p14="http://schemas.microsoft.com/office/powerpoint/2010/main" val="3629082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Select the location to save the new Word document. (Double click location &amp; make sure you see location at top of box.) In this example, we are selecting to save the document to the “Documents”. In the “File Name” box enter a name that will help you recall what this Word document contains. In the example, the file will be named “Activity 1.”  Finish by clicking on “Save”. Once saved, the Word document will now say the file name at the top of the document. </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16</a:t>
            </a:fld>
            <a:endParaRPr lang="en-US"/>
          </a:p>
        </p:txBody>
      </p:sp>
    </p:spTree>
    <p:extLst>
      <p:ext uri="{BB962C8B-B14F-4D97-AF65-F5344CB8AC3E}">
        <p14:creationId xmlns:p14="http://schemas.microsoft.com/office/powerpoint/2010/main" val="2772637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Demonstrate how to save a document using the keyboard method. </a:t>
            </a:r>
          </a:p>
          <a:p>
            <a:r>
              <a:rPr lang="en-US" b="0" dirty="0"/>
              <a:t>Using the keyboard method, hold down the “Control” key and then tap the “S” key (as soon as “S” key is tapped, release the “Ctrl” key).</a:t>
            </a:r>
          </a:p>
          <a:p>
            <a:r>
              <a:rPr lang="fr-FR" b="0" dirty="0"/>
              <a:t>A “Save” dialogue box opens, prompting you to type in the </a:t>
            </a:r>
            <a:r>
              <a:rPr lang="en-US" b="0" dirty="0"/>
              <a:t>”</a:t>
            </a:r>
            <a:r>
              <a:rPr lang="fr-FR" b="0" dirty="0"/>
              <a:t>File Name</a:t>
            </a:r>
            <a:r>
              <a:rPr lang="en-US" b="0" dirty="0"/>
              <a:t>”</a:t>
            </a:r>
            <a:r>
              <a:rPr lang="fr-FR" b="0" dirty="0"/>
              <a:t>, use the drop down menu to </a:t>
            </a:r>
            <a:r>
              <a:rPr lang="en-US" b="0" dirty="0"/>
              <a:t>”</a:t>
            </a:r>
            <a:r>
              <a:rPr lang="fr-FR" b="0" dirty="0"/>
              <a:t>Choose a Location</a:t>
            </a:r>
            <a:r>
              <a:rPr lang="en-US" b="0" dirty="0"/>
              <a:t>”</a:t>
            </a:r>
            <a:r>
              <a:rPr lang="fr-FR" b="0" dirty="0"/>
              <a:t>, or click on </a:t>
            </a:r>
            <a:r>
              <a:rPr lang="en-US" b="0" dirty="0"/>
              <a:t>”</a:t>
            </a:r>
            <a:r>
              <a:rPr lang="fr-FR" b="0" dirty="0"/>
              <a:t>More Options</a:t>
            </a:r>
            <a:r>
              <a:rPr lang="en-US" b="0" dirty="0"/>
              <a:t>”</a:t>
            </a:r>
            <a:r>
              <a:rPr lang="fr-FR" b="0" dirty="0"/>
              <a:t>. </a:t>
            </a:r>
            <a:r>
              <a:rPr lang="en-US" b="0" dirty="0"/>
              <a:t>”</a:t>
            </a:r>
            <a:r>
              <a:rPr lang="fr-FR" b="0" dirty="0"/>
              <a:t>More Options</a:t>
            </a:r>
            <a:r>
              <a:rPr lang="en-US" b="0" dirty="0"/>
              <a:t>” </a:t>
            </a:r>
            <a:r>
              <a:rPr lang="fr-FR" b="0" dirty="0"/>
              <a:t>will give you access to the same </a:t>
            </a:r>
            <a:r>
              <a:rPr lang="en-US" b="0" dirty="0"/>
              <a:t>”</a:t>
            </a:r>
            <a:r>
              <a:rPr lang="fr-FR" b="0" dirty="0"/>
              <a:t>Save</a:t>
            </a:r>
            <a:r>
              <a:rPr lang="en-US" b="0" dirty="0"/>
              <a:t>”</a:t>
            </a:r>
            <a:r>
              <a:rPr lang="fr-FR" b="0" dirty="0"/>
              <a:t> window as before to select the location, name the file, and click on </a:t>
            </a:r>
            <a:r>
              <a:rPr lang="en-US" b="0" dirty="0"/>
              <a:t>”</a:t>
            </a:r>
            <a:r>
              <a:rPr lang="fr-FR" b="0" dirty="0"/>
              <a:t>Save</a:t>
            </a:r>
            <a:r>
              <a:rPr lang="en-US" b="0" dirty="0"/>
              <a:t>”</a:t>
            </a:r>
            <a:r>
              <a:rPr lang="fr-FR" b="0" dirty="0"/>
              <a:t>. </a:t>
            </a:r>
          </a:p>
          <a:p>
            <a:endParaRPr lang="en-US" b="0" dirty="0"/>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17</a:t>
            </a:fld>
            <a:endParaRPr lang="en-US"/>
          </a:p>
        </p:txBody>
      </p:sp>
    </p:spTree>
    <p:extLst>
      <p:ext uri="{BB962C8B-B14F-4D97-AF65-F5344CB8AC3E}">
        <p14:creationId xmlns:p14="http://schemas.microsoft.com/office/powerpoint/2010/main" val="2664907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save</a:t>
            </a:r>
            <a:r>
              <a:rPr lang="en-US" b="0" u="none" dirty="0"/>
              <a:t> a document using the </a:t>
            </a:r>
            <a:r>
              <a:rPr lang="en-US" b="0" dirty="0"/>
              <a:t>”</a:t>
            </a:r>
            <a:r>
              <a:rPr lang="en-US" b="0" u="none" dirty="0"/>
              <a:t>File</a:t>
            </a:r>
            <a:r>
              <a:rPr lang="en-US" b="0" dirty="0"/>
              <a:t>”</a:t>
            </a:r>
            <a:r>
              <a:rPr lang="en-US" b="0" u="none" dirty="0"/>
              <a:t> tab and the keyboard</a:t>
            </a:r>
            <a:r>
              <a:rPr lang="en-US" b="0" dirty="0"/>
              <a:t>.  Explain that once they have performed the task using the different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18</a:t>
            </a:fld>
            <a:endParaRPr lang="en-US"/>
          </a:p>
        </p:txBody>
      </p:sp>
    </p:spTree>
    <p:extLst>
      <p:ext uri="{BB962C8B-B14F-4D97-AF65-F5344CB8AC3E}">
        <p14:creationId xmlns:p14="http://schemas.microsoft.com/office/powerpoint/2010/main" val="1207901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Focus the participants’ attention on the use of tabs and that each tab has a different ribbon and on the ribbon are commands/buttons.  Explain that for the next tasks we will be working from the ”Home”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19</a:t>
            </a:fld>
            <a:endParaRPr lang="en-US"/>
          </a:p>
        </p:txBody>
      </p:sp>
    </p:spTree>
    <p:extLst>
      <p:ext uri="{BB962C8B-B14F-4D97-AF65-F5344CB8AC3E}">
        <p14:creationId xmlns:p14="http://schemas.microsoft.com/office/powerpoint/2010/main" val="422366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for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257823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Commands on each ribbon are grouped for easy access.  The next tasks will be on the “Home” tab and within the clipboard group of commands. Locate these at the top of your Word document. </a:t>
            </a:r>
          </a:p>
          <a:p>
            <a:r>
              <a:rPr lang="en-US" b="1" dirty="0"/>
              <a:t>Cut </a:t>
            </a:r>
            <a:r>
              <a:rPr lang="en-US" b="0" dirty="0"/>
              <a:t>- text or graphic is moved from the original location and pasted in a new location (within the current file or a different file)</a:t>
            </a:r>
          </a:p>
          <a:p>
            <a:r>
              <a:rPr lang="en-US" b="1" dirty="0"/>
              <a:t>Copy</a:t>
            </a:r>
            <a:r>
              <a:rPr lang="en-US" b="0" dirty="0"/>
              <a:t> - text or graphic remains in original location and a copy is paste in a new location (within the current file or a different file)</a:t>
            </a:r>
          </a:p>
          <a:p>
            <a:r>
              <a:rPr lang="en-US" b="1" dirty="0"/>
              <a:t>Paste</a:t>
            </a:r>
            <a:r>
              <a:rPr lang="en-US" b="0" dirty="0"/>
              <a:t> - places the text or graphic in the location</a:t>
            </a:r>
          </a:p>
          <a:p>
            <a:r>
              <a:rPr lang="en-US" b="1" dirty="0"/>
              <a:t>Clipboard</a:t>
            </a:r>
            <a:r>
              <a:rPr lang="en-US" b="0" dirty="0"/>
              <a:t> </a:t>
            </a:r>
            <a:r>
              <a:rPr lang="en-US" b="1" dirty="0"/>
              <a:t>- </a:t>
            </a:r>
            <a:r>
              <a:rPr lang="en-US" b="0" dirty="0"/>
              <a:t>temporary holding place for copied or cut text or graphics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5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20</a:t>
            </a:fld>
            <a:endParaRPr lang="en-US"/>
          </a:p>
        </p:txBody>
      </p:sp>
    </p:spTree>
    <p:extLst>
      <p:ext uri="{BB962C8B-B14F-4D97-AF65-F5344CB8AC3E}">
        <p14:creationId xmlns:p14="http://schemas.microsoft.com/office/powerpoint/2010/main" val="160864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To copy text, you can use the “Command” button and the Command Keys/Shortcut Keys  (from keyboard).   </a:t>
            </a:r>
          </a:p>
          <a:p>
            <a:endParaRPr lang="en-US" b="1" dirty="0"/>
          </a:p>
          <a:p>
            <a:pPr marL="0" indent="0">
              <a:buFont typeface="+mj-lt"/>
              <a:buNone/>
            </a:pPr>
            <a:r>
              <a:rPr lang="en-US" dirty="0"/>
              <a:t>First, select the text. To copy you can either, click the </a:t>
            </a:r>
            <a:r>
              <a:rPr lang="en-US" b="1" dirty="0"/>
              <a:t>“</a:t>
            </a:r>
            <a:r>
              <a:rPr lang="en-US" b="0" dirty="0"/>
              <a:t>Copy</a:t>
            </a:r>
            <a:r>
              <a:rPr lang="en-US" b="1" dirty="0"/>
              <a:t>” </a:t>
            </a:r>
            <a:r>
              <a:rPr lang="en-US" dirty="0"/>
              <a:t>button located at the top of the screen on </a:t>
            </a:r>
            <a:r>
              <a:rPr lang="en-US" b="0" dirty="0"/>
              <a:t>the “Home” </a:t>
            </a:r>
            <a:r>
              <a:rPr lang="en-US" dirty="0"/>
              <a:t>tab– or use the keyboard using </a:t>
            </a:r>
            <a:r>
              <a:rPr lang="en-US" sz="1050" i="1" dirty="0">
                <a:solidFill>
                  <a:srgbClr val="FF0000"/>
                </a:solidFill>
              </a:rPr>
              <a:t>(Ctrl + C) = to Copy. (</a:t>
            </a:r>
            <a:r>
              <a:rPr lang="en-US" sz="1050" b="0" dirty="0"/>
              <a:t>Pressing </a:t>
            </a:r>
            <a:r>
              <a:rPr lang="en-US" sz="1050" b="1" i="1" dirty="0"/>
              <a:t>Ctrl + C </a:t>
            </a:r>
            <a:r>
              <a:rPr lang="en-US" sz="1050" b="0" dirty="0"/>
              <a:t>is the same as clicking the Copy Button.)</a:t>
            </a:r>
            <a:endParaRPr lang="en-US" sz="105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dirty="0"/>
              <a:t>When you are copying text, the text does not move from the original location.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21</a:t>
            </a:fld>
            <a:endParaRPr lang="en-US"/>
          </a:p>
        </p:txBody>
      </p:sp>
    </p:spTree>
    <p:extLst>
      <p:ext uri="{BB962C8B-B14F-4D97-AF65-F5344CB8AC3E}">
        <p14:creationId xmlns:p14="http://schemas.microsoft.com/office/powerpoint/2010/main" val="2872315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a:t>Instruction:</a:t>
            </a:r>
            <a:r>
              <a:rPr lang="en-US" b="0"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Now, place the cursor in a new location </a:t>
            </a:r>
            <a:r>
              <a:rPr lang="en-US" b="0" dirty="0">
                <a:effectLst/>
                <a:latin typeface="Calibri" panose="020F0502020204030204" pitchFamily="34" charset="0"/>
                <a:ea typeface="Calibri" panose="020F0502020204030204" pitchFamily="34" charset="0"/>
                <a:cs typeface="Times New Roman" panose="02020603050405020304" pitchFamily="18" charset="0"/>
              </a:rPr>
              <a:t>and click </a:t>
            </a:r>
            <a:r>
              <a:rPr lang="en-US" dirty="0">
                <a:effectLst/>
                <a:latin typeface="Calibri" panose="020F0502020204030204" pitchFamily="34" charset="0"/>
                <a:ea typeface="Calibri" panose="020F0502020204030204" pitchFamily="34" charset="0"/>
                <a:cs typeface="Times New Roman" panose="02020603050405020304" pitchFamily="18" charset="0"/>
              </a:rPr>
              <a:t>to get the insertion point </a:t>
            </a:r>
            <a:r>
              <a:rPr lang="en-US" i="1" dirty="0">
                <a:effectLst/>
                <a:latin typeface="Calibri" panose="020F0502020204030204" pitchFamily="34" charset="0"/>
                <a:ea typeface="Calibri" panose="020F0502020204030204" pitchFamily="34" charset="0"/>
                <a:cs typeface="Times New Roman" panose="02020603050405020304" pitchFamily="18" charset="0"/>
              </a:rPr>
              <a:t>(blinking)</a:t>
            </a:r>
            <a:r>
              <a:rPr lang="en-US" dirty="0">
                <a:effectLst/>
                <a:latin typeface="Calibri" panose="020F0502020204030204" pitchFamily="34" charset="0"/>
                <a:ea typeface="Calibri" panose="020F0502020204030204" pitchFamily="34" charset="0"/>
                <a:cs typeface="Times New Roman" panose="02020603050405020304" pitchFamily="18" charset="0"/>
              </a:rPr>
              <a:t> at the new location.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c</a:t>
            </a:r>
            <a:r>
              <a:rPr lang="en-US" sz="1200" dirty="0"/>
              <a:t>lick the “Paste” clipboard button located at the top of the screen on the “Home” tab or use the keyboard using  </a:t>
            </a:r>
            <a:r>
              <a:rPr lang="en-US" sz="1050" i="1" dirty="0">
                <a:solidFill>
                  <a:srgbClr val="FF0000"/>
                </a:solidFill>
              </a:rPr>
              <a:t>(Ctrl + V) </a:t>
            </a:r>
            <a:r>
              <a:rPr lang="en-US" sz="1200" dirty="0"/>
              <a:t>to paste the text to the new location. (</a:t>
            </a:r>
            <a:r>
              <a:rPr lang="en-US" b="0" dirty="0"/>
              <a:t>Pressing </a:t>
            </a:r>
            <a:r>
              <a:rPr lang="en-US" b="1" i="1" dirty="0"/>
              <a:t>Ctrl + V </a:t>
            </a:r>
            <a:r>
              <a:rPr lang="en-US" b="0" dirty="0"/>
              <a:t>is the same as clicking the Paste button.)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22</a:t>
            </a:fld>
            <a:endParaRPr lang="en-US"/>
          </a:p>
        </p:txBody>
      </p:sp>
    </p:spTree>
    <p:extLst>
      <p:ext uri="{BB962C8B-B14F-4D97-AF65-F5344CB8AC3E}">
        <p14:creationId xmlns:p14="http://schemas.microsoft.com/office/powerpoint/2010/main" val="255892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r>
              <a:rPr lang="en-US" sz="1200" dirty="0"/>
              <a:t>First, select (or highlight) the text. To cut the text from the current location, you can either, click </a:t>
            </a:r>
            <a:r>
              <a:rPr lang="en-US" sz="1200" b="1" dirty="0"/>
              <a:t>“</a:t>
            </a:r>
            <a:r>
              <a:rPr lang="en-US" sz="1200" b="0" dirty="0"/>
              <a:t>Cut</a:t>
            </a:r>
            <a:r>
              <a:rPr lang="en-US" sz="1200" b="1" dirty="0"/>
              <a:t>” </a:t>
            </a:r>
            <a:r>
              <a:rPr lang="en-US" sz="1200" dirty="0"/>
              <a:t>button located at the top of the screen on </a:t>
            </a:r>
            <a:r>
              <a:rPr lang="en-US" sz="1200" b="0" dirty="0"/>
              <a:t>the “Home” </a:t>
            </a:r>
            <a:r>
              <a:rPr lang="en-US" sz="1200" dirty="0"/>
              <a:t>tab– or use the keyboard using </a:t>
            </a:r>
            <a:r>
              <a:rPr lang="en-US" sz="1200" i="1" dirty="0">
                <a:solidFill>
                  <a:srgbClr val="FF0000"/>
                </a:solidFill>
              </a:rPr>
              <a:t>(Ctrl + X) = to Cut. (</a:t>
            </a:r>
            <a:r>
              <a:rPr lang="en-US" sz="1200" b="0" dirty="0"/>
              <a:t>Pressing </a:t>
            </a:r>
            <a:r>
              <a:rPr lang="en-US" sz="1200" b="1" i="1" dirty="0"/>
              <a:t>Ctrl + X </a:t>
            </a:r>
            <a:r>
              <a:rPr lang="en-US" sz="1200" b="0" dirty="0"/>
              <a:t>is the same as clicking the Cut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When you are cutting text, the text is deleted from the original location. </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23</a:t>
            </a:fld>
            <a:endParaRPr lang="en-US"/>
          </a:p>
        </p:txBody>
      </p:sp>
    </p:spTree>
    <p:extLst>
      <p:ext uri="{BB962C8B-B14F-4D97-AF65-F5344CB8AC3E}">
        <p14:creationId xmlns:p14="http://schemas.microsoft.com/office/powerpoint/2010/main" val="268669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p>
          <a:p>
            <a:pPr marL="0" indent="0">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place the cursor in a new location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and click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get the insertion point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(blinking)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the new location.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c</a:t>
            </a:r>
            <a:r>
              <a:rPr lang="en-US" sz="1200" dirty="0"/>
              <a:t>lick the “Paste” clipboard button located at the top of the screen on the “Home” tab or use the keyboard using  </a:t>
            </a:r>
            <a:r>
              <a:rPr lang="en-US" sz="1200" i="1" dirty="0">
                <a:solidFill>
                  <a:srgbClr val="FF0000"/>
                </a:solidFill>
              </a:rPr>
              <a:t>(Ctrl + V) </a:t>
            </a:r>
            <a:r>
              <a:rPr lang="en-US" sz="1200" dirty="0"/>
              <a:t>to paste the text to the new location. (</a:t>
            </a:r>
            <a:r>
              <a:rPr lang="en-US" sz="1200" b="0" dirty="0"/>
              <a:t>Pressing </a:t>
            </a:r>
            <a:r>
              <a:rPr lang="en-US" sz="1200" b="1" i="1" dirty="0"/>
              <a:t>Ctrl + V </a:t>
            </a:r>
            <a:r>
              <a:rPr lang="en-US" sz="1200" b="0" dirty="0"/>
              <a:t>is the same as clicking the Paste button.)</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24</a:t>
            </a:fld>
            <a:endParaRPr lang="en-US"/>
          </a:p>
        </p:txBody>
      </p:sp>
    </p:spTree>
    <p:extLst>
      <p:ext uri="{BB962C8B-B14F-4D97-AF65-F5344CB8AC3E}">
        <p14:creationId xmlns:p14="http://schemas.microsoft.com/office/powerpoint/2010/main" val="3916245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practice the cut, copy, and paste tasks.  </a:t>
            </a:r>
          </a:p>
          <a:p>
            <a:r>
              <a:rPr lang="en-US" b="0" dirty="0"/>
              <a:t>In an opened Word document, type your full name, street address, city, and state. Practice using the cut, copy, and paste functions to move words around on your document. </a:t>
            </a:r>
          </a:p>
          <a:p>
            <a:r>
              <a:rPr lang="en-US" b="0" dirty="0"/>
              <a:t>Once you have performed the task using the different methods, decide which method is easier for you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25</a:t>
            </a:fld>
            <a:endParaRPr lang="en-US"/>
          </a:p>
        </p:txBody>
      </p:sp>
    </p:spTree>
    <p:extLst>
      <p:ext uri="{BB962C8B-B14F-4D97-AF65-F5344CB8AC3E}">
        <p14:creationId xmlns:p14="http://schemas.microsoft.com/office/powerpoint/2010/main" val="3161436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24-29</a:t>
            </a:r>
            <a:endParaRPr lang="en-US" b="0" u="none" dirty="0"/>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Formatting font options are grouped together on the “Home” tab under “Font” for easy access.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Bold</a:t>
            </a:r>
            <a:r>
              <a:rPr lang="en-US" b="0" dirty="0"/>
              <a:t> - makes text darker and thicker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Italic</a:t>
            </a:r>
            <a:r>
              <a:rPr lang="en-US" b="0" dirty="0"/>
              <a:t> - slants the text to the right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Underline</a:t>
            </a:r>
            <a:r>
              <a:rPr lang="en-US" b="0" dirty="0"/>
              <a:t> - underlines 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Type </a:t>
            </a:r>
            <a:r>
              <a:rPr lang="en-US" b="0" dirty="0"/>
              <a:t>- changes the font type/style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Size </a:t>
            </a:r>
            <a:r>
              <a:rPr lang="en-US" b="0" dirty="0"/>
              <a:t>- changes the size of the font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Font Color </a:t>
            </a:r>
            <a:r>
              <a:rPr lang="en-US" b="0" dirty="0"/>
              <a:t>- changes the color of the font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endParaRPr lang="en-US" b="0"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26</a:t>
            </a:fld>
            <a:endParaRPr lang="en-US"/>
          </a:p>
        </p:txBody>
      </p:sp>
    </p:spTree>
    <p:extLst>
      <p:ext uri="{BB962C8B-B14F-4D97-AF65-F5344CB8AC3E}">
        <p14:creationId xmlns:p14="http://schemas.microsoft.com/office/powerpoint/2010/main" val="4022551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Important note: formatting can be applied before typing the text or after the text has been typed, by selecting/highlighting the text and then clicking the button to change the font.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1 minutes</a:t>
            </a:r>
            <a:endParaRPr lang="en-US" b="0" u="sng" dirty="0"/>
          </a:p>
        </p:txBody>
      </p:sp>
      <p:sp>
        <p:nvSpPr>
          <p:cNvPr id="4" name="Slide Number Placeholder 3"/>
          <p:cNvSpPr>
            <a:spLocks noGrp="1"/>
          </p:cNvSpPr>
          <p:nvPr>
            <p:ph type="sldNum" sz="quarter" idx="5"/>
          </p:nvPr>
        </p:nvSpPr>
        <p:spPr/>
        <p:txBody>
          <a:bodyPr/>
          <a:lstStyle/>
          <a:p>
            <a:fld id="{D24DA9BA-D1C6-46C8-BA64-C049BF874A12}" type="slidenum">
              <a:rPr lang="en-US" smtClean="0"/>
              <a:t>27</a:t>
            </a:fld>
            <a:endParaRPr lang="en-US"/>
          </a:p>
        </p:txBody>
      </p:sp>
    </p:spTree>
    <p:extLst>
      <p:ext uri="{BB962C8B-B14F-4D97-AF65-F5344CB8AC3E}">
        <p14:creationId xmlns:p14="http://schemas.microsoft.com/office/powerpoint/2010/main" val="267806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For each of the bold, italic, and underline options, you click the button and begin typing, or type the text first, select (or highlight) the text, and then click on the button.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D24DA9BA-D1C6-46C8-BA64-C049BF874A12}" type="slidenum">
              <a:rPr lang="en-US" smtClean="0"/>
              <a:t>28</a:t>
            </a:fld>
            <a:endParaRPr lang="en-US"/>
          </a:p>
        </p:txBody>
      </p:sp>
    </p:spTree>
    <p:extLst>
      <p:ext uri="{BB962C8B-B14F-4D97-AF65-F5344CB8AC3E}">
        <p14:creationId xmlns:p14="http://schemas.microsoft.com/office/powerpoint/2010/main" val="2494365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Changing the font color is a great way to add emphasis on specific words or phrases. To change the color, click the arrow beside the “Font Color” button, then click on the color you want.  </a:t>
            </a:r>
          </a:p>
          <a:p>
            <a:r>
              <a:rPr lang="en-US" b="0" dirty="0"/>
              <a:t>Once a color is selected the color palate disappears and the color underneath the “A” becomes the color you chose. You can now begin typing in the text color you have selected. </a:t>
            </a:r>
          </a:p>
          <a:p>
            <a:endParaRPr lang="en-US" b="0" dirty="0"/>
          </a:p>
          <a:p>
            <a:r>
              <a:rPr lang="en-US" b="0" dirty="0"/>
              <a:t>Another option is to type text first, select (or highlight) the text, click the arrow beside the “Font Color” button, select the color you want (color palate disappears and the color underneath the “A” becomes the color you chose), and then the text/font changes to the selected color.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p:txBody>
      </p:sp>
      <p:sp>
        <p:nvSpPr>
          <p:cNvPr id="4" name="Slide Number Placeholder 3"/>
          <p:cNvSpPr>
            <a:spLocks noGrp="1"/>
          </p:cNvSpPr>
          <p:nvPr>
            <p:ph type="sldNum" sz="quarter" idx="5"/>
          </p:nvPr>
        </p:nvSpPr>
        <p:spPr/>
        <p:txBody>
          <a:bodyPr/>
          <a:lstStyle/>
          <a:p>
            <a:fld id="{D24DA9BA-D1C6-46C8-BA64-C049BF874A12}" type="slidenum">
              <a:rPr lang="en-US" smtClean="0"/>
              <a:t>29</a:t>
            </a:fld>
            <a:endParaRPr lang="en-US"/>
          </a:p>
        </p:txBody>
      </p:sp>
    </p:spTree>
    <p:extLst>
      <p:ext uri="{BB962C8B-B14F-4D97-AF65-F5344CB8AC3E}">
        <p14:creationId xmlns:p14="http://schemas.microsoft.com/office/powerpoint/2010/main" val="300984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How to change the size of the font.  Click the arrow beside the size of the current font (a list of different sizes will appear).</a:t>
            </a:r>
          </a:p>
          <a:p>
            <a:r>
              <a:rPr lang="en-US" b="0" dirty="0"/>
              <a:t>Click on the size desired.  The size selected should now appear in the box. Begin typing. </a:t>
            </a:r>
          </a:p>
          <a:p>
            <a:r>
              <a:rPr lang="en-US" b="0" dirty="0"/>
              <a:t>Another option is to type your text, select (or highlight) the text, click the arrow beside font size (current font size) (a list of different sizes will appear), and </a:t>
            </a:r>
          </a:p>
          <a:p>
            <a:r>
              <a:rPr lang="en-US" b="0" dirty="0"/>
              <a:t>click on the size you want.  The size selected should now appear in the box and the selected text size has changed.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pPr lvl="0"/>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30</a:t>
            </a:fld>
            <a:endParaRPr lang="en-US"/>
          </a:p>
        </p:txBody>
      </p:sp>
    </p:spTree>
    <p:extLst>
      <p:ext uri="{BB962C8B-B14F-4D97-AF65-F5344CB8AC3E}">
        <p14:creationId xmlns:p14="http://schemas.microsoft.com/office/powerpoint/2010/main" val="3342557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This slide shows how to apply change the type of text.  </a:t>
            </a:r>
          </a:p>
          <a:p>
            <a:r>
              <a:rPr lang="en-US" b="0" dirty="0"/>
              <a:t>Click the arrow beside the current font type, a drop-down menu of different font types will appear. </a:t>
            </a:r>
          </a:p>
          <a:p>
            <a:endParaRPr lang="en-US" b="0" dirty="0"/>
          </a:p>
          <a:p>
            <a:r>
              <a:rPr lang="en-US" b="0" dirty="0"/>
              <a:t>The fonts are divided into three sections:   </a:t>
            </a:r>
          </a:p>
          <a:p>
            <a:pPr marL="171450" indent="-171450">
              <a:buFont typeface="Arial" panose="020B0604020202020204" pitchFamily="34" charset="0"/>
              <a:buChar char="•"/>
            </a:pPr>
            <a:r>
              <a:rPr lang="en-US" b="0" dirty="0"/>
              <a:t> Theme Fonts – displays only the default font type</a:t>
            </a:r>
          </a:p>
          <a:p>
            <a:pPr marL="171450" indent="-171450">
              <a:buFont typeface="Arial" panose="020B0604020202020204" pitchFamily="34" charset="0"/>
              <a:buChar char="•"/>
            </a:pPr>
            <a:r>
              <a:rPr lang="en-US" b="0" dirty="0"/>
              <a:t> Recently Used Fonts – displays the most current Font types recently used in the program</a:t>
            </a:r>
          </a:p>
          <a:p>
            <a:pPr marL="171450" indent="-171450">
              <a:buFont typeface="Arial" panose="020B0604020202020204" pitchFamily="34" charset="0"/>
              <a:buChar char="•"/>
            </a:pPr>
            <a:r>
              <a:rPr lang="en-US" b="0" dirty="0"/>
              <a:t> All Fonts – displays a list of all available fonts</a:t>
            </a:r>
          </a:p>
          <a:p>
            <a:r>
              <a:rPr lang="en-US" b="0" dirty="0"/>
              <a:t>Click the scroll bar on the right and slide it up or down to preview the list. Notice how the name of each font is typed using the font type/style.</a:t>
            </a:r>
          </a:p>
          <a:p>
            <a:r>
              <a:rPr lang="en-US" b="0" dirty="0"/>
              <a:t>Click on the font you want.  The font selected should now appear in the box as you can begin typing.  </a:t>
            </a:r>
          </a:p>
          <a:p>
            <a:endParaRPr lang="en-US" b="1" dirty="0"/>
          </a:p>
          <a:p>
            <a:r>
              <a:rPr lang="en-US" b="1" dirty="0"/>
              <a:t>OR</a:t>
            </a:r>
          </a:p>
          <a:p>
            <a:endParaRPr lang="en-US" b="1" dirty="0"/>
          </a:p>
          <a:p>
            <a:r>
              <a:rPr lang="en-US" b="0" dirty="0"/>
              <a:t>Type your text, select (or highlight) the text, and select your font from the dropdown menu.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pPr lvl="0"/>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31</a:t>
            </a:fld>
            <a:endParaRPr lang="en-US"/>
          </a:p>
        </p:txBody>
      </p:sp>
    </p:spTree>
    <p:extLst>
      <p:ext uri="{BB962C8B-B14F-4D97-AF65-F5344CB8AC3E}">
        <p14:creationId xmlns:p14="http://schemas.microsoft.com/office/powerpoint/2010/main" val="16360112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use the information they have typed in their Word document to practice changing the font, bold, underline, size, and color using both methods described. Once they have performed the task using the different methods, they can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32</a:t>
            </a:fld>
            <a:endParaRPr lang="en-US"/>
          </a:p>
        </p:txBody>
      </p:sp>
    </p:spTree>
    <p:extLst>
      <p:ext uri="{BB962C8B-B14F-4D97-AF65-F5344CB8AC3E}">
        <p14:creationId xmlns:p14="http://schemas.microsoft.com/office/powerpoint/2010/main" val="1034445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Focus the participants’ attention on the use of tabs and that each tab has a different ribbon and on the ribbon are commands/buttons. Next, we will focus on the “Layout”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33</a:t>
            </a:fld>
            <a:endParaRPr lang="en-US"/>
          </a:p>
        </p:txBody>
      </p:sp>
    </p:spTree>
    <p:extLst>
      <p:ext uri="{BB962C8B-B14F-4D97-AF65-F5344CB8AC3E}">
        <p14:creationId xmlns:p14="http://schemas.microsoft.com/office/powerpoint/2010/main" val="12009349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p>
          <a:p>
            <a:pPr lvl="0"/>
            <a:r>
              <a:rPr lang="en-US" b="0" i="1" u="none" dirty="0"/>
              <a:t>Before Lesson: </a:t>
            </a:r>
            <a:r>
              <a:rPr lang="en-US" b="0" u="none" dirty="0"/>
              <a:t>Collect a few sheets of notebook paper.  </a:t>
            </a:r>
          </a:p>
          <a:p>
            <a:pPr lvl="0"/>
            <a:r>
              <a:rPr lang="en-US" b="0" i="1" u="none" dirty="0"/>
              <a:t>During Lesson: </a:t>
            </a:r>
            <a:r>
              <a:rPr lang="en-US" b="0" u="none" dirty="0"/>
              <a:t>Use the notebook paper to show margins and to ask questions pertaining to the margin on the notebook paper.  For relevance, tie in the participants' responses to your explanation of margins.  Use the notebook page to also demonstrate orientations.  Be sure to explain the purpose of each command.</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next tasks will be on the “Layout” tab and within the “Page Setup” group of commands focusing on the “Margins” and “Orientation”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Margins are the space between the edge of the paper and the content of the page. (Visual Aid: Using </a:t>
            </a:r>
            <a:r>
              <a:rPr lang="en-US" b="0" u="none" dirty="0"/>
              <a:t>notebook</a:t>
            </a:r>
            <a:r>
              <a:rPr lang="en-US" b="0" dirty="0"/>
              <a:t> paper, show the margins referencing that in school, this is the areas on that page where we were taught not to write.  This might help individuals better understand the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a:t>Fun Fact: </a:t>
            </a:r>
            <a:r>
              <a:rPr lang="en-US" b="0" dirty="0"/>
              <a:t>Paper manufacturers added margins as a safeguard around the edges where mice and rates would eat, helping to protect the written works. Now it is used primarily for aesthetics, readability, notes and annotations, binding and customization.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Orientation is the way in which a rectangular paper is arranged for viewing, either Portrait or Landscape.  (You can use </a:t>
            </a:r>
            <a:r>
              <a:rPr lang="en-US" b="0" u="none" dirty="0"/>
              <a:t>notebook</a:t>
            </a:r>
            <a:r>
              <a:rPr lang="en-US" b="0" dirty="0"/>
              <a:t> paper to turn horizontal and vertical when describing orientations.)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latin typeface="Calibri" panose="020F0502020204030204" pitchFamily="34" charset="0"/>
              </a:rPr>
              <a:t>Materials</a:t>
            </a:r>
            <a:r>
              <a:rPr lang="en-US" sz="1200" dirty="0">
                <a:latin typeface="Calibri" panose="020F0502020204030204" pitchFamily="34" charset="0"/>
              </a:rPr>
              <a:t>: A sheet of notebook paper.</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5 minutes</a:t>
            </a:r>
            <a:endParaRPr lang="en-US" b="0" u="sng"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34</a:t>
            </a:fld>
            <a:endParaRPr lang="en-US"/>
          </a:p>
        </p:txBody>
      </p:sp>
    </p:spTree>
    <p:extLst>
      <p:ext uri="{BB962C8B-B14F-4D97-AF65-F5344CB8AC3E}">
        <p14:creationId xmlns:p14="http://schemas.microsoft.com/office/powerpoint/2010/main" val="2449219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Here are examples of “Orientation“ and “Margins“. Landscape orientation is horizontal, while portrait orientation is vertical. Also, take note of which is the right and left margins of a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1 Minute</a:t>
            </a:r>
            <a:endParaRPr lang="en-US" b="0" u="sng"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35</a:t>
            </a:fld>
            <a:endParaRPr lang="en-US"/>
          </a:p>
        </p:txBody>
      </p:sp>
    </p:spTree>
    <p:extLst>
      <p:ext uri="{BB962C8B-B14F-4D97-AF65-F5344CB8AC3E}">
        <p14:creationId xmlns:p14="http://schemas.microsoft.com/office/powerpoint/2010/main" val="3999288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change a document from Portrait to Landscape.  </a:t>
            </a:r>
          </a:p>
          <a:p>
            <a:endParaRPr lang="en-US" b="0" dirty="0"/>
          </a:p>
          <a:p>
            <a:r>
              <a:rPr lang="en-US" b="0" dirty="0"/>
              <a:t>Portrait is the default setting in Word.  Once the document is opened, its setup will automatically appear in Portrait, unless default settings were changed.  </a:t>
            </a:r>
          </a:p>
          <a:p>
            <a:r>
              <a:rPr lang="en-US" b="0" dirty="0"/>
              <a:t>To change from Portrait to Landscape, click “Layout” Tab at the top of the screen, click the arrow below “Orientation” button, and select “Landscape” by clicking on it. The page automatically changes to the Landscape (horizontal) orientation.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36</a:t>
            </a:fld>
            <a:endParaRPr lang="en-US"/>
          </a:p>
        </p:txBody>
      </p:sp>
    </p:spTree>
    <p:extLst>
      <p:ext uri="{BB962C8B-B14F-4D97-AF65-F5344CB8AC3E}">
        <p14:creationId xmlns:p14="http://schemas.microsoft.com/office/powerpoint/2010/main" val="752447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31-37</a:t>
            </a:r>
            <a:endParaRPr lang="en-US" b="0" u="none" dirty="0"/>
          </a:p>
          <a:p>
            <a:endParaRPr lang="en-US" b="0" u="none" dirty="0"/>
          </a:p>
          <a:p>
            <a:r>
              <a:rPr lang="en-US" b="1" dirty="0"/>
              <a:t>Instruction:</a:t>
            </a:r>
            <a:r>
              <a:rPr lang="en-US" b="0" dirty="0"/>
              <a:t>  Demonstrate how to change a document from Landscape to Portrait.  </a:t>
            </a:r>
          </a:p>
          <a:p>
            <a:endParaRPr lang="en-US" b="0" dirty="0"/>
          </a:p>
          <a:p>
            <a:r>
              <a:rPr lang="en-US" b="0" dirty="0"/>
              <a:t>To change from Landscape to Portrait, click “Layout” Tab at the top of the screen, click the arrow below “Orientation” button, and select “Portrait” by clicking on it. The page automatically changes to the Portrait (vertical) orientation.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37</a:t>
            </a:fld>
            <a:endParaRPr lang="en-US"/>
          </a:p>
        </p:txBody>
      </p:sp>
    </p:spTree>
    <p:extLst>
      <p:ext uri="{BB962C8B-B14F-4D97-AF65-F5344CB8AC3E}">
        <p14:creationId xmlns:p14="http://schemas.microsoft.com/office/powerpoint/2010/main" val="3381167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set margins on a document.</a:t>
            </a:r>
          </a:p>
          <a:p>
            <a:endParaRPr lang="en-US" b="0" dirty="0"/>
          </a:p>
          <a:p>
            <a:r>
              <a:rPr lang="en-US" b="0" dirty="0"/>
              <a:t>The “Margin” button, allows you to determine the amount  of space to set for each margin. The Normal setting selected in the example is for a one-inch margin all around – top, bottom, left, and right sides. To adjust these, click the “Layout” tab located at the top of the screen, click the arrow below  the “Margins” button. From the dropdown menu, click on the margin setting that works for your document.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38</a:t>
            </a:fld>
            <a:endParaRPr lang="en-US"/>
          </a:p>
        </p:txBody>
      </p:sp>
    </p:spTree>
    <p:extLst>
      <p:ext uri="{BB962C8B-B14F-4D97-AF65-F5344CB8AC3E}">
        <p14:creationId xmlns:p14="http://schemas.microsoft.com/office/powerpoint/2010/main" val="2280158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Demonstrate how to set custom margins on a document.</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you need a specific margin setup, click “Layout” tab located at the top of the screen, click on the arrow below the “Margins” button.</a:t>
            </a:r>
          </a:p>
          <a:p>
            <a:r>
              <a:rPr lang="en-US" b="0" dirty="0"/>
              <a:t>At the bottom of the dropdown menu, click on the “Custom Margins” and a dialogue box will appears.  Use the up and down arrows beside each margin heading to set the margin. Click “OK”.  Word will make the changes to reflect the designated settings.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2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39</a:t>
            </a:fld>
            <a:endParaRPr lang="en-US"/>
          </a:p>
        </p:txBody>
      </p:sp>
    </p:spTree>
    <p:extLst>
      <p:ext uri="{BB962C8B-B14F-4D97-AF65-F5344CB8AC3E}">
        <p14:creationId xmlns:p14="http://schemas.microsoft.com/office/powerpoint/2010/main" val="96893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From the Word document you have open, </a:t>
            </a:r>
            <a:r>
              <a:rPr lang="en-US" b="0" u="none" dirty="0"/>
              <a:t>ask participants to practice setting the margins to a custom margin of two inches for the right and left margin and three inches for the top and bottom margins and return the page to the normal settings. Once done, ask participants to demonstrate how to change the orientation of a page between Portrait and Landscape. </a:t>
            </a:r>
            <a:endParaRPr lang="en-US" b="0" dirty="0"/>
          </a:p>
          <a:p>
            <a:endParaRPr lang="en-US" sz="1200" b="0"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40</a:t>
            </a:fld>
            <a:endParaRPr lang="en-US"/>
          </a:p>
        </p:txBody>
      </p:sp>
    </p:spTree>
    <p:extLst>
      <p:ext uri="{BB962C8B-B14F-4D97-AF65-F5344CB8AC3E}">
        <p14:creationId xmlns:p14="http://schemas.microsoft.com/office/powerpoint/2010/main" val="2715647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 next topic is the “Review” tab.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 minute</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41</a:t>
            </a:fld>
            <a:endParaRPr lang="en-US"/>
          </a:p>
        </p:txBody>
      </p:sp>
    </p:spTree>
    <p:extLst>
      <p:ext uri="{BB962C8B-B14F-4D97-AF65-F5344CB8AC3E}">
        <p14:creationId xmlns:p14="http://schemas.microsoft.com/office/powerpoint/2010/main" val="23672454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Remember that commands on each ribbon are grouped for easy access.  The next tasks will be on the “Review” tab, specifically within the “Proofing” group of commands.  </a:t>
            </a:r>
          </a:p>
          <a:p>
            <a:endParaRPr lang="en-US" b="0" dirty="0"/>
          </a:p>
          <a:p>
            <a:r>
              <a:rPr lang="en-US" b="0" dirty="0"/>
              <a:t>The Spell Check function locates misspelled words within the document or words that are not in the programs’ dictionary. These will be designated with use of a red squiggly line under the misspelled word. The Grammar Check function locates grammatical error within the document. These will be designated with the use of blue or green lines.  Word automatically checks for spelling and grammar errors as you type, however, to manually initiate the “Spelling” and “Grammar” check, click on the icon at any time during your writing process.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dirty="0"/>
          </a:p>
          <a:p>
            <a:r>
              <a:rPr lang="en-US" b="1" dirty="0"/>
              <a:t>Time:  </a:t>
            </a:r>
            <a:r>
              <a:rPr lang="en-US" b="0" dirty="0"/>
              <a:t>3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42</a:t>
            </a:fld>
            <a:endParaRPr lang="en-US"/>
          </a:p>
        </p:txBody>
      </p:sp>
    </p:spTree>
    <p:extLst>
      <p:ext uri="{BB962C8B-B14F-4D97-AF65-F5344CB8AC3E}">
        <p14:creationId xmlns:p14="http://schemas.microsoft.com/office/powerpoint/2010/main" val="1448800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There are two methods for how to correct spelling on a document using the mouse. The first option is to click on the word with the red squiggly underline. Word will make suggestions for the correction. If one of the recommendations is acceptable, click on that word and it will be automatically updated. When the suggestion isn’t correct, click on the circle with a line though it to ignore the recommendations.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43</a:t>
            </a:fld>
            <a:endParaRPr lang="en-US"/>
          </a:p>
        </p:txBody>
      </p:sp>
    </p:spTree>
    <p:extLst>
      <p:ext uri="{BB962C8B-B14F-4D97-AF65-F5344CB8AC3E}">
        <p14:creationId xmlns:p14="http://schemas.microsoft.com/office/powerpoint/2010/main" val="1594419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second option using the mouse, point to the red squiggly underline and right click. A dropdown menu will appear. If the suggested spelling is correct, click on the suggested correction and the word is automatically corrected on document. If the recommendation isn’t correct, click on “Ignore Once”.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44</a:t>
            </a:fld>
            <a:endParaRPr lang="en-US"/>
          </a:p>
        </p:txBody>
      </p:sp>
    </p:spTree>
    <p:extLst>
      <p:ext uri="{BB962C8B-B14F-4D97-AF65-F5344CB8AC3E}">
        <p14:creationId xmlns:p14="http://schemas.microsoft.com/office/powerpoint/2010/main" val="328658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There are two methods for how to correct grammar on a document using the mouse. The first option is to click on the word with the double blue underline. Word will make suggestions for the correction. If one of the recommendations is acceptable, click on that word and it will be automatically updated. When the suggestion isn’t correct, click on the circle with a line though it to ignore the recommendations.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45</a:t>
            </a:fld>
            <a:endParaRPr lang="en-US"/>
          </a:p>
        </p:txBody>
      </p:sp>
    </p:spTree>
    <p:extLst>
      <p:ext uri="{BB962C8B-B14F-4D97-AF65-F5344CB8AC3E}">
        <p14:creationId xmlns:p14="http://schemas.microsoft.com/office/powerpoint/2010/main" val="6622830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second option using the mouse, point to the double blue underline and right click. A dropdown menu will appear. If the suggested grammar is correct, click on the suggested correction and the grammar is automatically corrected on document. If the recommendation isn’t correct, click on “Ignore Once”.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46</a:t>
            </a:fld>
            <a:endParaRPr lang="en-US"/>
          </a:p>
        </p:txBody>
      </p:sp>
    </p:spTree>
    <p:extLst>
      <p:ext uri="{BB962C8B-B14F-4D97-AF65-F5344CB8AC3E}">
        <p14:creationId xmlns:p14="http://schemas.microsoft.com/office/powerpoint/2010/main" val="3112160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You can also use the “Review” tab to prompt Word to check the document. To do this, click on the arrow beneath the “Spelling and Grammar” button, click on “Spelling and Grammar” and from the editor pane, you can select the correct word, ignore once, ignore all options for this word, or add the word to the dictionary. </a:t>
            </a:r>
            <a:endParaRPr lang="en-US" b="1" dirty="0"/>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47</a:t>
            </a:fld>
            <a:endParaRPr lang="en-US"/>
          </a:p>
        </p:txBody>
      </p:sp>
    </p:spTree>
    <p:extLst>
      <p:ext uri="{BB962C8B-B14F-4D97-AF65-F5344CB8AC3E}">
        <p14:creationId xmlns:p14="http://schemas.microsoft.com/office/powerpoint/2010/main" val="991686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Looking at the editor pane, determine if the suggestion is correct.  If so, click on the corrected word (underneath “Consider”).</a:t>
            </a:r>
          </a:p>
          <a:p>
            <a:r>
              <a:rPr lang="en-US" b="0" dirty="0"/>
              <a:t>After clicking the suggested correction, the next error appears. Determine if the suggestion is correct.  If so, click on the suggested correction under the word “Consider”</a:t>
            </a:r>
          </a:p>
          <a:p>
            <a:r>
              <a:rPr lang="en-US" b="0" dirty="0"/>
              <a:t>A message pops up, Click OK</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48</a:t>
            </a:fld>
            <a:endParaRPr lang="en-US"/>
          </a:p>
        </p:txBody>
      </p:sp>
    </p:spTree>
    <p:extLst>
      <p:ext uri="{BB962C8B-B14F-4D97-AF65-F5344CB8AC3E}">
        <p14:creationId xmlns:p14="http://schemas.microsoft.com/office/powerpoint/2010/main" val="2404427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add text to their Word document with grammatical and spelling errors. Perform the task using the different spelling and grammar checking methods, decide which method is easier for them and start using that method.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49</a:t>
            </a:fld>
            <a:endParaRPr lang="en-US"/>
          </a:p>
        </p:txBody>
      </p:sp>
    </p:spTree>
    <p:extLst>
      <p:ext uri="{BB962C8B-B14F-4D97-AF65-F5344CB8AC3E}">
        <p14:creationId xmlns:p14="http://schemas.microsoft.com/office/powerpoint/2010/main" val="4673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Before jumping into the lesson, discuss what they will be able do after the lesson. Paraphrase the list above.</a:t>
            </a: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dirty="0"/>
          </a:p>
          <a:p>
            <a:pPr lvl="0"/>
            <a:r>
              <a:rPr lang="en-US" b="1" dirty="0"/>
              <a:t>Time: </a:t>
            </a:r>
            <a:r>
              <a:rPr lang="en-US" b="0" dirty="0"/>
              <a:t>3 minutes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a:t>
            </a:fld>
            <a:endParaRPr lang="en-US"/>
          </a:p>
        </p:txBody>
      </p:sp>
    </p:spTree>
    <p:extLst>
      <p:ext uri="{BB962C8B-B14F-4D97-AF65-F5344CB8AC3E}">
        <p14:creationId xmlns:p14="http://schemas.microsoft.com/office/powerpoint/2010/main" val="25155913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p>
          <a:p>
            <a:pPr lvl="0"/>
            <a:r>
              <a:rPr lang="en-US" b="0" i="1" u="none" dirty="0"/>
              <a:t>Before Lesson: </a:t>
            </a:r>
            <a:r>
              <a:rPr lang="en-US" b="0" i="0" u="none" dirty="0"/>
              <a:t>Collect the following items – several sheets of paper and several File Folders.</a:t>
            </a:r>
          </a:p>
          <a:p>
            <a:pPr lvl="0"/>
            <a:r>
              <a:rPr lang="en-US" b="0" i="1" u="none" dirty="0"/>
              <a:t>During Lesson: </a:t>
            </a:r>
            <a:r>
              <a:rPr lang="en-US" b="0" dirty="0"/>
              <a:t>As a concrete example you can use a sheet of paper and several File Folders.  The sheet of paper can represent the file and the File Folder can represent a folder and a subfolder on the computer.</a:t>
            </a:r>
          </a:p>
          <a:p>
            <a:pPr lvl="1"/>
            <a:endParaRPr lang="en-US" b="0" dirty="0"/>
          </a:p>
          <a:p>
            <a:r>
              <a:rPr lang="en-US" b="0" dirty="0"/>
              <a:t>A </a:t>
            </a:r>
            <a:r>
              <a:rPr lang="en-US" b="1" dirty="0"/>
              <a:t>file</a:t>
            </a:r>
            <a:r>
              <a:rPr lang="en-US" b="0" dirty="0"/>
              <a:t> is the common storage unit in a computer. A file can be a Word document, a picture, an Excel spreadsheet, a PowerPoint, etc. </a:t>
            </a:r>
          </a:p>
          <a:p>
            <a:r>
              <a:rPr lang="en-US" b="0" dirty="0"/>
              <a:t>A </a:t>
            </a:r>
            <a:r>
              <a:rPr lang="en-US" b="1" dirty="0"/>
              <a:t>folder</a:t>
            </a:r>
            <a:r>
              <a:rPr lang="en-US" b="0" dirty="0"/>
              <a:t> holds one or more files, and a folder can be empty until it is filled. </a:t>
            </a:r>
          </a:p>
          <a:p>
            <a:r>
              <a:rPr lang="en-US" b="0" dirty="0"/>
              <a:t>A </a:t>
            </a:r>
            <a:r>
              <a:rPr lang="en-US" b="1" dirty="0"/>
              <a:t>subfolder</a:t>
            </a:r>
            <a:r>
              <a:rPr lang="en-US" b="0" dirty="0"/>
              <a:t> is a folder contained within another folder.</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Four of five sheets of paper, three or four file folders.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2 </a:t>
            </a:r>
            <a:r>
              <a:rPr lang="en-US" b="0" dirty="0" err="1"/>
              <a:t>mintues</a:t>
            </a:r>
            <a:endParaRPr lang="en-US" b="0" dirty="0"/>
          </a:p>
          <a:p>
            <a:endParaRPr lang="en-US" b="0" dirty="0"/>
          </a:p>
          <a:p>
            <a:endParaRPr lang="en-US" b="0" dirty="0"/>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Memed_Nurrohmad</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50</a:t>
            </a:fld>
            <a:endParaRPr lang="en-US"/>
          </a:p>
        </p:txBody>
      </p:sp>
    </p:spTree>
    <p:extLst>
      <p:ext uri="{BB962C8B-B14F-4D97-AF65-F5344CB8AC3E}">
        <p14:creationId xmlns:p14="http://schemas.microsoft.com/office/powerpoint/2010/main" val="1933444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To create a folder, click on the “File Explorer” usually located at the bottom of the screen in the taskbar. </a:t>
            </a:r>
          </a:p>
          <a:p>
            <a:r>
              <a:rPr lang="en-US" b="0" dirty="0"/>
              <a:t>Go to location (i.e., desktop, documents, flash drive, etc.) where you want a folder and click on the word or icon. In this example we are saving a file to the Desktop.</a:t>
            </a:r>
          </a:p>
          <a:p>
            <a:r>
              <a:rPr lang="en-US" b="0" dirty="0"/>
              <a:t>All the current folders and files on the desktop appear on the right side of the screen. </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AA73A715-2245-40C3-AA71-13CC7B48753F}" type="slidenum">
              <a:rPr lang="en-US" smtClean="0"/>
              <a:t>51</a:t>
            </a:fld>
            <a:endParaRPr lang="en-US"/>
          </a:p>
        </p:txBody>
      </p:sp>
    </p:spTree>
    <p:extLst>
      <p:ext uri="{BB962C8B-B14F-4D97-AF65-F5344CB8AC3E}">
        <p14:creationId xmlns:p14="http://schemas.microsoft.com/office/powerpoint/2010/main" val="587340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Right click on the right side of the screen (in some Microsoft versions, a new window will appear, click within the new window to continue).This will open a dialog box, left click on “New” and then “Folder”. A </a:t>
            </a:r>
            <a:r>
              <a:rPr lang="en-US" sz="1200" dirty="0"/>
              <a:t>New folder icon appears in the selected location. Type name for folder and </a:t>
            </a:r>
            <a:r>
              <a:rPr lang="en-US" sz="1200" b="0" dirty="0"/>
              <a:t>press “Enter”.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2 minutes</a:t>
            </a:r>
          </a:p>
        </p:txBody>
      </p:sp>
      <p:sp>
        <p:nvSpPr>
          <p:cNvPr id="4" name="Slide Number Placeholder 3"/>
          <p:cNvSpPr>
            <a:spLocks noGrp="1"/>
          </p:cNvSpPr>
          <p:nvPr>
            <p:ph type="sldNum" sz="quarter" idx="5"/>
          </p:nvPr>
        </p:nvSpPr>
        <p:spPr/>
        <p:txBody>
          <a:bodyPr/>
          <a:lstStyle/>
          <a:p>
            <a:fld id="{AA73A715-2245-40C3-AA71-13CC7B48753F}" type="slidenum">
              <a:rPr lang="en-US" smtClean="0"/>
              <a:t>52</a:t>
            </a:fld>
            <a:endParaRPr lang="en-US"/>
          </a:p>
        </p:txBody>
      </p:sp>
    </p:spTree>
    <p:extLst>
      <p:ext uri="{BB962C8B-B14F-4D97-AF65-F5344CB8AC3E}">
        <p14:creationId xmlns:p14="http://schemas.microsoft.com/office/powerpoint/2010/main" val="1363034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Slides 47-51</a:t>
            </a:r>
          </a:p>
          <a:p>
            <a:endParaRPr lang="en-US" b="0" u="none" dirty="0"/>
          </a:p>
          <a:p>
            <a:r>
              <a:rPr lang="en-US" b="1" dirty="0"/>
              <a:t>Instruction:  </a:t>
            </a:r>
            <a:r>
              <a:rPr lang="en-US" sz="1200" b="0" dirty="0"/>
              <a:t>From the example, the new folder was created, named “My Awesome New Folder” and saved to the Desktop. Click on the icon, and follow the same instructions shown on the previous slide to create a “New Folder”.</a:t>
            </a:r>
          </a:p>
          <a:p>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Reminder: Right click on the screen. This will open a dialog box, click on “New” and then “Folder”. A </a:t>
            </a:r>
            <a:r>
              <a:rPr lang="en-US" sz="1200" b="0" dirty="0"/>
              <a:t>n</a:t>
            </a:r>
            <a:r>
              <a:rPr lang="en-US" sz="1200" dirty="0"/>
              <a:t>ew folder icon appears in the selected location. Type name for Folder and </a:t>
            </a:r>
            <a:r>
              <a:rPr lang="en-US" sz="1200" b="0" dirty="0"/>
              <a:t>press “Enter”.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pPr lvl="0"/>
            <a:r>
              <a:rPr lang="en-US" b="1" dirty="0"/>
              <a:t>Time:  </a:t>
            </a:r>
            <a:r>
              <a:rPr lang="en-US" b="0" dirty="0"/>
              <a:t>3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53</a:t>
            </a:fld>
            <a:endParaRPr lang="en-US" dirty="0"/>
          </a:p>
        </p:txBody>
      </p:sp>
    </p:spTree>
    <p:extLst>
      <p:ext uri="{BB962C8B-B14F-4D97-AF65-F5344CB8AC3E}">
        <p14:creationId xmlns:p14="http://schemas.microsoft.com/office/powerpoint/2010/main" val="3588545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b="0" dirty="0"/>
              <a:t>   Ask participants to </a:t>
            </a:r>
            <a:r>
              <a:rPr lang="en-US" b="0" u="none" dirty="0"/>
              <a:t>create a Word file, a folder, and subfolders.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10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54</a:t>
            </a:fld>
            <a:endParaRPr lang="en-US"/>
          </a:p>
        </p:txBody>
      </p:sp>
    </p:spTree>
    <p:extLst>
      <p:ext uri="{BB962C8B-B14F-4D97-AF65-F5344CB8AC3E}">
        <p14:creationId xmlns:p14="http://schemas.microsoft.com/office/powerpoint/2010/main" val="28705817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55</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Share the structure of the class and briefly describe content that will be discussed under each heading. Ask for any questions or concerns before starting.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Based on adult learning theories, it is important to show or explain to adult learners how the class will be conducted.</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 2 minutes</a:t>
            </a:r>
            <a:endParaRPr lang="en-US" b="1" dirty="0"/>
          </a:p>
          <a:p>
            <a:pPr lvl="0"/>
            <a:endParaRPr lang="en-US" b="1" dirty="0"/>
          </a:p>
          <a:p>
            <a:pPr lvl="0"/>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6</a:t>
            </a:fld>
            <a:endParaRPr lang="en-US"/>
          </a:p>
        </p:txBody>
      </p:sp>
    </p:spTree>
    <p:extLst>
      <p:ext uri="{BB962C8B-B14F-4D97-AF65-F5344CB8AC3E}">
        <p14:creationId xmlns:p14="http://schemas.microsoft.com/office/powerpoint/2010/main" val="17536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Ask participants to introduce themselves. You could also include a brief question for them to answer such as what motivated them to take this class? Encourage the 30 second rule: “In 30 seconds, share your name and answer…”</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pPr marL="0" indent="0">
              <a:buFont typeface="Arial" panose="020B0604020202020204" pitchFamily="34" charset="0"/>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Dorothe</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7</a:t>
            </a:fld>
            <a:endParaRPr lang="en-US" dirty="0"/>
          </a:p>
        </p:txBody>
      </p:sp>
    </p:spTree>
    <p:extLst>
      <p:ext uri="{BB962C8B-B14F-4D97-AF65-F5344CB8AC3E}">
        <p14:creationId xmlns:p14="http://schemas.microsoft.com/office/powerpoint/2010/main" val="38506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u="none" dirty="0"/>
              <a:t>Discuss the use of text messaging, chat, or typewriters.  Relate their responses to a word processing program (this activity is to move the participants from the known to the unknown).  Once they understand the concept of word processing, ask them to name several tasks that can be performed by using a word processing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purpose of a word processing software is creating, storing, and printing text documents. Microsoft Word, Microsoft Works, Pages for Mac users, and Google Docs, are commonly used word processing programs.</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r>
              <a:rPr lang="en-US" b="1" dirty="0"/>
              <a:t>Time: </a:t>
            </a:r>
            <a:r>
              <a:rPr lang="en-US" b="0" dirty="0"/>
              <a:t>5 minutes</a:t>
            </a:r>
            <a:endParaRPr lang="en-US" b="1" dirty="0"/>
          </a:p>
        </p:txBody>
      </p:sp>
      <p:sp>
        <p:nvSpPr>
          <p:cNvPr id="4" name="Slide Number Placeholder 3"/>
          <p:cNvSpPr>
            <a:spLocks noGrp="1"/>
          </p:cNvSpPr>
          <p:nvPr>
            <p:ph type="sldNum" sz="quarter" idx="5"/>
          </p:nvPr>
        </p:nvSpPr>
        <p:spPr/>
        <p:txBody>
          <a:bodyPr/>
          <a:lstStyle/>
          <a:p>
            <a:fld id="{D24DA9BA-D1C6-46C8-BA64-C049BF874A12}" type="slidenum">
              <a:rPr lang="en-US" smtClean="0"/>
              <a:t>8</a:t>
            </a:fld>
            <a:endParaRPr lang="en-US"/>
          </a:p>
        </p:txBody>
      </p:sp>
    </p:spTree>
    <p:extLst>
      <p:ext uri="{BB962C8B-B14F-4D97-AF65-F5344CB8AC3E}">
        <p14:creationId xmlns:p14="http://schemas.microsoft.com/office/powerpoint/2010/main" val="241780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Instruction:</a:t>
            </a:r>
            <a:r>
              <a:rPr lang="en-US" sz="1200" b="0" dirty="0"/>
              <a:t>  Explain that you will first demonstrate how to perform the task as they observe, and later you will provide time for them to perform the task.  </a:t>
            </a:r>
          </a:p>
          <a:p>
            <a:endParaRPr lang="en-US" sz="1200" b="0" dirty="0"/>
          </a:p>
          <a:p>
            <a:r>
              <a:rPr lang="en-US" sz="1200" b="0" dirty="0"/>
              <a:t>Looking at the task bar located at the bottom of the screen: the Microsoft Word icon is the blue box with a “W”. Clicking on the icon will open a blank word document. </a:t>
            </a:r>
          </a:p>
          <a:p>
            <a:r>
              <a:rPr lang="en-US" sz="1200" b="0" dirty="0"/>
              <a:t>If you do not see this icon at the bottom of the screen in the taskbar, look to see if the icon is located on the desktop.  </a:t>
            </a:r>
          </a:p>
          <a:p>
            <a:endParaRPr lang="en-US" sz="1200"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u="sng" dirty="0"/>
          </a:p>
          <a:p>
            <a:r>
              <a:rPr lang="en-US" b="1" dirty="0"/>
              <a:t>Time:  </a:t>
            </a:r>
            <a:r>
              <a:rPr lang="en-US" b="0" dirty="0"/>
              <a:t>2 Minutes</a:t>
            </a:r>
            <a:endParaRPr lang="en-US" b="1" dirty="0"/>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9</a:t>
            </a:fld>
            <a:endParaRPr lang="en-US"/>
          </a:p>
        </p:txBody>
      </p:sp>
    </p:spTree>
    <p:extLst>
      <p:ext uri="{BB962C8B-B14F-4D97-AF65-F5344CB8AC3E}">
        <p14:creationId xmlns:p14="http://schemas.microsoft.com/office/powerpoint/2010/main" val="15577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lstStyle>
            <a:lvl1pPr>
              <a:defRPr>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League Spartan" panose="020B060402020202020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kern="1200">
          <a:solidFill>
            <a:schemeClr val="tx1"/>
          </a:solidFill>
          <a:latin typeface="League Spartan" panose="020B060402020202020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13.xml.rels><?xml version="1.0" encoding="UTF-8" standalone="yes"?>
<Relationships xmlns="http://schemas.openxmlformats.org/package/2006/relationships"><Relationship Id="rId3" Type="http://schemas.microsoft.com/office/2018/10/relationships/comments" Target="../comments/modernComment_106_268AD4B.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09_9E4B4FD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hyperlink" Target="https://www.c-sharpcorner.com/UploadFile/8ea152/change-fonts-default-styles-in-word-20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psdstamps.com/classic/important-stamp-ps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s://newearthpulse.wordpress.com/2017/09/19/mona-lisas-smile/" TargetMode="External"/><Relationship Id="rId5" Type="http://schemas.openxmlformats.org/officeDocument/2006/relationships/image" Target="../media/image47.jpeg"/><Relationship Id="rId4" Type="http://schemas.openxmlformats.org/officeDocument/2006/relationships/hyperlink" Target="https://pxhere.com/en/photo/814924"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53.pn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64.png"/><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teknodiot.com/microsoft-word-kisayollari"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image" Target="../media/image73.png"/></Relationships>
</file>

<file path=ppt/slides/_rels/slide5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p/practice.html"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istockphoto.com/photo/self-introduction-gm184622046-17855282" TargetMode="Externa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group of people gathered around a laptop computer">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787400" y="2057400"/>
            <a:ext cx="5511800" cy="1782762"/>
          </a:xfrm>
        </p:spPr>
        <p:txBody>
          <a:bodyPr>
            <a:normAutofit fontScale="90000"/>
          </a:bodyPr>
          <a:lstStyle/>
          <a:p>
            <a:r>
              <a:rPr lang="en-US" sz="5600" dirty="0"/>
              <a:t>Microsoft</a:t>
            </a:r>
            <a:r>
              <a:rPr lang="en-US" sz="5400" dirty="0"/>
              <a:t> </a:t>
            </a:r>
            <a:r>
              <a:rPr lang="en-US" sz="5400" dirty="0">
                <a:solidFill>
                  <a:srgbClr val="185ABD"/>
                </a:solidFill>
              </a:rPr>
              <a:t>WORD</a:t>
            </a:r>
            <a:br>
              <a:rPr lang="en-US" sz="5400" dirty="0"/>
            </a:br>
            <a:br>
              <a:rPr lang="en-US" sz="5400" dirty="0"/>
            </a:br>
            <a:r>
              <a:rPr lang="en-US" sz="3900" dirty="0" err="1"/>
              <a:t>Word</a:t>
            </a:r>
            <a:r>
              <a:rPr lang="en-US" sz="3900" dirty="0"/>
              <a:t> Processing</a:t>
            </a:r>
          </a:p>
        </p:txBody>
      </p:sp>
      <p:pic>
        <p:nvPicPr>
          <p:cNvPr id="5" name="Picture 4">
            <a:extLst>
              <a:ext uri="{FF2B5EF4-FFF2-40B4-BE49-F238E27FC236}">
                <a16:creationId xmlns:a16="http://schemas.microsoft.com/office/drawing/2014/main" id="{E56A3C0A-1F8D-E5F8-B1B4-DCFF1CD007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741"/>
          <a:stretch/>
        </p:blipFill>
        <p:spPr>
          <a:xfrm>
            <a:off x="-2940510" y="3124200"/>
            <a:ext cx="1599464" cy="1949552"/>
          </a:xfrm>
          <a:prstGeom prst="rect">
            <a:avLst/>
          </a:prstGeom>
          <a:blipFill>
            <a:blip r:embed="rId5"/>
            <a:tile tx="0" ty="0" sx="100000" sy="100000" flip="none" algn="tl"/>
          </a:blipFill>
        </p:spPr>
      </p:pic>
    </p:spTree>
    <p:extLst>
      <p:ext uri="{BB962C8B-B14F-4D97-AF65-F5344CB8AC3E}">
        <p14:creationId xmlns:p14="http://schemas.microsoft.com/office/powerpoint/2010/main" val="683876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0659D0-55CE-9825-DA3D-61A2C81C087F}"/>
              </a:ext>
            </a:extLst>
          </p:cNvPr>
          <p:cNvSpPr>
            <a:spLocks noGrp="1"/>
          </p:cNvSpPr>
          <p:nvPr>
            <p:ph type="title"/>
          </p:nvPr>
        </p:nvSpPr>
        <p:spPr>
          <a:xfrm>
            <a:off x="1016000" y="274638"/>
            <a:ext cx="10972800" cy="1143000"/>
          </a:xfrm>
        </p:spPr>
        <p:txBody>
          <a:bodyPr>
            <a:normAutofit/>
          </a:bodyPr>
          <a:lstStyle/>
          <a:p>
            <a:pPr algn="ctr"/>
            <a:r>
              <a:rPr lang="en-US" sz="4000" b="1" dirty="0"/>
              <a:t>Locating </a:t>
            </a:r>
            <a:r>
              <a:rPr lang="en-US" sz="4000" b="1" dirty="0">
                <a:solidFill>
                  <a:srgbClr val="185ABD"/>
                </a:solidFill>
              </a:rPr>
              <a:t>WORD</a:t>
            </a:r>
            <a:r>
              <a:rPr lang="en-US" sz="4000" b="1" dirty="0"/>
              <a:t> on Your Computer</a:t>
            </a:r>
          </a:p>
        </p:txBody>
      </p:sp>
      <p:sp>
        <p:nvSpPr>
          <p:cNvPr id="9" name="Text Placeholder 8">
            <a:extLst>
              <a:ext uri="{FF2B5EF4-FFF2-40B4-BE49-F238E27FC236}">
                <a16:creationId xmlns:a16="http://schemas.microsoft.com/office/drawing/2014/main" id="{509521DD-DF00-6D39-D7DD-AE3751D81798}"/>
              </a:ext>
            </a:extLst>
          </p:cNvPr>
          <p:cNvSpPr>
            <a:spLocks noGrp="1"/>
          </p:cNvSpPr>
          <p:nvPr>
            <p:ph type="body" sz="quarter" idx="3"/>
          </p:nvPr>
        </p:nvSpPr>
        <p:spPr>
          <a:xfrm>
            <a:off x="1113367" y="1724978"/>
            <a:ext cx="5389033" cy="639762"/>
          </a:xfrm>
        </p:spPr>
        <p:txBody>
          <a:bodyPr>
            <a:normAutofit lnSpcReduction="10000"/>
          </a:bodyPr>
          <a:lstStyle/>
          <a:p>
            <a:r>
              <a:rPr lang="en-US" sz="3840" dirty="0"/>
              <a:t>Search Box</a:t>
            </a:r>
          </a:p>
        </p:txBody>
      </p:sp>
      <p:sp>
        <p:nvSpPr>
          <p:cNvPr id="10" name="Content Placeholder 9">
            <a:extLst>
              <a:ext uri="{FF2B5EF4-FFF2-40B4-BE49-F238E27FC236}">
                <a16:creationId xmlns:a16="http://schemas.microsoft.com/office/drawing/2014/main" id="{886F3050-399A-D7E7-A263-2C17AC356A31}"/>
              </a:ext>
            </a:extLst>
          </p:cNvPr>
          <p:cNvSpPr>
            <a:spLocks noGrp="1"/>
          </p:cNvSpPr>
          <p:nvPr>
            <p:ph sz="quarter" idx="4"/>
          </p:nvPr>
        </p:nvSpPr>
        <p:spPr>
          <a:xfrm>
            <a:off x="968709" y="2672080"/>
            <a:ext cx="11659803" cy="3930227"/>
          </a:xfrm>
        </p:spPr>
        <p:txBody>
          <a:bodyPr/>
          <a:lstStyle/>
          <a:p>
            <a:r>
              <a:rPr lang="en-US" dirty="0"/>
              <a:t>Located on the Taskbar - </a:t>
            </a:r>
            <a:r>
              <a:rPr lang="en-US" sz="1920" i="1" dirty="0"/>
              <a:t>(has date and time on it)</a:t>
            </a:r>
          </a:p>
          <a:p>
            <a:endParaRPr lang="en-US" sz="1920" i="1" dirty="0"/>
          </a:p>
          <a:p>
            <a:endParaRPr lang="en-US" sz="1920" i="1" dirty="0"/>
          </a:p>
          <a:p>
            <a:endParaRPr lang="en-US" dirty="0"/>
          </a:p>
          <a:p>
            <a:endParaRPr lang="en-US" dirty="0"/>
          </a:p>
          <a:p>
            <a:r>
              <a:rPr lang="en-US" dirty="0"/>
              <a:t>Click in the box that says “Type here to search”</a:t>
            </a:r>
          </a:p>
          <a:p>
            <a:r>
              <a:rPr lang="en-US" dirty="0"/>
              <a:t>Type </a:t>
            </a:r>
            <a:r>
              <a:rPr lang="en-US" b="1" dirty="0"/>
              <a:t>Word </a:t>
            </a:r>
            <a:r>
              <a:rPr lang="en-US" dirty="0"/>
              <a:t>and then press Enter key</a:t>
            </a:r>
          </a:p>
        </p:txBody>
      </p:sp>
      <p:pic>
        <p:nvPicPr>
          <p:cNvPr id="12" name="Picture 11">
            <a:extLst>
              <a:ext uri="{FF2B5EF4-FFF2-40B4-BE49-F238E27FC236}">
                <a16:creationId xmlns:a16="http://schemas.microsoft.com/office/drawing/2014/main" id="{D7926490-489E-7158-D15B-DA7919336133}"/>
              </a:ext>
            </a:extLst>
          </p:cNvPr>
          <p:cNvPicPr>
            <a:picLocks noChangeAspect="1"/>
          </p:cNvPicPr>
          <p:nvPr/>
        </p:nvPicPr>
        <p:blipFill>
          <a:blip r:embed="rId3"/>
          <a:stretch>
            <a:fillRect/>
          </a:stretch>
        </p:blipFill>
        <p:spPr>
          <a:xfrm>
            <a:off x="1396999" y="3150474"/>
            <a:ext cx="7818847" cy="1159914"/>
          </a:xfrm>
          <a:prstGeom prst="rect">
            <a:avLst/>
          </a:prstGeom>
        </p:spPr>
      </p:pic>
      <p:pic>
        <p:nvPicPr>
          <p:cNvPr id="25" name="Picture 24">
            <a:extLst>
              <a:ext uri="{FF2B5EF4-FFF2-40B4-BE49-F238E27FC236}">
                <a16:creationId xmlns:a16="http://schemas.microsoft.com/office/drawing/2014/main" id="{49D277E8-F98A-6891-C402-05C845B371A9}"/>
              </a:ext>
            </a:extLst>
          </p:cNvPr>
          <p:cNvPicPr>
            <a:picLocks noChangeAspect="1"/>
          </p:cNvPicPr>
          <p:nvPr/>
        </p:nvPicPr>
        <p:blipFill>
          <a:blip r:embed="rId4"/>
          <a:stretch>
            <a:fillRect/>
          </a:stretch>
        </p:blipFill>
        <p:spPr>
          <a:xfrm>
            <a:off x="1405833" y="5852318"/>
            <a:ext cx="7687367" cy="749989"/>
          </a:xfrm>
          <a:prstGeom prst="rect">
            <a:avLst/>
          </a:prstGeom>
        </p:spPr>
      </p:pic>
      <p:cxnSp>
        <p:nvCxnSpPr>
          <p:cNvPr id="26" name="Straight Arrow Connector 25">
            <a:extLst>
              <a:ext uri="{FF2B5EF4-FFF2-40B4-BE49-F238E27FC236}">
                <a16:creationId xmlns:a16="http://schemas.microsoft.com/office/drawing/2014/main" id="{4E9ACAB7-492B-A484-FB9A-9C1875A4FFB4}"/>
              </a:ext>
            </a:extLst>
          </p:cNvPr>
          <p:cNvCxnSpPr>
            <a:cxnSpLocks/>
          </p:cNvCxnSpPr>
          <p:nvPr/>
        </p:nvCxnSpPr>
        <p:spPr>
          <a:xfrm flipH="1">
            <a:off x="2768600" y="5705060"/>
            <a:ext cx="832340" cy="45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Beveled 26">
            <a:extLst>
              <a:ext uri="{FF2B5EF4-FFF2-40B4-BE49-F238E27FC236}">
                <a16:creationId xmlns:a16="http://schemas.microsoft.com/office/drawing/2014/main" id="{8E6E6CC8-55F2-62BD-9201-0A5243051E4A}"/>
              </a:ext>
            </a:extLst>
          </p:cNvPr>
          <p:cNvSpPr/>
          <p:nvPr/>
        </p:nvSpPr>
        <p:spPr>
          <a:xfrm>
            <a:off x="9560729" y="5852318"/>
            <a:ext cx="2484287" cy="749989"/>
          </a:xfrm>
          <a:prstGeom prst="beve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173" dirty="0"/>
              <a:t>Enter</a:t>
            </a:r>
          </a:p>
        </p:txBody>
      </p:sp>
      <p:cxnSp>
        <p:nvCxnSpPr>
          <p:cNvPr id="28" name="Straight Arrow Connector 27">
            <a:extLst>
              <a:ext uri="{FF2B5EF4-FFF2-40B4-BE49-F238E27FC236}">
                <a16:creationId xmlns:a16="http://schemas.microsoft.com/office/drawing/2014/main" id="{7B287C77-4167-D1BB-22BB-174B80BAD499}"/>
              </a:ext>
            </a:extLst>
          </p:cNvPr>
          <p:cNvCxnSpPr>
            <a:cxnSpLocks/>
          </p:cNvCxnSpPr>
          <p:nvPr/>
        </p:nvCxnSpPr>
        <p:spPr>
          <a:xfrm>
            <a:off x="8811342" y="5564830"/>
            <a:ext cx="546209" cy="347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668DB7B-DD04-3530-A67A-49DE42514A0F}"/>
              </a:ext>
            </a:extLst>
          </p:cNvPr>
          <p:cNvSpPr/>
          <p:nvPr/>
        </p:nvSpPr>
        <p:spPr>
          <a:xfrm>
            <a:off x="1654735" y="5738480"/>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7B7D42-92FE-48B0-8763-F1197EF7B546}"/>
              </a:ext>
            </a:extLst>
          </p:cNvPr>
          <p:cNvSpPr/>
          <p:nvPr/>
        </p:nvSpPr>
        <p:spPr>
          <a:xfrm>
            <a:off x="9486309" y="5760071"/>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22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5936CA-2F43-8716-BB61-1A48E40A941C}"/>
              </a:ext>
            </a:extLst>
          </p:cNvPr>
          <p:cNvSpPr>
            <a:spLocks noGrp="1"/>
          </p:cNvSpPr>
          <p:nvPr>
            <p:ph type="title"/>
          </p:nvPr>
        </p:nvSpPr>
        <p:spPr>
          <a:xfrm>
            <a:off x="814494" y="-11150"/>
            <a:ext cx="11216640" cy="1413934"/>
          </a:xfrm>
        </p:spPr>
        <p:txBody>
          <a:bodyPr/>
          <a:lstStyle/>
          <a:p>
            <a:pPr algn="ctr"/>
            <a:r>
              <a:rPr lang="en-US" b="1" dirty="0">
                <a:solidFill>
                  <a:srgbClr val="185ABD"/>
                </a:solidFill>
              </a:rPr>
              <a:t>WORD</a:t>
            </a:r>
            <a:r>
              <a:rPr lang="en-US" b="1" dirty="0"/>
              <a:t> Screen</a:t>
            </a:r>
          </a:p>
        </p:txBody>
      </p:sp>
      <p:sp>
        <p:nvSpPr>
          <p:cNvPr id="8" name="Text Placeholder 7">
            <a:extLst>
              <a:ext uri="{FF2B5EF4-FFF2-40B4-BE49-F238E27FC236}">
                <a16:creationId xmlns:a16="http://schemas.microsoft.com/office/drawing/2014/main" id="{662A3C99-93F6-20A2-2509-02876D18F517}"/>
              </a:ext>
            </a:extLst>
          </p:cNvPr>
          <p:cNvSpPr>
            <a:spLocks noGrp="1"/>
          </p:cNvSpPr>
          <p:nvPr>
            <p:ph type="body" idx="1"/>
          </p:nvPr>
        </p:nvSpPr>
        <p:spPr>
          <a:xfrm>
            <a:off x="814493" y="963364"/>
            <a:ext cx="5501639" cy="878839"/>
          </a:xfrm>
        </p:spPr>
        <p:txBody>
          <a:bodyPr>
            <a:normAutofit/>
          </a:bodyPr>
          <a:lstStyle/>
          <a:p>
            <a:r>
              <a:rPr lang="en-US" sz="2800" dirty="0"/>
              <a:t>See </a:t>
            </a:r>
            <a:r>
              <a:rPr lang="en-US" sz="2800" dirty="0">
                <a:solidFill>
                  <a:srgbClr val="185ABD"/>
                </a:solidFill>
              </a:rPr>
              <a:t>WORD</a:t>
            </a:r>
            <a:r>
              <a:rPr lang="en-US" sz="2800" dirty="0"/>
              <a:t> Screen</a:t>
            </a:r>
          </a:p>
        </p:txBody>
      </p:sp>
      <p:sp>
        <p:nvSpPr>
          <p:cNvPr id="10" name="Text Placeholder 9">
            <a:extLst>
              <a:ext uri="{FF2B5EF4-FFF2-40B4-BE49-F238E27FC236}">
                <a16:creationId xmlns:a16="http://schemas.microsoft.com/office/drawing/2014/main" id="{4347BD3D-DDE5-8754-051C-D4E6A0561B4A}"/>
              </a:ext>
            </a:extLst>
          </p:cNvPr>
          <p:cNvSpPr>
            <a:spLocks noGrp="1"/>
          </p:cNvSpPr>
          <p:nvPr>
            <p:ph type="body" sz="quarter" idx="3"/>
          </p:nvPr>
        </p:nvSpPr>
        <p:spPr>
          <a:xfrm>
            <a:off x="7237213" y="973882"/>
            <a:ext cx="5528734" cy="878839"/>
          </a:xfrm>
        </p:spPr>
        <p:txBody>
          <a:bodyPr>
            <a:normAutofit/>
          </a:bodyPr>
          <a:lstStyle/>
          <a:p>
            <a:r>
              <a:rPr lang="en-US" sz="2800" dirty="0"/>
              <a:t>Don’t See </a:t>
            </a:r>
            <a:r>
              <a:rPr lang="en-US" sz="2800" dirty="0">
                <a:solidFill>
                  <a:srgbClr val="185ABD"/>
                </a:solidFill>
              </a:rPr>
              <a:t>WORD</a:t>
            </a:r>
            <a:r>
              <a:rPr lang="en-US" sz="2800" dirty="0"/>
              <a:t> Screen</a:t>
            </a:r>
          </a:p>
        </p:txBody>
      </p:sp>
      <p:pic>
        <p:nvPicPr>
          <p:cNvPr id="13" name="Picture 12">
            <a:extLst>
              <a:ext uri="{FF2B5EF4-FFF2-40B4-BE49-F238E27FC236}">
                <a16:creationId xmlns:a16="http://schemas.microsoft.com/office/drawing/2014/main" id="{FFDE1E4F-7CB0-3AE8-CCEB-8E642FC6B1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935" y="1812604"/>
            <a:ext cx="5075044" cy="4539223"/>
          </a:xfrm>
          <a:prstGeom prst="rect">
            <a:avLst/>
          </a:prstGeom>
        </p:spPr>
      </p:pic>
      <p:pic>
        <p:nvPicPr>
          <p:cNvPr id="15" name="Picture 14">
            <a:extLst>
              <a:ext uri="{FF2B5EF4-FFF2-40B4-BE49-F238E27FC236}">
                <a16:creationId xmlns:a16="http://schemas.microsoft.com/office/drawing/2014/main" id="{A25344C5-2D7B-B140-F624-D1C54F9ACE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94550" y="1842203"/>
            <a:ext cx="4453468" cy="4502408"/>
          </a:xfrm>
          <a:prstGeom prst="rect">
            <a:avLst/>
          </a:prstGeom>
        </p:spPr>
      </p:pic>
      <p:cxnSp>
        <p:nvCxnSpPr>
          <p:cNvPr id="18" name="Straight Arrow Connector 17">
            <a:extLst>
              <a:ext uri="{FF2B5EF4-FFF2-40B4-BE49-F238E27FC236}">
                <a16:creationId xmlns:a16="http://schemas.microsoft.com/office/drawing/2014/main" id="{E0D335F5-0824-BC58-0B09-1AB66AFC494E}"/>
              </a:ext>
            </a:extLst>
          </p:cNvPr>
          <p:cNvCxnSpPr>
            <a:cxnSpLocks/>
          </p:cNvCxnSpPr>
          <p:nvPr/>
        </p:nvCxnSpPr>
        <p:spPr>
          <a:xfrm>
            <a:off x="6575873" y="2590800"/>
            <a:ext cx="87803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C8D8189-C49A-0C85-B86E-9FE302F4BECB}"/>
              </a:ext>
            </a:extLst>
          </p:cNvPr>
          <p:cNvSpPr/>
          <p:nvPr/>
        </p:nvSpPr>
        <p:spPr>
          <a:xfrm>
            <a:off x="8111797" y="2387816"/>
            <a:ext cx="1057603" cy="104118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136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writing a word on a white board">
            <a:extLst>
              <a:ext uri="{FF2B5EF4-FFF2-40B4-BE49-F238E27FC236}">
                <a16:creationId xmlns:a16="http://schemas.microsoft.com/office/drawing/2014/main" id="{06C7D871-0A00-ECE4-9F03-AF34FCE450C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1320800" y="51577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1320800" y="3657600"/>
            <a:ext cx="10363200" cy="1500187"/>
          </a:xfrm>
        </p:spPr>
        <p:txBody>
          <a:bodyPr>
            <a:normAutofit/>
          </a:bodyPr>
          <a:lstStyle/>
          <a:p>
            <a:r>
              <a:rPr lang="en-US" sz="2800" b="1" dirty="0"/>
              <a:t>FIND</a:t>
            </a:r>
            <a:r>
              <a:rPr lang="en-US" sz="2800" dirty="0"/>
              <a:t> and </a:t>
            </a:r>
            <a:r>
              <a:rPr lang="en-US" sz="2800" b="1" dirty="0"/>
              <a:t>OPEN</a:t>
            </a:r>
            <a:r>
              <a:rPr lang="en-US" sz="2800" dirty="0"/>
              <a:t> Microsoft Word on your computer</a:t>
            </a:r>
          </a:p>
        </p:txBody>
      </p:sp>
      <p:sp>
        <p:nvSpPr>
          <p:cNvPr id="4" name="TextBox 3">
            <a:extLst>
              <a:ext uri="{FF2B5EF4-FFF2-40B4-BE49-F238E27FC236}">
                <a16:creationId xmlns:a16="http://schemas.microsoft.com/office/drawing/2014/main" id="{6C9F94D1-B22A-A4B2-9CD9-18AB685D3FA8}"/>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512232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5A0DFA7-E885-1055-C59C-EB18A5435D7C}"/>
              </a:ext>
            </a:extLst>
          </p:cNvPr>
          <p:cNvSpPr txBox="1"/>
          <p:nvPr/>
        </p:nvSpPr>
        <p:spPr>
          <a:xfrm>
            <a:off x="481114" y="-88336"/>
            <a:ext cx="800219" cy="7315200"/>
          </a:xfrm>
          <a:prstGeom prst="rect">
            <a:avLst/>
          </a:prstGeom>
          <a:noFill/>
        </p:spPr>
        <p:txBody>
          <a:bodyPr vert="vert270" wrap="square" rtlCol="0">
            <a:spAutoFit/>
          </a:bodyPr>
          <a:lstStyle/>
          <a:p>
            <a:pPr algn="ctr"/>
            <a:r>
              <a:rPr lang="en-US" sz="4000" b="1" dirty="0">
                <a:latin typeface="Arial Black" panose="020B0A04020102020204" pitchFamily="34" charset="0"/>
              </a:rPr>
              <a:t>Parts of </a:t>
            </a:r>
            <a:r>
              <a:rPr lang="en-US" sz="4000" b="1" dirty="0">
                <a:solidFill>
                  <a:srgbClr val="185ABD"/>
                </a:solidFill>
                <a:latin typeface="Arial Black" panose="020B0A04020102020204" pitchFamily="34" charset="0"/>
              </a:rPr>
              <a:t>WORD</a:t>
            </a:r>
            <a:r>
              <a:rPr lang="en-US" sz="4000" b="1" dirty="0">
                <a:latin typeface="Arial Black" panose="020B0A04020102020204" pitchFamily="34" charset="0"/>
              </a:rPr>
              <a:t> Screen</a:t>
            </a:r>
          </a:p>
        </p:txBody>
      </p:sp>
      <p:pic>
        <p:nvPicPr>
          <p:cNvPr id="19" name="Picture 18">
            <a:extLst>
              <a:ext uri="{FF2B5EF4-FFF2-40B4-BE49-F238E27FC236}">
                <a16:creationId xmlns:a16="http://schemas.microsoft.com/office/drawing/2014/main" id="{3361846B-F8E2-73E0-88D3-2F086B4A87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9781" y="825341"/>
            <a:ext cx="7077603" cy="5780903"/>
          </a:xfrm>
          <a:prstGeom prst="rect">
            <a:avLst/>
          </a:prstGeom>
        </p:spPr>
      </p:pic>
      <p:sp>
        <p:nvSpPr>
          <p:cNvPr id="11" name="TextBox 10">
            <a:extLst>
              <a:ext uri="{FF2B5EF4-FFF2-40B4-BE49-F238E27FC236}">
                <a16:creationId xmlns:a16="http://schemas.microsoft.com/office/drawing/2014/main" id="{1F152529-6A57-38EC-E1CF-95AC9C987690}"/>
              </a:ext>
            </a:extLst>
          </p:cNvPr>
          <p:cNvSpPr txBox="1"/>
          <p:nvPr/>
        </p:nvSpPr>
        <p:spPr>
          <a:xfrm>
            <a:off x="5298774" y="204350"/>
            <a:ext cx="846707" cy="322076"/>
          </a:xfrm>
          <a:prstGeom prst="rect">
            <a:avLst/>
          </a:prstGeom>
          <a:noFill/>
        </p:spPr>
        <p:txBody>
          <a:bodyPr wrap="none" rtlCol="0">
            <a:spAutoFit/>
          </a:bodyPr>
          <a:lstStyle/>
          <a:p>
            <a:r>
              <a:rPr lang="en-US" sz="1493" b="1" dirty="0">
                <a:solidFill>
                  <a:schemeClr val="accent2">
                    <a:lumMod val="75000"/>
                  </a:schemeClr>
                </a:solidFill>
              </a:rPr>
              <a:t>Title Bar</a:t>
            </a:r>
          </a:p>
        </p:txBody>
      </p:sp>
      <p:sp>
        <p:nvSpPr>
          <p:cNvPr id="12" name="TextBox 11">
            <a:extLst>
              <a:ext uri="{FF2B5EF4-FFF2-40B4-BE49-F238E27FC236}">
                <a16:creationId xmlns:a16="http://schemas.microsoft.com/office/drawing/2014/main" id="{83DA6BEC-9F1B-7490-0AA2-C0851B3ABFA1}"/>
              </a:ext>
            </a:extLst>
          </p:cNvPr>
          <p:cNvSpPr txBox="1"/>
          <p:nvPr/>
        </p:nvSpPr>
        <p:spPr>
          <a:xfrm>
            <a:off x="1309735" y="984956"/>
            <a:ext cx="2135190" cy="322076"/>
          </a:xfrm>
          <a:prstGeom prst="rect">
            <a:avLst/>
          </a:prstGeom>
          <a:noFill/>
        </p:spPr>
        <p:txBody>
          <a:bodyPr wrap="square" rtlCol="0">
            <a:spAutoFit/>
          </a:bodyPr>
          <a:lstStyle/>
          <a:p>
            <a:r>
              <a:rPr lang="en-US" sz="1493" b="1" dirty="0">
                <a:solidFill>
                  <a:schemeClr val="accent2">
                    <a:lumMod val="75000"/>
                  </a:schemeClr>
                </a:solidFill>
              </a:rPr>
              <a:t>Ribbon Tabs/ Menu Bar</a:t>
            </a:r>
          </a:p>
        </p:txBody>
      </p:sp>
      <p:sp>
        <p:nvSpPr>
          <p:cNvPr id="13" name="TextBox 12">
            <a:extLst>
              <a:ext uri="{FF2B5EF4-FFF2-40B4-BE49-F238E27FC236}">
                <a16:creationId xmlns:a16="http://schemas.microsoft.com/office/drawing/2014/main" id="{E5FCE469-A851-BF79-8784-B8E331E0E6B7}"/>
              </a:ext>
            </a:extLst>
          </p:cNvPr>
          <p:cNvSpPr txBox="1"/>
          <p:nvPr/>
        </p:nvSpPr>
        <p:spPr>
          <a:xfrm>
            <a:off x="11068235" y="1289552"/>
            <a:ext cx="748923" cy="322076"/>
          </a:xfrm>
          <a:prstGeom prst="rect">
            <a:avLst/>
          </a:prstGeom>
          <a:noFill/>
        </p:spPr>
        <p:txBody>
          <a:bodyPr wrap="none" rtlCol="0">
            <a:spAutoFit/>
          </a:bodyPr>
          <a:lstStyle/>
          <a:p>
            <a:r>
              <a:rPr lang="en-US" sz="1493" b="1" dirty="0">
                <a:solidFill>
                  <a:schemeClr val="accent2">
                    <a:lumMod val="75000"/>
                  </a:schemeClr>
                </a:solidFill>
              </a:rPr>
              <a:t>Ribbon</a:t>
            </a:r>
          </a:p>
        </p:txBody>
      </p:sp>
      <p:sp>
        <p:nvSpPr>
          <p:cNvPr id="14" name="TextBox 13">
            <a:extLst>
              <a:ext uri="{FF2B5EF4-FFF2-40B4-BE49-F238E27FC236}">
                <a16:creationId xmlns:a16="http://schemas.microsoft.com/office/drawing/2014/main" id="{25867FA2-EE39-5E36-E951-8B570E2E6695}"/>
              </a:ext>
            </a:extLst>
          </p:cNvPr>
          <p:cNvSpPr txBox="1"/>
          <p:nvPr/>
        </p:nvSpPr>
        <p:spPr>
          <a:xfrm>
            <a:off x="6515607" y="2439522"/>
            <a:ext cx="1464953" cy="322076"/>
          </a:xfrm>
          <a:prstGeom prst="rect">
            <a:avLst/>
          </a:prstGeom>
          <a:noFill/>
        </p:spPr>
        <p:txBody>
          <a:bodyPr wrap="none" rtlCol="0">
            <a:spAutoFit/>
          </a:bodyPr>
          <a:lstStyle/>
          <a:p>
            <a:r>
              <a:rPr lang="en-US" sz="1493" b="1" dirty="0">
                <a:solidFill>
                  <a:schemeClr val="accent2">
                    <a:lumMod val="75000"/>
                  </a:schemeClr>
                </a:solidFill>
              </a:rPr>
              <a:t>Horizontal Ruler</a:t>
            </a:r>
          </a:p>
        </p:txBody>
      </p:sp>
      <p:sp>
        <p:nvSpPr>
          <p:cNvPr id="15" name="TextBox 14">
            <a:extLst>
              <a:ext uri="{FF2B5EF4-FFF2-40B4-BE49-F238E27FC236}">
                <a16:creationId xmlns:a16="http://schemas.microsoft.com/office/drawing/2014/main" id="{284A6E03-460A-6AE7-BC0E-949D85BB42A1}"/>
              </a:ext>
            </a:extLst>
          </p:cNvPr>
          <p:cNvSpPr txBox="1"/>
          <p:nvPr/>
        </p:nvSpPr>
        <p:spPr>
          <a:xfrm>
            <a:off x="2088897" y="3733357"/>
            <a:ext cx="1247777" cy="322076"/>
          </a:xfrm>
          <a:prstGeom prst="rect">
            <a:avLst/>
          </a:prstGeom>
          <a:noFill/>
        </p:spPr>
        <p:txBody>
          <a:bodyPr wrap="none" rtlCol="0">
            <a:spAutoFit/>
          </a:bodyPr>
          <a:lstStyle/>
          <a:p>
            <a:r>
              <a:rPr lang="en-US" sz="1493" b="1" dirty="0">
                <a:solidFill>
                  <a:schemeClr val="accent2">
                    <a:lumMod val="75000"/>
                  </a:schemeClr>
                </a:solidFill>
              </a:rPr>
              <a:t>Vertical Ruler</a:t>
            </a:r>
          </a:p>
        </p:txBody>
      </p:sp>
      <p:sp>
        <p:nvSpPr>
          <p:cNvPr id="17" name="TextBox 16">
            <a:extLst>
              <a:ext uri="{FF2B5EF4-FFF2-40B4-BE49-F238E27FC236}">
                <a16:creationId xmlns:a16="http://schemas.microsoft.com/office/drawing/2014/main" id="{888A5951-02E8-52B9-DFBA-93D2A64CCA28}"/>
              </a:ext>
            </a:extLst>
          </p:cNvPr>
          <p:cNvSpPr txBox="1"/>
          <p:nvPr/>
        </p:nvSpPr>
        <p:spPr>
          <a:xfrm>
            <a:off x="4665611" y="2255113"/>
            <a:ext cx="884206" cy="486287"/>
          </a:xfrm>
          <a:prstGeom prst="rect">
            <a:avLst/>
          </a:prstGeom>
          <a:noFill/>
        </p:spPr>
        <p:txBody>
          <a:bodyPr wrap="square" rtlCol="0">
            <a:spAutoFit/>
          </a:bodyPr>
          <a:lstStyle/>
          <a:p>
            <a:r>
              <a:rPr lang="en-US" sz="1493" b="1" dirty="0">
                <a:solidFill>
                  <a:schemeClr val="accent2">
                    <a:lumMod val="75000"/>
                  </a:schemeClr>
                </a:solidFill>
              </a:rPr>
              <a:t>Group</a:t>
            </a:r>
          </a:p>
          <a:p>
            <a:r>
              <a:rPr lang="en-US" sz="1067" i="1" dirty="0">
                <a:solidFill>
                  <a:schemeClr val="accent2">
                    <a:lumMod val="75000"/>
                  </a:schemeClr>
                </a:solidFill>
              </a:rPr>
              <a:t>(on ribbon)</a:t>
            </a:r>
          </a:p>
        </p:txBody>
      </p:sp>
      <p:sp>
        <p:nvSpPr>
          <p:cNvPr id="23" name="TextBox 22">
            <a:extLst>
              <a:ext uri="{FF2B5EF4-FFF2-40B4-BE49-F238E27FC236}">
                <a16:creationId xmlns:a16="http://schemas.microsoft.com/office/drawing/2014/main" id="{9A314586-1590-FF77-021F-790FB63F8272}"/>
              </a:ext>
            </a:extLst>
          </p:cNvPr>
          <p:cNvSpPr txBox="1"/>
          <p:nvPr/>
        </p:nvSpPr>
        <p:spPr>
          <a:xfrm>
            <a:off x="11031403" y="3219967"/>
            <a:ext cx="1708211" cy="322076"/>
          </a:xfrm>
          <a:prstGeom prst="rect">
            <a:avLst/>
          </a:prstGeom>
          <a:noFill/>
        </p:spPr>
        <p:txBody>
          <a:bodyPr wrap="square" rtlCol="0">
            <a:spAutoFit/>
          </a:bodyPr>
          <a:lstStyle/>
          <a:p>
            <a:r>
              <a:rPr lang="en-US" sz="1493" b="1" dirty="0">
                <a:solidFill>
                  <a:schemeClr val="accent2">
                    <a:lumMod val="75000"/>
                  </a:schemeClr>
                </a:solidFill>
              </a:rPr>
              <a:t>Vertical Scroll Bar</a:t>
            </a:r>
          </a:p>
        </p:txBody>
      </p:sp>
      <p:sp>
        <p:nvSpPr>
          <p:cNvPr id="24" name="TextBox 23">
            <a:extLst>
              <a:ext uri="{FF2B5EF4-FFF2-40B4-BE49-F238E27FC236}">
                <a16:creationId xmlns:a16="http://schemas.microsoft.com/office/drawing/2014/main" id="{334D922E-BD59-4B2C-B943-C99B06D12186}"/>
              </a:ext>
            </a:extLst>
          </p:cNvPr>
          <p:cNvSpPr txBox="1"/>
          <p:nvPr/>
        </p:nvSpPr>
        <p:spPr>
          <a:xfrm>
            <a:off x="6284876" y="5783886"/>
            <a:ext cx="1817452" cy="322076"/>
          </a:xfrm>
          <a:prstGeom prst="rect">
            <a:avLst/>
          </a:prstGeom>
          <a:noFill/>
        </p:spPr>
        <p:txBody>
          <a:bodyPr wrap="square" rtlCol="0">
            <a:spAutoFit/>
          </a:bodyPr>
          <a:lstStyle/>
          <a:p>
            <a:r>
              <a:rPr lang="en-US" sz="1493" b="1" dirty="0">
                <a:solidFill>
                  <a:schemeClr val="accent2">
                    <a:lumMod val="75000"/>
                  </a:schemeClr>
                </a:solidFill>
              </a:rPr>
              <a:t>Horizontal Scroll Bar</a:t>
            </a:r>
          </a:p>
        </p:txBody>
      </p:sp>
      <p:sp>
        <p:nvSpPr>
          <p:cNvPr id="25" name="TextBox 24">
            <a:extLst>
              <a:ext uri="{FF2B5EF4-FFF2-40B4-BE49-F238E27FC236}">
                <a16:creationId xmlns:a16="http://schemas.microsoft.com/office/drawing/2014/main" id="{75E73853-3856-AC89-6322-4531BF897773}"/>
              </a:ext>
            </a:extLst>
          </p:cNvPr>
          <p:cNvSpPr txBox="1"/>
          <p:nvPr/>
        </p:nvSpPr>
        <p:spPr>
          <a:xfrm>
            <a:off x="3916076" y="3171333"/>
            <a:ext cx="1354794" cy="322076"/>
          </a:xfrm>
          <a:prstGeom prst="rect">
            <a:avLst/>
          </a:prstGeom>
          <a:noFill/>
        </p:spPr>
        <p:txBody>
          <a:bodyPr wrap="none" rtlCol="0">
            <a:spAutoFit/>
          </a:bodyPr>
          <a:lstStyle/>
          <a:p>
            <a:r>
              <a:rPr lang="en-US" sz="1493" b="1" dirty="0">
                <a:solidFill>
                  <a:schemeClr val="accent2">
                    <a:lumMod val="75000"/>
                  </a:schemeClr>
                </a:solidFill>
              </a:rPr>
              <a:t>Insertion Point</a:t>
            </a:r>
          </a:p>
        </p:txBody>
      </p:sp>
      <p:sp>
        <p:nvSpPr>
          <p:cNvPr id="26" name="TextBox 25">
            <a:extLst>
              <a:ext uri="{FF2B5EF4-FFF2-40B4-BE49-F238E27FC236}">
                <a16:creationId xmlns:a16="http://schemas.microsoft.com/office/drawing/2014/main" id="{F9B4B005-25BE-2179-563F-BA0472E83CC9}"/>
              </a:ext>
            </a:extLst>
          </p:cNvPr>
          <p:cNvSpPr txBox="1"/>
          <p:nvPr/>
        </p:nvSpPr>
        <p:spPr>
          <a:xfrm>
            <a:off x="2088897" y="6356372"/>
            <a:ext cx="1817452" cy="322076"/>
          </a:xfrm>
          <a:prstGeom prst="rect">
            <a:avLst/>
          </a:prstGeom>
          <a:noFill/>
        </p:spPr>
        <p:txBody>
          <a:bodyPr wrap="square" rtlCol="0">
            <a:spAutoFit/>
          </a:bodyPr>
          <a:lstStyle/>
          <a:p>
            <a:r>
              <a:rPr lang="en-US" sz="1493" b="1" dirty="0">
                <a:solidFill>
                  <a:schemeClr val="accent2">
                    <a:lumMod val="75000"/>
                  </a:schemeClr>
                </a:solidFill>
              </a:rPr>
              <a:t>Status Bar</a:t>
            </a:r>
          </a:p>
        </p:txBody>
      </p:sp>
      <p:sp>
        <p:nvSpPr>
          <p:cNvPr id="27" name="TextBox 26">
            <a:extLst>
              <a:ext uri="{FF2B5EF4-FFF2-40B4-BE49-F238E27FC236}">
                <a16:creationId xmlns:a16="http://schemas.microsoft.com/office/drawing/2014/main" id="{4C39D01A-FE02-BC4F-9615-F21EBA3F8FAE}"/>
              </a:ext>
            </a:extLst>
          </p:cNvPr>
          <p:cNvSpPr txBox="1"/>
          <p:nvPr/>
        </p:nvSpPr>
        <p:spPr>
          <a:xfrm>
            <a:off x="11021334" y="6383147"/>
            <a:ext cx="1708211" cy="322076"/>
          </a:xfrm>
          <a:prstGeom prst="rect">
            <a:avLst/>
          </a:prstGeom>
          <a:noFill/>
        </p:spPr>
        <p:txBody>
          <a:bodyPr wrap="square" rtlCol="0">
            <a:spAutoFit/>
          </a:bodyPr>
          <a:lstStyle/>
          <a:p>
            <a:r>
              <a:rPr lang="en-US" sz="1493" b="1" dirty="0">
                <a:solidFill>
                  <a:schemeClr val="accent2">
                    <a:lumMod val="75000"/>
                  </a:schemeClr>
                </a:solidFill>
              </a:rPr>
              <a:t>Zoom/Zoom Slider</a:t>
            </a:r>
          </a:p>
        </p:txBody>
      </p:sp>
      <p:sp>
        <p:nvSpPr>
          <p:cNvPr id="28" name="TextBox 27">
            <a:extLst>
              <a:ext uri="{FF2B5EF4-FFF2-40B4-BE49-F238E27FC236}">
                <a16:creationId xmlns:a16="http://schemas.microsoft.com/office/drawing/2014/main" id="{1635B05C-E837-6241-E7FB-01F9B5306480}"/>
              </a:ext>
            </a:extLst>
          </p:cNvPr>
          <p:cNvSpPr txBox="1"/>
          <p:nvPr/>
        </p:nvSpPr>
        <p:spPr>
          <a:xfrm>
            <a:off x="8724171" y="5783886"/>
            <a:ext cx="1817452" cy="322076"/>
          </a:xfrm>
          <a:prstGeom prst="rect">
            <a:avLst/>
          </a:prstGeom>
          <a:noFill/>
        </p:spPr>
        <p:txBody>
          <a:bodyPr wrap="square" rtlCol="0">
            <a:spAutoFit/>
          </a:bodyPr>
          <a:lstStyle/>
          <a:p>
            <a:r>
              <a:rPr lang="en-US" sz="1493" b="1" dirty="0">
                <a:solidFill>
                  <a:schemeClr val="accent2">
                    <a:lumMod val="75000"/>
                  </a:schemeClr>
                </a:solidFill>
              </a:rPr>
              <a:t>View Buttons</a:t>
            </a:r>
          </a:p>
        </p:txBody>
      </p:sp>
      <p:sp>
        <p:nvSpPr>
          <p:cNvPr id="29" name="TextBox 28">
            <a:extLst>
              <a:ext uri="{FF2B5EF4-FFF2-40B4-BE49-F238E27FC236}">
                <a16:creationId xmlns:a16="http://schemas.microsoft.com/office/drawing/2014/main" id="{A6A2C364-6D12-6D22-7F7F-BC416310A87F}"/>
              </a:ext>
            </a:extLst>
          </p:cNvPr>
          <p:cNvSpPr txBox="1"/>
          <p:nvPr/>
        </p:nvSpPr>
        <p:spPr>
          <a:xfrm>
            <a:off x="10349135" y="371463"/>
            <a:ext cx="607859" cy="322076"/>
          </a:xfrm>
          <a:prstGeom prst="rect">
            <a:avLst/>
          </a:prstGeom>
          <a:noFill/>
        </p:spPr>
        <p:txBody>
          <a:bodyPr wrap="none" rtlCol="0">
            <a:spAutoFit/>
          </a:bodyPr>
          <a:lstStyle/>
          <a:p>
            <a:r>
              <a:rPr lang="en-US" sz="1493" b="1" dirty="0">
                <a:solidFill>
                  <a:schemeClr val="accent2">
                    <a:lumMod val="75000"/>
                  </a:schemeClr>
                </a:solidFill>
              </a:rPr>
              <a:t>Close</a:t>
            </a:r>
          </a:p>
        </p:txBody>
      </p:sp>
      <p:sp>
        <p:nvSpPr>
          <p:cNvPr id="30" name="TextBox 29">
            <a:extLst>
              <a:ext uri="{FF2B5EF4-FFF2-40B4-BE49-F238E27FC236}">
                <a16:creationId xmlns:a16="http://schemas.microsoft.com/office/drawing/2014/main" id="{011AC2E9-2E8B-20FD-4FE4-70AFC25103EA}"/>
              </a:ext>
            </a:extLst>
          </p:cNvPr>
          <p:cNvSpPr txBox="1"/>
          <p:nvPr/>
        </p:nvSpPr>
        <p:spPr>
          <a:xfrm>
            <a:off x="9344282" y="389738"/>
            <a:ext cx="916918" cy="322076"/>
          </a:xfrm>
          <a:prstGeom prst="rect">
            <a:avLst/>
          </a:prstGeom>
          <a:noFill/>
        </p:spPr>
        <p:txBody>
          <a:bodyPr wrap="none" rtlCol="0">
            <a:spAutoFit/>
          </a:bodyPr>
          <a:lstStyle/>
          <a:p>
            <a:r>
              <a:rPr lang="en-US" sz="1493" b="1" dirty="0">
                <a:solidFill>
                  <a:schemeClr val="accent2">
                    <a:lumMod val="75000"/>
                  </a:schemeClr>
                </a:solidFill>
              </a:rPr>
              <a:t>Minimize</a:t>
            </a:r>
          </a:p>
        </p:txBody>
      </p:sp>
      <p:sp>
        <p:nvSpPr>
          <p:cNvPr id="31" name="TextBox 30">
            <a:extLst>
              <a:ext uri="{FF2B5EF4-FFF2-40B4-BE49-F238E27FC236}">
                <a16:creationId xmlns:a16="http://schemas.microsoft.com/office/drawing/2014/main" id="{9EE28A6F-E976-00DF-5733-5AA22C3FDA80}"/>
              </a:ext>
            </a:extLst>
          </p:cNvPr>
          <p:cNvSpPr txBox="1"/>
          <p:nvPr/>
        </p:nvSpPr>
        <p:spPr>
          <a:xfrm>
            <a:off x="9188791" y="149643"/>
            <a:ext cx="2144818" cy="322076"/>
          </a:xfrm>
          <a:prstGeom prst="rect">
            <a:avLst/>
          </a:prstGeom>
          <a:noFill/>
        </p:spPr>
        <p:txBody>
          <a:bodyPr wrap="none" rtlCol="0">
            <a:spAutoFit/>
          </a:bodyPr>
          <a:lstStyle/>
          <a:p>
            <a:r>
              <a:rPr lang="en-US" sz="1493" b="1" dirty="0">
                <a:solidFill>
                  <a:schemeClr val="accent2">
                    <a:lumMod val="75000"/>
                  </a:schemeClr>
                </a:solidFill>
              </a:rPr>
              <a:t>Restore Down/Maximize</a:t>
            </a:r>
          </a:p>
        </p:txBody>
      </p:sp>
      <p:sp>
        <p:nvSpPr>
          <p:cNvPr id="32" name="TextBox 31">
            <a:extLst>
              <a:ext uri="{FF2B5EF4-FFF2-40B4-BE49-F238E27FC236}">
                <a16:creationId xmlns:a16="http://schemas.microsoft.com/office/drawing/2014/main" id="{A3482BFF-CB79-7049-E676-1EF945004034}"/>
              </a:ext>
            </a:extLst>
          </p:cNvPr>
          <p:cNvSpPr txBox="1"/>
          <p:nvPr/>
        </p:nvSpPr>
        <p:spPr>
          <a:xfrm>
            <a:off x="6502400" y="152400"/>
            <a:ext cx="550151" cy="322076"/>
          </a:xfrm>
          <a:prstGeom prst="rect">
            <a:avLst/>
          </a:prstGeom>
          <a:noFill/>
        </p:spPr>
        <p:txBody>
          <a:bodyPr wrap="none" rtlCol="0">
            <a:spAutoFit/>
          </a:bodyPr>
          <a:lstStyle/>
          <a:p>
            <a:r>
              <a:rPr lang="en-US" sz="1493" b="1" dirty="0">
                <a:solidFill>
                  <a:schemeClr val="accent2">
                    <a:lumMod val="75000"/>
                  </a:schemeClr>
                </a:solidFill>
              </a:rPr>
              <a:t>Help</a:t>
            </a:r>
          </a:p>
        </p:txBody>
      </p:sp>
      <p:sp>
        <p:nvSpPr>
          <p:cNvPr id="33" name="TextBox 32">
            <a:extLst>
              <a:ext uri="{FF2B5EF4-FFF2-40B4-BE49-F238E27FC236}">
                <a16:creationId xmlns:a16="http://schemas.microsoft.com/office/drawing/2014/main" id="{E80B0B43-D9DE-1BBC-1534-FB23A16A728B}"/>
              </a:ext>
            </a:extLst>
          </p:cNvPr>
          <p:cNvSpPr txBox="1"/>
          <p:nvPr/>
        </p:nvSpPr>
        <p:spPr>
          <a:xfrm>
            <a:off x="11047225" y="2013473"/>
            <a:ext cx="1602007" cy="551818"/>
          </a:xfrm>
          <a:prstGeom prst="rect">
            <a:avLst/>
          </a:prstGeom>
          <a:noFill/>
        </p:spPr>
        <p:txBody>
          <a:bodyPr wrap="square" rtlCol="0">
            <a:spAutoFit/>
          </a:bodyPr>
          <a:lstStyle/>
          <a:p>
            <a:r>
              <a:rPr lang="en-US" sz="1493" b="1" dirty="0">
                <a:solidFill>
                  <a:schemeClr val="accent2">
                    <a:lumMod val="75000"/>
                  </a:schemeClr>
                </a:solidFill>
              </a:rPr>
              <a:t>Minimize/Expand Ribbon</a:t>
            </a:r>
          </a:p>
        </p:txBody>
      </p:sp>
      <p:cxnSp>
        <p:nvCxnSpPr>
          <p:cNvPr id="38" name="Straight Arrow Connector 37">
            <a:extLst>
              <a:ext uri="{FF2B5EF4-FFF2-40B4-BE49-F238E27FC236}">
                <a16:creationId xmlns:a16="http://schemas.microsoft.com/office/drawing/2014/main" id="{0A620B13-E2C3-1251-3ADE-D9CF9F39BB05}"/>
              </a:ext>
            </a:extLst>
          </p:cNvPr>
          <p:cNvCxnSpPr>
            <a:cxnSpLocks/>
          </p:cNvCxnSpPr>
          <p:nvPr/>
        </p:nvCxnSpPr>
        <p:spPr>
          <a:xfrm>
            <a:off x="5705192" y="529557"/>
            <a:ext cx="0" cy="31619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D42B43D-6AEA-20AF-3501-8E67524A3EAD}"/>
              </a:ext>
            </a:extLst>
          </p:cNvPr>
          <p:cNvCxnSpPr>
            <a:cxnSpLocks/>
          </p:cNvCxnSpPr>
          <p:nvPr/>
        </p:nvCxnSpPr>
        <p:spPr>
          <a:xfrm>
            <a:off x="6777475" y="41786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75B8F30-C4C7-19BE-DA14-959B06F5584B}"/>
              </a:ext>
            </a:extLst>
          </p:cNvPr>
          <p:cNvCxnSpPr>
            <a:cxnSpLocks/>
          </p:cNvCxnSpPr>
          <p:nvPr/>
        </p:nvCxnSpPr>
        <p:spPr>
          <a:xfrm>
            <a:off x="10312400" y="388017"/>
            <a:ext cx="0" cy="43732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DD92F08-77D1-9E17-F810-DCA619582606}"/>
              </a:ext>
            </a:extLst>
          </p:cNvPr>
          <p:cNvCxnSpPr>
            <a:cxnSpLocks/>
          </p:cNvCxnSpPr>
          <p:nvPr/>
        </p:nvCxnSpPr>
        <p:spPr>
          <a:xfrm>
            <a:off x="10083800" y="646917"/>
            <a:ext cx="0" cy="198832"/>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EA69044-F1EE-2095-720D-43ECC6843C9C}"/>
              </a:ext>
            </a:extLst>
          </p:cNvPr>
          <p:cNvCxnSpPr>
            <a:cxnSpLocks/>
          </p:cNvCxnSpPr>
          <p:nvPr/>
        </p:nvCxnSpPr>
        <p:spPr>
          <a:xfrm>
            <a:off x="10541000" y="633758"/>
            <a:ext cx="0" cy="19158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e 47">
            <a:extLst>
              <a:ext uri="{FF2B5EF4-FFF2-40B4-BE49-F238E27FC236}">
                <a16:creationId xmlns:a16="http://schemas.microsoft.com/office/drawing/2014/main" id="{74EDDBDE-D819-7125-C978-776473D4DEF5}"/>
              </a:ext>
            </a:extLst>
          </p:cNvPr>
          <p:cNvSpPr/>
          <p:nvPr/>
        </p:nvSpPr>
        <p:spPr>
          <a:xfrm>
            <a:off x="10653065" y="1198843"/>
            <a:ext cx="250314" cy="553361"/>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20"/>
          </a:p>
        </p:txBody>
      </p:sp>
      <p:cxnSp>
        <p:nvCxnSpPr>
          <p:cNvPr id="49" name="Straight Arrow Connector 48">
            <a:extLst>
              <a:ext uri="{FF2B5EF4-FFF2-40B4-BE49-F238E27FC236}">
                <a16:creationId xmlns:a16="http://schemas.microsoft.com/office/drawing/2014/main" id="{D00D1370-9C7A-C264-9D50-2FBFD06A978F}"/>
              </a:ext>
            </a:extLst>
          </p:cNvPr>
          <p:cNvCxnSpPr>
            <a:cxnSpLocks/>
          </p:cNvCxnSpPr>
          <p:nvPr/>
        </p:nvCxnSpPr>
        <p:spPr>
          <a:xfrm flipH="1" flipV="1">
            <a:off x="10672755" y="1783126"/>
            <a:ext cx="194549" cy="222784"/>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29F7B2F-A869-57C2-4DEB-4B3FA5A92BBE}"/>
              </a:ext>
            </a:extLst>
          </p:cNvPr>
          <p:cNvCxnSpPr>
            <a:cxnSpLocks/>
          </p:cNvCxnSpPr>
          <p:nvPr/>
        </p:nvCxnSpPr>
        <p:spPr>
          <a:xfrm rot="5400000" flipH="1">
            <a:off x="10831332" y="3205003"/>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C22DD45-2B22-DA39-5274-9F736A1893D4}"/>
              </a:ext>
            </a:extLst>
          </p:cNvPr>
          <p:cNvCxnSpPr>
            <a:cxnSpLocks/>
          </p:cNvCxnSpPr>
          <p:nvPr/>
        </p:nvCxnSpPr>
        <p:spPr>
          <a:xfrm rot="5400000" flipH="1">
            <a:off x="10806544" y="630151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Right Brace 53">
            <a:extLst>
              <a:ext uri="{FF2B5EF4-FFF2-40B4-BE49-F238E27FC236}">
                <a16:creationId xmlns:a16="http://schemas.microsoft.com/office/drawing/2014/main" id="{331B6F22-560F-0026-85F4-925A2D3AA0AE}"/>
              </a:ext>
            </a:extLst>
          </p:cNvPr>
          <p:cNvSpPr/>
          <p:nvPr/>
        </p:nvSpPr>
        <p:spPr>
          <a:xfrm rot="16200000">
            <a:off x="9180992" y="5933586"/>
            <a:ext cx="250314" cy="553361"/>
          </a:xfrm>
          <a:prstGeom prst="rightBrac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920"/>
          </a:p>
        </p:txBody>
      </p:sp>
      <p:cxnSp>
        <p:nvCxnSpPr>
          <p:cNvPr id="55" name="Straight Arrow Connector 54">
            <a:extLst>
              <a:ext uri="{FF2B5EF4-FFF2-40B4-BE49-F238E27FC236}">
                <a16:creationId xmlns:a16="http://schemas.microsoft.com/office/drawing/2014/main" id="{2E02EBD5-B5E2-FFC3-E1D6-170B934172F3}"/>
              </a:ext>
            </a:extLst>
          </p:cNvPr>
          <p:cNvCxnSpPr>
            <a:cxnSpLocks/>
          </p:cNvCxnSpPr>
          <p:nvPr/>
        </p:nvCxnSpPr>
        <p:spPr>
          <a:xfrm>
            <a:off x="7173019" y="6061457"/>
            <a:ext cx="0" cy="2949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0A9E76-B277-3B26-6559-328D9C5144B3}"/>
              </a:ext>
            </a:extLst>
          </p:cNvPr>
          <p:cNvCxnSpPr>
            <a:cxnSpLocks/>
          </p:cNvCxnSpPr>
          <p:nvPr/>
        </p:nvCxnSpPr>
        <p:spPr>
          <a:xfrm rot="10800000">
            <a:off x="7173019" y="1993266"/>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DC7B81E-E5C5-1BE4-85E1-18E174A9F3BB}"/>
              </a:ext>
            </a:extLst>
          </p:cNvPr>
          <p:cNvCxnSpPr>
            <a:cxnSpLocks/>
          </p:cNvCxnSpPr>
          <p:nvPr/>
        </p:nvCxnSpPr>
        <p:spPr>
          <a:xfrm rot="16200000">
            <a:off x="3483929" y="952988"/>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3574B7C-2F41-71CD-807E-C6AD5E15944D}"/>
              </a:ext>
            </a:extLst>
          </p:cNvPr>
          <p:cNvCxnSpPr>
            <a:cxnSpLocks/>
          </p:cNvCxnSpPr>
          <p:nvPr/>
        </p:nvCxnSpPr>
        <p:spPr>
          <a:xfrm rot="16200000">
            <a:off x="3485037" y="3695617"/>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9C4DC2F-462B-4D03-38B1-E3A692246125}"/>
              </a:ext>
            </a:extLst>
          </p:cNvPr>
          <p:cNvSpPr/>
          <p:nvPr/>
        </p:nvSpPr>
        <p:spPr>
          <a:xfrm>
            <a:off x="4749800" y="1676400"/>
            <a:ext cx="250314" cy="215444"/>
          </a:xfrm>
          <a:prstGeom prst="ellipse">
            <a:avLst/>
          </a:prstGeom>
          <a:noFill/>
          <a:ln w="28575">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60" name="Straight Arrow Connector 59">
            <a:extLst>
              <a:ext uri="{FF2B5EF4-FFF2-40B4-BE49-F238E27FC236}">
                <a16:creationId xmlns:a16="http://schemas.microsoft.com/office/drawing/2014/main" id="{55EC493B-6B4D-D76A-2E25-DC7CCE38EB62}"/>
              </a:ext>
            </a:extLst>
          </p:cNvPr>
          <p:cNvCxnSpPr>
            <a:cxnSpLocks/>
          </p:cNvCxnSpPr>
          <p:nvPr/>
        </p:nvCxnSpPr>
        <p:spPr>
          <a:xfrm rot="10800000">
            <a:off x="4978400" y="2014699"/>
            <a:ext cx="0" cy="29491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5382D51-BCA2-CB7D-0700-AEE852B52619}"/>
              </a:ext>
            </a:extLst>
          </p:cNvPr>
          <p:cNvCxnSpPr>
            <a:cxnSpLocks/>
          </p:cNvCxnSpPr>
          <p:nvPr/>
        </p:nvCxnSpPr>
        <p:spPr>
          <a:xfrm flipV="1">
            <a:off x="4445000" y="2949671"/>
            <a:ext cx="0" cy="244823"/>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A0FAC8A-1F1F-D4F1-FC94-31B370CBE9DE}"/>
              </a:ext>
            </a:extLst>
          </p:cNvPr>
          <p:cNvCxnSpPr>
            <a:cxnSpLocks/>
          </p:cNvCxnSpPr>
          <p:nvPr/>
        </p:nvCxnSpPr>
        <p:spPr>
          <a:xfrm rot="16200000">
            <a:off x="3397912" y="6301517"/>
            <a:ext cx="0" cy="431785"/>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4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509927-A3F3-4596-B909-7BCB93508A2E}"/>
              </a:ext>
            </a:extLst>
          </p:cNvPr>
          <p:cNvSpPr txBox="1"/>
          <p:nvPr/>
        </p:nvSpPr>
        <p:spPr>
          <a:xfrm>
            <a:off x="692274" y="0"/>
            <a:ext cx="800219" cy="6934200"/>
          </a:xfrm>
          <a:prstGeom prst="rect">
            <a:avLst/>
          </a:prstGeom>
          <a:noFill/>
        </p:spPr>
        <p:txBody>
          <a:bodyPr vert="vert270" wrap="square" rtlCol="0">
            <a:spAutoFit/>
          </a:bodyPr>
          <a:lstStyle/>
          <a:p>
            <a:pPr algn="ctr"/>
            <a:r>
              <a:rPr lang="en-US" sz="4000" b="1" dirty="0">
                <a:latin typeface="League Spartan" panose="020B0604020202020204" charset="0"/>
              </a:rPr>
              <a:t>Save a </a:t>
            </a:r>
            <a:r>
              <a:rPr lang="en-US" sz="4000" b="1" dirty="0">
                <a:solidFill>
                  <a:srgbClr val="0070C0"/>
                </a:solidFill>
                <a:latin typeface="League Spartan" panose="020B0604020202020204" charset="0"/>
              </a:rPr>
              <a:t>WORD</a:t>
            </a:r>
            <a:r>
              <a:rPr lang="en-US" sz="4000" b="1" dirty="0">
                <a:latin typeface="League Spartan" panose="020B0604020202020204" charset="0"/>
              </a:rPr>
              <a:t> Document</a:t>
            </a:r>
          </a:p>
        </p:txBody>
      </p:sp>
      <p:graphicFrame>
        <p:nvGraphicFramePr>
          <p:cNvPr id="2" name="Content Placeholder 1">
            <a:extLst>
              <a:ext uri="{FF2B5EF4-FFF2-40B4-BE49-F238E27FC236}">
                <a16:creationId xmlns:a16="http://schemas.microsoft.com/office/drawing/2014/main" id="{C9D7CD22-3B7D-65EC-9955-EDDE416E3E88}"/>
              </a:ext>
            </a:extLst>
          </p:cNvPr>
          <p:cNvGraphicFramePr>
            <a:graphicFrameLocks noGrp="1"/>
          </p:cNvGraphicFramePr>
          <p:nvPr>
            <p:ph idx="1"/>
            <p:extLst>
              <p:ext uri="{D42A27DB-BD31-4B8C-83A1-F6EECF244321}">
                <p14:modId xmlns:p14="http://schemas.microsoft.com/office/powerpoint/2010/main" val="3474559718"/>
              </p:ext>
            </p:extLst>
          </p:nvPr>
        </p:nvGraphicFramePr>
        <p:xfrm>
          <a:off x="1854200" y="838200"/>
          <a:ext cx="9772526" cy="5438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06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6D2BE04-C019-0D72-0AFD-B720F094C49F}"/>
              </a:ext>
            </a:extLst>
          </p:cNvPr>
          <p:cNvSpPr>
            <a:spLocks noGrp="1"/>
          </p:cNvSpPr>
          <p:nvPr>
            <p:ph sz="half" idx="2"/>
          </p:nvPr>
        </p:nvSpPr>
        <p:spPr>
          <a:xfrm>
            <a:off x="937903" y="1374851"/>
            <a:ext cx="6021693" cy="5589219"/>
          </a:xfrm>
        </p:spPr>
        <p:txBody>
          <a:bodyPr>
            <a:normAutofit/>
          </a:bodyPr>
          <a:lstStyle/>
          <a:p>
            <a:r>
              <a:rPr lang="en-US" sz="4000" dirty="0"/>
              <a:t>Click </a:t>
            </a:r>
            <a:r>
              <a:rPr lang="en-US" sz="4000" b="1" dirty="0"/>
              <a:t>File Tab</a:t>
            </a:r>
          </a:p>
          <a:p>
            <a:endParaRPr lang="en-US" sz="1707" b="1" dirty="0"/>
          </a:p>
          <a:p>
            <a:pPr marL="0" indent="0">
              <a:buNone/>
            </a:pPr>
            <a:endParaRPr lang="en-US" sz="1707" dirty="0"/>
          </a:p>
          <a:p>
            <a:pPr marL="0" indent="0">
              <a:buNone/>
            </a:pPr>
            <a:endParaRPr lang="en-US" dirty="0"/>
          </a:p>
          <a:p>
            <a:r>
              <a:rPr lang="en-US" sz="3600" dirty="0"/>
              <a:t>On the File Menu, Click </a:t>
            </a:r>
            <a:r>
              <a:rPr lang="en-US" sz="3600" b="1" dirty="0"/>
              <a:t>Save</a:t>
            </a:r>
          </a:p>
          <a:p>
            <a:r>
              <a:rPr lang="en-US" sz="3600" dirty="0"/>
              <a:t>Click </a:t>
            </a:r>
            <a:r>
              <a:rPr lang="en-US" sz="3600" b="1" dirty="0"/>
              <a:t>Browse </a:t>
            </a:r>
            <a:r>
              <a:rPr lang="en-US" sz="2000" i="1" dirty="0"/>
              <a:t>(</a:t>
            </a:r>
            <a:r>
              <a:rPr lang="en-US" sz="2000" b="1" i="1" dirty="0"/>
              <a:t>Save As </a:t>
            </a:r>
            <a:r>
              <a:rPr lang="en-US" sz="2000" i="1" dirty="0"/>
              <a:t>dialog box opens)</a:t>
            </a:r>
          </a:p>
          <a:p>
            <a:pPr lvl="4"/>
            <a:endParaRPr lang="en-US" sz="2400" dirty="0"/>
          </a:p>
          <a:p>
            <a:pPr lvl="4"/>
            <a:endParaRPr lang="en-US" dirty="0"/>
          </a:p>
        </p:txBody>
      </p:sp>
      <p:pic>
        <p:nvPicPr>
          <p:cNvPr id="12" name="Picture 11">
            <a:extLst>
              <a:ext uri="{FF2B5EF4-FFF2-40B4-BE49-F238E27FC236}">
                <a16:creationId xmlns:a16="http://schemas.microsoft.com/office/drawing/2014/main" id="{70071D3B-3E5E-4CFA-4575-CE0B293CEBCC}"/>
              </a:ext>
            </a:extLst>
          </p:cNvPr>
          <p:cNvPicPr>
            <a:picLocks noChangeAspect="1"/>
          </p:cNvPicPr>
          <p:nvPr/>
        </p:nvPicPr>
        <p:blipFill>
          <a:blip r:embed="rId3"/>
          <a:stretch>
            <a:fillRect/>
          </a:stretch>
        </p:blipFill>
        <p:spPr>
          <a:xfrm>
            <a:off x="254000" y="2268874"/>
            <a:ext cx="7086600" cy="748987"/>
          </a:xfrm>
          <a:prstGeom prst="rect">
            <a:avLst/>
          </a:prstGeom>
          <a:ln w="3175">
            <a:solidFill>
              <a:schemeClr val="tx1"/>
            </a:solidFill>
          </a:ln>
        </p:spPr>
      </p:pic>
      <p:sp>
        <p:nvSpPr>
          <p:cNvPr id="33" name="TextBox 32">
            <a:extLst>
              <a:ext uri="{FF2B5EF4-FFF2-40B4-BE49-F238E27FC236}">
                <a16:creationId xmlns:a16="http://schemas.microsoft.com/office/drawing/2014/main" id="{23C2DF39-D6F3-B8B6-73CD-7B0B49FCF531}"/>
              </a:ext>
            </a:extLst>
          </p:cNvPr>
          <p:cNvSpPr txBox="1"/>
          <p:nvPr/>
        </p:nvSpPr>
        <p:spPr>
          <a:xfrm>
            <a:off x="1" y="361822"/>
            <a:ext cx="13004799" cy="707886"/>
          </a:xfrm>
          <a:prstGeom prst="rect">
            <a:avLst/>
          </a:prstGeom>
          <a:noFill/>
        </p:spPr>
        <p:txBody>
          <a:bodyPr wrap="square" rtlCol="0">
            <a:spAutoFit/>
          </a:bodyPr>
          <a:lstStyle/>
          <a:p>
            <a:pPr algn="ctr"/>
            <a:r>
              <a:rPr lang="en-US" sz="4000" b="1" dirty="0">
                <a:latin typeface="Arial Black" panose="020B0A04020102020204" pitchFamily="34" charset="0"/>
                <a:cs typeface="Arial" panose="020B0604020202020204" pitchFamily="34" charset="0"/>
              </a:rPr>
              <a:t>Using File Tab to </a:t>
            </a:r>
            <a:r>
              <a:rPr lang="en-US" sz="4000" b="1" dirty="0">
                <a:solidFill>
                  <a:srgbClr val="185ABD"/>
                </a:solidFill>
                <a:latin typeface="Arial Black" panose="020B0A04020102020204" pitchFamily="34" charset="0"/>
                <a:cs typeface="Arial" panose="020B0604020202020204" pitchFamily="34" charset="0"/>
              </a:rPr>
              <a:t>SAVE</a:t>
            </a:r>
          </a:p>
        </p:txBody>
      </p:sp>
      <p:grpSp>
        <p:nvGrpSpPr>
          <p:cNvPr id="5" name="Group 4">
            <a:extLst>
              <a:ext uri="{FF2B5EF4-FFF2-40B4-BE49-F238E27FC236}">
                <a16:creationId xmlns:a16="http://schemas.microsoft.com/office/drawing/2014/main" id="{FE75246C-82F2-E20D-91C1-E9D1924E6887}"/>
              </a:ext>
            </a:extLst>
          </p:cNvPr>
          <p:cNvGrpSpPr/>
          <p:nvPr/>
        </p:nvGrpSpPr>
        <p:grpSpPr>
          <a:xfrm>
            <a:off x="7719144" y="1524000"/>
            <a:ext cx="4574456" cy="5009694"/>
            <a:chOff x="7340600" y="1608038"/>
            <a:chExt cx="4574456" cy="5009694"/>
          </a:xfrm>
        </p:grpSpPr>
        <p:pic>
          <p:nvPicPr>
            <p:cNvPr id="23" name="Picture 22">
              <a:extLst>
                <a:ext uri="{FF2B5EF4-FFF2-40B4-BE49-F238E27FC236}">
                  <a16:creationId xmlns:a16="http://schemas.microsoft.com/office/drawing/2014/main" id="{FF9599FE-A173-45B1-7095-97CA61425943}"/>
                </a:ext>
              </a:extLst>
            </p:cNvPr>
            <p:cNvPicPr>
              <a:picLocks noChangeAspect="1"/>
            </p:cNvPicPr>
            <p:nvPr/>
          </p:nvPicPr>
          <p:blipFill>
            <a:blip r:embed="rId4"/>
            <a:stretch>
              <a:fillRect/>
            </a:stretch>
          </p:blipFill>
          <p:spPr>
            <a:xfrm>
              <a:off x="7340600" y="1608038"/>
              <a:ext cx="4574456" cy="5009694"/>
            </a:xfrm>
            <a:prstGeom prst="rect">
              <a:avLst/>
            </a:prstGeom>
            <a:ln w="3175">
              <a:solidFill>
                <a:schemeClr val="tx1"/>
              </a:solidFill>
            </a:ln>
          </p:spPr>
        </p:pic>
        <p:sp>
          <p:nvSpPr>
            <p:cNvPr id="2" name="Rectangle 1">
              <a:extLst>
                <a:ext uri="{FF2B5EF4-FFF2-40B4-BE49-F238E27FC236}">
                  <a16:creationId xmlns:a16="http://schemas.microsoft.com/office/drawing/2014/main" id="{F5FD7CC6-3201-9867-E1E8-CBBDC127CA66}"/>
                </a:ext>
              </a:extLst>
            </p:cNvPr>
            <p:cNvSpPr/>
            <p:nvPr/>
          </p:nvSpPr>
          <p:spPr>
            <a:xfrm>
              <a:off x="7366000" y="3847996"/>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C4E1F46-74E5-A56A-7A7E-92FEF102566F}"/>
                </a:ext>
              </a:extLst>
            </p:cNvPr>
            <p:cNvSpPr/>
            <p:nvPr/>
          </p:nvSpPr>
          <p:spPr>
            <a:xfrm>
              <a:off x="8864600" y="5289873"/>
              <a:ext cx="3050456" cy="8345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136A8432-AF40-BB80-A8F1-AC2E784FB842}"/>
              </a:ext>
            </a:extLst>
          </p:cNvPr>
          <p:cNvSpPr/>
          <p:nvPr/>
        </p:nvSpPr>
        <p:spPr>
          <a:xfrm>
            <a:off x="146562" y="2643367"/>
            <a:ext cx="640838" cy="37449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797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4C1C03D-EA07-3A50-3BD4-C1BDFD4BF126}"/>
              </a:ext>
            </a:extLst>
          </p:cNvPr>
          <p:cNvSpPr txBox="1"/>
          <p:nvPr/>
        </p:nvSpPr>
        <p:spPr>
          <a:xfrm>
            <a:off x="646177" y="1628524"/>
            <a:ext cx="11876023" cy="3781676"/>
          </a:xfrm>
          <a:prstGeom prst="rect">
            <a:avLst/>
          </a:prstGeom>
          <a:noFill/>
        </p:spPr>
        <p:txBody>
          <a:bodyPr wrap="square" rtlCol="0">
            <a:spAutoFit/>
          </a:bodyPr>
          <a:lstStyle/>
          <a:p>
            <a:pPr marL="303117" indent="-303117">
              <a:buFont typeface="Arial" panose="020B0604020202020204" pitchFamily="34" charset="0"/>
              <a:buChar char="•"/>
            </a:pPr>
            <a:r>
              <a:rPr lang="en-US" sz="3600" dirty="0"/>
              <a:t>Select the location for saving </a:t>
            </a:r>
          </a:p>
          <a:p>
            <a:pPr marL="304810" indent="-304810">
              <a:buFont typeface="Arial" panose="020B0604020202020204" pitchFamily="34" charset="0"/>
              <a:buChar char="•"/>
            </a:pPr>
            <a:r>
              <a:rPr lang="en-US" sz="3600" dirty="0"/>
              <a:t>Type file </a:t>
            </a:r>
            <a:r>
              <a:rPr lang="en-US" sz="3600" b="1" dirty="0"/>
              <a:t>Name</a:t>
            </a:r>
          </a:p>
          <a:p>
            <a:pPr marL="304810" indent="-304810">
              <a:buFont typeface="Arial" panose="020B0604020202020204" pitchFamily="34" charset="0"/>
              <a:buChar char="•"/>
            </a:pPr>
            <a:r>
              <a:rPr lang="en-US" sz="3600" dirty="0"/>
              <a:t>Click </a:t>
            </a:r>
            <a:r>
              <a:rPr lang="en-US" sz="3600" b="1" dirty="0"/>
              <a:t>Save</a:t>
            </a:r>
          </a:p>
          <a:p>
            <a:endParaRPr lang="en-US" sz="2987" dirty="0"/>
          </a:p>
          <a:p>
            <a:endParaRPr lang="en-US" sz="2987" dirty="0"/>
          </a:p>
          <a:p>
            <a:r>
              <a:rPr lang="en-US" sz="3600" dirty="0"/>
              <a:t>Title bar now shows the                                                                                document  name</a:t>
            </a:r>
          </a:p>
        </p:txBody>
      </p:sp>
      <p:pic>
        <p:nvPicPr>
          <p:cNvPr id="26" name="Picture 25">
            <a:extLst>
              <a:ext uri="{FF2B5EF4-FFF2-40B4-BE49-F238E27FC236}">
                <a16:creationId xmlns:a16="http://schemas.microsoft.com/office/drawing/2014/main" id="{6109558F-EEAA-CFF3-84DA-420425A17E67}"/>
              </a:ext>
            </a:extLst>
          </p:cNvPr>
          <p:cNvPicPr>
            <a:picLocks noChangeAspect="1"/>
          </p:cNvPicPr>
          <p:nvPr/>
        </p:nvPicPr>
        <p:blipFill>
          <a:blip r:embed="rId3"/>
          <a:stretch>
            <a:fillRect/>
          </a:stretch>
        </p:blipFill>
        <p:spPr>
          <a:xfrm>
            <a:off x="6812034" y="1065630"/>
            <a:ext cx="5566445" cy="4335674"/>
          </a:xfrm>
          <a:prstGeom prst="rect">
            <a:avLst/>
          </a:prstGeom>
        </p:spPr>
      </p:pic>
      <p:cxnSp>
        <p:nvCxnSpPr>
          <p:cNvPr id="27" name="Straight Arrow Connector 26">
            <a:extLst>
              <a:ext uri="{FF2B5EF4-FFF2-40B4-BE49-F238E27FC236}">
                <a16:creationId xmlns:a16="http://schemas.microsoft.com/office/drawing/2014/main" id="{13F385F5-67B2-EDCD-9A75-F9D127E5F743}"/>
              </a:ext>
            </a:extLst>
          </p:cNvPr>
          <p:cNvCxnSpPr>
            <a:cxnSpLocks/>
          </p:cNvCxnSpPr>
          <p:nvPr/>
        </p:nvCxnSpPr>
        <p:spPr>
          <a:xfrm>
            <a:off x="6748328" y="4061836"/>
            <a:ext cx="63687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2F213A8-20EE-A45A-A96F-233B5E1A7B88}"/>
              </a:ext>
            </a:extLst>
          </p:cNvPr>
          <p:cNvCxnSpPr>
            <a:cxnSpLocks/>
          </p:cNvCxnSpPr>
          <p:nvPr/>
        </p:nvCxnSpPr>
        <p:spPr>
          <a:xfrm>
            <a:off x="6390882" y="2681184"/>
            <a:ext cx="5846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480A76-7E01-8FC2-93A2-B9EE946DC145}"/>
              </a:ext>
            </a:extLst>
          </p:cNvPr>
          <p:cNvCxnSpPr>
            <a:cxnSpLocks/>
          </p:cNvCxnSpPr>
          <p:nvPr/>
        </p:nvCxnSpPr>
        <p:spPr>
          <a:xfrm>
            <a:off x="8949173" y="1881656"/>
            <a:ext cx="0" cy="2838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3C2DF39-D6F3-B8B6-73CD-7B0B49FCF531}"/>
              </a:ext>
            </a:extLst>
          </p:cNvPr>
          <p:cNvSpPr txBox="1"/>
          <p:nvPr/>
        </p:nvSpPr>
        <p:spPr>
          <a:xfrm>
            <a:off x="1" y="361822"/>
            <a:ext cx="13004799" cy="707886"/>
          </a:xfrm>
          <a:prstGeom prst="rect">
            <a:avLst/>
          </a:prstGeom>
          <a:noFill/>
        </p:spPr>
        <p:txBody>
          <a:bodyPr wrap="square" rtlCol="0">
            <a:spAutoFit/>
          </a:bodyPr>
          <a:lstStyle/>
          <a:p>
            <a:pPr algn="ctr"/>
            <a:r>
              <a:rPr lang="en-US" sz="4000" b="1" dirty="0">
                <a:latin typeface="Arial Black" panose="020B0A04020102020204" pitchFamily="34" charset="0"/>
              </a:rPr>
              <a:t>Using File Tab to </a:t>
            </a:r>
            <a:r>
              <a:rPr lang="en-US" sz="4000" b="1" dirty="0">
                <a:solidFill>
                  <a:srgbClr val="185ABD"/>
                </a:solidFill>
                <a:latin typeface="Arial Black" panose="020B0A04020102020204" pitchFamily="34" charset="0"/>
              </a:rPr>
              <a:t>SAVE</a:t>
            </a:r>
          </a:p>
        </p:txBody>
      </p:sp>
      <p:pic>
        <p:nvPicPr>
          <p:cNvPr id="41" name="Picture 40">
            <a:extLst>
              <a:ext uri="{FF2B5EF4-FFF2-40B4-BE49-F238E27FC236}">
                <a16:creationId xmlns:a16="http://schemas.microsoft.com/office/drawing/2014/main" id="{6B613871-BDFA-6C2B-1C39-EF7C6B759028}"/>
              </a:ext>
            </a:extLst>
          </p:cNvPr>
          <p:cNvPicPr>
            <a:picLocks noChangeAspect="1"/>
          </p:cNvPicPr>
          <p:nvPr/>
        </p:nvPicPr>
        <p:blipFill>
          <a:blip r:embed="rId4"/>
          <a:stretch>
            <a:fillRect/>
          </a:stretch>
        </p:blipFill>
        <p:spPr>
          <a:xfrm>
            <a:off x="1168399" y="5546680"/>
            <a:ext cx="10820401" cy="970790"/>
          </a:xfrm>
          <a:prstGeom prst="rect">
            <a:avLst/>
          </a:prstGeom>
        </p:spPr>
      </p:pic>
      <p:sp>
        <p:nvSpPr>
          <p:cNvPr id="45" name="TextBox 44">
            <a:extLst>
              <a:ext uri="{FF2B5EF4-FFF2-40B4-BE49-F238E27FC236}">
                <a16:creationId xmlns:a16="http://schemas.microsoft.com/office/drawing/2014/main" id="{DB2174C8-F10C-5C3D-C89D-3579FDA4471A}"/>
              </a:ext>
            </a:extLst>
          </p:cNvPr>
          <p:cNvSpPr txBox="1"/>
          <p:nvPr/>
        </p:nvSpPr>
        <p:spPr>
          <a:xfrm>
            <a:off x="5614349" y="2528784"/>
            <a:ext cx="763671" cy="289310"/>
          </a:xfrm>
          <a:prstGeom prst="rect">
            <a:avLst/>
          </a:prstGeom>
          <a:noFill/>
        </p:spPr>
        <p:txBody>
          <a:bodyPr wrap="none" rtlCol="0">
            <a:spAutoFit/>
          </a:bodyPr>
          <a:lstStyle/>
          <a:p>
            <a:r>
              <a:rPr lang="en-US" sz="1280" b="1" i="1" dirty="0">
                <a:solidFill>
                  <a:srgbClr val="FF0000"/>
                </a:solidFill>
              </a:rPr>
              <a:t>Location</a:t>
            </a:r>
          </a:p>
        </p:txBody>
      </p:sp>
      <p:sp>
        <p:nvSpPr>
          <p:cNvPr id="46" name="TextBox 45">
            <a:extLst>
              <a:ext uri="{FF2B5EF4-FFF2-40B4-BE49-F238E27FC236}">
                <a16:creationId xmlns:a16="http://schemas.microsoft.com/office/drawing/2014/main" id="{66E38E02-FFA1-D4E6-D50E-A63EB2A4791E}"/>
              </a:ext>
            </a:extLst>
          </p:cNvPr>
          <p:cNvSpPr txBox="1"/>
          <p:nvPr/>
        </p:nvSpPr>
        <p:spPr>
          <a:xfrm>
            <a:off x="8645462" y="1581727"/>
            <a:ext cx="763671" cy="289310"/>
          </a:xfrm>
          <a:prstGeom prst="rect">
            <a:avLst/>
          </a:prstGeom>
          <a:noFill/>
        </p:spPr>
        <p:txBody>
          <a:bodyPr wrap="none" rtlCol="0">
            <a:spAutoFit/>
          </a:bodyPr>
          <a:lstStyle/>
          <a:p>
            <a:r>
              <a:rPr lang="en-US" sz="1280" b="1" i="1" dirty="0">
                <a:solidFill>
                  <a:srgbClr val="FF0000"/>
                </a:solidFill>
              </a:rPr>
              <a:t>Location</a:t>
            </a:r>
          </a:p>
        </p:txBody>
      </p:sp>
      <p:sp>
        <p:nvSpPr>
          <p:cNvPr id="55" name="TextBox 54">
            <a:extLst>
              <a:ext uri="{FF2B5EF4-FFF2-40B4-BE49-F238E27FC236}">
                <a16:creationId xmlns:a16="http://schemas.microsoft.com/office/drawing/2014/main" id="{846D8E72-BFEC-3DF8-E1EB-B9C6365EC23E}"/>
              </a:ext>
            </a:extLst>
          </p:cNvPr>
          <p:cNvSpPr txBox="1"/>
          <p:nvPr/>
        </p:nvSpPr>
        <p:spPr>
          <a:xfrm>
            <a:off x="6143175" y="3917181"/>
            <a:ext cx="590226" cy="289310"/>
          </a:xfrm>
          <a:prstGeom prst="rect">
            <a:avLst/>
          </a:prstGeom>
          <a:noFill/>
        </p:spPr>
        <p:txBody>
          <a:bodyPr wrap="none" rtlCol="0">
            <a:spAutoFit/>
          </a:bodyPr>
          <a:lstStyle/>
          <a:p>
            <a:r>
              <a:rPr lang="en-US" sz="1280" b="1" i="1" dirty="0">
                <a:solidFill>
                  <a:srgbClr val="FF0000"/>
                </a:solidFill>
              </a:rPr>
              <a:t>Name</a:t>
            </a:r>
          </a:p>
        </p:txBody>
      </p:sp>
      <p:sp>
        <p:nvSpPr>
          <p:cNvPr id="9" name="Rectangle 8">
            <a:extLst>
              <a:ext uri="{FF2B5EF4-FFF2-40B4-BE49-F238E27FC236}">
                <a16:creationId xmlns:a16="http://schemas.microsoft.com/office/drawing/2014/main" id="{C73CE6C8-3C0E-1FF5-972E-DE298314CA3C}"/>
              </a:ext>
            </a:extLst>
          </p:cNvPr>
          <p:cNvSpPr/>
          <p:nvPr/>
        </p:nvSpPr>
        <p:spPr>
          <a:xfrm>
            <a:off x="7767432" y="3886200"/>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491FDE-3215-F7CF-7EA9-1680DFC67C5F}"/>
              </a:ext>
            </a:extLst>
          </p:cNvPr>
          <p:cNvSpPr/>
          <p:nvPr/>
        </p:nvSpPr>
        <p:spPr>
          <a:xfrm>
            <a:off x="10464800" y="4939963"/>
            <a:ext cx="878030" cy="46134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F78F77-8B1C-AF43-0F27-32A37A885DD4}"/>
              </a:ext>
            </a:extLst>
          </p:cNvPr>
          <p:cNvSpPr/>
          <p:nvPr/>
        </p:nvSpPr>
        <p:spPr>
          <a:xfrm>
            <a:off x="4736319" y="5569001"/>
            <a:ext cx="87803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182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206A07-F857-3E46-2D74-8E90F65D6026}"/>
              </a:ext>
            </a:extLst>
          </p:cNvPr>
          <p:cNvSpPr>
            <a:spLocks noGrp="1"/>
          </p:cNvSpPr>
          <p:nvPr>
            <p:ph type="title"/>
          </p:nvPr>
        </p:nvSpPr>
        <p:spPr>
          <a:xfrm>
            <a:off x="894080" y="-19169"/>
            <a:ext cx="11216640" cy="1413934"/>
          </a:xfrm>
        </p:spPr>
        <p:txBody>
          <a:bodyPr>
            <a:normAutofit/>
          </a:bodyPr>
          <a:lstStyle/>
          <a:p>
            <a:r>
              <a:rPr lang="en-US" sz="4000" b="1" dirty="0"/>
              <a:t>Using Keyboard to </a:t>
            </a:r>
            <a:r>
              <a:rPr lang="en-US" sz="4000" b="1" dirty="0">
                <a:solidFill>
                  <a:srgbClr val="185ABD"/>
                </a:solidFill>
              </a:rPr>
              <a:t>SAVE</a:t>
            </a:r>
          </a:p>
        </p:txBody>
      </p:sp>
      <p:sp>
        <p:nvSpPr>
          <p:cNvPr id="8" name="Content Placeholder 7">
            <a:extLst>
              <a:ext uri="{FF2B5EF4-FFF2-40B4-BE49-F238E27FC236}">
                <a16:creationId xmlns:a16="http://schemas.microsoft.com/office/drawing/2014/main" id="{F9E54EE2-89E3-DB52-B32E-81B8CC6D8610}"/>
              </a:ext>
            </a:extLst>
          </p:cNvPr>
          <p:cNvSpPr>
            <a:spLocks noGrp="1"/>
          </p:cNvSpPr>
          <p:nvPr>
            <p:ph idx="1"/>
          </p:nvPr>
        </p:nvSpPr>
        <p:spPr>
          <a:xfrm>
            <a:off x="524737" y="1541169"/>
            <a:ext cx="11955325" cy="784831"/>
          </a:xfrm>
        </p:spPr>
        <p:txBody>
          <a:bodyPr/>
          <a:lstStyle/>
          <a:p>
            <a:pPr marL="0" indent="0">
              <a:buNone/>
            </a:pPr>
            <a:r>
              <a:rPr lang="en-US" dirty="0"/>
              <a:t>“Control”           and “S” = Save</a:t>
            </a:r>
            <a:endParaRPr lang="en-US" i="1" dirty="0"/>
          </a:p>
          <a:p>
            <a:pPr marL="0" indent="0">
              <a:buNone/>
            </a:pPr>
            <a:endParaRPr lang="en-US" dirty="0"/>
          </a:p>
        </p:txBody>
      </p:sp>
      <p:sp>
        <p:nvSpPr>
          <p:cNvPr id="9" name="Rectangle: Beveled 8">
            <a:extLst>
              <a:ext uri="{FF2B5EF4-FFF2-40B4-BE49-F238E27FC236}">
                <a16:creationId xmlns:a16="http://schemas.microsoft.com/office/drawing/2014/main" id="{3C30F937-FEFB-2E22-E2AC-63EE2D098F24}"/>
              </a:ext>
            </a:extLst>
          </p:cNvPr>
          <p:cNvSpPr/>
          <p:nvPr/>
        </p:nvSpPr>
        <p:spPr>
          <a:xfrm>
            <a:off x="2271793" y="1692061"/>
            <a:ext cx="687681" cy="368504"/>
          </a:xfrm>
          <a:prstGeom prst="bevel">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1173" dirty="0"/>
              <a:t>Ctrl</a:t>
            </a:r>
          </a:p>
        </p:txBody>
      </p:sp>
      <p:pic>
        <p:nvPicPr>
          <p:cNvPr id="12" name="Picture 11">
            <a:extLst>
              <a:ext uri="{FF2B5EF4-FFF2-40B4-BE49-F238E27FC236}">
                <a16:creationId xmlns:a16="http://schemas.microsoft.com/office/drawing/2014/main" id="{889F418D-EDEC-0D65-701F-43C6C89289C0}"/>
              </a:ext>
            </a:extLst>
          </p:cNvPr>
          <p:cNvPicPr>
            <a:picLocks noChangeAspect="1"/>
          </p:cNvPicPr>
          <p:nvPr/>
        </p:nvPicPr>
        <p:blipFill>
          <a:blip r:embed="rId4"/>
          <a:stretch>
            <a:fillRect/>
          </a:stretch>
        </p:blipFill>
        <p:spPr>
          <a:xfrm>
            <a:off x="799862" y="3300027"/>
            <a:ext cx="3495617" cy="3357633"/>
          </a:xfrm>
          <a:prstGeom prst="rect">
            <a:avLst/>
          </a:prstGeom>
          <a:ln w="3175">
            <a:solidFill>
              <a:schemeClr val="tx1"/>
            </a:solidFill>
          </a:ln>
          <a:effectLst/>
        </p:spPr>
      </p:pic>
      <p:pic>
        <p:nvPicPr>
          <p:cNvPr id="16" name="Picture 15">
            <a:extLst>
              <a:ext uri="{FF2B5EF4-FFF2-40B4-BE49-F238E27FC236}">
                <a16:creationId xmlns:a16="http://schemas.microsoft.com/office/drawing/2014/main" id="{88B21875-02A0-BFF7-CCE8-873FF11B0E0F}"/>
              </a:ext>
            </a:extLst>
          </p:cNvPr>
          <p:cNvPicPr>
            <a:picLocks noChangeAspect="1"/>
          </p:cNvPicPr>
          <p:nvPr/>
        </p:nvPicPr>
        <p:blipFill rotWithShape="1">
          <a:blip r:embed="rId5"/>
          <a:srcRect b="9614"/>
          <a:stretch/>
        </p:blipFill>
        <p:spPr>
          <a:xfrm>
            <a:off x="4682005" y="3300562"/>
            <a:ext cx="3454333" cy="3419291"/>
          </a:xfrm>
          <a:prstGeom prst="rect">
            <a:avLst/>
          </a:prstGeom>
          <a:ln w="3175">
            <a:solidFill>
              <a:schemeClr val="tx1"/>
            </a:solidFill>
          </a:ln>
        </p:spPr>
      </p:pic>
      <p:sp>
        <p:nvSpPr>
          <p:cNvPr id="3" name="Rectangle 2">
            <a:extLst>
              <a:ext uri="{FF2B5EF4-FFF2-40B4-BE49-F238E27FC236}">
                <a16:creationId xmlns:a16="http://schemas.microsoft.com/office/drawing/2014/main" id="{55D5073C-EF4E-E61F-44AE-F73525E36760}"/>
              </a:ext>
            </a:extLst>
          </p:cNvPr>
          <p:cNvSpPr/>
          <p:nvPr/>
        </p:nvSpPr>
        <p:spPr>
          <a:xfrm>
            <a:off x="867826" y="6153282"/>
            <a:ext cx="1032714"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5A6FCC7-50E2-6B0A-C4E8-39BE7824B727}"/>
              </a:ext>
            </a:extLst>
          </p:cNvPr>
          <p:cNvSpPr/>
          <p:nvPr/>
        </p:nvSpPr>
        <p:spPr>
          <a:xfrm>
            <a:off x="5816600" y="6153282"/>
            <a:ext cx="2028749"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E073E2-FE33-2662-89D7-9B30396F0631}"/>
              </a:ext>
            </a:extLst>
          </p:cNvPr>
          <p:cNvPicPr>
            <a:picLocks noChangeAspect="1"/>
          </p:cNvPicPr>
          <p:nvPr/>
        </p:nvPicPr>
        <p:blipFill>
          <a:blip r:embed="rId6"/>
          <a:stretch>
            <a:fillRect/>
          </a:stretch>
        </p:blipFill>
        <p:spPr>
          <a:xfrm>
            <a:off x="6001715" y="1128889"/>
            <a:ext cx="6502400" cy="2528711"/>
          </a:xfrm>
          <a:prstGeom prst="rect">
            <a:avLst/>
          </a:prstGeom>
        </p:spPr>
      </p:pic>
      <p:sp>
        <p:nvSpPr>
          <p:cNvPr id="5" name="Rectangle 4">
            <a:extLst>
              <a:ext uri="{FF2B5EF4-FFF2-40B4-BE49-F238E27FC236}">
                <a16:creationId xmlns:a16="http://schemas.microsoft.com/office/drawing/2014/main" id="{0F9BBE29-BAE8-480D-2C78-C9BE7E9D13DB}"/>
              </a:ext>
            </a:extLst>
          </p:cNvPr>
          <p:cNvSpPr/>
          <p:nvPr/>
        </p:nvSpPr>
        <p:spPr>
          <a:xfrm>
            <a:off x="5816600" y="3127822"/>
            <a:ext cx="1032714"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B5B9AD7-3DBB-42A8-0E5E-9C38A1148021}"/>
              </a:ext>
            </a:extLst>
          </p:cNvPr>
          <p:cNvSpPr/>
          <p:nvPr/>
        </p:nvSpPr>
        <p:spPr>
          <a:xfrm>
            <a:off x="6830974" y="2115071"/>
            <a:ext cx="1032714" cy="78483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81AEF7-6D2B-7354-6BAE-52AA137E8D32}"/>
              </a:ext>
            </a:extLst>
          </p:cNvPr>
          <p:cNvSpPr/>
          <p:nvPr/>
        </p:nvSpPr>
        <p:spPr>
          <a:xfrm>
            <a:off x="867826" y="4365337"/>
            <a:ext cx="3348573" cy="81391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735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10;&#10;Description automatically generated">
            <a:extLst>
              <a:ext uri="{FF2B5EF4-FFF2-40B4-BE49-F238E27FC236}">
                <a16:creationId xmlns:a16="http://schemas.microsoft.com/office/drawing/2014/main" id="{E537CB8B-DC58-36C6-E10A-FD85940BB058}"/>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55721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4071938"/>
            <a:ext cx="10363200" cy="1500187"/>
          </a:xfrm>
        </p:spPr>
        <p:txBody>
          <a:bodyPr>
            <a:normAutofit/>
          </a:bodyPr>
          <a:lstStyle/>
          <a:p>
            <a:r>
              <a:rPr lang="en-US" sz="2800" dirty="0"/>
              <a:t>Select one method (File Tab or Keyboard) </a:t>
            </a:r>
          </a:p>
          <a:p>
            <a:r>
              <a:rPr lang="en-US" sz="2800" dirty="0"/>
              <a:t>to use to </a:t>
            </a:r>
            <a:r>
              <a:rPr lang="en-US" sz="2800" b="1" dirty="0"/>
              <a:t>SAVE</a:t>
            </a:r>
            <a:r>
              <a:rPr lang="en-US" sz="2800" dirty="0"/>
              <a:t> a document </a:t>
            </a:r>
          </a:p>
        </p:txBody>
      </p:sp>
      <p:sp>
        <p:nvSpPr>
          <p:cNvPr id="3" name="TextBox 2">
            <a:extLst>
              <a:ext uri="{FF2B5EF4-FFF2-40B4-BE49-F238E27FC236}">
                <a16:creationId xmlns:a16="http://schemas.microsoft.com/office/drawing/2014/main" id="{D7A32C78-6BD6-258A-BE5D-CE419A5CC567}"/>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25065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451A4F6-6EAC-37AE-729A-46897ACC4D5E}"/>
              </a:ext>
            </a:extLst>
          </p:cNvPr>
          <p:cNvGrpSpPr/>
          <p:nvPr/>
        </p:nvGrpSpPr>
        <p:grpSpPr>
          <a:xfrm>
            <a:off x="850605" y="381000"/>
            <a:ext cx="11303591" cy="6075680"/>
            <a:chOff x="850605" y="381000"/>
            <a:chExt cx="11303591" cy="6075680"/>
          </a:xfrm>
        </p:grpSpPr>
        <p:pic>
          <p:nvPicPr>
            <p:cNvPr id="7" name="Picture 6">
              <a:extLst>
                <a:ext uri="{FF2B5EF4-FFF2-40B4-BE49-F238E27FC236}">
                  <a16:creationId xmlns:a16="http://schemas.microsoft.com/office/drawing/2014/main" id="{E30C6443-04DB-C0E8-4BD1-7FCB5278E1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605" y="381000"/>
              <a:ext cx="11303591" cy="6075680"/>
            </a:xfrm>
            <a:prstGeom prst="rect">
              <a:avLst/>
            </a:prstGeom>
          </p:spPr>
        </p:pic>
        <p:sp>
          <p:nvSpPr>
            <p:cNvPr id="8" name="Rectangle 7">
              <a:extLst>
                <a:ext uri="{FF2B5EF4-FFF2-40B4-BE49-F238E27FC236}">
                  <a16:creationId xmlns:a16="http://schemas.microsoft.com/office/drawing/2014/main" id="{492F994A-D31B-7FF1-3CE8-D448CA9A2505}"/>
                </a:ext>
              </a:extLst>
            </p:cNvPr>
            <p:cNvSpPr/>
            <p:nvPr/>
          </p:nvSpPr>
          <p:spPr>
            <a:xfrm>
              <a:off x="10541000" y="381000"/>
              <a:ext cx="7620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2ADEF666-4DDF-33C0-64C3-C7BC96AE9784}"/>
              </a:ext>
            </a:extLst>
          </p:cNvPr>
          <p:cNvSpPr>
            <a:spLocks noGrp="1"/>
          </p:cNvSpPr>
          <p:nvPr>
            <p:ph type="body" idx="1"/>
          </p:nvPr>
        </p:nvSpPr>
        <p:spPr>
          <a:xfrm>
            <a:off x="1320800" y="3174206"/>
            <a:ext cx="10363200" cy="966787"/>
          </a:xfrm>
        </p:spPr>
        <p:txBody>
          <a:bodyPr>
            <a:normAutofit/>
          </a:bodyPr>
          <a:lstStyle/>
          <a:p>
            <a:pPr algn="ctr"/>
            <a:r>
              <a:rPr lang="en-US" sz="4000" b="1" dirty="0">
                <a:solidFill>
                  <a:schemeClr val="tx1"/>
                </a:solidFill>
                <a:latin typeface="Arial Black" panose="020B0A04020102020204" pitchFamily="34" charset="0"/>
              </a:rPr>
              <a:t>Working with the </a:t>
            </a:r>
            <a:r>
              <a:rPr lang="en-US" sz="4000" b="1" dirty="0">
                <a:solidFill>
                  <a:srgbClr val="185ABD"/>
                </a:solidFill>
                <a:latin typeface="Arial Black" panose="020B0A04020102020204" pitchFamily="34" charset="0"/>
              </a:rPr>
              <a:t>HOME TAB</a:t>
            </a:r>
            <a:endParaRPr lang="en-US" sz="4000" dirty="0">
              <a:solidFill>
                <a:srgbClr val="185ABD"/>
              </a:solidFill>
              <a:latin typeface="Arial Black" panose="020B0A04020102020204" pitchFamily="34" charset="0"/>
            </a:endParaRPr>
          </a:p>
        </p:txBody>
      </p:sp>
      <p:sp>
        <p:nvSpPr>
          <p:cNvPr id="10" name="Rectangle 9">
            <a:extLst>
              <a:ext uri="{FF2B5EF4-FFF2-40B4-BE49-F238E27FC236}">
                <a16:creationId xmlns:a16="http://schemas.microsoft.com/office/drawing/2014/main" id="{A5D60DBF-B856-FEDF-0E5B-319B61769135}"/>
              </a:ext>
            </a:extLst>
          </p:cNvPr>
          <p:cNvSpPr/>
          <p:nvPr/>
        </p:nvSpPr>
        <p:spPr>
          <a:xfrm>
            <a:off x="1168400" y="685800"/>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B6A1A2-D648-06F1-549B-0813F2A313BF}"/>
              </a:ext>
            </a:extLst>
          </p:cNvPr>
          <p:cNvSpPr/>
          <p:nvPr/>
        </p:nvSpPr>
        <p:spPr>
          <a:xfrm>
            <a:off x="868630" y="848688"/>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010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0" y="274638"/>
            <a:ext cx="13004800" cy="1143000"/>
          </a:xfrm>
        </p:spPr>
        <p:txBody>
          <a:bodyPr>
            <a:noAutofit/>
          </a:bodyPr>
          <a:lstStyle/>
          <a:p>
            <a:r>
              <a:rPr lang="en-US" sz="4000" b="1" dirty="0"/>
              <a:t>Bridging the Digital Divide with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4186" y="1707499"/>
            <a:ext cx="3280953" cy="121065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68139" y="1600200"/>
            <a:ext cx="3280953" cy="1425253"/>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56882" y="2974675"/>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50276" y="2985264"/>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4664" y="3163777"/>
            <a:ext cx="2686667" cy="1535239"/>
          </a:xfrm>
          <a:prstGeom prst="rect">
            <a:avLst/>
          </a:prstGeom>
        </p:spPr>
      </p:pic>
      <p:pic>
        <p:nvPicPr>
          <p:cNvPr id="16" name="Picture 15" descr="A close-up of a logo&#10;&#10;Description automatically generated">
            <a:extLst>
              <a:ext uri="{FF2B5EF4-FFF2-40B4-BE49-F238E27FC236}">
                <a16:creationId xmlns:a16="http://schemas.microsoft.com/office/drawing/2014/main" id="{61C0F0D0-6AE9-822C-55CF-3E178A50C6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72092" y="1600200"/>
            <a:ext cx="4299239" cy="1425253"/>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3470" y="3517603"/>
            <a:ext cx="5002465" cy="827587"/>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478417"/>
            <a:ext cx="11865374" cy="830997"/>
          </a:xfrm>
          <a:prstGeom prst="rect">
            <a:avLst/>
          </a:prstGeom>
          <a:noFill/>
        </p:spPr>
        <p:txBody>
          <a:bodyPr wrap="square" rtlCol="0">
            <a:spAutoFit/>
          </a:bodyPr>
          <a:lstStyle/>
          <a:p>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p:txBody>
      </p:sp>
    </p:spTree>
    <p:extLst>
      <p:ext uri="{BB962C8B-B14F-4D97-AF65-F5344CB8AC3E}">
        <p14:creationId xmlns:p14="http://schemas.microsoft.com/office/powerpoint/2010/main" val="54608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C86BF6-1023-262F-DBA0-DC8240067219}"/>
              </a:ext>
            </a:extLst>
          </p:cNvPr>
          <p:cNvSpPr>
            <a:spLocks noGrp="1"/>
          </p:cNvSpPr>
          <p:nvPr>
            <p:ph type="title"/>
          </p:nvPr>
        </p:nvSpPr>
        <p:spPr/>
        <p:txBody>
          <a:bodyPr>
            <a:normAutofit fontScale="90000"/>
          </a:bodyPr>
          <a:lstStyle/>
          <a:p>
            <a:r>
              <a:rPr lang="en-US" b="1" dirty="0"/>
              <a:t>Commands in the </a:t>
            </a:r>
            <a:r>
              <a:rPr lang="en-US" b="1" dirty="0">
                <a:solidFill>
                  <a:srgbClr val="185ABD"/>
                </a:solidFill>
              </a:rPr>
              <a:t>CLIPBOARD GROUP</a:t>
            </a:r>
          </a:p>
        </p:txBody>
      </p:sp>
      <p:sp>
        <p:nvSpPr>
          <p:cNvPr id="3" name="Content Placeholder 2">
            <a:extLst>
              <a:ext uri="{FF2B5EF4-FFF2-40B4-BE49-F238E27FC236}">
                <a16:creationId xmlns:a16="http://schemas.microsoft.com/office/drawing/2014/main" id="{A09C3D87-5E49-E567-E8BC-B74F0847CB49}"/>
              </a:ext>
            </a:extLst>
          </p:cNvPr>
          <p:cNvSpPr>
            <a:spLocks noGrp="1"/>
          </p:cNvSpPr>
          <p:nvPr>
            <p:ph idx="1"/>
          </p:nvPr>
        </p:nvSpPr>
        <p:spPr>
          <a:xfrm>
            <a:off x="1244601" y="1405638"/>
            <a:ext cx="7696199" cy="6083968"/>
          </a:xfrm>
        </p:spPr>
        <p:txBody>
          <a:bodyPr>
            <a:normAutofit/>
          </a:bodyPr>
          <a:lstStyle/>
          <a:p>
            <a:pPr marL="0" indent="0">
              <a:buNone/>
            </a:pPr>
            <a:r>
              <a:rPr lang="en-US" sz="3000" b="1" dirty="0">
                <a:solidFill>
                  <a:srgbClr val="185ABD"/>
                </a:solidFill>
              </a:rPr>
              <a:t>Cut</a:t>
            </a:r>
            <a:r>
              <a:rPr lang="en-US" sz="3000" dirty="0"/>
              <a:t> - Text or graphic is </a:t>
            </a:r>
            <a:r>
              <a:rPr lang="en-US" sz="3000" b="1" dirty="0"/>
              <a:t>removed </a:t>
            </a:r>
            <a:endParaRPr lang="en-US" sz="3000" dirty="0"/>
          </a:p>
          <a:p>
            <a:pPr marL="0" indent="0">
              <a:buNone/>
            </a:pPr>
            <a:endParaRPr lang="en-US" sz="3000" b="1" dirty="0"/>
          </a:p>
          <a:p>
            <a:pPr marL="0" indent="0">
              <a:buNone/>
            </a:pPr>
            <a:r>
              <a:rPr lang="en-US" sz="3000" b="1" dirty="0">
                <a:solidFill>
                  <a:srgbClr val="185ABD"/>
                </a:solidFill>
              </a:rPr>
              <a:t>Copy</a:t>
            </a:r>
            <a:r>
              <a:rPr lang="en-US" sz="3000" b="1" dirty="0"/>
              <a:t> - </a:t>
            </a:r>
            <a:r>
              <a:rPr lang="en-US" sz="3000" dirty="0"/>
              <a:t>Text or graphic is </a:t>
            </a:r>
            <a:r>
              <a:rPr lang="en-US" sz="3000" b="1" dirty="0"/>
              <a:t>copied</a:t>
            </a:r>
          </a:p>
          <a:p>
            <a:pPr marL="0" indent="0">
              <a:buNone/>
            </a:pPr>
            <a:endParaRPr lang="en-US" sz="3000" dirty="0"/>
          </a:p>
          <a:p>
            <a:pPr marL="0" indent="0">
              <a:buNone/>
            </a:pPr>
            <a:r>
              <a:rPr lang="en-US" sz="3000" b="1" dirty="0">
                <a:solidFill>
                  <a:srgbClr val="185ABD"/>
                </a:solidFill>
              </a:rPr>
              <a:t>Paste</a:t>
            </a:r>
            <a:r>
              <a:rPr lang="en-US" sz="3000" b="1" dirty="0"/>
              <a:t> - </a:t>
            </a:r>
            <a:r>
              <a:rPr lang="en-US" sz="3000" dirty="0"/>
              <a:t>Places the text or graphic in the location</a:t>
            </a:r>
          </a:p>
          <a:p>
            <a:pPr marL="0" indent="0">
              <a:buNone/>
            </a:pPr>
            <a:endParaRPr lang="en-US" sz="3000" dirty="0"/>
          </a:p>
          <a:p>
            <a:pPr marL="0" indent="0">
              <a:buNone/>
            </a:pPr>
            <a:r>
              <a:rPr lang="en-US" sz="3000" b="1" dirty="0">
                <a:solidFill>
                  <a:srgbClr val="185ABD"/>
                </a:solidFill>
              </a:rPr>
              <a:t>Clipboard</a:t>
            </a:r>
            <a:r>
              <a:rPr lang="en-US" sz="3000" b="1" dirty="0"/>
              <a:t> - </a:t>
            </a:r>
            <a:r>
              <a:rPr lang="en-US" sz="3000" dirty="0"/>
              <a:t>Temporary holding place for copied or cut text or graphics</a:t>
            </a:r>
          </a:p>
        </p:txBody>
      </p:sp>
      <p:pic>
        <p:nvPicPr>
          <p:cNvPr id="5" name="Picture 4">
            <a:extLst>
              <a:ext uri="{FF2B5EF4-FFF2-40B4-BE49-F238E27FC236}">
                <a16:creationId xmlns:a16="http://schemas.microsoft.com/office/drawing/2014/main" id="{74954544-ADA3-04CD-C5CF-6FE3FB0E99A7}"/>
              </a:ext>
            </a:extLst>
          </p:cNvPr>
          <p:cNvPicPr>
            <a:picLocks noChangeAspect="1"/>
          </p:cNvPicPr>
          <p:nvPr/>
        </p:nvPicPr>
        <p:blipFill>
          <a:blip r:embed="rId3"/>
          <a:stretch>
            <a:fillRect/>
          </a:stretch>
        </p:blipFill>
        <p:spPr>
          <a:xfrm>
            <a:off x="9190230" y="1405638"/>
            <a:ext cx="3204970" cy="2567959"/>
          </a:xfrm>
          <a:prstGeom prst="rect">
            <a:avLst/>
          </a:prstGeom>
          <a:ln w="3175">
            <a:solidFill>
              <a:schemeClr val="tx1"/>
            </a:solidFill>
          </a:ln>
        </p:spPr>
      </p:pic>
      <p:sp>
        <p:nvSpPr>
          <p:cNvPr id="6" name="Oval 5">
            <a:extLst>
              <a:ext uri="{FF2B5EF4-FFF2-40B4-BE49-F238E27FC236}">
                <a16:creationId xmlns:a16="http://schemas.microsoft.com/office/drawing/2014/main" id="{EA4413CE-6FF5-310E-6090-E65E13B53CCA}"/>
              </a:ext>
            </a:extLst>
          </p:cNvPr>
          <p:cNvSpPr/>
          <p:nvPr/>
        </p:nvSpPr>
        <p:spPr>
          <a:xfrm>
            <a:off x="9737608" y="3465154"/>
            <a:ext cx="1517259" cy="5124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2244686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308A65-952E-5113-4375-590E087248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000" y="1351279"/>
            <a:ext cx="1574800" cy="1198880"/>
          </a:xfrm>
          <a:prstGeom prst="rect">
            <a:avLst/>
          </a:prstGeom>
          <a:ln>
            <a:solidFill>
              <a:schemeClr val="tx1"/>
            </a:solidFill>
          </a:ln>
          <a:effectLst/>
        </p:spPr>
      </p:pic>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Copying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2951973"/>
            <a:ext cx="4501904" cy="2077227"/>
          </a:xfrm>
        </p:spPr>
        <p:txBody>
          <a:bodyPr>
            <a:normAutofit/>
          </a:bodyPr>
          <a:lstStyle/>
          <a:p>
            <a:pPr marL="0" indent="0">
              <a:buNone/>
            </a:pPr>
            <a:r>
              <a:rPr lang="en-US" dirty="0"/>
              <a:t>Click </a:t>
            </a:r>
            <a:r>
              <a:rPr lang="en-US" b="1" dirty="0">
                <a:solidFill>
                  <a:srgbClr val="185ABD"/>
                </a:solidFill>
              </a:rPr>
              <a:t>Copy</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C)  = Copy</a:t>
            </a:r>
            <a:endParaRPr lang="en-US" dirty="0"/>
          </a:p>
        </p:txBody>
      </p:sp>
      <p:cxnSp>
        <p:nvCxnSpPr>
          <p:cNvPr id="31" name="Straight Arrow Connector 30">
            <a:extLst>
              <a:ext uri="{FF2B5EF4-FFF2-40B4-BE49-F238E27FC236}">
                <a16:creationId xmlns:a16="http://schemas.microsoft.com/office/drawing/2014/main" id="{3884EA99-7725-F3E3-E9C5-FE54C1D354D7}"/>
              </a:ext>
            </a:extLst>
          </p:cNvPr>
          <p:cNvCxnSpPr>
            <a:cxnSpLocks/>
          </p:cNvCxnSpPr>
          <p:nvPr/>
        </p:nvCxnSpPr>
        <p:spPr>
          <a:xfrm>
            <a:off x="863600" y="1987008"/>
            <a:ext cx="13628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A1F6BBE-B201-4964-E852-6B71391A6F85}"/>
              </a:ext>
            </a:extLst>
          </p:cNvPr>
          <p:cNvGrpSpPr/>
          <p:nvPr/>
        </p:nvGrpSpPr>
        <p:grpSpPr>
          <a:xfrm>
            <a:off x="5228046" y="609600"/>
            <a:ext cx="6913154" cy="5769743"/>
            <a:chOff x="5228046" y="609600"/>
            <a:chExt cx="6913154" cy="5769743"/>
          </a:xfrm>
        </p:grpSpPr>
        <p:pic>
          <p:nvPicPr>
            <p:cNvPr id="12" name="Picture 11">
              <a:extLst>
                <a:ext uri="{FF2B5EF4-FFF2-40B4-BE49-F238E27FC236}">
                  <a16:creationId xmlns:a16="http://schemas.microsoft.com/office/drawing/2014/main" id="{A8578998-E0A7-B82A-193D-735A600CB8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28046" y="609600"/>
              <a:ext cx="6913154" cy="5769743"/>
            </a:xfrm>
            <a:prstGeom prst="rect">
              <a:avLst/>
            </a:prstGeom>
            <a:ln>
              <a:solidFill>
                <a:schemeClr val="tx1"/>
              </a:solidFill>
            </a:ln>
            <a:effectLst/>
          </p:spPr>
        </p:pic>
        <p:sp>
          <p:nvSpPr>
            <p:cNvPr id="9" name="Oval 8">
              <a:extLst>
                <a:ext uri="{FF2B5EF4-FFF2-40B4-BE49-F238E27FC236}">
                  <a16:creationId xmlns:a16="http://schemas.microsoft.com/office/drawing/2014/main" id="{88C0BD42-CD99-6D95-2312-1B705D80E7D9}"/>
                </a:ext>
              </a:extLst>
            </p:cNvPr>
            <p:cNvSpPr/>
            <p:nvPr/>
          </p:nvSpPr>
          <p:spPr>
            <a:xfrm>
              <a:off x="5260459" y="2438400"/>
              <a:ext cx="1775341" cy="5410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4" name="Rectangle 13">
              <a:extLst>
                <a:ext uri="{FF2B5EF4-FFF2-40B4-BE49-F238E27FC236}">
                  <a16:creationId xmlns:a16="http://schemas.microsoft.com/office/drawing/2014/main" id="{55D4E27C-BB85-3175-A216-19CE4492E69A}"/>
                </a:ext>
              </a:extLst>
            </p:cNvPr>
            <p:cNvSpPr/>
            <p:nvPr/>
          </p:nvSpPr>
          <p:spPr>
            <a:xfrm>
              <a:off x="5588001" y="2708913"/>
              <a:ext cx="1066800" cy="186687"/>
            </a:xfrm>
            <a:prstGeom prst="rect">
              <a:avLst/>
            </a:prstGeom>
            <a:solidFill>
              <a:srgbClr val="0070C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706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Pasting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2743694"/>
            <a:ext cx="4501904" cy="2077227"/>
          </a:xfrm>
        </p:spPr>
        <p:txBody>
          <a:bodyPr>
            <a:normAutofit/>
          </a:bodyPr>
          <a:lstStyle/>
          <a:p>
            <a:pPr marL="0" indent="0">
              <a:buNone/>
            </a:pPr>
            <a:r>
              <a:rPr lang="en-US" dirty="0"/>
              <a:t>Click </a:t>
            </a:r>
            <a:r>
              <a:rPr lang="en-US" b="1" dirty="0">
                <a:solidFill>
                  <a:srgbClr val="185ABD"/>
                </a:solidFill>
              </a:rPr>
              <a:t>PASTE</a:t>
            </a:r>
            <a:r>
              <a:rPr lang="en-US" b="1" dirty="0"/>
              <a:t> </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V)  = Paste</a:t>
            </a:r>
            <a:endParaRPr lang="en-US" dirty="0"/>
          </a:p>
        </p:txBody>
      </p:sp>
      <p:sp>
        <p:nvSpPr>
          <p:cNvPr id="30" name="TextBox 29">
            <a:extLst>
              <a:ext uri="{FF2B5EF4-FFF2-40B4-BE49-F238E27FC236}">
                <a16:creationId xmlns:a16="http://schemas.microsoft.com/office/drawing/2014/main" id="{4FF4F9E0-9267-13FF-761B-EE8E7C4E25C4}"/>
              </a:ext>
            </a:extLst>
          </p:cNvPr>
          <p:cNvSpPr txBox="1"/>
          <p:nvPr/>
        </p:nvSpPr>
        <p:spPr>
          <a:xfrm>
            <a:off x="635000" y="5001055"/>
            <a:ext cx="3646727" cy="1569660"/>
          </a:xfrm>
          <a:prstGeom prst="rect">
            <a:avLst/>
          </a:prstGeom>
          <a:solidFill>
            <a:schemeClr val="accent4"/>
          </a:solidFill>
        </p:spPr>
        <p:txBody>
          <a:bodyPr wrap="square" rtlCol="0">
            <a:spAutoFit/>
          </a:bodyPr>
          <a:lstStyle/>
          <a:p>
            <a:r>
              <a:rPr lang="en-US" sz="2400" i="1" dirty="0">
                <a:latin typeface="Calibri" panose="020F0502020204030204" pitchFamily="34" charset="0"/>
                <a:ea typeface="Calibri" panose="020F0502020204030204" pitchFamily="34" charset="0"/>
                <a:cs typeface="Times New Roman" panose="02020603050405020304" pitchFamily="18" charset="0"/>
              </a:rPr>
              <a:t>*A copy of the word should now be in the </a:t>
            </a:r>
            <a:r>
              <a:rPr lang="en-US" sz="2400" i="1" u="sng" dirty="0">
                <a:latin typeface="Calibri" panose="020F0502020204030204" pitchFamily="34" charset="0"/>
                <a:ea typeface="Calibri" panose="020F0502020204030204" pitchFamily="34" charset="0"/>
                <a:cs typeface="Times New Roman" panose="02020603050405020304" pitchFamily="18" charset="0"/>
              </a:rPr>
              <a:t>new location</a:t>
            </a:r>
            <a:r>
              <a:rPr lang="en-US" sz="2400" i="1" dirty="0">
                <a:latin typeface="Calibri" panose="020F0502020204030204" pitchFamily="34" charset="0"/>
                <a:ea typeface="Calibri" panose="020F0502020204030204" pitchFamily="34" charset="0"/>
                <a:cs typeface="Times New Roman" panose="02020603050405020304" pitchFamily="18" charset="0"/>
              </a:rPr>
              <a:t> of the INSERTION POINT </a:t>
            </a:r>
            <a:r>
              <a:rPr lang="en-US" sz="2400" b="1" i="1" u="sng" dirty="0">
                <a:latin typeface="Calibri" panose="020F0502020204030204" pitchFamily="34" charset="0"/>
                <a:ea typeface="Calibri" panose="020F0502020204030204" pitchFamily="34" charset="0"/>
                <a:cs typeface="Times New Roman" panose="02020603050405020304" pitchFamily="18" charset="0"/>
              </a:rPr>
              <a:t>AND</a:t>
            </a:r>
            <a:r>
              <a:rPr lang="en-US" sz="2400" i="1" dirty="0">
                <a:latin typeface="Calibri" panose="020F0502020204030204" pitchFamily="34" charset="0"/>
                <a:ea typeface="Calibri" panose="020F0502020204030204" pitchFamily="34" charset="0"/>
                <a:cs typeface="Times New Roman" panose="02020603050405020304" pitchFamily="18" charset="0"/>
              </a:rPr>
              <a:t> in its </a:t>
            </a:r>
            <a:r>
              <a:rPr lang="en-US" sz="2400" i="1" u="sng" dirty="0">
                <a:latin typeface="Calibri" panose="020F0502020204030204" pitchFamily="34" charset="0"/>
                <a:ea typeface="Calibri" panose="020F0502020204030204" pitchFamily="34" charset="0"/>
                <a:cs typeface="Times New Roman" panose="02020603050405020304" pitchFamily="18" charset="0"/>
              </a:rPr>
              <a:t>original location</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grpSp>
        <p:nvGrpSpPr>
          <p:cNvPr id="5" name="Group 4">
            <a:extLst>
              <a:ext uri="{FF2B5EF4-FFF2-40B4-BE49-F238E27FC236}">
                <a16:creationId xmlns:a16="http://schemas.microsoft.com/office/drawing/2014/main" id="{9C108EC6-F9D2-FCF1-2994-E702EFF86716}"/>
              </a:ext>
            </a:extLst>
          </p:cNvPr>
          <p:cNvGrpSpPr/>
          <p:nvPr/>
        </p:nvGrpSpPr>
        <p:grpSpPr>
          <a:xfrm>
            <a:off x="863600" y="1295400"/>
            <a:ext cx="2638823" cy="1198880"/>
            <a:chOff x="4422236" y="762000"/>
            <a:chExt cx="2638823" cy="1198880"/>
          </a:xfrm>
        </p:grpSpPr>
        <p:pic>
          <p:nvPicPr>
            <p:cNvPr id="29" name="Picture 28">
              <a:extLst>
                <a:ext uri="{FF2B5EF4-FFF2-40B4-BE49-F238E27FC236}">
                  <a16:creationId xmlns:a16="http://schemas.microsoft.com/office/drawing/2014/main" id="{17661721-4216-C6CB-2F70-53346131CA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88000" y="762000"/>
              <a:ext cx="1473059" cy="1198880"/>
            </a:xfrm>
            <a:prstGeom prst="rect">
              <a:avLst/>
            </a:prstGeom>
            <a:ln>
              <a:solidFill>
                <a:schemeClr val="tx1"/>
              </a:solidFill>
            </a:ln>
            <a:effectLst/>
          </p:spPr>
        </p:pic>
        <p:cxnSp>
          <p:nvCxnSpPr>
            <p:cNvPr id="31" name="Straight Arrow Connector 30">
              <a:extLst>
                <a:ext uri="{FF2B5EF4-FFF2-40B4-BE49-F238E27FC236}">
                  <a16:creationId xmlns:a16="http://schemas.microsoft.com/office/drawing/2014/main" id="{3884EA99-7725-F3E3-E9C5-FE54C1D354D7}"/>
                </a:ext>
              </a:extLst>
            </p:cNvPr>
            <p:cNvCxnSpPr>
              <a:cxnSpLocks/>
            </p:cNvCxnSpPr>
            <p:nvPr/>
          </p:nvCxnSpPr>
          <p:spPr>
            <a:xfrm>
              <a:off x="4422236" y="1245329"/>
              <a:ext cx="136283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CE16DF75-917D-2FF1-8D10-203ABE2D2FE1}"/>
              </a:ext>
            </a:extLst>
          </p:cNvPr>
          <p:cNvGrpSpPr/>
          <p:nvPr/>
        </p:nvGrpSpPr>
        <p:grpSpPr>
          <a:xfrm>
            <a:off x="5228046" y="772728"/>
            <a:ext cx="6913154" cy="5769743"/>
            <a:chOff x="7656633" y="2437704"/>
            <a:chExt cx="4722936" cy="3941779"/>
          </a:xfrm>
        </p:grpSpPr>
        <p:pic>
          <p:nvPicPr>
            <p:cNvPr id="26" name="Picture 25">
              <a:extLst>
                <a:ext uri="{FF2B5EF4-FFF2-40B4-BE49-F238E27FC236}">
                  <a16:creationId xmlns:a16="http://schemas.microsoft.com/office/drawing/2014/main" id="{44A3913F-3BE3-48A2-C933-58CD6C8886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56633" y="2437704"/>
              <a:ext cx="4722936" cy="3941779"/>
            </a:xfrm>
            <a:prstGeom prst="rect">
              <a:avLst/>
            </a:prstGeom>
            <a:ln>
              <a:solidFill>
                <a:schemeClr val="tx1"/>
              </a:solidFill>
            </a:ln>
            <a:effectLst/>
          </p:spPr>
        </p:pic>
        <p:sp>
          <p:nvSpPr>
            <p:cNvPr id="7" name="Oval 6">
              <a:extLst>
                <a:ext uri="{FF2B5EF4-FFF2-40B4-BE49-F238E27FC236}">
                  <a16:creationId xmlns:a16="http://schemas.microsoft.com/office/drawing/2014/main" id="{FA5FFA93-49EF-9DE0-72A6-E0156C7A2299}"/>
                </a:ext>
              </a:extLst>
            </p:cNvPr>
            <p:cNvSpPr/>
            <p:nvPr/>
          </p:nvSpPr>
          <p:spPr>
            <a:xfrm>
              <a:off x="10605908" y="4174919"/>
              <a:ext cx="1136259" cy="3462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spTree>
    <p:extLst>
      <p:ext uri="{BB962C8B-B14F-4D97-AF65-F5344CB8AC3E}">
        <p14:creationId xmlns:p14="http://schemas.microsoft.com/office/powerpoint/2010/main" val="426389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3C99584-50F8-DD34-48B6-F37081088326}"/>
              </a:ext>
            </a:extLst>
          </p:cNvPr>
          <p:cNvGrpSpPr/>
          <p:nvPr/>
        </p:nvGrpSpPr>
        <p:grpSpPr>
          <a:xfrm>
            <a:off x="5228046" y="609600"/>
            <a:ext cx="6913154" cy="5769743"/>
            <a:chOff x="5228046" y="609600"/>
            <a:chExt cx="6913154" cy="5769743"/>
          </a:xfrm>
        </p:grpSpPr>
        <p:pic>
          <p:nvPicPr>
            <p:cNvPr id="8" name="Picture 7">
              <a:extLst>
                <a:ext uri="{FF2B5EF4-FFF2-40B4-BE49-F238E27FC236}">
                  <a16:creationId xmlns:a16="http://schemas.microsoft.com/office/drawing/2014/main" id="{86F46C4F-404E-8703-4646-A31B0FE326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28046" y="609600"/>
              <a:ext cx="6913154" cy="5769743"/>
            </a:xfrm>
            <a:prstGeom prst="rect">
              <a:avLst/>
            </a:prstGeom>
            <a:ln>
              <a:solidFill>
                <a:schemeClr val="tx1"/>
              </a:solidFill>
            </a:ln>
            <a:effectLst/>
          </p:spPr>
        </p:pic>
        <p:sp>
          <p:nvSpPr>
            <p:cNvPr id="9" name="Oval 8">
              <a:extLst>
                <a:ext uri="{FF2B5EF4-FFF2-40B4-BE49-F238E27FC236}">
                  <a16:creationId xmlns:a16="http://schemas.microsoft.com/office/drawing/2014/main" id="{1FE4043D-6B21-E1DA-68E8-2A2C5B83CCA7}"/>
                </a:ext>
              </a:extLst>
            </p:cNvPr>
            <p:cNvSpPr/>
            <p:nvPr/>
          </p:nvSpPr>
          <p:spPr>
            <a:xfrm>
              <a:off x="5260459" y="2438400"/>
              <a:ext cx="1775341" cy="54102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0" name="Rectangle 9">
              <a:extLst>
                <a:ext uri="{FF2B5EF4-FFF2-40B4-BE49-F238E27FC236}">
                  <a16:creationId xmlns:a16="http://schemas.microsoft.com/office/drawing/2014/main" id="{DBD5F496-62BA-3B66-9C3F-FFFE34A3AD82}"/>
                </a:ext>
              </a:extLst>
            </p:cNvPr>
            <p:cNvSpPr/>
            <p:nvPr/>
          </p:nvSpPr>
          <p:spPr>
            <a:xfrm>
              <a:off x="5588001" y="2708913"/>
              <a:ext cx="1066800" cy="186687"/>
            </a:xfrm>
            <a:prstGeom prst="rect">
              <a:avLst/>
            </a:prstGeom>
            <a:solidFill>
              <a:srgbClr val="0070C0">
                <a:alpha val="3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600" b="1" dirty="0"/>
              <a:t>Cutting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406400" y="3016816"/>
            <a:ext cx="4501904" cy="2077227"/>
          </a:xfrm>
        </p:spPr>
        <p:txBody>
          <a:bodyPr>
            <a:normAutofit/>
          </a:bodyPr>
          <a:lstStyle/>
          <a:p>
            <a:pPr marL="0" indent="0">
              <a:buNone/>
            </a:pPr>
            <a:r>
              <a:rPr lang="en-US" dirty="0"/>
              <a:t>Click </a:t>
            </a:r>
            <a:r>
              <a:rPr lang="en-US" b="1" dirty="0">
                <a:solidFill>
                  <a:srgbClr val="185ABD"/>
                </a:solidFill>
              </a:rPr>
              <a:t>Cut </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X)  = Cut</a:t>
            </a:r>
            <a:endParaRPr lang="en-US" dirty="0"/>
          </a:p>
        </p:txBody>
      </p:sp>
      <p:pic>
        <p:nvPicPr>
          <p:cNvPr id="16" name="Picture 15">
            <a:extLst>
              <a:ext uri="{FF2B5EF4-FFF2-40B4-BE49-F238E27FC236}">
                <a16:creationId xmlns:a16="http://schemas.microsoft.com/office/drawing/2014/main" id="{0E8C766F-4D92-5DD2-74E2-D73CDA33C34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07948" y="1521121"/>
            <a:ext cx="1984703" cy="1510935"/>
          </a:xfrm>
          <a:prstGeom prst="rect">
            <a:avLst/>
          </a:prstGeom>
          <a:ln>
            <a:solidFill>
              <a:schemeClr val="tx1"/>
            </a:solidFill>
          </a:ln>
          <a:effectLst/>
        </p:spPr>
      </p:pic>
      <p:cxnSp>
        <p:nvCxnSpPr>
          <p:cNvPr id="17" name="Straight Arrow Connector 16">
            <a:extLst>
              <a:ext uri="{FF2B5EF4-FFF2-40B4-BE49-F238E27FC236}">
                <a16:creationId xmlns:a16="http://schemas.microsoft.com/office/drawing/2014/main" id="{AD4DA9EE-8115-950E-1203-548548A5C6BE}"/>
              </a:ext>
            </a:extLst>
          </p:cNvPr>
          <p:cNvCxnSpPr>
            <a:cxnSpLocks/>
          </p:cNvCxnSpPr>
          <p:nvPr/>
        </p:nvCxnSpPr>
        <p:spPr>
          <a:xfrm>
            <a:off x="3800300" y="914169"/>
            <a:ext cx="0" cy="100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37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0EB2-18C2-606A-8AE7-8039BE063CF3}"/>
              </a:ext>
            </a:extLst>
          </p:cNvPr>
          <p:cNvSpPr>
            <a:spLocks noGrp="1"/>
          </p:cNvSpPr>
          <p:nvPr>
            <p:ph type="title"/>
          </p:nvPr>
        </p:nvSpPr>
        <p:spPr>
          <a:xfrm>
            <a:off x="0" y="0"/>
            <a:ext cx="4792651" cy="1413934"/>
          </a:xfrm>
        </p:spPr>
        <p:txBody>
          <a:bodyPr>
            <a:normAutofit/>
          </a:bodyPr>
          <a:lstStyle/>
          <a:p>
            <a:r>
              <a:rPr lang="en-US" sz="3500" b="1" dirty="0"/>
              <a:t>Moving Text</a:t>
            </a:r>
          </a:p>
        </p:txBody>
      </p:sp>
      <p:sp>
        <p:nvSpPr>
          <p:cNvPr id="3" name="Content Placeholder 2">
            <a:extLst>
              <a:ext uri="{FF2B5EF4-FFF2-40B4-BE49-F238E27FC236}">
                <a16:creationId xmlns:a16="http://schemas.microsoft.com/office/drawing/2014/main" id="{7FF7DF5A-D68D-19E6-0913-2A9D25B07074}"/>
              </a:ext>
            </a:extLst>
          </p:cNvPr>
          <p:cNvSpPr>
            <a:spLocks noGrp="1"/>
          </p:cNvSpPr>
          <p:nvPr>
            <p:ph idx="1"/>
          </p:nvPr>
        </p:nvSpPr>
        <p:spPr>
          <a:xfrm>
            <a:off x="558800" y="3124200"/>
            <a:ext cx="5410200" cy="3352306"/>
          </a:xfrm>
        </p:spPr>
        <p:txBody>
          <a:bodyPr>
            <a:normAutofit/>
          </a:bodyPr>
          <a:lstStyle/>
          <a:p>
            <a:pPr marL="0" indent="0">
              <a:buNone/>
            </a:pPr>
            <a:r>
              <a:rPr lang="en-US" dirty="0"/>
              <a:t>After cutting the text, place in its new location by clicking </a:t>
            </a:r>
            <a:r>
              <a:rPr lang="en-US" b="1" dirty="0">
                <a:solidFill>
                  <a:srgbClr val="185ABD"/>
                </a:solidFill>
              </a:rPr>
              <a:t>Paste</a:t>
            </a:r>
          </a:p>
          <a:p>
            <a:pPr marL="0" indent="0">
              <a:buNone/>
            </a:pPr>
            <a:r>
              <a:rPr lang="en-US" dirty="0"/>
              <a:t>(from the Clipboard)</a:t>
            </a:r>
            <a:endParaRPr lang="en-US" i="1" dirty="0">
              <a:solidFill>
                <a:srgbClr val="FF0000"/>
              </a:solidFill>
            </a:endParaRPr>
          </a:p>
          <a:p>
            <a:pPr marL="0" indent="0">
              <a:buNone/>
            </a:pPr>
            <a:r>
              <a:rPr lang="en-US" i="1" dirty="0">
                <a:solidFill>
                  <a:srgbClr val="FF0000"/>
                </a:solidFill>
              </a:rPr>
              <a:t>(Ctrl + V)  = Paste</a:t>
            </a:r>
            <a:endParaRPr lang="en-US" dirty="0"/>
          </a:p>
        </p:txBody>
      </p:sp>
      <p:sp>
        <p:nvSpPr>
          <p:cNvPr id="4" name="TextBox 3">
            <a:extLst>
              <a:ext uri="{FF2B5EF4-FFF2-40B4-BE49-F238E27FC236}">
                <a16:creationId xmlns:a16="http://schemas.microsoft.com/office/drawing/2014/main" id="{03284D91-4576-67C6-1443-912DF142C3C9}"/>
              </a:ext>
            </a:extLst>
          </p:cNvPr>
          <p:cNvSpPr txBox="1"/>
          <p:nvPr/>
        </p:nvSpPr>
        <p:spPr>
          <a:xfrm>
            <a:off x="1307041" y="5935361"/>
            <a:ext cx="9982200" cy="830997"/>
          </a:xfrm>
          <a:prstGeom prst="rect">
            <a:avLst/>
          </a:prstGeom>
          <a:solidFill>
            <a:schemeClr val="accent4"/>
          </a:solidFill>
        </p:spPr>
        <p:txBody>
          <a:bodyPr wrap="square" rtlCol="0">
            <a:spAutoFit/>
          </a:bodyPr>
          <a:lstStyle/>
          <a:p>
            <a:r>
              <a:rPr lang="en-US" sz="2400" i="1" dirty="0">
                <a:latin typeface="Calibri" panose="020F0502020204030204" pitchFamily="34" charset="0"/>
                <a:ea typeface="Calibri" panose="020F0502020204030204" pitchFamily="34" charset="0"/>
                <a:cs typeface="Times New Roman" panose="02020603050405020304" pitchFamily="18" charset="0"/>
              </a:rPr>
              <a:t>*A copy of the word should now be in the </a:t>
            </a:r>
            <a:r>
              <a:rPr lang="en-US" sz="2400" i="1" u="sng" dirty="0">
                <a:latin typeface="Calibri" panose="020F0502020204030204" pitchFamily="34" charset="0"/>
                <a:ea typeface="Calibri" panose="020F0502020204030204" pitchFamily="34" charset="0"/>
                <a:cs typeface="Times New Roman" panose="02020603050405020304" pitchFamily="18" charset="0"/>
              </a:rPr>
              <a:t>new location</a:t>
            </a:r>
            <a:r>
              <a:rPr lang="en-US" sz="2400" i="1" dirty="0">
                <a:latin typeface="Calibri" panose="020F0502020204030204" pitchFamily="34" charset="0"/>
                <a:ea typeface="Calibri" panose="020F0502020204030204" pitchFamily="34" charset="0"/>
                <a:cs typeface="Times New Roman" panose="02020603050405020304" pitchFamily="18" charset="0"/>
              </a:rPr>
              <a:t> of the INSERTION POINT </a:t>
            </a:r>
            <a:r>
              <a:rPr lang="en-US" sz="2400" b="1" i="1" u="sng" dirty="0">
                <a:latin typeface="Calibri" panose="020F0502020204030204" pitchFamily="34" charset="0"/>
                <a:ea typeface="Calibri" panose="020F0502020204030204" pitchFamily="34" charset="0"/>
                <a:cs typeface="Times New Roman" panose="02020603050405020304" pitchFamily="18" charset="0"/>
              </a:rPr>
              <a:t>AND</a:t>
            </a:r>
            <a:r>
              <a:rPr lang="en-US" sz="2400" i="1" dirty="0">
                <a:latin typeface="Calibri" panose="020F0502020204030204" pitchFamily="34" charset="0"/>
                <a:ea typeface="Calibri" panose="020F0502020204030204" pitchFamily="34" charset="0"/>
                <a:cs typeface="Times New Roman" panose="02020603050405020304" pitchFamily="18" charset="0"/>
              </a:rPr>
              <a:t> deleted from the </a:t>
            </a:r>
            <a:r>
              <a:rPr lang="en-US" sz="2400" i="1" u="sng" dirty="0">
                <a:latin typeface="Calibri" panose="020F0502020204030204" pitchFamily="34" charset="0"/>
                <a:ea typeface="Calibri" panose="020F0502020204030204" pitchFamily="34" charset="0"/>
                <a:cs typeface="Times New Roman" panose="02020603050405020304" pitchFamily="18" charset="0"/>
              </a:rPr>
              <a:t>original location</a:t>
            </a:r>
            <a:r>
              <a:rPr lang="en-US" sz="2400" i="1" dirty="0">
                <a:latin typeface="Calibri" panose="020F0502020204030204" pitchFamily="34" charset="0"/>
                <a:ea typeface="Calibri" panose="020F0502020204030204" pitchFamily="34" charset="0"/>
                <a:cs typeface="Times New Roman" panose="02020603050405020304" pitchFamily="18" charset="0"/>
              </a:rPr>
              <a:t>.</a:t>
            </a:r>
            <a:endParaRPr lang="en-US" sz="1920" dirty="0"/>
          </a:p>
        </p:txBody>
      </p:sp>
      <p:grpSp>
        <p:nvGrpSpPr>
          <p:cNvPr id="5" name="Group 4">
            <a:extLst>
              <a:ext uri="{FF2B5EF4-FFF2-40B4-BE49-F238E27FC236}">
                <a16:creationId xmlns:a16="http://schemas.microsoft.com/office/drawing/2014/main" id="{6747F919-67A6-6A3C-A11F-98AF2C969C7B}"/>
              </a:ext>
            </a:extLst>
          </p:cNvPr>
          <p:cNvGrpSpPr/>
          <p:nvPr/>
        </p:nvGrpSpPr>
        <p:grpSpPr>
          <a:xfrm>
            <a:off x="746863" y="1153739"/>
            <a:ext cx="2783737" cy="1741861"/>
            <a:chOff x="2467173" y="2296217"/>
            <a:chExt cx="2783737" cy="1741861"/>
          </a:xfrm>
        </p:grpSpPr>
        <p:pic>
          <p:nvPicPr>
            <p:cNvPr id="7" name="Picture 6">
              <a:extLst>
                <a:ext uri="{FF2B5EF4-FFF2-40B4-BE49-F238E27FC236}">
                  <a16:creationId xmlns:a16="http://schemas.microsoft.com/office/drawing/2014/main" id="{A85B0728-AD81-7212-3D1D-EF17C27AE8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5800" y="2296217"/>
              <a:ext cx="2025110" cy="1741861"/>
            </a:xfrm>
            <a:prstGeom prst="rect">
              <a:avLst/>
            </a:prstGeom>
            <a:ln>
              <a:solidFill>
                <a:schemeClr val="tx1"/>
              </a:solidFill>
            </a:ln>
            <a:effectLst/>
          </p:spPr>
        </p:pic>
        <p:cxnSp>
          <p:nvCxnSpPr>
            <p:cNvPr id="11" name="Straight Arrow Connector 10">
              <a:extLst>
                <a:ext uri="{FF2B5EF4-FFF2-40B4-BE49-F238E27FC236}">
                  <a16:creationId xmlns:a16="http://schemas.microsoft.com/office/drawing/2014/main" id="{79D748D5-B806-1D37-6B27-0F1EF1BF5563}"/>
                </a:ext>
              </a:extLst>
            </p:cNvPr>
            <p:cNvCxnSpPr>
              <a:cxnSpLocks/>
            </p:cNvCxnSpPr>
            <p:nvPr/>
          </p:nvCxnSpPr>
          <p:spPr>
            <a:xfrm>
              <a:off x="2467173" y="3011296"/>
              <a:ext cx="98405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4FE516B-9041-F4DD-5858-E03163487470}"/>
              </a:ext>
            </a:extLst>
          </p:cNvPr>
          <p:cNvGrpSpPr/>
          <p:nvPr/>
        </p:nvGrpSpPr>
        <p:grpSpPr>
          <a:xfrm>
            <a:off x="6298141" y="607924"/>
            <a:ext cx="6029870" cy="5032551"/>
            <a:chOff x="8445427" y="2935702"/>
            <a:chExt cx="3946831" cy="3294039"/>
          </a:xfrm>
        </p:grpSpPr>
        <p:pic>
          <p:nvPicPr>
            <p:cNvPr id="18" name="Picture 17">
              <a:extLst>
                <a:ext uri="{FF2B5EF4-FFF2-40B4-BE49-F238E27FC236}">
                  <a16:creationId xmlns:a16="http://schemas.microsoft.com/office/drawing/2014/main" id="{91CFA5BF-75F6-8747-4C27-1FC40F56CDE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445427" y="2935702"/>
              <a:ext cx="3946831" cy="3294039"/>
            </a:xfrm>
            <a:prstGeom prst="rect">
              <a:avLst/>
            </a:prstGeom>
            <a:ln>
              <a:solidFill>
                <a:schemeClr val="tx1"/>
              </a:solidFill>
            </a:ln>
            <a:effectLst/>
          </p:spPr>
        </p:pic>
        <p:sp>
          <p:nvSpPr>
            <p:cNvPr id="19" name="Oval 18">
              <a:extLst>
                <a:ext uri="{FF2B5EF4-FFF2-40B4-BE49-F238E27FC236}">
                  <a16:creationId xmlns:a16="http://schemas.microsoft.com/office/drawing/2014/main" id="{5C66F2AF-0A3A-644D-C1BF-4A5785C73112}"/>
                </a:ext>
              </a:extLst>
            </p:cNvPr>
            <p:cNvSpPr/>
            <p:nvPr/>
          </p:nvSpPr>
          <p:spPr>
            <a:xfrm>
              <a:off x="10728296" y="4409586"/>
              <a:ext cx="1136259" cy="34626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spTree>
    <p:extLst>
      <p:ext uri="{BB962C8B-B14F-4D97-AF65-F5344CB8AC3E}">
        <p14:creationId xmlns:p14="http://schemas.microsoft.com/office/powerpoint/2010/main" val="1035389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F00A1E2A-A7A8-52AA-BCE4-90D3D21DCA5E}"/>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E4A953D7-3CA2-FFF2-32BB-0B46E3223C97}"/>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49291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3429000"/>
            <a:ext cx="10363200" cy="1500187"/>
          </a:xfrm>
        </p:spPr>
        <p:txBody>
          <a:bodyPr>
            <a:normAutofit/>
          </a:bodyPr>
          <a:lstStyle/>
          <a:p>
            <a:r>
              <a:rPr lang="en-US" sz="2800" dirty="0"/>
              <a:t>Copy and Cut/Move text </a:t>
            </a:r>
          </a:p>
        </p:txBody>
      </p:sp>
    </p:spTree>
    <p:extLst>
      <p:ext uri="{BB962C8B-B14F-4D97-AF65-F5344CB8AC3E}">
        <p14:creationId xmlns:p14="http://schemas.microsoft.com/office/powerpoint/2010/main" val="3095304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9E2670CD-7B3E-8192-7D2A-B97A6257B2A0}"/>
              </a:ext>
            </a:extLst>
          </p:cNvPr>
          <p:cNvGraphicFramePr/>
          <p:nvPr>
            <p:extLst>
              <p:ext uri="{D42A27DB-BD31-4B8C-83A1-F6EECF244321}">
                <p14:modId xmlns:p14="http://schemas.microsoft.com/office/powerpoint/2010/main" val="3097625253"/>
              </p:ext>
            </p:extLst>
          </p:nvPr>
        </p:nvGraphicFramePr>
        <p:xfrm>
          <a:off x="1549400" y="1524000"/>
          <a:ext cx="502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descr="A screenshot of a the font commands in Microsoft Word&#10;">
            <a:extLst>
              <a:ext uri="{FF2B5EF4-FFF2-40B4-BE49-F238E27FC236}">
                <a16:creationId xmlns:a16="http://schemas.microsoft.com/office/drawing/2014/main" id="{60A811F9-1650-A947-E30C-5070B672172C}"/>
              </a:ext>
            </a:extLst>
          </p:cNvPr>
          <p:cNvPicPr>
            <a:picLocks noChangeAspect="1"/>
          </p:cNvPicPr>
          <p:nvPr/>
        </p:nvPicPr>
        <p:blipFill rotWithShape="1">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b="9358"/>
          <a:stretch/>
        </p:blipFill>
        <p:spPr>
          <a:xfrm>
            <a:off x="7035800" y="2320341"/>
            <a:ext cx="5338479" cy="2400415"/>
          </a:xfrm>
          <a:prstGeom prst="rect">
            <a:avLst/>
          </a:prstGeom>
        </p:spPr>
      </p:pic>
      <p:sp>
        <p:nvSpPr>
          <p:cNvPr id="5" name="Title 4">
            <a:extLst>
              <a:ext uri="{FF2B5EF4-FFF2-40B4-BE49-F238E27FC236}">
                <a16:creationId xmlns:a16="http://schemas.microsoft.com/office/drawing/2014/main" id="{9A5D55C2-1465-70DC-76B1-3F1A85BBDBFB}"/>
              </a:ext>
            </a:extLst>
          </p:cNvPr>
          <p:cNvSpPr>
            <a:spLocks noGrp="1"/>
          </p:cNvSpPr>
          <p:nvPr>
            <p:ph type="title"/>
          </p:nvPr>
        </p:nvSpPr>
        <p:spPr/>
        <p:txBody>
          <a:bodyPr/>
          <a:lstStyle/>
          <a:p>
            <a:r>
              <a:rPr lang="en-US" b="1" dirty="0"/>
              <a:t>Commands in the </a:t>
            </a:r>
            <a:r>
              <a:rPr lang="en-US" b="1" dirty="0">
                <a:solidFill>
                  <a:srgbClr val="185ABD"/>
                </a:solidFill>
              </a:rPr>
              <a:t>FONT GROUP</a:t>
            </a:r>
          </a:p>
        </p:txBody>
      </p:sp>
    </p:spTree>
    <p:extLst>
      <p:ext uri="{BB962C8B-B14F-4D97-AF65-F5344CB8AC3E}">
        <p14:creationId xmlns:p14="http://schemas.microsoft.com/office/powerpoint/2010/main" val="2271487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peech Bubble: Rectangle with Corners Rounded 14">
            <a:extLst>
              <a:ext uri="{FF2B5EF4-FFF2-40B4-BE49-F238E27FC236}">
                <a16:creationId xmlns:a16="http://schemas.microsoft.com/office/drawing/2014/main" id="{3BA790B4-C31C-9BD5-B58A-6AE915D9FFD3}"/>
              </a:ext>
            </a:extLst>
          </p:cNvPr>
          <p:cNvSpPr/>
          <p:nvPr/>
        </p:nvSpPr>
        <p:spPr>
          <a:xfrm>
            <a:off x="2616200" y="2362200"/>
            <a:ext cx="9067800" cy="3124201"/>
          </a:xfrm>
          <a:prstGeom prst="wedgeRoundRectCallou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3200" dirty="0"/>
              <a:t>The font commands can be used by:</a:t>
            </a:r>
          </a:p>
          <a:p>
            <a:pPr marL="285750" indent="-285750" algn="ctr">
              <a:buFont typeface="Arial" panose="020B0604020202020204" pitchFamily="34" charset="0"/>
              <a:buChar char="•"/>
            </a:pPr>
            <a:r>
              <a:rPr lang="en-US" sz="3200" dirty="0"/>
              <a:t>Clicking the button and then typing</a:t>
            </a:r>
          </a:p>
          <a:p>
            <a:pPr algn="ctr"/>
            <a:r>
              <a:rPr lang="en-US" sz="3200" b="1" dirty="0"/>
              <a:t>OR</a:t>
            </a:r>
          </a:p>
          <a:p>
            <a:pPr marL="285750" indent="-285750" algn="ctr">
              <a:buFont typeface="Arial" panose="020B0604020202020204" pitchFamily="34" charset="0"/>
              <a:buChar char="•"/>
            </a:pPr>
            <a:r>
              <a:rPr lang="en-US" sz="3200" dirty="0"/>
              <a:t>Typing the text first, selecting the text, and then clicking the button</a:t>
            </a:r>
          </a:p>
          <a:p>
            <a:pPr algn="ctr"/>
            <a:endParaRPr lang="en-US" dirty="0"/>
          </a:p>
        </p:txBody>
      </p:sp>
      <p:pic>
        <p:nvPicPr>
          <p:cNvPr id="9" name="Picture 8" descr="A red and black sign&#10;&#10;Description automatically generated">
            <a:extLst>
              <a:ext uri="{FF2B5EF4-FFF2-40B4-BE49-F238E27FC236}">
                <a16:creationId xmlns:a16="http://schemas.microsoft.com/office/drawing/2014/main" id="{2BA4F367-93B2-99B6-AD19-52FB9D8133D1}"/>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387600" y="-152400"/>
            <a:ext cx="4686300" cy="3124200"/>
          </a:xfrm>
          <a:prstGeom prst="rect">
            <a:avLst/>
          </a:prstGeom>
        </p:spPr>
      </p:pic>
    </p:spTree>
    <p:extLst>
      <p:ext uri="{BB962C8B-B14F-4D97-AF65-F5344CB8AC3E}">
        <p14:creationId xmlns:p14="http://schemas.microsoft.com/office/powerpoint/2010/main" val="2589423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BB80-8457-BC78-E811-2BB9B7773B0F}"/>
              </a:ext>
            </a:extLst>
          </p:cNvPr>
          <p:cNvSpPr>
            <a:spLocks noGrp="1"/>
          </p:cNvSpPr>
          <p:nvPr>
            <p:ph type="title"/>
          </p:nvPr>
        </p:nvSpPr>
        <p:spPr>
          <a:xfrm>
            <a:off x="2082800" y="437848"/>
            <a:ext cx="1714026" cy="1413934"/>
          </a:xfrm>
        </p:spPr>
        <p:txBody>
          <a:bodyPr/>
          <a:lstStyle/>
          <a:p>
            <a:r>
              <a:rPr lang="en-US" b="1" dirty="0"/>
              <a:t>Bold</a:t>
            </a:r>
          </a:p>
        </p:txBody>
      </p:sp>
      <p:pic>
        <p:nvPicPr>
          <p:cNvPr id="7" name="Picture 6">
            <a:extLst>
              <a:ext uri="{FF2B5EF4-FFF2-40B4-BE49-F238E27FC236}">
                <a16:creationId xmlns:a16="http://schemas.microsoft.com/office/drawing/2014/main" id="{8F2B36FE-1F02-9961-D013-CA7F28F1528C}"/>
              </a:ext>
            </a:extLst>
          </p:cNvPr>
          <p:cNvPicPr>
            <a:picLocks noChangeAspect="1"/>
          </p:cNvPicPr>
          <p:nvPr/>
        </p:nvPicPr>
        <p:blipFill>
          <a:blip r:embed="rId3"/>
          <a:stretch>
            <a:fillRect/>
          </a:stretch>
        </p:blipFill>
        <p:spPr>
          <a:xfrm>
            <a:off x="5331657" y="365710"/>
            <a:ext cx="4904263" cy="1558211"/>
          </a:xfrm>
          <a:prstGeom prst="rect">
            <a:avLst/>
          </a:prstGeom>
        </p:spPr>
      </p:pic>
      <p:pic>
        <p:nvPicPr>
          <p:cNvPr id="9" name="Picture 8">
            <a:extLst>
              <a:ext uri="{FF2B5EF4-FFF2-40B4-BE49-F238E27FC236}">
                <a16:creationId xmlns:a16="http://schemas.microsoft.com/office/drawing/2014/main" id="{CC16E4B2-ECF2-E50D-73D8-CF9196CA2023}"/>
              </a:ext>
            </a:extLst>
          </p:cNvPr>
          <p:cNvPicPr>
            <a:picLocks noChangeAspect="1"/>
          </p:cNvPicPr>
          <p:nvPr/>
        </p:nvPicPr>
        <p:blipFill>
          <a:blip r:embed="rId4"/>
          <a:stretch>
            <a:fillRect/>
          </a:stretch>
        </p:blipFill>
        <p:spPr>
          <a:xfrm>
            <a:off x="5331656" y="2581827"/>
            <a:ext cx="4904261" cy="1602059"/>
          </a:xfrm>
          <a:prstGeom prst="rect">
            <a:avLst/>
          </a:prstGeom>
        </p:spPr>
      </p:pic>
      <p:sp>
        <p:nvSpPr>
          <p:cNvPr id="10" name="Title 1">
            <a:extLst>
              <a:ext uri="{FF2B5EF4-FFF2-40B4-BE49-F238E27FC236}">
                <a16:creationId xmlns:a16="http://schemas.microsoft.com/office/drawing/2014/main" id="{7CA859D9-9F77-257A-C921-86AC04490AB6}"/>
              </a:ext>
            </a:extLst>
          </p:cNvPr>
          <p:cNvSpPr txBox="1">
            <a:spLocks/>
          </p:cNvSpPr>
          <p:nvPr/>
        </p:nvSpPr>
        <p:spPr>
          <a:xfrm>
            <a:off x="2179822" y="2975439"/>
            <a:ext cx="1714026" cy="814835"/>
          </a:xfrm>
          <a:prstGeom prst="rect">
            <a:avLst/>
          </a:prstGeom>
        </p:spPr>
        <p:txBody>
          <a:bodyPr vert="horz" lIns="97536" tIns="48768" rIns="97536" bIns="4876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93" i="1" dirty="0"/>
              <a:t>Italic</a:t>
            </a:r>
          </a:p>
        </p:txBody>
      </p:sp>
      <p:sp>
        <p:nvSpPr>
          <p:cNvPr id="12" name="Title 1">
            <a:extLst>
              <a:ext uri="{FF2B5EF4-FFF2-40B4-BE49-F238E27FC236}">
                <a16:creationId xmlns:a16="http://schemas.microsoft.com/office/drawing/2014/main" id="{DC4B8E59-3FBC-0ACC-3A76-A744BC21452F}"/>
              </a:ext>
            </a:extLst>
          </p:cNvPr>
          <p:cNvSpPr txBox="1">
            <a:spLocks/>
          </p:cNvSpPr>
          <p:nvPr/>
        </p:nvSpPr>
        <p:spPr>
          <a:xfrm>
            <a:off x="1674778" y="4843281"/>
            <a:ext cx="2724113" cy="1413934"/>
          </a:xfrm>
          <a:prstGeom prst="rect">
            <a:avLst/>
          </a:prstGeom>
        </p:spPr>
        <p:txBody>
          <a:bodyPr vert="horz" lIns="97536" tIns="48768" rIns="97536" bIns="4876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93" u="sng" dirty="0"/>
              <a:t>Underline</a:t>
            </a:r>
          </a:p>
        </p:txBody>
      </p:sp>
      <p:pic>
        <p:nvPicPr>
          <p:cNvPr id="15" name="Picture 14">
            <a:extLst>
              <a:ext uri="{FF2B5EF4-FFF2-40B4-BE49-F238E27FC236}">
                <a16:creationId xmlns:a16="http://schemas.microsoft.com/office/drawing/2014/main" id="{97813B91-8FE3-A8C6-CEA3-C49D04C0F886}"/>
              </a:ext>
            </a:extLst>
          </p:cNvPr>
          <p:cNvPicPr>
            <a:picLocks noChangeAspect="1"/>
          </p:cNvPicPr>
          <p:nvPr/>
        </p:nvPicPr>
        <p:blipFill>
          <a:blip r:embed="rId5"/>
          <a:stretch>
            <a:fillRect/>
          </a:stretch>
        </p:blipFill>
        <p:spPr>
          <a:xfrm>
            <a:off x="5331655" y="4805707"/>
            <a:ext cx="4904259" cy="1489082"/>
          </a:xfrm>
          <a:prstGeom prst="rect">
            <a:avLst/>
          </a:prstGeom>
        </p:spPr>
      </p:pic>
      <p:cxnSp>
        <p:nvCxnSpPr>
          <p:cNvPr id="17" name="Straight Arrow Connector 16">
            <a:extLst>
              <a:ext uri="{FF2B5EF4-FFF2-40B4-BE49-F238E27FC236}">
                <a16:creationId xmlns:a16="http://schemas.microsoft.com/office/drawing/2014/main" id="{DC44603A-64BD-208B-DCD8-BF5319E92758}"/>
              </a:ext>
            </a:extLst>
          </p:cNvPr>
          <p:cNvCxnSpPr/>
          <p:nvPr/>
        </p:nvCxnSpPr>
        <p:spPr>
          <a:xfrm>
            <a:off x="5664200" y="430040"/>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7EDB95-3C1F-D441-8F56-515C3BF9116C}"/>
              </a:ext>
            </a:extLst>
          </p:cNvPr>
          <p:cNvCxnSpPr/>
          <p:nvPr/>
        </p:nvCxnSpPr>
        <p:spPr>
          <a:xfrm>
            <a:off x="6045200" y="2581827"/>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D89582-E9B0-3DAA-5E80-7CDDEC70F20E}"/>
              </a:ext>
            </a:extLst>
          </p:cNvPr>
          <p:cNvCxnSpPr/>
          <p:nvPr/>
        </p:nvCxnSpPr>
        <p:spPr>
          <a:xfrm>
            <a:off x="6654800" y="4804630"/>
            <a:ext cx="0" cy="60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643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BB80-8457-BC78-E811-2BB9B7773B0F}"/>
              </a:ext>
            </a:extLst>
          </p:cNvPr>
          <p:cNvSpPr>
            <a:spLocks noGrp="1"/>
          </p:cNvSpPr>
          <p:nvPr>
            <p:ph type="title"/>
          </p:nvPr>
        </p:nvSpPr>
        <p:spPr>
          <a:xfrm>
            <a:off x="1015999" y="1204368"/>
            <a:ext cx="4508887" cy="1378406"/>
          </a:xfrm>
        </p:spPr>
        <p:txBody>
          <a:bodyPr>
            <a:normAutofit/>
          </a:bodyPr>
          <a:lstStyle/>
          <a:p>
            <a:r>
              <a:rPr lang="en-US" b="1" dirty="0">
                <a:latin typeface="+mj-lt"/>
                <a:ea typeface="+mn-ea"/>
                <a:cs typeface="+mn-cs"/>
              </a:rPr>
              <a:t>Font </a:t>
            </a:r>
            <a:r>
              <a:rPr lang="en-US" b="1" dirty="0">
                <a:solidFill>
                  <a:srgbClr val="7030A0"/>
                </a:solidFill>
                <a:latin typeface="+mj-lt"/>
                <a:ea typeface="+mn-ea"/>
                <a:cs typeface="+mn-cs"/>
              </a:rPr>
              <a:t>C</a:t>
            </a:r>
            <a:r>
              <a:rPr lang="en-US" b="1" dirty="0">
                <a:solidFill>
                  <a:srgbClr val="FF0000"/>
                </a:solidFill>
                <a:latin typeface="+mj-lt"/>
                <a:ea typeface="+mn-ea"/>
                <a:cs typeface="+mn-cs"/>
              </a:rPr>
              <a:t>o</a:t>
            </a:r>
            <a:r>
              <a:rPr lang="en-US" b="1" dirty="0">
                <a:solidFill>
                  <a:srgbClr val="00B050"/>
                </a:solidFill>
                <a:latin typeface="+mj-lt"/>
                <a:ea typeface="+mn-ea"/>
                <a:cs typeface="+mn-cs"/>
              </a:rPr>
              <a:t>l</a:t>
            </a:r>
            <a:r>
              <a:rPr lang="en-US" b="1" dirty="0">
                <a:solidFill>
                  <a:srgbClr val="0070C0"/>
                </a:solidFill>
                <a:latin typeface="+mj-lt"/>
                <a:ea typeface="+mn-ea"/>
                <a:cs typeface="+mn-cs"/>
              </a:rPr>
              <a:t>o</a:t>
            </a:r>
            <a:r>
              <a:rPr lang="en-US" b="1" dirty="0">
                <a:solidFill>
                  <a:srgbClr val="C00000"/>
                </a:solidFill>
                <a:latin typeface="+mj-lt"/>
                <a:ea typeface="+mn-ea"/>
                <a:cs typeface="+mn-cs"/>
              </a:rPr>
              <a:t>r</a:t>
            </a:r>
          </a:p>
        </p:txBody>
      </p:sp>
      <p:pic>
        <p:nvPicPr>
          <p:cNvPr id="8" name="Picture 7">
            <a:extLst>
              <a:ext uri="{FF2B5EF4-FFF2-40B4-BE49-F238E27FC236}">
                <a16:creationId xmlns:a16="http://schemas.microsoft.com/office/drawing/2014/main" id="{C1DED330-A3CC-E341-1BC6-5CD69496B9D5}"/>
              </a:ext>
            </a:extLst>
          </p:cNvPr>
          <p:cNvPicPr>
            <a:picLocks noChangeAspect="1"/>
          </p:cNvPicPr>
          <p:nvPr/>
        </p:nvPicPr>
        <p:blipFill>
          <a:blip r:embed="rId3"/>
          <a:stretch>
            <a:fillRect/>
          </a:stretch>
        </p:blipFill>
        <p:spPr>
          <a:xfrm>
            <a:off x="5740402" y="1204368"/>
            <a:ext cx="6083449" cy="4906465"/>
          </a:xfrm>
          <a:prstGeom prst="rect">
            <a:avLst/>
          </a:prstGeom>
        </p:spPr>
      </p:pic>
      <p:cxnSp>
        <p:nvCxnSpPr>
          <p:cNvPr id="19" name="Straight Arrow Connector 18">
            <a:extLst>
              <a:ext uri="{FF2B5EF4-FFF2-40B4-BE49-F238E27FC236}">
                <a16:creationId xmlns:a16="http://schemas.microsoft.com/office/drawing/2014/main" id="{0DD89582-E9B0-3DAA-5E80-7CDDEC70F20E}"/>
              </a:ext>
            </a:extLst>
          </p:cNvPr>
          <p:cNvCxnSpPr>
            <a:cxnSpLocks/>
          </p:cNvCxnSpPr>
          <p:nvPr/>
        </p:nvCxnSpPr>
        <p:spPr>
          <a:xfrm>
            <a:off x="9702800" y="685800"/>
            <a:ext cx="0" cy="10884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E7EDB95-3C1F-D441-8F56-515C3BF9116C}"/>
              </a:ext>
            </a:extLst>
          </p:cNvPr>
          <p:cNvCxnSpPr>
            <a:cxnSpLocks/>
          </p:cNvCxnSpPr>
          <p:nvPr/>
        </p:nvCxnSpPr>
        <p:spPr>
          <a:xfrm flipH="1">
            <a:off x="11823851" y="4038600"/>
            <a:ext cx="107071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62C9607-B695-8A9A-C7B9-87DFF704DE0A}"/>
              </a:ext>
            </a:extLst>
          </p:cNvPr>
          <p:cNvPicPr>
            <a:picLocks noChangeAspect="1"/>
          </p:cNvPicPr>
          <p:nvPr/>
        </p:nvPicPr>
        <p:blipFill>
          <a:blip r:embed="rId4"/>
          <a:stretch>
            <a:fillRect/>
          </a:stretch>
        </p:blipFill>
        <p:spPr>
          <a:xfrm>
            <a:off x="2463799" y="3292642"/>
            <a:ext cx="1613286" cy="1503289"/>
          </a:xfrm>
          <a:prstGeom prst="rect">
            <a:avLst/>
          </a:prstGeom>
        </p:spPr>
      </p:pic>
      <p:sp>
        <p:nvSpPr>
          <p:cNvPr id="3" name="Oval 2">
            <a:extLst>
              <a:ext uri="{FF2B5EF4-FFF2-40B4-BE49-F238E27FC236}">
                <a16:creationId xmlns:a16="http://schemas.microsoft.com/office/drawing/2014/main" id="{E94140D1-1B0A-E848-D90D-E67FBF8A0A88}"/>
              </a:ext>
            </a:extLst>
          </p:cNvPr>
          <p:cNvSpPr/>
          <p:nvPr/>
        </p:nvSpPr>
        <p:spPr>
          <a:xfrm>
            <a:off x="3295842" y="3657600"/>
            <a:ext cx="526945" cy="5124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3484258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1016000" y="274638"/>
            <a:ext cx="10972800" cy="1143000"/>
          </a:xfrm>
        </p:spPr>
        <p:txBody>
          <a:bodyPr>
            <a:normAutofit/>
          </a:bodyPr>
          <a:lstStyle/>
          <a:p>
            <a:r>
              <a:rPr lang="en-US" sz="4000" b="1" dirty="0">
                <a:solidFill>
                  <a:srgbClr val="185ABD"/>
                </a:solidFill>
              </a:rPr>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p:txBody>
          <a:bodyPr>
            <a:normAutofit fontScale="92500" lnSpcReduction="10000"/>
          </a:bodyPr>
          <a:lstStyle/>
          <a:p>
            <a:pPr marL="0" indent="0">
              <a:buNone/>
            </a:pPr>
            <a:r>
              <a:rPr lang="en-US" dirty="0"/>
              <a:t>We wish to thank the authors of this training material:</a:t>
            </a:r>
          </a:p>
          <a:p>
            <a:pPr marL="0" indent="0">
              <a:buNone/>
            </a:pPr>
            <a:endParaRPr lang="en-US" dirty="0"/>
          </a:p>
          <a:p>
            <a:pPr marL="0" indent="0">
              <a:buNone/>
            </a:pPr>
            <a:r>
              <a:rPr lang="en-US" sz="3200" b="1" dirty="0">
                <a:solidFill>
                  <a:srgbClr val="080808"/>
                </a:solidFill>
              </a:rPr>
              <a:t>Dr. Dorothy Brandon</a:t>
            </a:r>
            <a:r>
              <a:rPr lang="en-US" sz="3200" dirty="0">
                <a:solidFill>
                  <a:srgbClr val="080808"/>
                </a:solidFill>
              </a:rPr>
              <a:t>, Extension Specialist, Alabama A&amp;M University </a:t>
            </a:r>
          </a:p>
          <a:p>
            <a:pPr marL="0" indent="0">
              <a:buNone/>
            </a:pPr>
            <a:endParaRPr lang="en-US" sz="3200" dirty="0">
              <a:solidFill>
                <a:srgbClr val="080808"/>
              </a:solidFill>
            </a:endParaRPr>
          </a:p>
          <a:p>
            <a:pPr marL="0" indent="0">
              <a:buNone/>
            </a:pPr>
            <a:r>
              <a:rPr lang="en-US" sz="3200" b="1" dirty="0">
                <a:solidFill>
                  <a:srgbClr val="080808"/>
                </a:solidFill>
              </a:rPr>
              <a:t>Terrence </a:t>
            </a:r>
            <a:r>
              <a:rPr lang="en-US" sz="3200" b="1" dirty="0" err="1">
                <a:solidFill>
                  <a:srgbClr val="080808"/>
                </a:solidFill>
              </a:rPr>
              <a:t>Wolfork</a:t>
            </a:r>
            <a:r>
              <a:rPr lang="en-US" sz="3200" dirty="0">
                <a:solidFill>
                  <a:srgbClr val="080808"/>
                </a:solidFill>
              </a:rPr>
              <a:t>, Assistant Extension Administrator for Communications, Conferencing, and Technology, Fort Valley State University</a:t>
            </a:r>
          </a:p>
          <a:p>
            <a:pPr marL="0" indent="0">
              <a:buNone/>
            </a:pPr>
            <a:endParaRPr lang="en-US" sz="3200" dirty="0">
              <a:solidFill>
                <a:srgbClr val="080808"/>
              </a:solidFill>
            </a:endParaRPr>
          </a:p>
          <a:p>
            <a:pPr marL="0" indent="0">
              <a:buNone/>
            </a:pPr>
            <a:r>
              <a:rPr lang="en-US" sz="3200" b="1" dirty="0">
                <a:solidFill>
                  <a:srgbClr val="080808"/>
                </a:solidFill>
              </a:rPr>
              <a:t>Dr. Roseanne Scammahorn</a:t>
            </a:r>
            <a:r>
              <a:rPr lang="en-US" sz="3200" dirty="0">
                <a:solidFill>
                  <a:srgbClr val="080808"/>
                </a:solidFill>
              </a:rPr>
              <a:t>, Extension/Research Associate III, Southern Rural Development Center </a:t>
            </a:r>
          </a:p>
        </p:txBody>
      </p:sp>
    </p:spTree>
    <p:extLst>
      <p:ext uri="{BB962C8B-B14F-4D97-AF65-F5344CB8AC3E}">
        <p14:creationId xmlns:p14="http://schemas.microsoft.com/office/powerpoint/2010/main" val="748812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0EDEE0-B404-44B5-D717-D418FE478DA6}"/>
              </a:ext>
            </a:extLst>
          </p:cNvPr>
          <p:cNvPicPr>
            <a:picLocks noChangeAspect="1"/>
          </p:cNvPicPr>
          <p:nvPr/>
        </p:nvPicPr>
        <p:blipFill>
          <a:blip r:embed="rId3"/>
          <a:stretch>
            <a:fillRect/>
          </a:stretch>
        </p:blipFill>
        <p:spPr>
          <a:xfrm>
            <a:off x="1850272" y="2209800"/>
            <a:ext cx="4452730" cy="1219200"/>
          </a:xfrm>
          <a:prstGeom prst="rect">
            <a:avLst/>
          </a:prstGeom>
          <a:ln w="3175">
            <a:solidFill>
              <a:schemeClr val="tx1"/>
            </a:solidFill>
          </a:ln>
        </p:spPr>
      </p:pic>
      <p:sp>
        <p:nvSpPr>
          <p:cNvPr id="2" name="Title 1">
            <a:extLst>
              <a:ext uri="{FF2B5EF4-FFF2-40B4-BE49-F238E27FC236}">
                <a16:creationId xmlns:a16="http://schemas.microsoft.com/office/drawing/2014/main" id="{675E32FF-3DA2-A128-6772-BB8A6A8223CC}"/>
              </a:ext>
            </a:extLst>
          </p:cNvPr>
          <p:cNvSpPr>
            <a:spLocks noGrp="1"/>
          </p:cNvSpPr>
          <p:nvPr>
            <p:ph type="title"/>
          </p:nvPr>
        </p:nvSpPr>
        <p:spPr>
          <a:xfrm>
            <a:off x="1850272" y="571996"/>
            <a:ext cx="3095458" cy="1413934"/>
          </a:xfrm>
        </p:spPr>
        <p:txBody>
          <a:bodyPr/>
          <a:lstStyle/>
          <a:p>
            <a:r>
              <a:rPr lang="en-US" sz="5000" dirty="0">
                <a:latin typeface="+mj-lt"/>
              </a:rPr>
              <a:t>F</a:t>
            </a:r>
            <a:r>
              <a:rPr lang="en-US" dirty="0">
                <a:latin typeface="+mj-lt"/>
              </a:rPr>
              <a:t>o</a:t>
            </a:r>
            <a:r>
              <a:rPr lang="en-US" sz="3600" dirty="0">
                <a:latin typeface="+mj-lt"/>
              </a:rPr>
              <a:t>n</a:t>
            </a:r>
            <a:r>
              <a:rPr lang="en-US" sz="3200" dirty="0">
                <a:latin typeface="+mj-lt"/>
              </a:rPr>
              <a:t>t</a:t>
            </a:r>
            <a:r>
              <a:rPr lang="en-US" dirty="0">
                <a:latin typeface="+mj-lt"/>
              </a:rPr>
              <a:t> </a:t>
            </a:r>
            <a:r>
              <a:rPr lang="en-US" sz="5000" dirty="0">
                <a:latin typeface="+mj-lt"/>
              </a:rPr>
              <a:t>Size</a:t>
            </a:r>
          </a:p>
        </p:txBody>
      </p:sp>
      <p:pic>
        <p:nvPicPr>
          <p:cNvPr id="5" name="Picture 4">
            <a:extLst>
              <a:ext uri="{FF2B5EF4-FFF2-40B4-BE49-F238E27FC236}">
                <a16:creationId xmlns:a16="http://schemas.microsoft.com/office/drawing/2014/main" id="{E5156CE8-D6AD-9891-E3D7-7A606ABFB46E}"/>
              </a:ext>
            </a:extLst>
          </p:cNvPr>
          <p:cNvPicPr>
            <a:picLocks noChangeAspect="1"/>
          </p:cNvPicPr>
          <p:nvPr/>
        </p:nvPicPr>
        <p:blipFill>
          <a:blip r:embed="rId4"/>
          <a:stretch>
            <a:fillRect/>
          </a:stretch>
        </p:blipFill>
        <p:spPr>
          <a:xfrm>
            <a:off x="7216939" y="665480"/>
            <a:ext cx="2685715" cy="5751228"/>
          </a:xfrm>
          <a:prstGeom prst="rect">
            <a:avLst/>
          </a:prstGeom>
        </p:spPr>
      </p:pic>
      <p:cxnSp>
        <p:nvCxnSpPr>
          <p:cNvPr id="6" name="Straight Arrow Connector 5">
            <a:extLst>
              <a:ext uri="{FF2B5EF4-FFF2-40B4-BE49-F238E27FC236}">
                <a16:creationId xmlns:a16="http://schemas.microsoft.com/office/drawing/2014/main" id="{DE802324-D17A-9B1F-F291-CABB34789AE0}"/>
              </a:ext>
            </a:extLst>
          </p:cNvPr>
          <p:cNvCxnSpPr>
            <a:cxnSpLocks/>
          </p:cNvCxnSpPr>
          <p:nvPr/>
        </p:nvCxnSpPr>
        <p:spPr>
          <a:xfrm>
            <a:off x="6045200" y="1601645"/>
            <a:ext cx="0" cy="11415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8860DFF8-956D-0634-5EFC-DB227BB8BFAF}"/>
              </a:ext>
            </a:extLst>
          </p:cNvPr>
          <p:cNvSpPr/>
          <p:nvPr/>
        </p:nvSpPr>
        <p:spPr>
          <a:xfrm rot="5400000" flipV="1">
            <a:off x="7703169" y="1373233"/>
            <a:ext cx="2997280" cy="111425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13" name="Straight Arrow Connector 12">
            <a:extLst>
              <a:ext uri="{FF2B5EF4-FFF2-40B4-BE49-F238E27FC236}">
                <a16:creationId xmlns:a16="http://schemas.microsoft.com/office/drawing/2014/main" id="{F9B4801F-68F3-4EE6-A4C5-556A3E75E3DB}"/>
              </a:ext>
            </a:extLst>
          </p:cNvPr>
          <p:cNvCxnSpPr>
            <a:cxnSpLocks/>
          </p:cNvCxnSpPr>
          <p:nvPr/>
        </p:nvCxnSpPr>
        <p:spPr>
          <a:xfrm flipH="1">
            <a:off x="9398000" y="5638800"/>
            <a:ext cx="13789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D989F51A-D26E-4301-FF11-C99F2F63560A}"/>
              </a:ext>
            </a:extLst>
          </p:cNvPr>
          <p:cNvPicPr>
            <a:picLocks noChangeAspect="1"/>
          </p:cNvPicPr>
          <p:nvPr/>
        </p:nvPicPr>
        <p:blipFill>
          <a:blip r:embed="rId5"/>
          <a:stretch>
            <a:fillRect/>
          </a:stretch>
        </p:blipFill>
        <p:spPr>
          <a:xfrm>
            <a:off x="1850272" y="3652870"/>
            <a:ext cx="4641433" cy="933473"/>
          </a:xfrm>
          <a:prstGeom prst="rect">
            <a:avLst/>
          </a:prstGeom>
        </p:spPr>
      </p:pic>
      <p:cxnSp>
        <p:nvCxnSpPr>
          <p:cNvPr id="19" name="Straight Arrow Connector 18">
            <a:extLst>
              <a:ext uri="{FF2B5EF4-FFF2-40B4-BE49-F238E27FC236}">
                <a16:creationId xmlns:a16="http://schemas.microsoft.com/office/drawing/2014/main" id="{B2607295-0FF2-2A48-B899-1C0739B55D41}"/>
              </a:ext>
            </a:extLst>
          </p:cNvPr>
          <p:cNvCxnSpPr>
            <a:cxnSpLocks/>
          </p:cNvCxnSpPr>
          <p:nvPr/>
        </p:nvCxnSpPr>
        <p:spPr>
          <a:xfrm flipV="1">
            <a:off x="5511800" y="4267200"/>
            <a:ext cx="0" cy="1066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645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741C85-0463-E9C0-04E7-77531D9AF6BB}"/>
              </a:ext>
            </a:extLst>
          </p:cNvPr>
          <p:cNvSpPr>
            <a:spLocks noGrp="1"/>
          </p:cNvSpPr>
          <p:nvPr>
            <p:ph idx="1"/>
          </p:nvPr>
        </p:nvSpPr>
        <p:spPr>
          <a:xfrm>
            <a:off x="970149" y="1430980"/>
            <a:ext cx="6903851" cy="2470724"/>
          </a:xfrm>
        </p:spPr>
        <p:txBody>
          <a:bodyPr>
            <a:normAutofit/>
          </a:bodyPr>
          <a:lstStyle/>
          <a:p>
            <a:pPr marL="457188" lvl="1" indent="0">
              <a:buNone/>
            </a:pPr>
            <a:r>
              <a:rPr lang="en-US" sz="3600" b="1" dirty="0"/>
              <a:t>Know the difference between:</a:t>
            </a:r>
          </a:p>
          <a:p>
            <a:pPr lvl="1"/>
            <a:r>
              <a:rPr lang="en-US" sz="3200" b="1" dirty="0"/>
              <a:t>Theme Fonts</a:t>
            </a:r>
            <a:endParaRPr lang="en-US" sz="3200" dirty="0"/>
          </a:p>
          <a:p>
            <a:pPr lvl="1"/>
            <a:r>
              <a:rPr lang="en-US" sz="3200" b="1" dirty="0"/>
              <a:t>Recently Used Fonts</a:t>
            </a:r>
            <a:endParaRPr lang="en-US" sz="3200" dirty="0"/>
          </a:p>
          <a:p>
            <a:pPr lvl="1"/>
            <a:r>
              <a:rPr lang="en-US" sz="3200" b="1" dirty="0"/>
              <a:t>All Fonts</a:t>
            </a:r>
          </a:p>
        </p:txBody>
      </p:sp>
      <p:grpSp>
        <p:nvGrpSpPr>
          <p:cNvPr id="9" name="Group 8">
            <a:extLst>
              <a:ext uri="{FF2B5EF4-FFF2-40B4-BE49-F238E27FC236}">
                <a16:creationId xmlns:a16="http://schemas.microsoft.com/office/drawing/2014/main" id="{1E589788-B4CA-1553-2AFC-91F1732C911E}"/>
              </a:ext>
            </a:extLst>
          </p:cNvPr>
          <p:cNvGrpSpPr/>
          <p:nvPr/>
        </p:nvGrpSpPr>
        <p:grpSpPr>
          <a:xfrm>
            <a:off x="7620768" y="278392"/>
            <a:ext cx="3682232" cy="6598328"/>
            <a:chOff x="9093200" y="278392"/>
            <a:chExt cx="3682232" cy="6598328"/>
          </a:xfrm>
        </p:grpSpPr>
        <p:pic>
          <p:nvPicPr>
            <p:cNvPr id="7" name="Picture 6">
              <a:extLst>
                <a:ext uri="{FF2B5EF4-FFF2-40B4-BE49-F238E27FC236}">
                  <a16:creationId xmlns:a16="http://schemas.microsoft.com/office/drawing/2014/main" id="{1C4CC8C0-1D2B-B4A0-8C82-66BB6237F81F}"/>
                </a:ext>
              </a:extLst>
            </p:cNvPr>
            <p:cNvPicPr>
              <a:picLocks noChangeAspect="1"/>
            </p:cNvPicPr>
            <p:nvPr/>
          </p:nvPicPr>
          <p:blipFill>
            <a:blip r:embed="rId3"/>
            <a:stretch>
              <a:fillRect/>
            </a:stretch>
          </p:blipFill>
          <p:spPr>
            <a:xfrm>
              <a:off x="9855205" y="278392"/>
              <a:ext cx="2707442" cy="6598328"/>
            </a:xfrm>
            <a:prstGeom prst="rect">
              <a:avLst/>
            </a:prstGeom>
          </p:spPr>
        </p:pic>
        <p:cxnSp>
          <p:nvCxnSpPr>
            <p:cNvPr id="10" name="Straight Arrow Connector 9">
              <a:extLst>
                <a:ext uri="{FF2B5EF4-FFF2-40B4-BE49-F238E27FC236}">
                  <a16:creationId xmlns:a16="http://schemas.microsoft.com/office/drawing/2014/main" id="{BEC15105-5F80-77FB-20C6-8BCF2D99AE7A}"/>
                </a:ext>
              </a:extLst>
            </p:cNvPr>
            <p:cNvCxnSpPr>
              <a:cxnSpLocks/>
            </p:cNvCxnSpPr>
            <p:nvPr/>
          </p:nvCxnSpPr>
          <p:spPr>
            <a:xfrm>
              <a:off x="9093200" y="685800"/>
              <a:ext cx="89275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AD11BB8-E4FE-35D2-F015-3BCCC20E7127}"/>
                </a:ext>
              </a:extLst>
            </p:cNvPr>
            <p:cNvCxnSpPr>
              <a:cxnSpLocks/>
            </p:cNvCxnSpPr>
            <p:nvPr/>
          </p:nvCxnSpPr>
          <p:spPr>
            <a:xfrm flipV="1">
              <a:off x="9093200" y="1399343"/>
              <a:ext cx="892753" cy="15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005F770-3000-B005-EFE6-0295D5283CCB}"/>
                </a:ext>
              </a:extLst>
            </p:cNvPr>
            <p:cNvCxnSpPr>
              <a:cxnSpLocks/>
            </p:cNvCxnSpPr>
            <p:nvPr/>
          </p:nvCxnSpPr>
          <p:spPr>
            <a:xfrm>
              <a:off x="9245600" y="3810000"/>
              <a:ext cx="83108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48CD9218-C07B-94A8-9885-BB75D9C48E23}"/>
                </a:ext>
              </a:extLst>
            </p:cNvPr>
            <p:cNvSpPr/>
            <p:nvPr/>
          </p:nvSpPr>
          <p:spPr>
            <a:xfrm rot="5400000" flipV="1">
              <a:off x="12137812" y="475185"/>
              <a:ext cx="674324" cy="60091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sp>
        <p:nvSpPr>
          <p:cNvPr id="5" name="Title 4">
            <a:extLst>
              <a:ext uri="{FF2B5EF4-FFF2-40B4-BE49-F238E27FC236}">
                <a16:creationId xmlns:a16="http://schemas.microsoft.com/office/drawing/2014/main" id="{F5D06F40-4C82-5572-F54A-13D66B880D3A}"/>
              </a:ext>
            </a:extLst>
          </p:cNvPr>
          <p:cNvSpPr>
            <a:spLocks noGrp="1"/>
          </p:cNvSpPr>
          <p:nvPr>
            <p:ph type="title"/>
          </p:nvPr>
        </p:nvSpPr>
        <p:spPr>
          <a:xfrm>
            <a:off x="558800" y="278392"/>
            <a:ext cx="4648200" cy="1143000"/>
          </a:xfrm>
        </p:spPr>
        <p:txBody>
          <a:bodyPr>
            <a:normAutofit/>
          </a:bodyPr>
          <a:lstStyle/>
          <a:p>
            <a:r>
              <a:rPr lang="en-US" sz="4000" b="1" dirty="0">
                <a:solidFill>
                  <a:srgbClr val="185ABD"/>
                </a:solidFill>
              </a:rPr>
              <a:t>FONT</a:t>
            </a:r>
            <a:r>
              <a:rPr lang="en-US" sz="4000" b="1" dirty="0"/>
              <a:t> TYPE</a:t>
            </a:r>
          </a:p>
        </p:txBody>
      </p:sp>
    </p:spTree>
    <p:extLst>
      <p:ext uri="{BB962C8B-B14F-4D97-AF65-F5344CB8AC3E}">
        <p14:creationId xmlns:p14="http://schemas.microsoft.com/office/powerpoint/2010/main" val="1022562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A0669A52-ADBE-2DBB-21E8-C0B45776084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C57BF01E-0F63-AF3F-9706-A47B164E6770}"/>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63084" y="5538787"/>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963084" y="4038600"/>
            <a:ext cx="10363200" cy="1500187"/>
          </a:xfrm>
        </p:spPr>
        <p:txBody>
          <a:bodyPr>
            <a:normAutofit/>
          </a:bodyPr>
          <a:lstStyle/>
          <a:p>
            <a:r>
              <a:rPr lang="en-US" sz="2800" dirty="0"/>
              <a:t>Format text </a:t>
            </a:r>
          </a:p>
          <a:p>
            <a:r>
              <a:rPr lang="en-US" sz="2800" dirty="0"/>
              <a:t>(Bold, Italic, Underline, Font Color, Size and Type)</a:t>
            </a:r>
          </a:p>
        </p:txBody>
      </p:sp>
    </p:spTree>
    <p:extLst>
      <p:ext uri="{BB962C8B-B14F-4D97-AF65-F5344CB8AC3E}">
        <p14:creationId xmlns:p14="http://schemas.microsoft.com/office/powerpoint/2010/main" val="1593685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C9478F-EA4D-6C0B-3C45-B060713DB3DE}"/>
              </a:ext>
            </a:extLst>
          </p:cNvPr>
          <p:cNvGrpSpPr/>
          <p:nvPr/>
        </p:nvGrpSpPr>
        <p:grpSpPr>
          <a:xfrm>
            <a:off x="851408" y="533400"/>
            <a:ext cx="11301984" cy="6068930"/>
            <a:chOff x="851408" y="533400"/>
            <a:chExt cx="11301984" cy="6068930"/>
          </a:xfrm>
        </p:grpSpPr>
        <p:grpSp>
          <p:nvGrpSpPr>
            <p:cNvPr id="11" name="Group 10">
              <a:extLst>
                <a:ext uri="{FF2B5EF4-FFF2-40B4-BE49-F238E27FC236}">
                  <a16:creationId xmlns:a16="http://schemas.microsoft.com/office/drawing/2014/main" id="{246A7C68-82BD-DF20-C468-B87E4128F7E0}"/>
                </a:ext>
              </a:extLst>
            </p:cNvPr>
            <p:cNvGrpSpPr/>
            <p:nvPr/>
          </p:nvGrpSpPr>
          <p:grpSpPr>
            <a:xfrm>
              <a:off x="851408" y="533400"/>
              <a:ext cx="11301984" cy="6068930"/>
              <a:chOff x="851408" y="533400"/>
              <a:chExt cx="11301984" cy="6068930"/>
            </a:xfrm>
          </p:grpSpPr>
          <p:pic>
            <p:nvPicPr>
              <p:cNvPr id="9" name="Picture 8">
                <a:extLst>
                  <a:ext uri="{FF2B5EF4-FFF2-40B4-BE49-F238E27FC236}">
                    <a16:creationId xmlns:a16="http://schemas.microsoft.com/office/drawing/2014/main" id="{66879797-0AB4-61CA-1E75-A6F5F1F1CE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408" y="533400"/>
                <a:ext cx="11301984" cy="6068930"/>
              </a:xfrm>
              <a:prstGeom prst="rect">
                <a:avLst/>
              </a:prstGeom>
            </p:spPr>
          </p:pic>
          <p:sp>
            <p:nvSpPr>
              <p:cNvPr id="10" name="Rectangle 9">
                <a:extLst>
                  <a:ext uri="{FF2B5EF4-FFF2-40B4-BE49-F238E27FC236}">
                    <a16:creationId xmlns:a16="http://schemas.microsoft.com/office/drawing/2014/main" id="{2E9092DD-482C-2C69-69CE-66F699CC3B33}"/>
                  </a:ext>
                </a:extLst>
              </p:cNvPr>
              <p:cNvSpPr/>
              <p:nvPr/>
            </p:nvSpPr>
            <p:spPr>
              <a:xfrm>
                <a:off x="10464800" y="533400"/>
                <a:ext cx="8382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848F54D-AA9D-063D-9EAC-59E3C81F569E}"/>
                </a:ext>
              </a:extLst>
            </p:cNvPr>
            <p:cNvGrpSpPr/>
            <p:nvPr/>
          </p:nvGrpSpPr>
          <p:grpSpPr>
            <a:xfrm>
              <a:off x="868630" y="848688"/>
              <a:ext cx="11196370" cy="827712"/>
              <a:chOff x="868630" y="848688"/>
              <a:chExt cx="11196370" cy="827712"/>
            </a:xfrm>
          </p:grpSpPr>
          <p:sp>
            <p:nvSpPr>
              <p:cNvPr id="14" name="Rectangle 13">
                <a:extLst>
                  <a:ext uri="{FF2B5EF4-FFF2-40B4-BE49-F238E27FC236}">
                    <a16:creationId xmlns:a16="http://schemas.microsoft.com/office/drawing/2014/main" id="{97B4DFC1-2FEC-2489-7327-71B717FAB927}"/>
                  </a:ext>
                </a:extLst>
              </p:cNvPr>
              <p:cNvSpPr/>
              <p:nvPr/>
            </p:nvSpPr>
            <p:spPr>
              <a:xfrm>
                <a:off x="2463800" y="848688"/>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1D27BA-E2D2-F8C2-2E35-47AE70EB211E}"/>
                  </a:ext>
                </a:extLst>
              </p:cNvPr>
              <p:cNvSpPr/>
              <p:nvPr/>
            </p:nvSpPr>
            <p:spPr>
              <a:xfrm>
                <a:off x="868630" y="1001088"/>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D20513B1-D5E8-C1F4-F654-EBFD181A804F}"/>
              </a:ext>
            </a:extLst>
          </p:cNvPr>
          <p:cNvSpPr txBox="1"/>
          <p:nvPr/>
        </p:nvSpPr>
        <p:spPr>
          <a:xfrm>
            <a:off x="2145887" y="3567865"/>
            <a:ext cx="8713027" cy="984885"/>
          </a:xfrm>
          <a:prstGeom prst="rect">
            <a:avLst/>
          </a:prstGeom>
          <a:noFill/>
        </p:spPr>
        <p:txBody>
          <a:bodyPr wrap="none" rtlCol="0">
            <a:spAutoFit/>
          </a:bodyPr>
          <a:lstStyle/>
          <a:p>
            <a:pPr algn="ctr"/>
            <a:r>
              <a:rPr lang="en-US" sz="4000" b="1" dirty="0">
                <a:solidFill>
                  <a:schemeClr val="tx1"/>
                </a:solidFill>
                <a:latin typeface="Arial Black" panose="020B0A04020102020204" pitchFamily="34" charset="0"/>
              </a:rPr>
              <a:t>Working with the </a:t>
            </a:r>
            <a:r>
              <a:rPr lang="en-US" sz="4000" b="1" dirty="0">
                <a:solidFill>
                  <a:srgbClr val="185ABD"/>
                </a:solidFill>
                <a:latin typeface="Arial Black" panose="020B0A04020102020204" pitchFamily="34" charset="0"/>
              </a:rPr>
              <a:t>LAYOUT TAB</a:t>
            </a:r>
          </a:p>
          <a:p>
            <a:endParaRPr lang="en-US" dirty="0"/>
          </a:p>
        </p:txBody>
      </p:sp>
    </p:spTree>
    <p:extLst>
      <p:ext uri="{BB962C8B-B14F-4D97-AF65-F5344CB8AC3E}">
        <p14:creationId xmlns:p14="http://schemas.microsoft.com/office/powerpoint/2010/main" val="3596218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FB7D1-4766-AD8C-E0E4-ECC2175B9319}"/>
              </a:ext>
            </a:extLst>
          </p:cNvPr>
          <p:cNvPicPr>
            <a:picLocks noChangeAspect="1"/>
          </p:cNvPicPr>
          <p:nvPr/>
        </p:nvPicPr>
        <p:blipFill>
          <a:blip r:embed="rId3">
            <a:alphaModFix amt="15000"/>
          </a:blip>
          <a:stretch>
            <a:fillRect/>
          </a:stretch>
        </p:blipFill>
        <p:spPr>
          <a:xfrm rot="20158774">
            <a:off x="2085364" y="-933451"/>
            <a:ext cx="9357573" cy="10988708"/>
          </a:xfrm>
          <a:prstGeom prst="rect">
            <a:avLst/>
          </a:prstGeom>
        </p:spPr>
      </p:pic>
      <p:sp>
        <p:nvSpPr>
          <p:cNvPr id="8" name="Content Placeholder 7">
            <a:extLst>
              <a:ext uri="{FF2B5EF4-FFF2-40B4-BE49-F238E27FC236}">
                <a16:creationId xmlns:a16="http://schemas.microsoft.com/office/drawing/2014/main" id="{0C09B2B2-DCD3-1B77-DA3A-9B8B9BB429F4}"/>
              </a:ext>
            </a:extLst>
          </p:cNvPr>
          <p:cNvSpPr>
            <a:spLocks noGrp="1"/>
          </p:cNvSpPr>
          <p:nvPr>
            <p:ph idx="1"/>
          </p:nvPr>
        </p:nvSpPr>
        <p:spPr>
          <a:xfrm>
            <a:off x="939800" y="1417638"/>
            <a:ext cx="9951720" cy="5026974"/>
          </a:xfrm>
        </p:spPr>
        <p:txBody>
          <a:bodyPr/>
          <a:lstStyle/>
          <a:p>
            <a:pPr marL="0" indent="0">
              <a:buNone/>
            </a:pPr>
            <a:r>
              <a:rPr lang="en-US" b="1" dirty="0"/>
              <a:t>Margins</a:t>
            </a:r>
          </a:p>
          <a:p>
            <a:pPr lvl="1"/>
            <a:r>
              <a:rPr lang="en-US" sz="2987" dirty="0"/>
              <a:t>the space between edge of paper                                                  and the text or content on the page.</a:t>
            </a:r>
          </a:p>
          <a:p>
            <a:pPr marL="487695" lvl="1" indent="0">
              <a:buNone/>
            </a:pPr>
            <a:endParaRPr lang="en-US" dirty="0"/>
          </a:p>
          <a:p>
            <a:pPr marL="0" indent="0">
              <a:buNone/>
            </a:pPr>
            <a:r>
              <a:rPr lang="en-US" b="1" dirty="0"/>
              <a:t>Orientation</a:t>
            </a:r>
          </a:p>
          <a:p>
            <a:pPr lvl="1"/>
            <a:r>
              <a:rPr lang="en-US" sz="2987" dirty="0"/>
              <a:t>the way in which a page is arranged for viewing</a:t>
            </a:r>
          </a:p>
          <a:p>
            <a:endParaRPr lang="en-US" dirty="0"/>
          </a:p>
          <a:p>
            <a:pPr marL="0" indent="0">
              <a:buNone/>
            </a:pPr>
            <a:endParaRPr lang="en-US" dirty="0"/>
          </a:p>
        </p:txBody>
      </p:sp>
      <p:pic>
        <p:nvPicPr>
          <p:cNvPr id="10" name="Picture 9">
            <a:extLst>
              <a:ext uri="{FF2B5EF4-FFF2-40B4-BE49-F238E27FC236}">
                <a16:creationId xmlns:a16="http://schemas.microsoft.com/office/drawing/2014/main" id="{F33C62B1-0132-A66A-930B-4FB7D184F4B0}"/>
              </a:ext>
            </a:extLst>
          </p:cNvPr>
          <p:cNvPicPr>
            <a:picLocks noChangeAspect="1"/>
          </p:cNvPicPr>
          <p:nvPr/>
        </p:nvPicPr>
        <p:blipFill>
          <a:blip r:embed="rId4"/>
          <a:stretch>
            <a:fillRect/>
          </a:stretch>
        </p:blipFill>
        <p:spPr>
          <a:xfrm>
            <a:off x="7762021" y="1905000"/>
            <a:ext cx="4892168" cy="1660526"/>
          </a:xfrm>
          <a:prstGeom prst="rect">
            <a:avLst/>
          </a:prstGeom>
          <a:ln w="3175">
            <a:solidFill>
              <a:schemeClr val="tx1"/>
            </a:solidFill>
          </a:ln>
        </p:spPr>
      </p:pic>
      <p:sp>
        <p:nvSpPr>
          <p:cNvPr id="11" name="Oval 10">
            <a:extLst>
              <a:ext uri="{FF2B5EF4-FFF2-40B4-BE49-F238E27FC236}">
                <a16:creationId xmlns:a16="http://schemas.microsoft.com/office/drawing/2014/main" id="{F9BD4FCB-A948-1878-0100-5A01F2A9718F}"/>
              </a:ext>
            </a:extLst>
          </p:cNvPr>
          <p:cNvSpPr/>
          <p:nvPr/>
        </p:nvSpPr>
        <p:spPr>
          <a:xfrm>
            <a:off x="9169400" y="3164300"/>
            <a:ext cx="1217642" cy="8024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Title 3">
            <a:extLst>
              <a:ext uri="{FF2B5EF4-FFF2-40B4-BE49-F238E27FC236}">
                <a16:creationId xmlns:a16="http://schemas.microsoft.com/office/drawing/2014/main" id="{F2AA1840-22F9-E110-8327-3D37A7E02089}"/>
              </a:ext>
            </a:extLst>
          </p:cNvPr>
          <p:cNvSpPr>
            <a:spLocks noGrp="1"/>
          </p:cNvSpPr>
          <p:nvPr>
            <p:ph type="title"/>
          </p:nvPr>
        </p:nvSpPr>
        <p:spPr/>
        <p:txBody>
          <a:bodyPr>
            <a:normAutofit fontScale="90000"/>
          </a:bodyPr>
          <a:lstStyle/>
          <a:p>
            <a:r>
              <a:rPr lang="en-US" b="1" dirty="0"/>
              <a:t>Commands in the </a:t>
            </a:r>
            <a:r>
              <a:rPr lang="en-US" b="1" dirty="0">
                <a:solidFill>
                  <a:srgbClr val="185ABD"/>
                </a:solidFill>
              </a:rPr>
              <a:t>PAGE SETUP GROUP</a:t>
            </a:r>
          </a:p>
        </p:txBody>
      </p:sp>
    </p:spTree>
    <p:extLst>
      <p:ext uri="{BB962C8B-B14F-4D97-AF65-F5344CB8AC3E}">
        <p14:creationId xmlns:p14="http://schemas.microsoft.com/office/powerpoint/2010/main" val="2122284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0F9D7-861B-065A-35D6-1526FA6F4156}"/>
              </a:ext>
            </a:extLst>
          </p:cNvPr>
          <p:cNvSpPr>
            <a:spLocks noGrp="1"/>
          </p:cNvSpPr>
          <p:nvPr>
            <p:ph type="title"/>
          </p:nvPr>
        </p:nvSpPr>
        <p:spPr>
          <a:xfrm>
            <a:off x="1016000" y="274638"/>
            <a:ext cx="10972800" cy="1143000"/>
          </a:xfrm>
        </p:spPr>
        <p:txBody>
          <a:bodyPr>
            <a:normAutofit/>
          </a:bodyPr>
          <a:lstStyle/>
          <a:p>
            <a:pPr algn="ctr"/>
            <a:r>
              <a:rPr lang="en-US" sz="4000" b="1" dirty="0"/>
              <a:t>Understanding Differences</a:t>
            </a:r>
          </a:p>
        </p:txBody>
      </p:sp>
      <p:sp>
        <p:nvSpPr>
          <p:cNvPr id="6" name="Text Placeholder 5">
            <a:extLst>
              <a:ext uri="{FF2B5EF4-FFF2-40B4-BE49-F238E27FC236}">
                <a16:creationId xmlns:a16="http://schemas.microsoft.com/office/drawing/2014/main" id="{A92A0325-87B2-D1DC-2E78-0CCB62E65DD0}"/>
              </a:ext>
            </a:extLst>
          </p:cNvPr>
          <p:cNvSpPr>
            <a:spLocks noGrp="1"/>
          </p:cNvSpPr>
          <p:nvPr>
            <p:ph type="body" idx="1"/>
          </p:nvPr>
        </p:nvSpPr>
        <p:spPr>
          <a:xfrm>
            <a:off x="804334" y="1341438"/>
            <a:ext cx="5469466" cy="639762"/>
          </a:xfrm>
        </p:spPr>
        <p:txBody>
          <a:bodyPr>
            <a:noAutofit/>
          </a:bodyPr>
          <a:lstStyle/>
          <a:p>
            <a:pPr algn="ctr"/>
            <a:r>
              <a:rPr lang="en-US" sz="3600" dirty="0">
                <a:highlight>
                  <a:srgbClr val="FFFF00"/>
                </a:highlight>
              </a:rPr>
              <a:t>ORIENTATION</a:t>
            </a:r>
          </a:p>
        </p:txBody>
      </p:sp>
      <p:sp>
        <p:nvSpPr>
          <p:cNvPr id="8" name="Text Placeholder 7">
            <a:extLst>
              <a:ext uri="{FF2B5EF4-FFF2-40B4-BE49-F238E27FC236}">
                <a16:creationId xmlns:a16="http://schemas.microsoft.com/office/drawing/2014/main" id="{458BFB8E-E146-346B-3DE1-D0CA8F7E64B4}"/>
              </a:ext>
            </a:extLst>
          </p:cNvPr>
          <p:cNvSpPr>
            <a:spLocks noGrp="1"/>
          </p:cNvSpPr>
          <p:nvPr>
            <p:ph type="body" sz="quarter" idx="3"/>
          </p:nvPr>
        </p:nvSpPr>
        <p:spPr>
          <a:xfrm>
            <a:off x="6811433" y="1356227"/>
            <a:ext cx="5389033" cy="639762"/>
          </a:xfrm>
        </p:spPr>
        <p:txBody>
          <a:bodyPr>
            <a:noAutofit/>
          </a:bodyPr>
          <a:lstStyle/>
          <a:p>
            <a:pPr algn="ctr"/>
            <a:r>
              <a:rPr lang="en-US" sz="3600" dirty="0">
                <a:highlight>
                  <a:srgbClr val="FFFF00"/>
                </a:highlight>
              </a:rPr>
              <a:t>MARGIN</a:t>
            </a:r>
          </a:p>
        </p:txBody>
      </p:sp>
      <p:sp>
        <p:nvSpPr>
          <p:cNvPr id="16" name="TextBox 15">
            <a:extLst>
              <a:ext uri="{FF2B5EF4-FFF2-40B4-BE49-F238E27FC236}">
                <a16:creationId xmlns:a16="http://schemas.microsoft.com/office/drawing/2014/main" id="{1440C3BF-05C6-DC60-9A58-282A7A9ED234}"/>
              </a:ext>
            </a:extLst>
          </p:cNvPr>
          <p:cNvSpPr txBox="1"/>
          <p:nvPr/>
        </p:nvSpPr>
        <p:spPr>
          <a:xfrm>
            <a:off x="8576161" y="6546402"/>
            <a:ext cx="2264629" cy="387798"/>
          </a:xfrm>
          <a:prstGeom prst="rect">
            <a:avLst/>
          </a:prstGeom>
          <a:noFill/>
        </p:spPr>
        <p:txBody>
          <a:bodyPr wrap="square" rtlCol="0">
            <a:spAutoFit/>
          </a:bodyPr>
          <a:lstStyle/>
          <a:p>
            <a:pPr algn="ctr"/>
            <a:r>
              <a:rPr lang="en-US" sz="1920" dirty="0">
                <a:solidFill>
                  <a:srgbClr val="FF0000"/>
                </a:solidFill>
              </a:rPr>
              <a:t>Bottom Margin</a:t>
            </a:r>
          </a:p>
        </p:txBody>
      </p:sp>
      <p:sp>
        <p:nvSpPr>
          <p:cNvPr id="17" name="TextBox 16">
            <a:extLst>
              <a:ext uri="{FF2B5EF4-FFF2-40B4-BE49-F238E27FC236}">
                <a16:creationId xmlns:a16="http://schemas.microsoft.com/office/drawing/2014/main" id="{DF76A28A-9B55-8AC1-1C03-07823DD983E0}"/>
              </a:ext>
            </a:extLst>
          </p:cNvPr>
          <p:cNvSpPr txBox="1"/>
          <p:nvPr/>
        </p:nvSpPr>
        <p:spPr>
          <a:xfrm>
            <a:off x="6777149" y="3914827"/>
            <a:ext cx="1367315" cy="683264"/>
          </a:xfrm>
          <a:prstGeom prst="rect">
            <a:avLst/>
          </a:prstGeom>
          <a:noFill/>
        </p:spPr>
        <p:txBody>
          <a:bodyPr wrap="square" rtlCol="0">
            <a:spAutoFit/>
          </a:bodyPr>
          <a:lstStyle/>
          <a:p>
            <a:pPr algn="ctr"/>
            <a:r>
              <a:rPr lang="en-US" sz="1920" dirty="0">
                <a:solidFill>
                  <a:srgbClr val="FF0000"/>
                </a:solidFill>
              </a:rPr>
              <a:t>Left </a:t>
            </a:r>
          </a:p>
          <a:p>
            <a:pPr algn="ctr"/>
            <a:r>
              <a:rPr lang="en-US" sz="1920" dirty="0">
                <a:solidFill>
                  <a:srgbClr val="FF0000"/>
                </a:solidFill>
              </a:rPr>
              <a:t>Margin</a:t>
            </a:r>
          </a:p>
        </p:txBody>
      </p:sp>
      <p:sp>
        <p:nvSpPr>
          <p:cNvPr id="18" name="TextBox 17">
            <a:extLst>
              <a:ext uri="{FF2B5EF4-FFF2-40B4-BE49-F238E27FC236}">
                <a16:creationId xmlns:a16="http://schemas.microsoft.com/office/drawing/2014/main" id="{86BCA40B-4960-2702-6D2F-2076E90D0555}"/>
              </a:ext>
            </a:extLst>
          </p:cNvPr>
          <p:cNvSpPr txBox="1"/>
          <p:nvPr/>
        </p:nvSpPr>
        <p:spPr>
          <a:xfrm>
            <a:off x="11050631" y="3959470"/>
            <a:ext cx="1485216" cy="683264"/>
          </a:xfrm>
          <a:prstGeom prst="rect">
            <a:avLst/>
          </a:prstGeom>
          <a:noFill/>
        </p:spPr>
        <p:txBody>
          <a:bodyPr wrap="square" rtlCol="0">
            <a:spAutoFit/>
          </a:bodyPr>
          <a:lstStyle/>
          <a:p>
            <a:pPr algn="ctr"/>
            <a:r>
              <a:rPr lang="en-US" sz="1920" dirty="0">
                <a:solidFill>
                  <a:srgbClr val="FF0000"/>
                </a:solidFill>
              </a:rPr>
              <a:t>Right </a:t>
            </a:r>
          </a:p>
          <a:p>
            <a:pPr algn="ctr"/>
            <a:r>
              <a:rPr lang="en-US" sz="1920" dirty="0">
                <a:solidFill>
                  <a:srgbClr val="FF0000"/>
                </a:solidFill>
              </a:rPr>
              <a:t>Margin</a:t>
            </a:r>
          </a:p>
        </p:txBody>
      </p:sp>
      <p:grpSp>
        <p:nvGrpSpPr>
          <p:cNvPr id="19" name="Group 18">
            <a:extLst>
              <a:ext uri="{FF2B5EF4-FFF2-40B4-BE49-F238E27FC236}">
                <a16:creationId xmlns:a16="http://schemas.microsoft.com/office/drawing/2014/main" id="{FC1D07E5-1157-F6BD-DBAD-98501714A1C5}"/>
              </a:ext>
            </a:extLst>
          </p:cNvPr>
          <p:cNvGrpSpPr/>
          <p:nvPr/>
        </p:nvGrpSpPr>
        <p:grpSpPr>
          <a:xfrm>
            <a:off x="3362923" y="2819400"/>
            <a:ext cx="3292521" cy="3180211"/>
            <a:chOff x="3987800" y="3212172"/>
            <a:chExt cx="2910877" cy="2811585"/>
          </a:xfrm>
        </p:grpSpPr>
        <p:sp>
          <p:nvSpPr>
            <p:cNvPr id="13" name="TextBox 12">
              <a:extLst>
                <a:ext uri="{FF2B5EF4-FFF2-40B4-BE49-F238E27FC236}">
                  <a16:creationId xmlns:a16="http://schemas.microsoft.com/office/drawing/2014/main" id="{73378A0C-890F-50AE-11C9-DDEF293B8DFE}"/>
                </a:ext>
              </a:extLst>
            </p:cNvPr>
            <p:cNvSpPr txBox="1"/>
            <p:nvPr/>
          </p:nvSpPr>
          <p:spPr>
            <a:xfrm>
              <a:off x="4310923" y="5406216"/>
              <a:ext cx="2264629" cy="617541"/>
            </a:xfrm>
            <a:prstGeom prst="rect">
              <a:avLst/>
            </a:prstGeom>
            <a:noFill/>
          </p:spPr>
          <p:txBody>
            <a:bodyPr wrap="square" rtlCol="0">
              <a:spAutoFit/>
            </a:bodyPr>
            <a:lstStyle/>
            <a:p>
              <a:pPr algn="ctr"/>
              <a:r>
                <a:rPr lang="en-US" sz="3413" dirty="0">
                  <a:solidFill>
                    <a:srgbClr val="FF0000"/>
                  </a:solidFill>
                </a:rPr>
                <a:t>Landscape</a:t>
              </a:r>
            </a:p>
          </p:txBody>
        </p:sp>
        <p:pic>
          <p:nvPicPr>
            <p:cNvPr id="3" name="Picture 2" descr="A mountain lake surrounded by trees&#10;&#10;Description automatically generated">
              <a:extLst>
                <a:ext uri="{FF2B5EF4-FFF2-40B4-BE49-F238E27FC236}">
                  <a16:creationId xmlns:a16="http://schemas.microsoft.com/office/drawing/2014/main" id="{F24A50DD-CCC7-719A-3D95-E43F359EBD5F}"/>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987800" y="3212172"/>
              <a:ext cx="2910877" cy="2183158"/>
            </a:xfrm>
            <a:prstGeom prst="rect">
              <a:avLst/>
            </a:prstGeom>
          </p:spPr>
        </p:pic>
      </p:grpSp>
      <p:grpSp>
        <p:nvGrpSpPr>
          <p:cNvPr id="30" name="Group 29">
            <a:extLst>
              <a:ext uri="{FF2B5EF4-FFF2-40B4-BE49-F238E27FC236}">
                <a16:creationId xmlns:a16="http://schemas.microsoft.com/office/drawing/2014/main" id="{852A832A-F717-DE1D-77E7-908717413E1D}"/>
              </a:ext>
            </a:extLst>
          </p:cNvPr>
          <p:cNvGrpSpPr/>
          <p:nvPr/>
        </p:nvGrpSpPr>
        <p:grpSpPr>
          <a:xfrm>
            <a:off x="737791" y="2363939"/>
            <a:ext cx="2561544" cy="3944443"/>
            <a:chOff x="737791" y="2821149"/>
            <a:chExt cx="2264629" cy="3487233"/>
          </a:xfrm>
        </p:grpSpPr>
        <p:sp>
          <p:nvSpPr>
            <p:cNvPr id="12" name="TextBox 11">
              <a:extLst>
                <a:ext uri="{FF2B5EF4-FFF2-40B4-BE49-F238E27FC236}">
                  <a16:creationId xmlns:a16="http://schemas.microsoft.com/office/drawing/2014/main" id="{A29EEAB9-1916-3D39-DDB1-8BBD3CAE15FA}"/>
                </a:ext>
              </a:extLst>
            </p:cNvPr>
            <p:cNvSpPr txBox="1"/>
            <p:nvPr/>
          </p:nvSpPr>
          <p:spPr>
            <a:xfrm>
              <a:off x="737791" y="5690841"/>
              <a:ext cx="2264629" cy="617541"/>
            </a:xfrm>
            <a:prstGeom prst="rect">
              <a:avLst/>
            </a:prstGeom>
            <a:noFill/>
          </p:spPr>
          <p:txBody>
            <a:bodyPr wrap="square" rtlCol="0">
              <a:spAutoFit/>
            </a:bodyPr>
            <a:lstStyle/>
            <a:p>
              <a:pPr algn="ctr"/>
              <a:r>
                <a:rPr lang="en-US" sz="3413" dirty="0">
                  <a:solidFill>
                    <a:srgbClr val="FF0000"/>
                  </a:solidFill>
                </a:rPr>
                <a:t>Portrait</a:t>
              </a:r>
            </a:p>
          </p:txBody>
        </p:sp>
        <p:pic>
          <p:nvPicPr>
            <p:cNvPr id="9" name="Picture 8" descr="A painting of a person in a frame">
              <a:extLst>
                <a:ext uri="{FF2B5EF4-FFF2-40B4-BE49-F238E27FC236}">
                  <a16:creationId xmlns:a16="http://schemas.microsoft.com/office/drawing/2014/main" id="{714040AA-F15C-2277-0F04-903457F9D853}"/>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l="7420" r="6945"/>
            <a:stretch/>
          </p:blipFill>
          <p:spPr>
            <a:xfrm>
              <a:off x="789166" y="2821149"/>
              <a:ext cx="2161881" cy="2870619"/>
            </a:xfrm>
            <a:prstGeom prst="rect">
              <a:avLst/>
            </a:prstGeom>
          </p:spPr>
        </p:pic>
      </p:grpSp>
      <p:sp>
        <p:nvSpPr>
          <p:cNvPr id="14" name="Rectangle 13">
            <a:extLst>
              <a:ext uri="{FF2B5EF4-FFF2-40B4-BE49-F238E27FC236}">
                <a16:creationId xmlns:a16="http://schemas.microsoft.com/office/drawing/2014/main" id="{5F451E3B-0B89-6D38-29C0-A1FA183A38EB}"/>
              </a:ext>
            </a:extLst>
          </p:cNvPr>
          <p:cNvSpPr/>
          <p:nvPr/>
        </p:nvSpPr>
        <p:spPr>
          <a:xfrm rot="5400000">
            <a:off x="7504658" y="2900461"/>
            <a:ext cx="4091481" cy="3200401"/>
          </a:xfrm>
          <a:prstGeom prst="rect">
            <a:avLst/>
          </a:prstGeom>
          <a:solidFill>
            <a:schemeClr val="bg1"/>
          </a:solidFill>
          <a:ln w="3175">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endParaRPr lang="en-US" sz="2400" dirty="0">
              <a:solidFill>
                <a:schemeClr val="tx1"/>
              </a:solidFill>
            </a:endParaRPr>
          </a:p>
          <a:p>
            <a:pPr algn="ctr"/>
            <a:endParaRPr lang="en-US" sz="1920" dirty="0">
              <a:solidFill>
                <a:schemeClr val="tx1"/>
              </a:solidFill>
            </a:endParaRPr>
          </a:p>
        </p:txBody>
      </p:sp>
      <p:sp>
        <p:nvSpPr>
          <p:cNvPr id="15" name="TextBox 14">
            <a:extLst>
              <a:ext uri="{FF2B5EF4-FFF2-40B4-BE49-F238E27FC236}">
                <a16:creationId xmlns:a16="http://schemas.microsoft.com/office/drawing/2014/main" id="{D9549E31-78AA-978E-29EC-246D9DF52726}"/>
              </a:ext>
            </a:extLst>
          </p:cNvPr>
          <p:cNvSpPr txBox="1"/>
          <p:nvPr/>
        </p:nvSpPr>
        <p:spPr>
          <a:xfrm>
            <a:off x="8410000" y="1981200"/>
            <a:ext cx="2264629" cy="387798"/>
          </a:xfrm>
          <a:prstGeom prst="rect">
            <a:avLst/>
          </a:prstGeom>
          <a:noFill/>
        </p:spPr>
        <p:txBody>
          <a:bodyPr wrap="square" rtlCol="0">
            <a:spAutoFit/>
          </a:bodyPr>
          <a:lstStyle/>
          <a:p>
            <a:pPr algn="ctr"/>
            <a:r>
              <a:rPr lang="en-US" sz="1920" dirty="0">
                <a:solidFill>
                  <a:srgbClr val="FF0000"/>
                </a:solidFill>
              </a:rPr>
              <a:t>Top Margin</a:t>
            </a:r>
          </a:p>
        </p:txBody>
      </p:sp>
      <p:sp>
        <p:nvSpPr>
          <p:cNvPr id="28" name="TextBox 27">
            <a:extLst>
              <a:ext uri="{FF2B5EF4-FFF2-40B4-BE49-F238E27FC236}">
                <a16:creationId xmlns:a16="http://schemas.microsoft.com/office/drawing/2014/main" id="{0A53C640-38C2-27A2-6051-A8ACC5417F75}"/>
              </a:ext>
            </a:extLst>
          </p:cNvPr>
          <p:cNvSpPr txBox="1"/>
          <p:nvPr/>
        </p:nvSpPr>
        <p:spPr>
          <a:xfrm>
            <a:off x="8026400" y="2556570"/>
            <a:ext cx="3024231" cy="3539430"/>
          </a:xfrm>
          <a:prstGeom prst="rect">
            <a:avLst/>
          </a:prstGeom>
          <a:noFill/>
        </p:spPr>
        <p:txBody>
          <a:bodyPr wrap="square" rtlCol="0">
            <a:spAutoFit/>
          </a:bodyPr>
          <a:lstStyle/>
          <a:p>
            <a:pPr algn="ctr"/>
            <a:r>
              <a:rPr lang="en-US" sz="2400" dirty="0">
                <a:solidFill>
                  <a:schemeClr val="tx1"/>
                </a:solidFill>
              </a:rPr>
              <a:t>Today is Wednesday</a:t>
            </a:r>
          </a:p>
          <a:p>
            <a:pPr marL="0" lvl="1" algn="just"/>
            <a:r>
              <a:rPr lang="en-US" sz="1000" b="0" i="0" dirty="0">
                <a:solidFill>
                  <a:srgbClr val="7B8898"/>
                </a:solidFill>
                <a:effectLst/>
                <a:latin typeface="Mercury SSm A"/>
              </a:rPr>
              <a:t>Lorem ipsum dolor sit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consectetur</a:t>
            </a:r>
            <a:r>
              <a:rPr lang="en-US" sz="1000" b="0" i="0" dirty="0">
                <a:solidFill>
                  <a:srgbClr val="7B8898"/>
                </a:solidFill>
                <a:effectLst/>
                <a:latin typeface="Mercury SSm A"/>
              </a:rPr>
              <a:t> </a:t>
            </a:r>
            <a:r>
              <a:rPr lang="en-US" sz="1000" b="0" i="0" dirty="0" err="1">
                <a:solidFill>
                  <a:srgbClr val="7B8898"/>
                </a:solidFill>
                <a:effectLst/>
                <a:latin typeface="Mercury SSm A"/>
              </a:rPr>
              <a:t>adipiscing</a:t>
            </a:r>
            <a:r>
              <a:rPr lang="en-US" sz="1000" b="0" i="0" dirty="0">
                <a:solidFill>
                  <a:srgbClr val="7B8898"/>
                </a:solidFill>
                <a:effectLst/>
                <a:latin typeface="Mercury SSm A"/>
              </a:rPr>
              <a:t> </a:t>
            </a:r>
            <a:r>
              <a:rPr lang="en-US" sz="1000" b="0" i="0" dirty="0" err="1">
                <a:solidFill>
                  <a:srgbClr val="7B8898"/>
                </a:solidFill>
                <a:effectLst/>
                <a:latin typeface="Mercury SSm A"/>
              </a:rPr>
              <a:t>elit</a:t>
            </a:r>
            <a:r>
              <a:rPr lang="en-US" sz="1000" b="0" i="0" dirty="0">
                <a:solidFill>
                  <a:srgbClr val="7B8898"/>
                </a:solidFill>
                <a:effectLst/>
                <a:latin typeface="Mercury SSm A"/>
              </a:rPr>
              <a:t>, sed do </a:t>
            </a:r>
            <a:r>
              <a:rPr lang="en-US" sz="1000" b="0" i="0" dirty="0" err="1">
                <a:solidFill>
                  <a:srgbClr val="7B8898"/>
                </a:solidFill>
                <a:effectLst/>
                <a:latin typeface="Mercury SSm A"/>
              </a:rPr>
              <a:t>eiusmod</a:t>
            </a:r>
            <a:r>
              <a:rPr lang="en-US" sz="1000" b="0" i="0" dirty="0">
                <a:solidFill>
                  <a:srgbClr val="7B8898"/>
                </a:solidFill>
                <a:effectLst/>
                <a:latin typeface="Mercury SSm A"/>
              </a:rPr>
              <a:t> </a:t>
            </a:r>
            <a:r>
              <a:rPr lang="en-US" sz="1000" b="0" i="0" dirty="0" err="1">
                <a:solidFill>
                  <a:srgbClr val="7B8898"/>
                </a:solidFill>
                <a:effectLst/>
                <a:latin typeface="Mercury SSm A"/>
              </a:rPr>
              <a:t>tempor</a:t>
            </a:r>
            <a:r>
              <a:rPr lang="en-US" sz="1000" b="0" i="0" dirty="0">
                <a:solidFill>
                  <a:srgbClr val="7B8898"/>
                </a:solidFill>
                <a:effectLst/>
                <a:latin typeface="Mercury SSm A"/>
              </a:rPr>
              <a:t> </a:t>
            </a:r>
            <a:r>
              <a:rPr lang="en-US" sz="1000" b="0" i="0" dirty="0" err="1">
                <a:solidFill>
                  <a:srgbClr val="7B8898"/>
                </a:solidFill>
                <a:effectLst/>
                <a:latin typeface="Mercury SSm A"/>
              </a:rPr>
              <a:t>incididunt</a:t>
            </a:r>
            <a:r>
              <a:rPr lang="en-US" sz="1000" b="0" i="0" dirty="0">
                <a:solidFill>
                  <a:srgbClr val="7B8898"/>
                </a:solidFill>
                <a:effectLst/>
                <a:latin typeface="Mercury SSm A"/>
              </a:rPr>
              <a:t> </a:t>
            </a:r>
            <a:r>
              <a:rPr lang="en-US" sz="1000" b="0" i="0" dirty="0" err="1">
                <a:solidFill>
                  <a:srgbClr val="7B8898"/>
                </a:solidFill>
                <a:effectLst/>
                <a:latin typeface="Mercury SSm A"/>
              </a:rPr>
              <a:t>ut</a:t>
            </a:r>
            <a:r>
              <a:rPr lang="en-US" sz="1000" b="0" i="0" dirty="0">
                <a:solidFill>
                  <a:srgbClr val="7B8898"/>
                </a:solidFill>
                <a:effectLst/>
                <a:latin typeface="Mercury SSm A"/>
              </a:rPr>
              <a:t> labore et dolore magna </a:t>
            </a:r>
            <a:r>
              <a:rPr lang="en-US" sz="1000" b="0" i="0" dirty="0" err="1">
                <a:solidFill>
                  <a:srgbClr val="7B8898"/>
                </a:solidFill>
                <a:effectLst/>
                <a:latin typeface="Mercury SSm A"/>
              </a:rPr>
              <a:t>aliqua</a:t>
            </a:r>
            <a:r>
              <a:rPr lang="en-US" sz="1000" b="0" i="0" dirty="0">
                <a:solidFill>
                  <a:srgbClr val="7B8898"/>
                </a:solidFill>
                <a:effectLst/>
                <a:latin typeface="Mercury SSm A"/>
              </a:rPr>
              <a:t>. Cursus </a:t>
            </a:r>
            <a:r>
              <a:rPr lang="en-US" sz="1000" b="0" i="0" dirty="0" err="1">
                <a:solidFill>
                  <a:srgbClr val="7B8898"/>
                </a:solidFill>
                <a:effectLst/>
                <a:latin typeface="Mercury SSm A"/>
              </a:rPr>
              <a:t>metus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eleifend</a:t>
            </a:r>
            <a:r>
              <a:rPr lang="en-US" sz="1000" b="0" i="0" dirty="0">
                <a:solidFill>
                  <a:srgbClr val="7B8898"/>
                </a:solidFill>
                <a:effectLst/>
                <a:latin typeface="Mercury SSm A"/>
              </a:rPr>
              <a:t> mi in </a:t>
            </a:r>
            <a:r>
              <a:rPr lang="en-US" sz="1000" b="0" i="0" dirty="0" err="1">
                <a:solidFill>
                  <a:srgbClr val="7B8898"/>
                </a:solidFill>
                <a:effectLst/>
                <a:latin typeface="Mercury SSm A"/>
              </a:rPr>
              <a:t>nulla</a:t>
            </a:r>
            <a:r>
              <a:rPr lang="en-US" sz="1000" b="0" i="0" dirty="0">
                <a:solidFill>
                  <a:srgbClr val="7B8898"/>
                </a:solidFill>
                <a:effectLst/>
                <a:latin typeface="Mercury SSm A"/>
              </a:rPr>
              <a:t> </a:t>
            </a:r>
            <a:r>
              <a:rPr lang="en-US" sz="1000" b="0" i="0" dirty="0" err="1">
                <a:solidFill>
                  <a:srgbClr val="7B8898"/>
                </a:solidFill>
                <a:effectLst/>
                <a:latin typeface="Mercury SSm A"/>
              </a:rPr>
              <a:t>posuere</a:t>
            </a:r>
            <a:r>
              <a:rPr lang="en-US" sz="1000" b="0" i="0" dirty="0">
                <a:solidFill>
                  <a:srgbClr val="7B8898"/>
                </a:solidFill>
                <a:effectLst/>
                <a:latin typeface="Mercury SSm A"/>
              </a:rPr>
              <a:t> </a:t>
            </a:r>
            <a:r>
              <a:rPr lang="en-US" sz="1000" b="0" i="0" dirty="0" err="1">
                <a:solidFill>
                  <a:srgbClr val="7B8898"/>
                </a:solidFill>
                <a:effectLst/>
                <a:latin typeface="Mercury SSm A"/>
              </a:rPr>
              <a:t>sollicitudin</a:t>
            </a:r>
            <a:r>
              <a:rPr lang="en-US" sz="1000" b="0" i="0" dirty="0">
                <a:solidFill>
                  <a:srgbClr val="7B8898"/>
                </a:solidFill>
                <a:effectLst/>
                <a:latin typeface="Mercury SSm A"/>
              </a:rPr>
              <a:t>. </a:t>
            </a:r>
            <a:r>
              <a:rPr lang="en-US" sz="1000" b="0" i="0" dirty="0" err="1">
                <a:solidFill>
                  <a:srgbClr val="7B8898"/>
                </a:solidFill>
                <a:effectLst/>
                <a:latin typeface="Mercury SSm A"/>
              </a:rPr>
              <a:t>Vivamus</a:t>
            </a:r>
            <a:r>
              <a:rPr lang="en-US" sz="1000" b="0" i="0" dirty="0">
                <a:solidFill>
                  <a:srgbClr val="7B8898"/>
                </a:solidFill>
                <a:effectLst/>
                <a:latin typeface="Mercury SSm A"/>
              </a:rPr>
              <a:t> at </a:t>
            </a:r>
            <a:r>
              <a:rPr lang="en-US" sz="1000" b="0" i="0" dirty="0" err="1">
                <a:solidFill>
                  <a:srgbClr val="7B8898"/>
                </a:solidFill>
                <a:effectLst/>
                <a:latin typeface="Mercury SSm A"/>
              </a:rPr>
              <a:t>augue</a:t>
            </a:r>
            <a:r>
              <a:rPr lang="en-US" sz="1000" b="0" i="0" dirty="0">
                <a:solidFill>
                  <a:srgbClr val="7B8898"/>
                </a:solidFill>
                <a:effectLst/>
                <a:latin typeface="Mercury SSm A"/>
              </a:rPr>
              <a:t> </a:t>
            </a:r>
            <a:r>
              <a:rPr lang="en-US" sz="1000" b="0" i="0" dirty="0" err="1">
                <a:solidFill>
                  <a:srgbClr val="7B8898"/>
                </a:solidFill>
                <a:effectLst/>
                <a:latin typeface="Mercury SSm A"/>
              </a:rPr>
              <a:t>eget</a:t>
            </a:r>
            <a:r>
              <a:rPr lang="en-US" sz="1000" b="0" i="0" dirty="0">
                <a:solidFill>
                  <a:srgbClr val="7B8898"/>
                </a:solidFill>
                <a:effectLst/>
                <a:latin typeface="Mercury SSm A"/>
              </a:rPr>
              <a:t> </a:t>
            </a:r>
            <a:r>
              <a:rPr lang="en-US" sz="1000" b="0" i="0" dirty="0" err="1">
                <a:solidFill>
                  <a:srgbClr val="7B8898"/>
                </a:solidFill>
                <a:effectLst/>
                <a:latin typeface="Mercury SSm A"/>
              </a:rPr>
              <a:t>arcu</a:t>
            </a:r>
            <a:r>
              <a:rPr lang="en-US" sz="1000" b="0" i="0" dirty="0">
                <a:solidFill>
                  <a:srgbClr val="7B8898"/>
                </a:solidFill>
                <a:effectLst/>
                <a:latin typeface="Mercury SSm A"/>
              </a:rPr>
              <a:t> dictum </a:t>
            </a:r>
            <a:r>
              <a:rPr lang="en-US" sz="1000" b="0" i="0" dirty="0" err="1">
                <a:solidFill>
                  <a:srgbClr val="7B8898"/>
                </a:solidFill>
                <a:effectLst/>
                <a:latin typeface="Mercury SSm A"/>
              </a:rPr>
              <a:t>varius</a:t>
            </a:r>
            <a:r>
              <a:rPr lang="en-US" sz="1000" b="0" i="0" dirty="0">
                <a:solidFill>
                  <a:srgbClr val="7B8898"/>
                </a:solidFill>
                <a:effectLst/>
                <a:latin typeface="Mercury SSm A"/>
              </a:rPr>
              <a:t>. </a:t>
            </a:r>
            <a:r>
              <a:rPr lang="en-US" sz="1000" b="0" i="0" dirty="0" err="1">
                <a:solidFill>
                  <a:srgbClr val="7B8898"/>
                </a:solidFill>
                <a:effectLst/>
                <a:latin typeface="Mercury SSm A"/>
              </a:rPr>
              <a:t>Pellentesque</a:t>
            </a:r>
            <a:r>
              <a:rPr lang="en-US" sz="1000" b="0" i="0" dirty="0">
                <a:solidFill>
                  <a:srgbClr val="7B8898"/>
                </a:solidFill>
                <a:effectLst/>
                <a:latin typeface="Mercury SSm A"/>
              </a:rPr>
              <a:t> habitant </a:t>
            </a:r>
            <a:r>
              <a:rPr lang="en-US" sz="1000" b="0" i="0" dirty="0" err="1">
                <a:solidFill>
                  <a:srgbClr val="7B8898"/>
                </a:solidFill>
                <a:effectLst/>
                <a:latin typeface="Mercury SSm A"/>
              </a:rPr>
              <a:t>morbi</a:t>
            </a:r>
            <a:r>
              <a:rPr lang="en-US" sz="1000" b="0" i="0" dirty="0">
                <a:solidFill>
                  <a:srgbClr val="7B8898"/>
                </a:solidFill>
                <a:effectLst/>
                <a:latin typeface="Mercury SSm A"/>
              </a:rPr>
              <a:t> </a:t>
            </a:r>
            <a:r>
              <a:rPr lang="en-US" sz="1000" b="0" i="0" dirty="0" err="1">
                <a:solidFill>
                  <a:srgbClr val="7B8898"/>
                </a:solidFill>
                <a:effectLst/>
                <a:latin typeface="Mercury SSm A"/>
              </a:rPr>
              <a:t>tristique</a:t>
            </a:r>
            <a:r>
              <a:rPr lang="en-US" sz="1000" b="0" i="0" dirty="0">
                <a:solidFill>
                  <a:srgbClr val="7B8898"/>
                </a:solidFill>
                <a:effectLst/>
                <a:latin typeface="Mercury SSm A"/>
              </a:rPr>
              <a:t> </a:t>
            </a:r>
            <a:r>
              <a:rPr lang="en-US" sz="1000" b="0" i="0" dirty="0" err="1">
                <a:solidFill>
                  <a:srgbClr val="7B8898"/>
                </a:solidFill>
                <a:effectLst/>
                <a:latin typeface="Mercury SSm A"/>
              </a:rPr>
              <a:t>senectus</a:t>
            </a:r>
            <a:r>
              <a:rPr lang="en-US" sz="1000" b="0" i="0" dirty="0">
                <a:solidFill>
                  <a:srgbClr val="7B8898"/>
                </a:solidFill>
                <a:effectLst/>
                <a:latin typeface="Mercury SSm A"/>
              </a:rPr>
              <a:t> et </a:t>
            </a:r>
            <a:r>
              <a:rPr lang="en-US" sz="1000" b="0" i="0" dirty="0" err="1">
                <a:solidFill>
                  <a:srgbClr val="7B8898"/>
                </a:solidFill>
                <a:effectLst/>
                <a:latin typeface="Mercury SSm A"/>
              </a:rPr>
              <a:t>netus</a:t>
            </a:r>
            <a:r>
              <a:rPr lang="en-US" sz="1000" b="0" i="0" dirty="0">
                <a:solidFill>
                  <a:srgbClr val="7B8898"/>
                </a:solidFill>
                <a:effectLst/>
                <a:latin typeface="Mercury SSm A"/>
              </a:rPr>
              <a:t>. </a:t>
            </a:r>
            <a:r>
              <a:rPr lang="en-US" sz="1000" b="0" i="0" dirty="0" err="1">
                <a:solidFill>
                  <a:srgbClr val="7B8898"/>
                </a:solidFill>
                <a:effectLst/>
                <a:latin typeface="Mercury SSm A"/>
              </a:rPr>
              <a:t>Turpis</a:t>
            </a:r>
            <a:r>
              <a:rPr lang="en-US" sz="1000" b="0" i="0" dirty="0">
                <a:solidFill>
                  <a:srgbClr val="7B8898"/>
                </a:solidFill>
                <a:effectLst/>
                <a:latin typeface="Mercury SSm A"/>
              </a:rPr>
              <a:t>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pretium</a:t>
            </a:r>
            <a:r>
              <a:rPr lang="en-US" sz="1000" b="0" i="0" dirty="0">
                <a:solidFill>
                  <a:srgbClr val="7B8898"/>
                </a:solidFill>
                <a:effectLst/>
                <a:latin typeface="Mercury SSm A"/>
              </a:rPr>
              <a:t> </a:t>
            </a:r>
            <a:r>
              <a:rPr lang="en-US" sz="1000" b="0" i="0" dirty="0" err="1">
                <a:solidFill>
                  <a:srgbClr val="7B8898"/>
                </a:solidFill>
                <a:effectLst/>
                <a:latin typeface="Mercury SSm A"/>
              </a:rPr>
              <a:t>aenean</a:t>
            </a:r>
            <a:r>
              <a:rPr lang="en-US" sz="1000" b="0" i="0" dirty="0">
                <a:solidFill>
                  <a:srgbClr val="7B8898"/>
                </a:solidFill>
                <a:effectLst/>
                <a:latin typeface="Mercury SSm A"/>
              </a:rPr>
              <a:t> pharetra magna ac </a:t>
            </a:r>
            <a:r>
              <a:rPr lang="en-US" sz="1000" b="0" i="0" dirty="0" err="1">
                <a:solidFill>
                  <a:srgbClr val="7B8898"/>
                </a:solidFill>
                <a:effectLst/>
                <a:latin typeface="Mercury SSm A"/>
              </a:rPr>
              <a:t>placerat</a:t>
            </a:r>
            <a:r>
              <a:rPr lang="en-US" sz="1000" b="0" i="0" dirty="0">
                <a:solidFill>
                  <a:srgbClr val="7B8898"/>
                </a:solidFill>
                <a:effectLst/>
                <a:latin typeface="Mercury SSm A"/>
              </a:rPr>
              <a:t> vestibulum. Tempus </a:t>
            </a:r>
            <a:r>
              <a:rPr lang="en-US" sz="1000" b="0" i="0" dirty="0" err="1">
                <a:solidFill>
                  <a:srgbClr val="7B8898"/>
                </a:solidFill>
                <a:effectLst/>
                <a:latin typeface="Mercury SSm A"/>
              </a:rPr>
              <a:t>iaculis</a:t>
            </a:r>
            <a:r>
              <a:rPr lang="en-US" sz="1000" b="0" i="0" dirty="0">
                <a:solidFill>
                  <a:srgbClr val="7B8898"/>
                </a:solidFill>
                <a:effectLst/>
                <a:latin typeface="Mercury SSm A"/>
              </a:rPr>
              <a:t> </a:t>
            </a:r>
            <a:r>
              <a:rPr lang="en-US" sz="1000" b="0" i="0" dirty="0" err="1">
                <a:solidFill>
                  <a:srgbClr val="7B8898"/>
                </a:solidFill>
                <a:effectLst/>
                <a:latin typeface="Mercury SSm A"/>
              </a:rPr>
              <a:t>urna</a:t>
            </a:r>
            <a:r>
              <a:rPr lang="en-US" sz="1000" b="0" i="0" dirty="0">
                <a:solidFill>
                  <a:srgbClr val="7B8898"/>
                </a:solidFill>
                <a:effectLst/>
                <a:latin typeface="Mercury SSm A"/>
              </a:rPr>
              <a:t> id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lacus</a:t>
            </a:r>
            <a:r>
              <a:rPr lang="en-US" sz="1000" b="0" i="0" dirty="0">
                <a:solidFill>
                  <a:srgbClr val="7B8898"/>
                </a:solidFill>
                <a:effectLst/>
                <a:latin typeface="Mercury SSm A"/>
              </a:rPr>
              <a:t>. </a:t>
            </a:r>
            <a:r>
              <a:rPr lang="en-US" sz="1000" b="0" i="0" dirty="0" err="1">
                <a:solidFill>
                  <a:srgbClr val="7B8898"/>
                </a:solidFill>
                <a:effectLst/>
                <a:latin typeface="Mercury SSm A"/>
              </a:rPr>
              <a:t>Blandit</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etiam</a:t>
            </a:r>
            <a:r>
              <a:rPr lang="en-US" sz="1000" b="0" i="0" dirty="0">
                <a:solidFill>
                  <a:srgbClr val="7B8898"/>
                </a:solidFill>
                <a:effectLst/>
                <a:latin typeface="Mercury SSm A"/>
              </a:rPr>
              <a:t> </a:t>
            </a:r>
            <a:r>
              <a:rPr lang="en-US" sz="1000" b="0" i="0" dirty="0" err="1">
                <a:solidFill>
                  <a:srgbClr val="7B8898"/>
                </a:solidFill>
                <a:effectLst/>
                <a:latin typeface="Mercury SSm A"/>
              </a:rPr>
              <a:t>erat</a:t>
            </a:r>
            <a:r>
              <a:rPr lang="en-US" sz="1000" b="0" i="0" dirty="0">
                <a:solidFill>
                  <a:srgbClr val="7B8898"/>
                </a:solidFill>
                <a:effectLst/>
                <a:latin typeface="Mercury SSm A"/>
              </a:rPr>
              <a:t> </a:t>
            </a:r>
            <a:r>
              <a:rPr lang="en-US" sz="1000" b="0" i="0" dirty="0" err="1">
                <a:solidFill>
                  <a:srgbClr val="7B8898"/>
                </a:solidFill>
                <a:effectLst/>
                <a:latin typeface="Mercury SSm A"/>
              </a:rPr>
              <a:t>velit</a:t>
            </a:r>
            <a:r>
              <a:rPr lang="en-US" sz="1000" b="0" i="0" dirty="0">
                <a:solidFill>
                  <a:srgbClr val="7B8898"/>
                </a:solidFill>
                <a:effectLst/>
                <a:latin typeface="Mercury SSm A"/>
              </a:rPr>
              <a:t> </a:t>
            </a:r>
            <a:r>
              <a:rPr lang="en-US" sz="1000" b="0" i="0" dirty="0" err="1">
                <a:solidFill>
                  <a:srgbClr val="7B8898"/>
                </a:solidFill>
                <a:effectLst/>
                <a:latin typeface="Mercury SSm A"/>
              </a:rPr>
              <a:t>scelerisque</a:t>
            </a:r>
            <a:r>
              <a:rPr lang="en-US" sz="1000" b="0" i="0" dirty="0">
                <a:solidFill>
                  <a:srgbClr val="7B8898"/>
                </a:solidFill>
                <a:effectLst/>
                <a:latin typeface="Mercury SSm A"/>
              </a:rPr>
              <a:t> in. </a:t>
            </a:r>
            <a:r>
              <a:rPr lang="en-US" sz="1000" b="0" i="0" dirty="0" err="1">
                <a:solidFill>
                  <a:srgbClr val="7B8898"/>
                </a:solidFill>
                <a:effectLst/>
                <a:latin typeface="Mercury SSm A"/>
              </a:rPr>
              <a:t>Urna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id cursus </a:t>
            </a:r>
            <a:r>
              <a:rPr lang="en-US" sz="1000" b="0" i="0" dirty="0" err="1">
                <a:solidFill>
                  <a:srgbClr val="7B8898"/>
                </a:solidFill>
                <a:effectLst/>
                <a:latin typeface="Mercury SSm A"/>
              </a:rPr>
              <a:t>metus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eleifend</a:t>
            </a:r>
            <a:r>
              <a:rPr lang="en-US" sz="1000" b="0" i="0" dirty="0">
                <a:solidFill>
                  <a:srgbClr val="7B8898"/>
                </a:solidFill>
                <a:effectLst/>
                <a:latin typeface="Mercury SSm A"/>
              </a:rPr>
              <a:t> mi in </a:t>
            </a:r>
            <a:r>
              <a:rPr lang="en-US" sz="1000" b="0" i="0" dirty="0" err="1">
                <a:solidFill>
                  <a:srgbClr val="7B8898"/>
                </a:solidFill>
                <a:effectLst/>
                <a:latin typeface="Mercury SSm A"/>
              </a:rPr>
              <a:t>nulla</a:t>
            </a:r>
            <a:r>
              <a:rPr lang="en-US" sz="1000" b="0" i="0" dirty="0">
                <a:solidFill>
                  <a:srgbClr val="7B8898"/>
                </a:solidFill>
                <a:effectLst/>
                <a:latin typeface="Mercury SSm A"/>
              </a:rPr>
              <a:t>. Dolor sit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consectetur</a:t>
            </a:r>
            <a:r>
              <a:rPr lang="en-US" sz="1000" b="0" i="0" dirty="0">
                <a:solidFill>
                  <a:srgbClr val="7B8898"/>
                </a:solidFill>
                <a:effectLst/>
                <a:latin typeface="Mercury SSm A"/>
              </a:rPr>
              <a:t> </a:t>
            </a:r>
            <a:r>
              <a:rPr lang="en-US" sz="1000" b="0" i="0" dirty="0" err="1">
                <a:solidFill>
                  <a:srgbClr val="7B8898"/>
                </a:solidFill>
                <a:effectLst/>
                <a:latin typeface="Mercury SSm A"/>
              </a:rPr>
              <a:t>adipiscing</a:t>
            </a:r>
            <a:r>
              <a:rPr lang="en-US" sz="1000" b="0" i="0" dirty="0">
                <a:solidFill>
                  <a:srgbClr val="7B8898"/>
                </a:solidFill>
                <a:effectLst/>
                <a:latin typeface="Mercury SSm A"/>
              </a:rPr>
              <a:t> </a:t>
            </a:r>
            <a:r>
              <a:rPr lang="en-US" sz="1000" b="0" i="0" dirty="0" err="1">
                <a:solidFill>
                  <a:srgbClr val="7B8898"/>
                </a:solidFill>
                <a:effectLst/>
                <a:latin typeface="Mercury SSm A"/>
              </a:rPr>
              <a:t>elit</a:t>
            </a:r>
            <a:r>
              <a:rPr lang="en-US" sz="1000" b="0" i="0" dirty="0">
                <a:solidFill>
                  <a:srgbClr val="7B8898"/>
                </a:solidFill>
                <a:effectLst/>
                <a:latin typeface="Mercury SSm A"/>
              </a:rPr>
              <a:t> </a:t>
            </a:r>
            <a:r>
              <a:rPr lang="en-US" sz="1000" b="0" i="0" dirty="0" err="1">
                <a:solidFill>
                  <a:srgbClr val="7B8898"/>
                </a:solidFill>
                <a:effectLst/>
                <a:latin typeface="Mercury SSm A"/>
              </a:rPr>
              <a:t>ut</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purus</a:t>
            </a:r>
            <a:r>
              <a:rPr lang="en-US" sz="1000" b="0" i="0" dirty="0">
                <a:solidFill>
                  <a:srgbClr val="7B8898"/>
                </a:solidFill>
                <a:effectLst/>
                <a:latin typeface="Mercury SSm A"/>
              </a:rPr>
              <a:t>. Mattis </a:t>
            </a:r>
            <a:r>
              <a:rPr lang="en-US" sz="1000" b="0" i="0" dirty="0" err="1">
                <a:solidFill>
                  <a:srgbClr val="7B8898"/>
                </a:solidFill>
                <a:effectLst/>
                <a:latin typeface="Mercury SSm A"/>
              </a:rPr>
              <a:t>rhoncus</a:t>
            </a:r>
            <a:r>
              <a:rPr lang="en-US" sz="1000" b="0" i="0" dirty="0">
                <a:solidFill>
                  <a:srgbClr val="7B8898"/>
                </a:solidFill>
                <a:effectLst/>
                <a:latin typeface="Mercury SSm A"/>
              </a:rPr>
              <a:t> </a:t>
            </a:r>
            <a:r>
              <a:rPr lang="en-US" sz="1000" b="0" i="0" dirty="0" err="1">
                <a:solidFill>
                  <a:srgbClr val="7B8898"/>
                </a:solidFill>
                <a:effectLst/>
                <a:latin typeface="Mercury SSm A"/>
              </a:rPr>
              <a:t>urna</a:t>
            </a:r>
            <a:r>
              <a:rPr lang="en-US" sz="1000" b="0" i="0" dirty="0">
                <a:solidFill>
                  <a:srgbClr val="7B8898"/>
                </a:solidFill>
                <a:effectLst/>
                <a:latin typeface="Mercury SSm A"/>
              </a:rPr>
              <a:t> </a:t>
            </a:r>
            <a:r>
              <a:rPr lang="en-US" sz="1000" b="0" i="0" dirty="0" err="1">
                <a:solidFill>
                  <a:srgbClr val="7B8898"/>
                </a:solidFill>
                <a:effectLst/>
                <a:latin typeface="Mercury SSm A"/>
              </a:rPr>
              <a:t>neque</a:t>
            </a:r>
            <a:r>
              <a:rPr lang="en-US" sz="1000" b="0" i="0" dirty="0">
                <a:solidFill>
                  <a:srgbClr val="7B8898"/>
                </a:solidFill>
                <a:effectLst/>
                <a:latin typeface="Mercury SSm A"/>
              </a:rPr>
              <a:t> </a:t>
            </a:r>
            <a:r>
              <a:rPr lang="en-US" sz="1000" b="0" i="0" dirty="0" err="1">
                <a:solidFill>
                  <a:srgbClr val="7B8898"/>
                </a:solidFill>
                <a:effectLst/>
                <a:latin typeface="Mercury SSm A"/>
              </a:rPr>
              <a:t>viverra</a:t>
            </a:r>
            <a:r>
              <a:rPr lang="en-US" sz="1000" b="0" i="0" dirty="0">
                <a:solidFill>
                  <a:srgbClr val="7B8898"/>
                </a:solidFill>
                <a:effectLst/>
                <a:latin typeface="Mercury SSm A"/>
              </a:rPr>
              <a:t>.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sed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egestas</a:t>
            </a:r>
            <a:r>
              <a:rPr lang="en-US" sz="1000" b="0" i="0" dirty="0">
                <a:solidFill>
                  <a:srgbClr val="7B8898"/>
                </a:solidFill>
                <a:effectLst/>
                <a:latin typeface="Mercury SSm A"/>
              </a:rPr>
              <a:t> </a:t>
            </a:r>
            <a:r>
              <a:rPr lang="en-US" sz="1000" b="0" i="0" dirty="0" err="1">
                <a:solidFill>
                  <a:srgbClr val="7B8898"/>
                </a:solidFill>
                <a:effectLst/>
                <a:latin typeface="Mercury SSm A"/>
              </a:rPr>
              <a:t>fringilla</a:t>
            </a:r>
            <a:r>
              <a:rPr lang="en-US" sz="1000" b="0" i="0" dirty="0">
                <a:solidFill>
                  <a:srgbClr val="7B8898"/>
                </a:solidFill>
                <a:effectLst/>
                <a:latin typeface="Mercury SSm A"/>
              </a:rPr>
              <a:t> </a:t>
            </a:r>
            <a:r>
              <a:rPr lang="en-US" sz="1000" b="0" i="0" dirty="0" err="1">
                <a:solidFill>
                  <a:srgbClr val="7B8898"/>
                </a:solidFill>
                <a:effectLst/>
                <a:latin typeface="Mercury SSm A"/>
              </a:rPr>
              <a:t>phasellus</a:t>
            </a:r>
            <a:r>
              <a:rPr lang="en-US" sz="1000" b="0" i="0" dirty="0">
                <a:solidFill>
                  <a:srgbClr val="7B8898"/>
                </a:solidFill>
                <a:effectLst/>
                <a:latin typeface="Mercury SSm A"/>
              </a:rPr>
              <a:t>. Vitae </a:t>
            </a:r>
            <a:r>
              <a:rPr lang="en-US" sz="1000" b="0" i="0" dirty="0" err="1">
                <a:solidFill>
                  <a:srgbClr val="7B8898"/>
                </a:solidFill>
                <a:effectLst/>
                <a:latin typeface="Mercury SSm A"/>
              </a:rPr>
              <a:t>ultricies</a:t>
            </a:r>
            <a:r>
              <a:rPr lang="en-US" sz="1000" b="0" i="0" dirty="0">
                <a:solidFill>
                  <a:srgbClr val="7B8898"/>
                </a:solidFill>
                <a:effectLst/>
                <a:latin typeface="Mercury SSm A"/>
              </a:rPr>
              <a:t> </a:t>
            </a:r>
            <a:r>
              <a:rPr lang="en-US" sz="1000" b="0" i="0" dirty="0" err="1">
                <a:solidFill>
                  <a:srgbClr val="7B8898"/>
                </a:solidFill>
                <a:effectLst/>
                <a:latin typeface="Mercury SSm A"/>
              </a:rPr>
              <a:t>leo</a:t>
            </a:r>
            <a:r>
              <a:rPr lang="en-US" sz="1000" b="0" i="0" dirty="0">
                <a:solidFill>
                  <a:srgbClr val="7B8898"/>
                </a:solidFill>
                <a:effectLst/>
                <a:latin typeface="Mercury SSm A"/>
              </a:rPr>
              <a:t> integer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vel </a:t>
            </a:r>
            <a:r>
              <a:rPr lang="en-US" sz="1000" b="0" i="0" dirty="0" err="1">
                <a:solidFill>
                  <a:srgbClr val="7B8898"/>
                </a:solidFill>
                <a:effectLst/>
                <a:latin typeface="Mercury SSm A"/>
              </a:rPr>
              <a:t>risus</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a:t>
            </a:r>
            <a:r>
              <a:rPr lang="en-US" sz="1000" b="0" i="0" dirty="0" err="1">
                <a:solidFill>
                  <a:srgbClr val="7B8898"/>
                </a:solidFill>
                <a:effectLst/>
                <a:latin typeface="Mercury SSm A"/>
              </a:rPr>
              <a:t>Pellentesque</a:t>
            </a:r>
            <a:r>
              <a:rPr lang="en-US" sz="1000" b="0" i="0" dirty="0">
                <a:solidFill>
                  <a:srgbClr val="7B8898"/>
                </a:solidFill>
                <a:effectLst/>
                <a:latin typeface="Mercury SSm A"/>
              </a:rPr>
              <a:t> diam </a:t>
            </a:r>
            <a:r>
              <a:rPr lang="en-US" sz="1000" b="0" i="0" dirty="0" err="1">
                <a:solidFill>
                  <a:srgbClr val="7B8898"/>
                </a:solidFill>
                <a:effectLst/>
                <a:latin typeface="Mercury SSm A"/>
              </a:rPr>
              <a:t>volutpat</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sed. Eu </a:t>
            </a:r>
            <a:r>
              <a:rPr lang="en-US" sz="1000" b="0" i="0" dirty="0" err="1">
                <a:solidFill>
                  <a:srgbClr val="7B8898"/>
                </a:solidFill>
                <a:effectLst/>
                <a:latin typeface="Mercury SSm A"/>
              </a:rPr>
              <a:t>tincidunt</a:t>
            </a:r>
            <a:r>
              <a:rPr lang="en-US" sz="1000" b="0" i="0" dirty="0">
                <a:solidFill>
                  <a:srgbClr val="7B8898"/>
                </a:solidFill>
                <a:effectLst/>
                <a:latin typeface="Mercury SSm A"/>
              </a:rPr>
              <a:t> </a:t>
            </a:r>
            <a:r>
              <a:rPr lang="en-US" sz="1000" b="0" i="0" dirty="0" err="1">
                <a:solidFill>
                  <a:srgbClr val="7B8898"/>
                </a:solidFill>
                <a:effectLst/>
                <a:latin typeface="Mercury SSm A"/>
              </a:rPr>
              <a:t>tortor</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nulla</a:t>
            </a:r>
            <a:r>
              <a:rPr lang="en-US" sz="1000" b="0" i="0" dirty="0">
                <a:solidFill>
                  <a:srgbClr val="7B8898"/>
                </a:solidFill>
                <a:effectLst/>
                <a:latin typeface="Mercury SSm A"/>
              </a:rPr>
              <a:t> </a:t>
            </a:r>
            <a:r>
              <a:rPr lang="en-US" sz="1000" b="0" i="0" dirty="0" err="1">
                <a:solidFill>
                  <a:srgbClr val="7B8898"/>
                </a:solidFill>
                <a:effectLst/>
                <a:latin typeface="Mercury SSm A"/>
              </a:rPr>
              <a:t>facilisi</a:t>
            </a:r>
            <a:r>
              <a:rPr lang="en-US" sz="1000" b="0" i="0" dirty="0">
                <a:solidFill>
                  <a:srgbClr val="7B8898"/>
                </a:solidFill>
                <a:effectLst/>
                <a:latin typeface="Mercury SSm A"/>
              </a:rPr>
              <a:t> </a:t>
            </a:r>
            <a:r>
              <a:rPr lang="en-US" sz="1000" b="0" i="0" dirty="0" err="1">
                <a:solidFill>
                  <a:srgbClr val="7B8898"/>
                </a:solidFill>
                <a:effectLst/>
                <a:latin typeface="Mercury SSm A"/>
              </a:rPr>
              <a:t>cras</a:t>
            </a:r>
            <a:r>
              <a:rPr lang="en-US" sz="1000" b="0" i="0" dirty="0">
                <a:solidFill>
                  <a:srgbClr val="7B8898"/>
                </a:solidFill>
                <a:effectLst/>
                <a:latin typeface="Mercury SSm A"/>
              </a:rPr>
              <a:t>. </a:t>
            </a:r>
            <a:r>
              <a:rPr lang="en-US" sz="1000" b="0" i="0" dirty="0" err="1">
                <a:solidFill>
                  <a:srgbClr val="7B8898"/>
                </a:solidFill>
                <a:effectLst/>
                <a:latin typeface="Mercury SSm A"/>
              </a:rPr>
              <a:t>Amet</a:t>
            </a:r>
            <a:r>
              <a:rPr lang="en-US" sz="1000" b="0" i="0" dirty="0">
                <a:solidFill>
                  <a:srgbClr val="7B8898"/>
                </a:solidFill>
                <a:effectLst/>
                <a:latin typeface="Mercury SSm A"/>
              </a:rPr>
              <a:t> </a:t>
            </a:r>
            <a:r>
              <a:rPr lang="en-US" sz="1000" b="0" i="0" dirty="0" err="1">
                <a:solidFill>
                  <a:srgbClr val="7B8898"/>
                </a:solidFill>
                <a:effectLst/>
                <a:latin typeface="Mercury SSm A"/>
              </a:rPr>
              <a:t>porttitor</a:t>
            </a:r>
            <a:r>
              <a:rPr lang="en-US" sz="1000" b="0" i="0" dirty="0">
                <a:solidFill>
                  <a:srgbClr val="7B8898"/>
                </a:solidFill>
                <a:effectLst/>
                <a:latin typeface="Mercury SSm A"/>
              </a:rPr>
              <a:t> </a:t>
            </a:r>
            <a:r>
              <a:rPr lang="en-US" sz="1000" b="0" i="0" dirty="0" err="1">
                <a:solidFill>
                  <a:srgbClr val="7B8898"/>
                </a:solidFill>
                <a:effectLst/>
                <a:latin typeface="Mercury SSm A"/>
              </a:rPr>
              <a:t>eget</a:t>
            </a:r>
            <a:r>
              <a:rPr lang="en-US" sz="1000" b="0" i="0" dirty="0">
                <a:solidFill>
                  <a:srgbClr val="7B8898"/>
                </a:solidFill>
                <a:effectLst/>
                <a:latin typeface="Mercury SSm A"/>
              </a:rPr>
              <a:t> dolor </a:t>
            </a:r>
            <a:r>
              <a:rPr lang="en-US" sz="1000" b="0" i="0" dirty="0" err="1">
                <a:solidFill>
                  <a:srgbClr val="7B8898"/>
                </a:solidFill>
                <a:effectLst/>
                <a:latin typeface="Mercury SSm A"/>
              </a:rPr>
              <a:t>morbi</a:t>
            </a:r>
            <a:r>
              <a:rPr lang="en-US" sz="1000" b="0" i="0" dirty="0">
                <a:solidFill>
                  <a:srgbClr val="7B8898"/>
                </a:solidFill>
                <a:effectLst/>
                <a:latin typeface="Mercury SSm A"/>
              </a:rPr>
              <a:t> non. </a:t>
            </a:r>
            <a:r>
              <a:rPr lang="en-US" sz="1000" b="0" i="0" dirty="0" err="1">
                <a:solidFill>
                  <a:srgbClr val="7B8898"/>
                </a:solidFill>
                <a:effectLst/>
                <a:latin typeface="Mercury SSm A"/>
              </a:rPr>
              <a:t>Nec</a:t>
            </a:r>
            <a:r>
              <a:rPr lang="en-US" sz="1000" b="0" i="0" dirty="0">
                <a:solidFill>
                  <a:srgbClr val="7B8898"/>
                </a:solidFill>
                <a:effectLst/>
                <a:latin typeface="Mercury SSm A"/>
              </a:rPr>
              <a:t> </a:t>
            </a:r>
            <a:r>
              <a:rPr lang="en-US" sz="1000" b="0" i="0" dirty="0" err="1">
                <a:solidFill>
                  <a:srgbClr val="7B8898"/>
                </a:solidFill>
                <a:effectLst/>
                <a:latin typeface="Mercury SSm A"/>
              </a:rPr>
              <a:t>sagittis</a:t>
            </a:r>
            <a:r>
              <a:rPr lang="en-US" sz="1000" b="0" i="0" dirty="0">
                <a:solidFill>
                  <a:srgbClr val="7B8898"/>
                </a:solidFill>
                <a:effectLst/>
                <a:latin typeface="Mercury SSm A"/>
              </a:rPr>
              <a:t> </a:t>
            </a:r>
            <a:r>
              <a:rPr lang="en-US" sz="1000" b="0" i="0" dirty="0" err="1">
                <a:solidFill>
                  <a:srgbClr val="7B8898"/>
                </a:solidFill>
                <a:effectLst/>
                <a:latin typeface="Mercury SSm A"/>
              </a:rPr>
              <a:t>aliquam</a:t>
            </a:r>
            <a:r>
              <a:rPr lang="en-US" sz="1000" b="0" i="0" dirty="0">
                <a:solidFill>
                  <a:srgbClr val="7B8898"/>
                </a:solidFill>
                <a:effectLst/>
                <a:latin typeface="Mercury SSm A"/>
              </a:rPr>
              <a:t>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bibendum</a:t>
            </a:r>
            <a:r>
              <a:rPr lang="en-US" sz="1000" b="0" i="0" dirty="0">
                <a:solidFill>
                  <a:srgbClr val="7B8898"/>
                </a:solidFill>
                <a:effectLst/>
                <a:latin typeface="Mercury SSm A"/>
              </a:rPr>
              <a:t> </a:t>
            </a:r>
            <a:r>
              <a:rPr lang="en-US" sz="1000" b="0" i="0" dirty="0" err="1">
                <a:solidFill>
                  <a:srgbClr val="7B8898"/>
                </a:solidFill>
                <a:effectLst/>
                <a:latin typeface="Mercury SSm A"/>
              </a:rPr>
              <a:t>arcu</a:t>
            </a:r>
            <a:r>
              <a:rPr lang="en-US" sz="1000" b="0" i="0" dirty="0">
                <a:solidFill>
                  <a:srgbClr val="7B8898"/>
                </a:solidFill>
                <a:effectLst/>
                <a:latin typeface="Mercury SSm A"/>
              </a:rPr>
              <a:t>. </a:t>
            </a:r>
            <a:r>
              <a:rPr lang="en-US" sz="1000" b="0" i="0" dirty="0" err="1">
                <a:solidFill>
                  <a:srgbClr val="7B8898"/>
                </a:solidFill>
                <a:effectLst/>
                <a:latin typeface="Mercury SSm A"/>
              </a:rPr>
              <a:t>Ultricies</a:t>
            </a:r>
            <a:r>
              <a:rPr lang="en-US" sz="1000" b="0" i="0" dirty="0">
                <a:solidFill>
                  <a:srgbClr val="7B8898"/>
                </a:solidFill>
                <a:effectLst/>
                <a:latin typeface="Mercury SSm A"/>
              </a:rPr>
              <a:t> </a:t>
            </a:r>
            <a:r>
              <a:rPr lang="en-US" sz="1000" b="0" i="0" dirty="0" err="1">
                <a:solidFill>
                  <a:srgbClr val="7B8898"/>
                </a:solidFill>
                <a:effectLst/>
                <a:latin typeface="Mercury SSm A"/>
              </a:rPr>
              <a:t>leo</a:t>
            </a:r>
            <a:r>
              <a:rPr lang="en-US" sz="1000" b="0" i="0" dirty="0">
                <a:solidFill>
                  <a:srgbClr val="7B8898"/>
                </a:solidFill>
                <a:effectLst/>
                <a:latin typeface="Mercury SSm A"/>
              </a:rPr>
              <a:t> integer </a:t>
            </a:r>
            <a:r>
              <a:rPr lang="en-US" sz="1000" b="0" i="0" dirty="0" err="1">
                <a:solidFill>
                  <a:srgbClr val="7B8898"/>
                </a:solidFill>
                <a:effectLst/>
                <a:latin typeface="Mercury SSm A"/>
              </a:rPr>
              <a:t>malesuada</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vel </a:t>
            </a:r>
            <a:r>
              <a:rPr lang="en-US" sz="1000" b="0" i="0" dirty="0" err="1">
                <a:solidFill>
                  <a:srgbClr val="7B8898"/>
                </a:solidFill>
                <a:effectLst/>
                <a:latin typeface="Mercury SSm A"/>
              </a:rPr>
              <a:t>risus</a:t>
            </a:r>
            <a:r>
              <a:rPr lang="en-US" sz="1000" b="0" i="0" dirty="0">
                <a:solidFill>
                  <a:srgbClr val="7B8898"/>
                </a:solidFill>
                <a:effectLst/>
                <a:latin typeface="Mercury SSm A"/>
              </a:rPr>
              <a:t> </a:t>
            </a:r>
            <a:r>
              <a:rPr lang="en-US" sz="1000" b="0" i="0" dirty="0" err="1">
                <a:solidFill>
                  <a:srgbClr val="7B8898"/>
                </a:solidFill>
                <a:effectLst/>
                <a:latin typeface="Mercury SSm A"/>
              </a:rPr>
              <a:t>commodo</a:t>
            </a:r>
            <a:r>
              <a:rPr lang="en-US" sz="1000" b="0" i="0" dirty="0">
                <a:solidFill>
                  <a:srgbClr val="7B8898"/>
                </a:solidFill>
                <a:effectLst/>
                <a:latin typeface="Mercury SSm A"/>
              </a:rPr>
              <a:t> </a:t>
            </a:r>
            <a:r>
              <a:rPr lang="en-US" sz="1000" b="0" i="0" dirty="0" err="1">
                <a:solidFill>
                  <a:srgbClr val="7B8898"/>
                </a:solidFill>
                <a:effectLst/>
                <a:latin typeface="Mercury SSm A"/>
              </a:rPr>
              <a:t>viverra</a:t>
            </a:r>
            <a:r>
              <a:rPr lang="en-US" sz="1000" b="0" i="0" dirty="0">
                <a:solidFill>
                  <a:srgbClr val="7B8898"/>
                </a:solidFill>
                <a:effectLst/>
                <a:latin typeface="Mercury SSm A"/>
              </a:rPr>
              <a:t>. </a:t>
            </a:r>
            <a:r>
              <a:rPr lang="en-US" sz="1000" b="0" i="0" dirty="0" err="1">
                <a:solidFill>
                  <a:srgbClr val="7B8898"/>
                </a:solidFill>
                <a:effectLst/>
                <a:latin typeface="Mercury SSm A"/>
              </a:rPr>
              <a:t>Molestie</a:t>
            </a:r>
            <a:r>
              <a:rPr lang="en-US" sz="1000" b="0" i="0" dirty="0">
                <a:solidFill>
                  <a:srgbClr val="7B8898"/>
                </a:solidFill>
                <a:effectLst/>
                <a:latin typeface="Mercury SSm A"/>
              </a:rPr>
              <a:t> </a:t>
            </a:r>
            <a:r>
              <a:rPr lang="en-US" sz="1000" b="0" i="0" dirty="0" err="1">
                <a:solidFill>
                  <a:srgbClr val="7B8898"/>
                </a:solidFill>
                <a:effectLst/>
                <a:latin typeface="Mercury SSm A"/>
              </a:rPr>
              <a:t>nunc</a:t>
            </a:r>
            <a:r>
              <a:rPr lang="en-US" sz="1000" b="0" i="0" dirty="0">
                <a:solidFill>
                  <a:srgbClr val="7B8898"/>
                </a:solidFill>
                <a:effectLst/>
                <a:latin typeface="Mercury SSm A"/>
              </a:rPr>
              <a:t> non </a:t>
            </a:r>
            <a:r>
              <a:rPr lang="en-US" sz="1000" b="0" i="0" dirty="0" err="1">
                <a:solidFill>
                  <a:srgbClr val="7B8898"/>
                </a:solidFill>
                <a:effectLst/>
                <a:latin typeface="Mercury SSm A"/>
              </a:rPr>
              <a:t>blandit</a:t>
            </a:r>
            <a:r>
              <a:rPr lang="en-US" sz="1000" b="0" i="0" dirty="0">
                <a:solidFill>
                  <a:srgbClr val="7B8898"/>
                </a:solidFill>
                <a:effectLst/>
                <a:latin typeface="Mercury SSm A"/>
              </a:rPr>
              <a:t> </a:t>
            </a:r>
            <a:r>
              <a:rPr lang="en-US" sz="1000" b="0" i="0" dirty="0" err="1">
                <a:solidFill>
                  <a:srgbClr val="7B8898"/>
                </a:solidFill>
                <a:effectLst/>
                <a:latin typeface="Mercury SSm A"/>
              </a:rPr>
              <a:t>massa</a:t>
            </a:r>
            <a:r>
              <a:rPr lang="en-US" sz="1000" b="0" i="0" dirty="0">
                <a:solidFill>
                  <a:srgbClr val="7B8898"/>
                </a:solidFill>
                <a:effectLst/>
                <a:latin typeface="Mercury SSm A"/>
              </a:rPr>
              <a:t> </a:t>
            </a:r>
            <a:r>
              <a:rPr lang="en-US" sz="1000" b="0" i="0" dirty="0" err="1">
                <a:solidFill>
                  <a:srgbClr val="7B8898"/>
                </a:solidFill>
                <a:effectLst/>
                <a:latin typeface="Mercury SSm A"/>
              </a:rPr>
              <a:t>enim</a:t>
            </a:r>
            <a:r>
              <a:rPr lang="en-US" sz="1000" b="0" i="0" dirty="0">
                <a:solidFill>
                  <a:srgbClr val="7B8898"/>
                </a:solidFill>
                <a:effectLst/>
                <a:latin typeface="Mercury SSm A"/>
              </a:rPr>
              <a:t>.</a:t>
            </a:r>
            <a:endParaRPr lang="en-US" sz="2400" dirty="0"/>
          </a:p>
        </p:txBody>
      </p:sp>
    </p:spTree>
    <p:extLst>
      <p:ext uri="{BB962C8B-B14F-4D97-AF65-F5344CB8AC3E}">
        <p14:creationId xmlns:p14="http://schemas.microsoft.com/office/powerpoint/2010/main" val="2822848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315FC7-6D35-B588-BFE7-EB13F8DCAB77}"/>
              </a:ext>
            </a:extLst>
          </p:cNvPr>
          <p:cNvSpPr>
            <a:spLocks noGrp="1"/>
          </p:cNvSpPr>
          <p:nvPr>
            <p:ph type="title"/>
          </p:nvPr>
        </p:nvSpPr>
        <p:spPr>
          <a:xfrm>
            <a:off x="101602" y="343435"/>
            <a:ext cx="12903198" cy="1014670"/>
          </a:xfrm>
        </p:spPr>
        <p:txBody>
          <a:bodyPr>
            <a:noAutofit/>
          </a:bodyPr>
          <a:lstStyle/>
          <a:p>
            <a:r>
              <a:rPr lang="en-US" sz="4000" b="1" dirty="0"/>
              <a:t>Page Orientation:</a:t>
            </a:r>
            <a:r>
              <a:rPr lang="en-US" sz="4000" b="1" dirty="0">
                <a:solidFill>
                  <a:srgbClr val="185ABD"/>
                </a:solidFill>
              </a:rPr>
              <a:t> PORTRAIT TO LANDSCAPE</a:t>
            </a:r>
          </a:p>
        </p:txBody>
      </p:sp>
      <p:grpSp>
        <p:nvGrpSpPr>
          <p:cNvPr id="4" name="Group 3">
            <a:extLst>
              <a:ext uri="{FF2B5EF4-FFF2-40B4-BE49-F238E27FC236}">
                <a16:creationId xmlns:a16="http://schemas.microsoft.com/office/drawing/2014/main" id="{0D5F0FA1-C86F-1234-D9BB-ADB782E3DB81}"/>
              </a:ext>
            </a:extLst>
          </p:cNvPr>
          <p:cNvGrpSpPr/>
          <p:nvPr/>
        </p:nvGrpSpPr>
        <p:grpSpPr>
          <a:xfrm>
            <a:off x="330200" y="1169952"/>
            <a:ext cx="8763000" cy="2944837"/>
            <a:chOff x="393235" y="1272124"/>
            <a:chExt cx="8338178" cy="2585813"/>
          </a:xfrm>
        </p:grpSpPr>
        <p:pic>
          <p:nvPicPr>
            <p:cNvPr id="10" name="Picture 9">
              <a:extLst>
                <a:ext uri="{FF2B5EF4-FFF2-40B4-BE49-F238E27FC236}">
                  <a16:creationId xmlns:a16="http://schemas.microsoft.com/office/drawing/2014/main" id="{E02FB782-D06D-403C-185C-DABA79526C18}"/>
                </a:ext>
              </a:extLst>
            </p:cNvPr>
            <p:cNvPicPr>
              <a:picLocks noChangeAspect="1"/>
            </p:cNvPicPr>
            <p:nvPr/>
          </p:nvPicPr>
          <p:blipFill>
            <a:blip r:embed="rId3"/>
            <a:stretch>
              <a:fillRect/>
            </a:stretch>
          </p:blipFill>
          <p:spPr>
            <a:xfrm>
              <a:off x="393235" y="1632067"/>
              <a:ext cx="8338178" cy="2225870"/>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C9EE113D-1C1C-321F-0DA8-8463A7E865D0}"/>
                </a:ext>
              </a:extLst>
            </p:cNvPr>
            <p:cNvCxnSpPr>
              <a:cxnSpLocks/>
            </p:cNvCxnSpPr>
            <p:nvPr/>
          </p:nvCxnSpPr>
          <p:spPr>
            <a:xfrm>
              <a:off x="6203671" y="1272124"/>
              <a:ext cx="0" cy="512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FFEC1A7-8C04-9FDA-1663-57874625C5A5}"/>
              </a:ext>
            </a:extLst>
          </p:cNvPr>
          <p:cNvGrpSpPr/>
          <p:nvPr/>
        </p:nvGrpSpPr>
        <p:grpSpPr>
          <a:xfrm>
            <a:off x="9245599" y="1579870"/>
            <a:ext cx="2527081" cy="2077729"/>
            <a:chOff x="1618592" y="4219888"/>
            <a:chExt cx="1649576" cy="1356257"/>
          </a:xfrm>
        </p:grpSpPr>
        <p:pic>
          <p:nvPicPr>
            <p:cNvPr id="17" name="Picture 16">
              <a:extLst>
                <a:ext uri="{FF2B5EF4-FFF2-40B4-BE49-F238E27FC236}">
                  <a16:creationId xmlns:a16="http://schemas.microsoft.com/office/drawing/2014/main" id="{5E4110F4-F55C-E4D0-E917-0D4C67BDF68F}"/>
                </a:ext>
              </a:extLst>
            </p:cNvPr>
            <p:cNvPicPr>
              <a:picLocks noChangeAspect="1"/>
            </p:cNvPicPr>
            <p:nvPr/>
          </p:nvPicPr>
          <p:blipFill>
            <a:blip r:embed="rId4"/>
            <a:stretch>
              <a:fillRect/>
            </a:stretch>
          </p:blipFill>
          <p:spPr>
            <a:xfrm>
              <a:off x="1944990" y="4219888"/>
              <a:ext cx="1323178" cy="1356257"/>
            </a:xfrm>
            <a:prstGeom prst="rect">
              <a:avLst/>
            </a:prstGeom>
            <a:ln w="3175">
              <a:solidFill>
                <a:schemeClr val="tx1"/>
              </a:solidFill>
            </a:ln>
            <a:effectLst/>
          </p:spPr>
        </p:pic>
        <p:cxnSp>
          <p:nvCxnSpPr>
            <p:cNvPr id="13" name="Straight Arrow Connector 12">
              <a:extLst>
                <a:ext uri="{FF2B5EF4-FFF2-40B4-BE49-F238E27FC236}">
                  <a16:creationId xmlns:a16="http://schemas.microsoft.com/office/drawing/2014/main" id="{8E0731DA-1C77-26A2-A76A-6A7C27A4FCEA}"/>
                </a:ext>
              </a:extLst>
            </p:cNvPr>
            <p:cNvCxnSpPr>
              <a:cxnSpLocks/>
            </p:cNvCxnSpPr>
            <p:nvPr/>
          </p:nvCxnSpPr>
          <p:spPr>
            <a:xfrm flipV="1">
              <a:off x="1618592" y="5265930"/>
              <a:ext cx="66428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CA002C28-F24C-409B-4DB4-294668038DEF}"/>
              </a:ext>
            </a:extLst>
          </p:cNvPr>
          <p:cNvGrpSpPr/>
          <p:nvPr/>
        </p:nvGrpSpPr>
        <p:grpSpPr>
          <a:xfrm>
            <a:off x="1092200" y="4336555"/>
            <a:ext cx="2604040" cy="2239058"/>
            <a:chOff x="4455156" y="4456616"/>
            <a:chExt cx="2604040" cy="2239058"/>
          </a:xfrm>
        </p:grpSpPr>
        <p:pic>
          <p:nvPicPr>
            <p:cNvPr id="19" name="Picture 18">
              <a:extLst>
                <a:ext uri="{FF2B5EF4-FFF2-40B4-BE49-F238E27FC236}">
                  <a16:creationId xmlns:a16="http://schemas.microsoft.com/office/drawing/2014/main" id="{FB90C5AB-B2ED-42C9-A7CA-CE39CF3ABE21}"/>
                </a:ext>
              </a:extLst>
            </p:cNvPr>
            <p:cNvPicPr>
              <a:picLocks noChangeAspect="1"/>
            </p:cNvPicPr>
            <p:nvPr/>
          </p:nvPicPr>
          <p:blipFill>
            <a:blip r:embed="rId5"/>
            <a:stretch>
              <a:fillRect/>
            </a:stretch>
          </p:blipFill>
          <p:spPr>
            <a:xfrm>
              <a:off x="4455156" y="4456616"/>
              <a:ext cx="2478529" cy="2239058"/>
            </a:xfrm>
            <a:prstGeom prst="rect">
              <a:avLst/>
            </a:prstGeom>
            <a:ln w="3175">
              <a:solidFill>
                <a:schemeClr val="tx1"/>
              </a:solidFill>
            </a:ln>
            <a:effectLst/>
          </p:spPr>
        </p:pic>
        <p:cxnSp>
          <p:nvCxnSpPr>
            <p:cNvPr id="20" name="Straight Arrow Connector 19">
              <a:extLst>
                <a:ext uri="{FF2B5EF4-FFF2-40B4-BE49-F238E27FC236}">
                  <a16:creationId xmlns:a16="http://schemas.microsoft.com/office/drawing/2014/main" id="{34A26B25-3AA7-BE31-1336-63443A9229FD}"/>
                </a:ext>
              </a:extLst>
            </p:cNvPr>
            <p:cNvCxnSpPr>
              <a:cxnSpLocks/>
            </p:cNvCxnSpPr>
            <p:nvPr/>
          </p:nvCxnSpPr>
          <p:spPr>
            <a:xfrm flipH="1">
              <a:off x="6517969" y="6167873"/>
              <a:ext cx="54122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B748AAE-AB3B-FED0-4194-1821E74F55F3}"/>
              </a:ext>
            </a:extLst>
          </p:cNvPr>
          <p:cNvSpPr txBox="1"/>
          <p:nvPr/>
        </p:nvSpPr>
        <p:spPr>
          <a:xfrm>
            <a:off x="6952981" y="4932452"/>
            <a:ext cx="4863562" cy="1569660"/>
          </a:xfrm>
          <a:prstGeom prst="rect">
            <a:avLst/>
          </a:prstGeom>
          <a:solidFill>
            <a:schemeClr val="accent4"/>
          </a:solidFill>
        </p:spPr>
        <p:txBody>
          <a:bodyPr wrap="square" rtlCol="0">
            <a:spAutoFit/>
          </a:bodyPr>
          <a:lstStyle/>
          <a:p>
            <a:pPr algn="ctr"/>
            <a:r>
              <a:rPr lang="en-US" sz="3200" dirty="0"/>
              <a:t>NOTE: </a:t>
            </a:r>
          </a:p>
          <a:p>
            <a:pPr algn="ctr"/>
            <a:r>
              <a:rPr lang="en-US" sz="3200" dirty="0"/>
              <a:t>A landscape page is horizontal in orientation.</a:t>
            </a:r>
          </a:p>
        </p:txBody>
      </p:sp>
    </p:spTree>
    <p:extLst>
      <p:ext uri="{BB962C8B-B14F-4D97-AF65-F5344CB8AC3E}">
        <p14:creationId xmlns:p14="http://schemas.microsoft.com/office/powerpoint/2010/main" val="887848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315FC7-6D35-B588-BFE7-EB13F8DCAB77}"/>
              </a:ext>
            </a:extLst>
          </p:cNvPr>
          <p:cNvSpPr>
            <a:spLocks noGrp="1"/>
          </p:cNvSpPr>
          <p:nvPr>
            <p:ph type="title"/>
          </p:nvPr>
        </p:nvSpPr>
        <p:spPr>
          <a:xfrm>
            <a:off x="101602" y="343435"/>
            <a:ext cx="12903198" cy="1014670"/>
          </a:xfrm>
        </p:spPr>
        <p:txBody>
          <a:bodyPr>
            <a:noAutofit/>
          </a:bodyPr>
          <a:lstStyle/>
          <a:p>
            <a:r>
              <a:rPr lang="en-US" sz="4000" b="1" dirty="0"/>
              <a:t>Page Orientation:</a:t>
            </a:r>
            <a:r>
              <a:rPr lang="en-US" sz="4000" b="1" dirty="0">
                <a:solidFill>
                  <a:srgbClr val="185ABD"/>
                </a:solidFill>
              </a:rPr>
              <a:t> LANDSCAPE TO PORTRAIT</a:t>
            </a:r>
          </a:p>
        </p:txBody>
      </p:sp>
      <p:grpSp>
        <p:nvGrpSpPr>
          <p:cNvPr id="4" name="Group 3">
            <a:extLst>
              <a:ext uri="{FF2B5EF4-FFF2-40B4-BE49-F238E27FC236}">
                <a16:creationId xmlns:a16="http://schemas.microsoft.com/office/drawing/2014/main" id="{0D5F0FA1-C86F-1234-D9BB-ADB782E3DB81}"/>
              </a:ext>
            </a:extLst>
          </p:cNvPr>
          <p:cNvGrpSpPr/>
          <p:nvPr/>
        </p:nvGrpSpPr>
        <p:grpSpPr>
          <a:xfrm>
            <a:off x="330200" y="1169952"/>
            <a:ext cx="8763000" cy="2944837"/>
            <a:chOff x="393235" y="1272124"/>
            <a:chExt cx="8338178" cy="2585813"/>
          </a:xfrm>
        </p:grpSpPr>
        <p:pic>
          <p:nvPicPr>
            <p:cNvPr id="10" name="Picture 9">
              <a:extLst>
                <a:ext uri="{FF2B5EF4-FFF2-40B4-BE49-F238E27FC236}">
                  <a16:creationId xmlns:a16="http://schemas.microsoft.com/office/drawing/2014/main" id="{E02FB782-D06D-403C-185C-DABA79526C18}"/>
                </a:ext>
              </a:extLst>
            </p:cNvPr>
            <p:cNvPicPr>
              <a:picLocks noChangeAspect="1"/>
            </p:cNvPicPr>
            <p:nvPr/>
          </p:nvPicPr>
          <p:blipFill>
            <a:blip r:embed="rId3"/>
            <a:stretch>
              <a:fillRect/>
            </a:stretch>
          </p:blipFill>
          <p:spPr>
            <a:xfrm>
              <a:off x="393235" y="1632067"/>
              <a:ext cx="8338178" cy="2225870"/>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C9EE113D-1C1C-321F-0DA8-8463A7E865D0}"/>
                </a:ext>
              </a:extLst>
            </p:cNvPr>
            <p:cNvCxnSpPr>
              <a:cxnSpLocks/>
            </p:cNvCxnSpPr>
            <p:nvPr/>
          </p:nvCxnSpPr>
          <p:spPr>
            <a:xfrm>
              <a:off x="6203671" y="1272124"/>
              <a:ext cx="0" cy="5122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FFEC1A7-8C04-9FDA-1663-57874625C5A5}"/>
              </a:ext>
            </a:extLst>
          </p:cNvPr>
          <p:cNvGrpSpPr/>
          <p:nvPr/>
        </p:nvGrpSpPr>
        <p:grpSpPr>
          <a:xfrm>
            <a:off x="9245599" y="1579870"/>
            <a:ext cx="2527081" cy="2077729"/>
            <a:chOff x="1618592" y="4219888"/>
            <a:chExt cx="1649576" cy="1356257"/>
          </a:xfrm>
        </p:grpSpPr>
        <p:pic>
          <p:nvPicPr>
            <p:cNvPr id="17" name="Picture 16">
              <a:extLst>
                <a:ext uri="{FF2B5EF4-FFF2-40B4-BE49-F238E27FC236}">
                  <a16:creationId xmlns:a16="http://schemas.microsoft.com/office/drawing/2014/main" id="{5E4110F4-F55C-E4D0-E917-0D4C67BDF68F}"/>
                </a:ext>
              </a:extLst>
            </p:cNvPr>
            <p:cNvPicPr>
              <a:picLocks noChangeAspect="1"/>
            </p:cNvPicPr>
            <p:nvPr/>
          </p:nvPicPr>
          <p:blipFill>
            <a:blip r:embed="rId4"/>
            <a:stretch>
              <a:fillRect/>
            </a:stretch>
          </p:blipFill>
          <p:spPr>
            <a:xfrm>
              <a:off x="1944990" y="4219888"/>
              <a:ext cx="1323178" cy="1356257"/>
            </a:xfrm>
            <a:prstGeom prst="rect">
              <a:avLst/>
            </a:prstGeom>
            <a:ln w="3175">
              <a:solidFill>
                <a:schemeClr val="tx1"/>
              </a:solidFill>
            </a:ln>
            <a:effectLst/>
          </p:spPr>
        </p:pic>
        <p:cxnSp>
          <p:nvCxnSpPr>
            <p:cNvPr id="13" name="Straight Arrow Connector 12">
              <a:extLst>
                <a:ext uri="{FF2B5EF4-FFF2-40B4-BE49-F238E27FC236}">
                  <a16:creationId xmlns:a16="http://schemas.microsoft.com/office/drawing/2014/main" id="{8E0731DA-1C77-26A2-A76A-6A7C27A4FCEA}"/>
                </a:ext>
              </a:extLst>
            </p:cNvPr>
            <p:cNvCxnSpPr>
              <a:cxnSpLocks/>
            </p:cNvCxnSpPr>
            <p:nvPr/>
          </p:nvCxnSpPr>
          <p:spPr>
            <a:xfrm flipV="1">
              <a:off x="1618592" y="5265930"/>
              <a:ext cx="664289"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BB748AAE-AB3B-FED0-4194-1821E74F55F3}"/>
              </a:ext>
            </a:extLst>
          </p:cNvPr>
          <p:cNvSpPr txBox="1"/>
          <p:nvPr/>
        </p:nvSpPr>
        <p:spPr>
          <a:xfrm>
            <a:off x="6952981" y="4932452"/>
            <a:ext cx="4863562" cy="1569660"/>
          </a:xfrm>
          <a:prstGeom prst="rect">
            <a:avLst/>
          </a:prstGeom>
          <a:solidFill>
            <a:schemeClr val="accent4"/>
          </a:solidFill>
        </p:spPr>
        <p:txBody>
          <a:bodyPr wrap="square" rtlCol="0">
            <a:spAutoFit/>
          </a:bodyPr>
          <a:lstStyle/>
          <a:p>
            <a:pPr algn="ctr"/>
            <a:r>
              <a:rPr lang="en-US" sz="3200" dirty="0"/>
              <a:t>NOTE: </a:t>
            </a:r>
          </a:p>
          <a:p>
            <a:pPr algn="ctr"/>
            <a:r>
              <a:rPr lang="en-US" sz="3200" dirty="0"/>
              <a:t>A portrait page is vertical</a:t>
            </a:r>
          </a:p>
          <a:p>
            <a:pPr algn="ctr"/>
            <a:r>
              <a:rPr lang="en-US" sz="3200" dirty="0"/>
              <a:t>in orientation.</a:t>
            </a:r>
          </a:p>
        </p:txBody>
      </p:sp>
      <p:grpSp>
        <p:nvGrpSpPr>
          <p:cNvPr id="5" name="Group 4">
            <a:extLst>
              <a:ext uri="{FF2B5EF4-FFF2-40B4-BE49-F238E27FC236}">
                <a16:creationId xmlns:a16="http://schemas.microsoft.com/office/drawing/2014/main" id="{DA1E49C4-2AD4-328F-5AC8-669AD9A5F3F7}"/>
              </a:ext>
            </a:extLst>
          </p:cNvPr>
          <p:cNvGrpSpPr/>
          <p:nvPr/>
        </p:nvGrpSpPr>
        <p:grpSpPr>
          <a:xfrm>
            <a:off x="711200" y="4358326"/>
            <a:ext cx="3083792" cy="2266881"/>
            <a:chOff x="4890306" y="3767474"/>
            <a:chExt cx="3685952" cy="2709526"/>
          </a:xfrm>
        </p:grpSpPr>
        <p:pic>
          <p:nvPicPr>
            <p:cNvPr id="8" name="Picture 7">
              <a:extLst>
                <a:ext uri="{FF2B5EF4-FFF2-40B4-BE49-F238E27FC236}">
                  <a16:creationId xmlns:a16="http://schemas.microsoft.com/office/drawing/2014/main" id="{4CE5B425-57AD-1B19-2DAF-84A8E124B2F8}"/>
                </a:ext>
              </a:extLst>
            </p:cNvPr>
            <p:cNvPicPr>
              <a:picLocks noChangeAspect="1"/>
            </p:cNvPicPr>
            <p:nvPr/>
          </p:nvPicPr>
          <p:blipFill>
            <a:blip r:embed="rId5"/>
            <a:stretch>
              <a:fillRect/>
            </a:stretch>
          </p:blipFill>
          <p:spPr>
            <a:xfrm>
              <a:off x="4890306" y="3767474"/>
              <a:ext cx="2999315" cy="2709526"/>
            </a:xfrm>
            <a:prstGeom prst="rect">
              <a:avLst/>
            </a:prstGeom>
            <a:ln w="3175">
              <a:solidFill>
                <a:schemeClr val="tx1"/>
              </a:solidFill>
            </a:ln>
            <a:effectLst/>
          </p:spPr>
        </p:pic>
        <p:cxnSp>
          <p:nvCxnSpPr>
            <p:cNvPr id="11" name="Straight Arrow Connector 10">
              <a:extLst>
                <a:ext uri="{FF2B5EF4-FFF2-40B4-BE49-F238E27FC236}">
                  <a16:creationId xmlns:a16="http://schemas.microsoft.com/office/drawing/2014/main" id="{855EA870-D494-ABE7-3A05-D00BBD1B7D6D}"/>
                </a:ext>
              </a:extLst>
            </p:cNvPr>
            <p:cNvCxnSpPr>
              <a:cxnSpLocks/>
            </p:cNvCxnSpPr>
            <p:nvPr/>
          </p:nvCxnSpPr>
          <p:spPr>
            <a:xfrm flipH="1">
              <a:off x="7259923" y="5263399"/>
              <a:ext cx="13163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4988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1283B-BDBE-C630-90D9-986A3F2EC7AE}"/>
              </a:ext>
            </a:extLst>
          </p:cNvPr>
          <p:cNvSpPr>
            <a:spLocks noGrp="1"/>
          </p:cNvSpPr>
          <p:nvPr>
            <p:ph idx="1"/>
          </p:nvPr>
        </p:nvSpPr>
        <p:spPr>
          <a:xfrm>
            <a:off x="378328" y="520276"/>
            <a:ext cx="2556560" cy="955205"/>
          </a:xfrm>
        </p:spPr>
        <p:txBody>
          <a:bodyPr>
            <a:normAutofit fontScale="77500" lnSpcReduction="20000"/>
          </a:bodyPr>
          <a:lstStyle/>
          <a:p>
            <a:pPr marL="0" indent="0">
              <a:buNone/>
            </a:pPr>
            <a:r>
              <a:rPr lang="en-US" sz="5120" b="1" dirty="0">
                <a:latin typeface="Arial Black" panose="020B0A04020102020204" pitchFamily="34" charset="0"/>
              </a:rPr>
              <a:t>Margins</a:t>
            </a:r>
          </a:p>
          <a:p>
            <a:pPr marL="0" indent="0">
              <a:buNone/>
            </a:pPr>
            <a:r>
              <a:rPr lang="en-US" sz="1920" dirty="0"/>
              <a:t>   </a:t>
            </a:r>
          </a:p>
          <a:p>
            <a:pPr marL="0" indent="0">
              <a:buNone/>
            </a:pPr>
            <a:endParaRPr lang="en-US" dirty="0"/>
          </a:p>
        </p:txBody>
      </p:sp>
      <p:pic>
        <p:nvPicPr>
          <p:cNvPr id="11" name="Picture 10">
            <a:extLst>
              <a:ext uri="{FF2B5EF4-FFF2-40B4-BE49-F238E27FC236}">
                <a16:creationId xmlns:a16="http://schemas.microsoft.com/office/drawing/2014/main" id="{3AE41FA0-58DB-A3A4-BB01-DBDC13B56223}"/>
              </a:ext>
            </a:extLst>
          </p:cNvPr>
          <p:cNvPicPr>
            <a:picLocks noChangeAspect="1"/>
          </p:cNvPicPr>
          <p:nvPr/>
        </p:nvPicPr>
        <p:blipFill rotWithShape="1">
          <a:blip r:embed="rId3"/>
          <a:srcRect b="30354"/>
          <a:stretch/>
        </p:blipFill>
        <p:spPr>
          <a:xfrm>
            <a:off x="7988454" y="1218235"/>
            <a:ext cx="3313268" cy="4801565"/>
          </a:xfrm>
          <a:prstGeom prst="rect">
            <a:avLst/>
          </a:prstGeom>
          <a:ln w="3175">
            <a:solidFill>
              <a:schemeClr val="tx1"/>
            </a:solidFill>
          </a:ln>
          <a:effectLst/>
        </p:spPr>
      </p:pic>
      <p:cxnSp>
        <p:nvCxnSpPr>
          <p:cNvPr id="8" name="Straight Arrow Connector 7">
            <a:extLst>
              <a:ext uri="{FF2B5EF4-FFF2-40B4-BE49-F238E27FC236}">
                <a16:creationId xmlns:a16="http://schemas.microsoft.com/office/drawing/2014/main" id="{A378062E-05F8-D1AB-EFB9-DB817936EAC3}"/>
              </a:ext>
            </a:extLst>
          </p:cNvPr>
          <p:cNvCxnSpPr>
            <a:cxnSpLocks/>
          </p:cNvCxnSpPr>
          <p:nvPr/>
        </p:nvCxnSpPr>
        <p:spPr>
          <a:xfrm>
            <a:off x="7416800" y="1981200"/>
            <a:ext cx="7992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EE4874-83A9-38C6-23CD-7478D39F4A69}"/>
              </a:ext>
            </a:extLst>
          </p:cNvPr>
          <p:cNvCxnSpPr>
            <a:cxnSpLocks/>
          </p:cNvCxnSpPr>
          <p:nvPr/>
        </p:nvCxnSpPr>
        <p:spPr>
          <a:xfrm>
            <a:off x="7533811" y="3262583"/>
            <a:ext cx="79929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F1990EF5-8ECA-5F17-7EDC-6D236FC9E7C2}"/>
              </a:ext>
            </a:extLst>
          </p:cNvPr>
          <p:cNvGrpSpPr/>
          <p:nvPr/>
        </p:nvGrpSpPr>
        <p:grpSpPr>
          <a:xfrm>
            <a:off x="5508052" y="3429000"/>
            <a:ext cx="1767973" cy="1879569"/>
            <a:chOff x="2427602" y="3684826"/>
            <a:chExt cx="1767973" cy="1879569"/>
          </a:xfrm>
        </p:grpSpPr>
        <p:pic>
          <p:nvPicPr>
            <p:cNvPr id="10" name="Picture 9">
              <a:extLst>
                <a:ext uri="{FF2B5EF4-FFF2-40B4-BE49-F238E27FC236}">
                  <a16:creationId xmlns:a16="http://schemas.microsoft.com/office/drawing/2014/main" id="{4C350966-4CBE-0D97-E001-1B7C6BC9F33E}"/>
                </a:ext>
              </a:extLst>
            </p:cNvPr>
            <p:cNvPicPr>
              <a:picLocks noChangeAspect="1"/>
            </p:cNvPicPr>
            <p:nvPr/>
          </p:nvPicPr>
          <p:blipFill>
            <a:blip r:embed="rId4"/>
            <a:stretch>
              <a:fillRect/>
            </a:stretch>
          </p:blipFill>
          <p:spPr>
            <a:xfrm>
              <a:off x="2934888" y="3684826"/>
              <a:ext cx="1260687" cy="1879569"/>
            </a:xfrm>
            <a:prstGeom prst="rect">
              <a:avLst/>
            </a:prstGeom>
            <a:ln w="3175">
              <a:solidFill>
                <a:schemeClr val="tx1"/>
              </a:solidFill>
            </a:ln>
            <a:effectLst/>
          </p:spPr>
        </p:pic>
        <p:cxnSp>
          <p:nvCxnSpPr>
            <p:cNvPr id="12" name="Straight Arrow Connector 11">
              <a:extLst>
                <a:ext uri="{FF2B5EF4-FFF2-40B4-BE49-F238E27FC236}">
                  <a16:creationId xmlns:a16="http://schemas.microsoft.com/office/drawing/2014/main" id="{E030849F-C602-5C3A-F789-3668EF488F6A}"/>
                </a:ext>
              </a:extLst>
            </p:cNvPr>
            <p:cNvCxnSpPr>
              <a:cxnSpLocks/>
            </p:cNvCxnSpPr>
            <p:nvPr/>
          </p:nvCxnSpPr>
          <p:spPr>
            <a:xfrm>
              <a:off x="2427602" y="5285026"/>
              <a:ext cx="9144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C196C44-6645-ED20-E7F0-535EF4ADC253}"/>
              </a:ext>
            </a:extLst>
          </p:cNvPr>
          <p:cNvGrpSpPr/>
          <p:nvPr/>
        </p:nvGrpSpPr>
        <p:grpSpPr>
          <a:xfrm>
            <a:off x="403728" y="1006906"/>
            <a:ext cx="6879554" cy="2183022"/>
            <a:chOff x="2616200" y="1011727"/>
            <a:chExt cx="8338178" cy="2645873"/>
          </a:xfrm>
        </p:grpSpPr>
        <p:pic>
          <p:nvPicPr>
            <p:cNvPr id="13" name="Picture 12">
              <a:extLst>
                <a:ext uri="{FF2B5EF4-FFF2-40B4-BE49-F238E27FC236}">
                  <a16:creationId xmlns:a16="http://schemas.microsoft.com/office/drawing/2014/main" id="{EA9C0A1C-8BFE-6B59-685F-D2195AB192D3}"/>
                </a:ext>
              </a:extLst>
            </p:cNvPr>
            <p:cNvPicPr>
              <a:picLocks noChangeAspect="1"/>
            </p:cNvPicPr>
            <p:nvPr/>
          </p:nvPicPr>
          <p:blipFill>
            <a:blip r:embed="rId5"/>
            <a:stretch>
              <a:fillRect/>
            </a:stretch>
          </p:blipFill>
          <p:spPr>
            <a:xfrm>
              <a:off x="2616200" y="1431730"/>
              <a:ext cx="8338178" cy="2225870"/>
            </a:xfrm>
            <a:prstGeom prst="rect">
              <a:avLst/>
            </a:prstGeom>
            <a:ln w="3175">
              <a:solidFill>
                <a:schemeClr val="tx1"/>
              </a:solidFill>
            </a:ln>
            <a:effectLst/>
          </p:spPr>
        </p:pic>
        <p:cxnSp>
          <p:nvCxnSpPr>
            <p:cNvPr id="14" name="Straight Arrow Connector 13">
              <a:extLst>
                <a:ext uri="{FF2B5EF4-FFF2-40B4-BE49-F238E27FC236}">
                  <a16:creationId xmlns:a16="http://schemas.microsoft.com/office/drawing/2014/main" id="{5B5A26C1-174B-BA20-6897-1A65E3F61022}"/>
                </a:ext>
              </a:extLst>
            </p:cNvPr>
            <p:cNvCxnSpPr>
              <a:cxnSpLocks/>
            </p:cNvCxnSpPr>
            <p:nvPr/>
          </p:nvCxnSpPr>
          <p:spPr>
            <a:xfrm>
              <a:off x="8407400" y="1011727"/>
              <a:ext cx="0" cy="512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0462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F1283B-BDBE-C630-90D9-986A3F2EC7AE}"/>
              </a:ext>
            </a:extLst>
          </p:cNvPr>
          <p:cNvSpPr>
            <a:spLocks noGrp="1"/>
          </p:cNvSpPr>
          <p:nvPr>
            <p:ph idx="1"/>
          </p:nvPr>
        </p:nvSpPr>
        <p:spPr>
          <a:xfrm>
            <a:off x="330202" y="271022"/>
            <a:ext cx="4580902" cy="828861"/>
          </a:xfrm>
        </p:spPr>
        <p:txBody>
          <a:bodyPr>
            <a:normAutofit fontScale="70000" lnSpcReduction="20000"/>
          </a:bodyPr>
          <a:lstStyle/>
          <a:p>
            <a:pPr marL="0" indent="0">
              <a:buNone/>
            </a:pPr>
            <a:r>
              <a:rPr lang="en-US" sz="5120" b="1" dirty="0">
                <a:latin typeface="Arial Black" panose="020B0A04020102020204" pitchFamily="34" charset="0"/>
              </a:rPr>
              <a:t>Custom Margins</a:t>
            </a:r>
          </a:p>
          <a:p>
            <a:pPr marL="911042" indent="-548657">
              <a:buFont typeface="+mj-lt"/>
              <a:buAutoNum type="arabicPeriod" startAt="2"/>
            </a:pPr>
            <a:endParaRPr lang="en-US" sz="1920" b="1" dirty="0"/>
          </a:p>
          <a:p>
            <a:pPr marL="0" indent="0">
              <a:buNone/>
            </a:pPr>
            <a:endParaRPr lang="en-US" dirty="0"/>
          </a:p>
        </p:txBody>
      </p:sp>
      <p:pic>
        <p:nvPicPr>
          <p:cNvPr id="11" name="Picture 10">
            <a:extLst>
              <a:ext uri="{FF2B5EF4-FFF2-40B4-BE49-F238E27FC236}">
                <a16:creationId xmlns:a16="http://schemas.microsoft.com/office/drawing/2014/main" id="{3AE41FA0-58DB-A3A4-BB01-DBDC13B56223}"/>
              </a:ext>
            </a:extLst>
          </p:cNvPr>
          <p:cNvPicPr>
            <a:picLocks noChangeAspect="1"/>
          </p:cNvPicPr>
          <p:nvPr/>
        </p:nvPicPr>
        <p:blipFill rotWithShape="1">
          <a:blip r:embed="rId3"/>
          <a:srcRect t="34215"/>
          <a:stretch/>
        </p:blipFill>
        <p:spPr>
          <a:xfrm>
            <a:off x="3457276" y="3124200"/>
            <a:ext cx="2904555" cy="3724424"/>
          </a:xfrm>
          <a:prstGeom prst="rect">
            <a:avLst/>
          </a:prstGeom>
        </p:spPr>
      </p:pic>
      <p:grpSp>
        <p:nvGrpSpPr>
          <p:cNvPr id="23" name="Group 22">
            <a:extLst>
              <a:ext uri="{FF2B5EF4-FFF2-40B4-BE49-F238E27FC236}">
                <a16:creationId xmlns:a16="http://schemas.microsoft.com/office/drawing/2014/main" id="{FA29D637-6D2C-8C77-EF8C-8F5FF39027AC}"/>
              </a:ext>
            </a:extLst>
          </p:cNvPr>
          <p:cNvGrpSpPr/>
          <p:nvPr/>
        </p:nvGrpSpPr>
        <p:grpSpPr>
          <a:xfrm>
            <a:off x="635000" y="3598058"/>
            <a:ext cx="1697094" cy="1879569"/>
            <a:chOff x="2671706" y="3313567"/>
            <a:chExt cx="1697094" cy="1879569"/>
          </a:xfrm>
        </p:grpSpPr>
        <p:pic>
          <p:nvPicPr>
            <p:cNvPr id="14" name="Picture 13">
              <a:extLst>
                <a:ext uri="{FF2B5EF4-FFF2-40B4-BE49-F238E27FC236}">
                  <a16:creationId xmlns:a16="http://schemas.microsoft.com/office/drawing/2014/main" id="{C536CB87-7F4E-7439-81DA-970A79711F6F}"/>
                </a:ext>
              </a:extLst>
            </p:cNvPr>
            <p:cNvPicPr>
              <a:picLocks noChangeAspect="1"/>
            </p:cNvPicPr>
            <p:nvPr/>
          </p:nvPicPr>
          <p:blipFill>
            <a:blip r:embed="rId4"/>
            <a:stretch>
              <a:fillRect/>
            </a:stretch>
          </p:blipFill>
          <p:spPr>
            <a:xfrm>
              <a:off x="3108113" y="3313567"/>
              <a:ext cx="1260687" cy="1879569"/>
            </a:xfrm>
            <a:prstGeom prst="rect">
              <a:avLst/>
            </a:prstGeom>
            <a:ln w="3175">
              <a:solidFill>
                <a:schemeClr val="tx1"/>
              </a:solidFill>
            </a:ln>
            <a:effectLst/>
          </p:spPr>
        </p:pic>
        <p:cxnSp>
          <p:nvCxnSpPr>
            <p:cNvPr id="8" name="Straight Arrow Connector 7">
              <a:extLst>
                <a:ext uri="{FF2B5EF4-FFF2-40B4-BE49-F238E27FC236}">
                  <a16:creationId xmlns:a16="http://schemas.microsoft.com/office/drawing/2014/main" id="{A378062E-05F8-D1AB-EFB9-DB817936EAC3}"/>
                </a:ext>
              </a:extLst>
            </p:cNvPr>
            <p:cNvCxnSpPr>
              <a:cxnSpLocks/>
            </p:cNvCxnSpPr>
            <p:nvPr/>
          </p:nvCxnSpPr>
          <p:spPr>
            <a:xfrm>
              <a:off x="2671706" y="4832344"/>
              <a:ext cx="87281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F0153132-DE8D-6D93-0635-B3266C623C07}"/>
              </a:ext>
            </a:extLst>
          </p:cNvPr>
          <p:cNvSpPr/>
          <p:nvPr/>
        </p:nvSpPr>
        <p:spPr>
          <a:xfrm>
            <a:off x="3773904" y="6416090"/>
            <a:ext cx="1266520" cy="52977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FD3DE7B-CC78-802E-0D9D-AF896224F684}"/>
              </a:ext>
            </a:extLst>
          </p:cNvPr>
          <p:cNvGrpSpPr/>
          <p:nvPr/>
        </p:nvGrpSpPr>
        <p:grpSpPr>
          <a:xfrm>
            <a:off x="7797800" y="1676400"/>
            <a:ext cx="3944165" cy="4924853"/>
            <a:chOff x="8628676" y="1631601"/>
            <a:chExt cx="3944165" cy="4924853"/>
          </a:xfrm>
        </p:grpSpPr>
        <p:pic>
          <p:nvPicPr>
            <p:cNvPr id="16" name="Picture 15">
              <a:extLst>
                <a:ext uri="{FF2B5EF4-FFF2-40B4-BE49-F238E27FC236}">
                  <a16:creationId xmlns:a16="http://schemas.microsoft.com/office/drawing/2014/main" id="{0750A5AF-366A-0806-1250-B331C6C4E4A6}"/>
                </a:ext>
              </a:extLst>
            </p:cNvPr>
            <p:cNvPicPr>
              <a:picLocks noChangeAspect="1"/>
            </p:cNvPicPr>
            <p:nvPr/>
          </p:nvPicPr>
          <p:blipFill>
            <a:blip r:embed="rId5"/>
            <a:stretch>
              <a:fillRect/>
            </a:stretch>
          </p:blipFill>
          <p:spPr>
            <a:xfrm>
              <a:off x="8628676" y="1631601"/>
              <a:ext cx="3944165" cy="4914484"/>
            </a:xfrm>
            <a:prstGeom prst="rect">
              <a:avLst/>
            </a:prstGeom>
          </p:spPr>
        </p:pic>
        <p:grpSp>
          <p:nvGrpSpPr>
            <p:cNvPr id="24" name="Group 23">
              <a:extLst>
                <a:ext uri="{FF2B5EF4-FFF2-40B4-BE49-F238E27FC236}">
                  <a16:creationId xmlns:a16="http://schemas.microsoft.com/office/drawing/2014/main" id="{6F1FBCF1-192A-A065-365D-252129FB6A4B}"/>
                </a:ext>
              </a:extLst>
            </p:cNvPr>
            <p:cNvGrpSpPr/>
            <p:nvPr/>
          </p:nvGrpSpPr>
          <p:grpSpPr>
            <a:xfrm>
              <a:off x="9447225" y="2327701"/>
              <a:ext cx="2888671" cy="4228753"/>
              <a:chOff x="9447225" y="2327701"/>
              <a:chExt cx="2888671" cy="4228753"/>
            </a:xfrm>
          </p:grpSpPr>
          <p:cxnSp>
            <p:nvCxnSpPr>
              <p:cNvPr id="17" name="Straight Arrow Connector 16">
                <a:extLst>
                  <a:ext uri="{FF2B5EF4-FFF2-40B4-BE49-F238E27FC236}">
                    <a16:creationId xmlns:a16="http://schemas.microsoft.com/office/drawing/2014/main" id="{49AD0B61-4190-0858-20F1-1A50B7B33B0B}"/>
                  </a:ext>
                </a:extLst>
              </p:cNvPr>
              <p:cNvCxnSpPr>
                <a:cxnSpLocks/>
              </p:cNvCxnSpPr>
              <p:nvPr/>
            </p:nvCxnSpPr>
            <p:spPr>
              <a:xfrm flipV="1">
                <a:off x="10236200" y="2695084"/>
                <a:ext cx="0" cy="8703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8CDC1D-0516-733C-2B00-DF3566591A56}"/>
                  </a:ext>
                </a:extLst>
              </p:cNvPr>
              <p:cNvCxnSpPr>
                <a:cxnSpLocks/>
              </p:cNvCxnSpPr>
              <p:nvPr/>
            </p:nvCxnSpPr>
            <p:spPr>
              <a:xfrm flipV="1">
                <a:off x="12335896" y="2695084"/>
                <a:ext cx="0" cy="748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B1DC2441-C002-F4DA-3B05-C60383D2A161}"/>
                  </a:ext>
                </a:extLst>
              </p:cNvPr>
              <p:cNvSpPr/>
              <p:nvPr/>
            </p:nvSpPr>
            <p:spPr>
              <a:xfrm>
                <a:off x="9447225" y="2327701"/>
                <a:ext cx="484175" cy="49169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20" name="Oval 19">
                <a:extLst>
                  <a:ext uri="{FF2B5EF4-FFF2-40B4-BE49-F238E27FC236}">
                    <a16:creationId xmlns:a16="http://schemas.microsoft.com/office/drawing/2014/main" id="{C1DB5C90-5360-3A61-8A95-364302F8A625}"/>
                  </a:ext>
                </a:extLst>
              </p:cNvPr>
              <p:cNvSpPr/>
              <p:nvPr/>
            </p:nvSpPr>
            <p:spPr>
              <a:xfrm>
                <a:off x="11518265" y="2329263"/>
                <a:ext cx="479534" cy="45284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9" name="Rectangle 8">
                <a:extLst>
                  <a:ext uri="{FF2B5EF4-FFF2-40B4-BE49-F238E27FC236}">
                    <a16:creationId xmlns:a16="http://schemas.microsoft.com/office/drawing/2014/main" id="{BDD86381-2926-2316-EAC1-C8CC1146360E}"/>
                  </a:ext>
                </a:extLst>
              </p:cNvPr>
              <p:cNvSpPr/>
              <p:nvPr/>
            </p:nvSpPr>
            <p:spPr>
              <a:xfrm>
                <a:off x="10941714" y="6152708"/>
                <a:ext cx="878030" cy="403746"/>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C96E8904-A7B7-5313-2C68-DD3924DBB5CE}"/>
              </a:ext>
            </a:extLst>
          </p:cNvPr>
          <p:cNvGrpSpPr/>
          <p:nvPr/>
        </p:nvGrpSpPr>
        <p:grpSpPr>
          <a:xfrm>
            <a:off x="461046" y="762000"/>
            <a:ext cx="6879554" cy="2183022"/>
            <a:chOff x="2616200" y="1011727"/>
            <a:chExt cx="8338178" cy="2645873"/>
          </a:xfrm>
        </p:grpSpPr>
        <p:pic>
          <p:nvPicPr>
            <p:cNvPr id="21" name="Picture 20">
              <a:extLst>
                <a:ext uri="{FF2B5EF4-FFF2-40B4-BE49-F238E27FC236}">
                  <a16:creationId xmlns:a16="http://schemas.microsoft.com/office/drawing/2014/main" id="{CC156C03-7AFB-4A4A-7F43-7F3F283D8AFF}"/>
                </a:ext>
              </a:extLst>
            </p:cNvPr>
            <p:cNvPicPr>
              <a:picLocks noChangeAspect="1"/>
            </p:cNvPicPr>
            <p:nvPr/>
          </p:nvPicPr>
          <p:blipFill>
            <a:blip r:embed="rId6"/>
            <a:stretch>
              <a:fillRect/>
            </a:stretch>
          </p:blipFill>
          <p:spPr>
            <a:xfrm>
              <a:off x="2616200" y="1431730"/>
              <a:ext cx="8338178" cy="2225870"/>
            </a:xfrm>
            <a:prstGeom prst="rect">
              <a:avLst/>
            </a:prstGeom>
            <a:ln w="3175">
              <a:solidFill>
                <a:schemeClr val="tx1"/>
              </a:solidFill>
            </a:ln>
            <a:effectLst/>
          </p:spPr>
        </p:pic>
        <p:cxnSp>
          <p:nvCxnSpPr>
            <p:cNvPr id="22" name="Straight Arrow Connector 21">
              <a:extLst>
                <a:ext uri="{FF2B5EF4-FFF2-40B4-BE49-F238E27FC236}">
                  <a16:creationId xmlns:a16="http://schemas.microsoft.com/office/drawing/2014/main" id="{A3357EF3-9D06-7061-6A9D-AECC95C41BC3}"/>
                </a:ext>
              </a:extLst>
            </p:cNvPr>
            <p:cNvCxnSpPr>
              <a:cxnSpLocks/>
            </p:cNvCxnSpPr>
            <p:nvPr/>
          </p:nvCxnSpPr>
          <p:spPr>
            <a:xfrm>
              <a:off x="8407400" y="1011727"/>
              <a:ext cx="0" cy="512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788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143000"/>
          </a:xfrm>
        </p:spPr>
        <p:txBody>
          <a:bodyPr>
            <a:normAutofit/>
          </a:bodyPr>
          <a:lstStyle/>
          <a:p>
            <a:r>
              <a:rPr lang="en-US" sz="4000" b="1" dirty="0">
                <a:solidFill>
                  <a:srgbClr val="185ABD"/>
                </a:solidFill>
              </a:rPr>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a:xfrm>
            <a:off x="850900" y="1600201"/>
            <a:ext cx="11303000" cy="4952999"/>
          </a:xfrm>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211539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654C0746-9BE6-CB09-5483-A13BE5ADFFBF}"/>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1B7DF433-E1EE-2D9A-605D-CCA536889871}"/>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p:txBody>
          <a:bodyPr>
            <a:normAutofit/>
          </a:bodyPr>
          <a:lstStyle/>
          <a:p>
            <a:r>
              <a:rPr lang="en-US" sz="2800" dirty="0"/>
              <a:t>Change Page Orientation and Margins</a:t>
            </a:r>
          </a:p>
        </p:txBody>
      </p:sp>
    </p:spTree>
    <p:extLst>
      <p:ext uri="{BB962C8B-B14F-4D97-AF65-F5344CB8AC3E}">
        <p14:creationId xmlns:p14="http://schemas.microsoft.com/office/powerpoint/2010/main" val="1137045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5088D9-E5C6-72E8-CBE9-B3B5D67043B8}"/>
              </a:ext>
            </a:extLst>
          </p:cNvPr>
          <p:cNvGrpSpPr/>
          <p:nvPr/>
        </p:nvGrpSpPr>
        <p:grpSpPr>
          <a:xfrm>
            <a:off x="851408" y="304800"/>
            <a:ext cx="11301984" cy="6063039"/>
            <a:chOff x="851408" y="304800"/>
            <a:chExt cx="11301984" cy="6063039"/>
          </a:xfrm>
        </p:grpSpPr>
        <p:grpSp>
          <p:nvGrpSpPr>
            <p:cNvPr id="8" name="Group 7">
              <a:extLst>
                <a:ext uri="{FF2B5EF4-FFF2-40B4-BE49-F238E27FC236}">
                  <a16:creationId xmlns:a16="http://schemas.microsoft.com/office/drawing/2014/main" id="{27D8E8FA-7010-92AF-441F-14D27757A3C0}"/>
                </a:ext>
              </a:extLst>
            </p:cNvPr>
            <p:cNvGrpSpPr/>
            <p:nvPr/>
          </p:nvGrpSpPr>
          <p:grpSpPr>
            <a:xfrm>
              <a:off x="851408" y="304800"/>
              <a:ext cx="11301984" cy="6063039"/>
              <a:chOff x="851408" y="304800"/>
              <a:chExt cx="11301984" cy="6063039"/>
            </a:xfrm>
          </p:grpSpPr>
          <p:pic>
            <p:nvPicPr>
              <p:cNvPr id="6" name="Picture 5">
                <a:extLst>
                  <a:ext uri="{FF2B5EF4-FFF2-40B4-BE49-F238E27FC236}">
                    <a16:creationId xmlns:a16="http://schemas.microsoft.com/office/drawing/2014/main" id="{01E635B0-4D96-5B44-0EE1-7407B6157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408" y="304800"/>
                <a:ext cx="11301984" cy="6063039"/>
              </a:xfrm>
              <a:prstGeom prst="rect">
                <a:avLst/>
              </a:prstGeom>
            </p:spPr>
          </p:pic>
          <p:sp>
            <p:nvSpPr>
              <p:cNvPr id="7" name="Rectangle 6">
                <a:extLst>
                  <a:ext uri="{FF2B5EF4-FFF2-40B4-BE49-F238E27FC236}">
                    <a16:creationId xmlns:a16="http://schemas.microsoft.com/office/drawing/2014/main" id="{F5D7E636-ADA4-2471-2EBC-D332D9D89E1C}"/>
                  </a:ext>
                </a:extLst>
              </p:cNvPr>
              <p:cNvSpPr/>
              <p:nvPr/>
            </p:nvSpPr>
            <p:spPr>
              <a:xfrm>
                <a:off x="10464800" y="304800"/>
                <a:ext cx="838200" cy="228600"/>
              </a:xfrm>
              <a:prstGeom prst="rect">
                <a:avLst/>
              </a:prstGeom>
              <a:solidFill>
                <a:srgbClr val="185A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3BFC051-9A68-7000-5EBE-64788EB6517C}"/>
                </a:ext>
              </a:extLst>
            </p:cNvPr>
            <p:cNvGrpSpPr/>
            <p:nvPr/>
          </p:nvGrpSpPr>
          <p:grpSpPr>
            <a:xfrm>
              <a:off x="851408" y="587232"/>
              <a:ext cx="11196370" cy="827712"/>
              <a:chOff x="851408" y="587232"/>
              <a:chExt cx="11196370" cy="827712"/>
            </a:xfrm>
          </p:grpSpPr>
          <p:sp>
            <p:nvSpPr>
              <p:cNvPr id="10" name="Rectangle 9">
                <a:extLst>
                  <a:ext uri="{FF2B5EF4-FFF2-40B4-BE49-F238E27FC236}">
                    <a16:creationId xmlns:a16="http://schemas.microsoft.com/office/drawing/2014/main" id="{50AEFE59-204D-9ACD-0C8F-28E1FCEC7720}"/>
                  </a:ext>
                </a:extLst>
              </p:cNvPr>
              <p:cNvSpPr/>
              <p:nvPr/>
            </p:nvSpPr>
            <p:spPr>
              <a:xfrm>
                <a:off x="3759200" y="587232"/>
                <a:ext cx="381000" cy="152400"/>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4C7FB1-DB35-EDF3-E8E8-7B3DFC940D90}"/>
                  </a:ext>
                </a:extLst>
              </p:cNvPr>
              <p:cNvSpPr/>
              <p:nvPr/>
            </p:nvSpPr>
            <p:spPr>
              <a:xfrm>
                <a:off x="851408" y="739632"/>
                <a:ext cx="11196370" cy="675312"/>
              </a:xfrm>
              <a:prstGeom prst="rect">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a:extLst>
              <a:ext uri="{FF2B5EF4-FFF2-40B4-BE49-F238E27FC236}">
                <a16:creationId xmlns:a16="http://schemas.microsoft.com/office/drawing/2014/main" id="{602F9B08-8DA4-8BE8-C68B-03BE7E4EAC79}"/>
              </a:ext>
            </a:extLst>
          </p:cNvPr>
          <p:cNvSpPr txBox="1"/>
          <p:nvPr/>
        </p:nvSpPr>
        <p:spPr>
          <a:xfrm>
            <a:off x="1741577" y="3134380"/>
            <a:ext cx="9521646" cy="1046440"/>
          </a:xfrm>
          <a:prstGeom prst="rect">
            <a:avLst/>
          </a:prstGeom>
          <a:noFill/>
        </p:spPr>
        <p:txBody>
          <a:bodyPr wrap="none" rtlCol="0">
            <a:spAutoFit/>
          </a:bodyPr>
          <a:lstStyle/>
          <a:p>
            <a:pPr algn="ctr"/>
            <a:r>
              <a:rPr lang="en-US" sz="4400" b="1" dirty="0">
                <a:solidFill>
                  <a:schemeClr val="tx1"/>
                </a:solidFill>
                <a:latin typeface="Arial Black" panose="020B0A04020102020204" pitchFamily="34" charset="0"/>
                <a:cs typeface="Arial" panose="020B0604020202020204" pitchFamily="34" charset="0"/>
              </a:rPr>
              <a:t>Working with the </a:t>
            </a:r>
            <a:r>
              <a:rPr lang="en-US" sz="4400" b="1" dirty="0">
                <a:solidFill>
                  <a:srgbClr val="185ABD"/>
                </a:solidFill>
                <a:latin typeface="Arial Black" panose="020B0A04020102020204" pitchFamily="34" charset="0"/>
                <a:cs typeface="Arial" panose="020B0604020202020204" pitchFamily="34" charset="0"/>
              </a:rPr>
              <a:t>REVIEW TAB</a:t>
            </a:r>
          </a:p>
          <a:p>
            <a:endParaRPr lang="en-US" dirty="0"/>
          </a:p>
        </p:txBody>
      </p:sp>
    </p:spTree>
    <p:extLst>
      <p:ext uri="{BB962C8B-B14F-4D97-AF65-F5344CB8AC3E}">
        <p14:creationId xmlns:p14="http://schemas.microsoft.com/office/powerpoint/2010/main" val="1443043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C09B2B2-DCD3-1B77-DA3A-9B8B9BB429F4}"/>
              </a:ext>
            </a:extLst>
          </p:cNvPr>
          <p:cNvSpPr>
            <a:spLocks noGrp="1"/>
          </p:cNvSpPr>
          <p:nvPr>
            <p:ph idx="1"/>
          </p:nvPr>
        </p:nvSpPr>
        <p:spPr>
          <a:xfrm>
            <a:off x="1625600" y="1219199"/>
            <a:ext cx="8729906" cy="4809191"/>
          </a:xfrm>
        </p:spPr>
        <p:txBody>
          <a:bodyPr/>
          <a:lstStyle/>
          <a:p>
            <a:pPr marL="0" indent="0">
              <a:buNone/>
            </a:pPr>
            <a:r>
              <a:rPr lang="en-US" dirty="0"/>
              <a:t>Checking spelling and grammar</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43DED0CD-348A-2BFB-5CF6-0595DE25726C}"/>
              </a:ext>
            </a:extLst>
          </p:cNvPr>
          <p:cNvPicPr>
            <a:picLocks noChangeAspect="1"/>
          </p:cNvPicPr>
          <p:nvPr/>
        </p:nvPicPr>
        <p:blipFill>
          <a:blip r:embed="rId3"/>
          <a:stretch>
            <a:fillRect/>
          </a:stretch>
        </p:blipFill>
        <p:spPr>
          <a:xfrm>
            <a:off x="3919751" y="4126780"/>
            <a:ext cx="6435755" cy="1109613"/>
          </a:xfrm>
          <a:prstGeom prst="rect">
            <a:avLst/>
          </a:prstGeom>
        </p:spPr>
      </p:pic>
      <p:cxnSp>
        <p:nvCxnSpPr>
          <p:cNvPr id="9" name="Straight Arrow Connector 8">
            <a:extLst>
              <a:ext uri="{FF2B5EF4-FFF2-40B4-BE49-F238E27FC236}">
                <a16:creationId xmlns:a16="http://schemas.microsoft.com/office/drawing/2014/main" id="{3D59B5C7-B824-D335-A4CD-3DC8F6F2E453}"/>
              </a:ext>
            </a:extLst>
          </p:cNvPr>
          <p:cNvCxnSpPr>
            <a:cxnSpLocks/>
          </p:cNvCxnSpPr>
          <p:nvPr/>
        </p:nvCxnSpPr>
        <p:spPr>
          <a:xfrm flipV="1">
            <a:off x="5435600" y="5049852"/>
            <a:ext cx="505463" cy="5818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7C93FF-A1A2-9F96-7D62-42E558A88BC5}"/>
              </a:ext>
            </a:extLst>
          </p:cNvPr>
          <p:cNvCxnSpPr>
            <a:cxnSpLocks/>
          </p:cNvCxnSpPr>
          <p:nvPr/>
        </p:nvCxnSpPr>
        <p:spPr>
          <a:xfrm flipH="1" flipV="1">
            <a:off x="6922658" y="5035733"/>
            <a:ext cx="534254" cy="59599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BA2E280-88CA-E87D-2275-DE8EE125BE62}"/>
              </a:ext>
            </a:extLst>
          </p:cNvPr>
          <p:cNvSpPr txBox="1"/>
          <p:nvPr/>
        </p:nvSpPr>
        <p:spPr>
          <a:xfrm>
            <a:off x="4436297" y="5523706"/>
            <a:ext cx="1310640" cy="523220"/>
          </a:xfrm>
          <a:prstGeom prst="rect">
            <a:avLst/>
          </a:prstGeom>
          <a:noFill/>
        </p:spPr>
        <p:txBody>
          <a:bodyPr wrap="square" rtlCol="0">
            <a:spAutoFit/>
          </a:bodyPr>
          <a:lstStyle/>
          <a:p>
            <a:pPr algn="ctr"/>
            <a:r>
              <a:rPr lang="en-US" sz="2800" dirty="0"/>
              <a:t>spelling</a:t>
            </a:r>
          </a:p>
        </p:txBody>
      </p:sp>
      <p:sp>
        <p:nvSpPr>
          <p:cNvPr id="15" name="TextBox 14">
            <a:extLst>
              <a:ext uri="{FF2B5EF4-FFF2-40B4-BE49-F238E27FC236}">
                <a16:creationId xmlns:a16="http://schemas.microsoft.com/office/drawing/2014/main" id="{2E7D97C6-5407-7EBA-9364-5B4D0FED1C45}"/>
              </a:ext>
            </a:extLst>
          </p:cNvPr>
          <p:cNvSpPr txBox="1"/>
          <p:nvPr/>
        </p:nvSpPr>
        <p:spPr>
          <a:xfrm>
            <a:off x="6746240" y="5523706"/>
            <a:ext cx="1941942" cy="523220"/>
          </a:xfrm>
          <a:prstGeom prst="rect">
            <a:avLst/>
          </a:prstGeom>
          <a:noFill/>
        </p:spPr>
        <p:txBody>
          <a:bodyPr wrap="square" rtlCol="0">
            <a:spAutoFit/>
          </a:bodyPr>
          <a:lstStyle/>
          <a:p>
            <a:pPr algn="ctr"/>
            <a:r>
              <a:rPr lang="en-US" sz="2800" dirty="0"/>
              <a:t>grammar</a:t>
            </a:r>
          </a:p>
        </p:txBody>
      </p:sp>
      <p:pic>
        <p:nvPicPr>
          <p:cNvPr id="17" name="Picture 16">
            <a:extLst>
              <a:ext uri="{FF2B5EF4-FFF2-40B4-BE49-F238E27FC236}">
                <a16:creationId xmlns:a16="http://schemas.microsoft.com/office/drawing/2014/main" id="{0004F450-2E7E-D537-AB84-610F9AC352EC}"/>
              </a:ext>
            </a:extLst>
          </p:cNvPr>
          <p:cNvPicPr>
            <a:picLocks noChangeAspect="1"/>
          </p:cNvPicPr>
          <p:nvPr/>
        </p:nvPicPr>
        <p:blipFill>
          <a:blip r:embed="rId4"/>
          <a:stretch>
            <a:fillRect/>
          </a:stretch>
        </p:blipFill>
        <p:spPr>
          <a:xfrm>
            <a:off x="5091617" y="2037436"/>
            <a:ext cx="3662083" cy="1608132"/>
          </a:xfrm>
          <a:prstGeom prst="rect">
            <a:avLst/>
          </a:prstGeom>
        </p:spPr>
      </p:pic>
      <p:sp>
        <p:nvSpPr>
          <p:cNvPr id="11" name="Oval 10">
            <a:extLst>
              <a:ext uri="{FF2B5EF4-FFF2-40B4-BE49-F238E27FC236}">
                <a16:creationId xmlns:a16="http://schemas.microsoft.com/office/drawing/2014/main" id="{F9BD4FCB-A948-1878-0100-5A01F2A9718F}"/>
              </a:ext>
            </a:extLst>
          </p:cNvPr>
          <p:cNvSpPr/>
          <p:nvPr/>
        </p:nvSpPr>
        <p:spPr>
          <a:xfrm>
            <a:off x="6249024" y="3259947"/>
            <a:ext cx="1252445"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4" name="TextBox 3">
            <a:extLst>
              <a:ext uri="{FF2B5EF4-FFF2-40B4-BE49-F238E27FC236}">
                <a16:creationId xmlns:a16="http://schemas.microsoft.com/office/drawing/2014/main" id="{92824406-0DF8-8229-431C-7622F0FDB60E}"/>
              </a:ext>
            </a:extLst>
          </p:cNvPr>
          <p:cNvSpPr txBox="1"/>
          <p:nvPr/>
        </p:nvSpPr>
        <p:spPr>
          <a:xfrm>
            <a:off x="0" y="288261"/>
            <a:ext cx="13004800" cy="707886"/>
          </a:xfrm>
          <a:prstGeom prst="rect">
            <a:avLst/>
          </a:prstGeom>
          <a:noFill/>
        </p:spPr>
        <p:txBody>
          <a:bodyPr wrap="square">
            <a:spAutoFit/>
          </a:bodyPr>
          <a:lstStyle/>
          <a:p>
            <a:pPr algn="ctr"/>
            <a:r>
              <a:rPr lang="en-US" sz="4000" b="1" dirty="0">
                <a:latin typeface="Arial Black" panose="020B0A04020102020204" pitchFamily="34" charset="0"/>
              </a:rPr>
              <a:t>Commands in the </a:t>
            </a:r>
            <a:r>
              <a:rPr lang="en-US" sz="4000" b="1" dirty="0">
                <a:solidFill>
                  <a:srgbClr val="185ABD"/>
                </a:solidFill>
                <a:latin typeface="Arial Black" panose="020B0A04020102020204" pitchFamily="34" charset="0"/>
              </a:rPr>
              <a:t>PROOFING GROUP</a:t>
            </a:r>
          </a:p>
        </p:txBody>
      </p:sp>
    </p:spTree>
    <p:extLst>
      <p:ext uri="{BB962C8B-B14F-4D97-AF65-F5344CB8AC3E}">
        <p14:creationId xmlns:p14="http://schemas.microsoft.com/office/powerpoint/2010/main" val="3261248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554485" y="617992"/>
            <a:ext cx="11895831" cy="1413934"/>
          </a:xfrm>
        </p:spPr>
        <p:txBody>
          <a:bodyPr>
            <a:normAutofit/>
          </a:bodyPr>
          <a:lstStyle/>
          <a:p>
            <a:r>
              <a:rPr lang="en-US" b="1" dirty="0"/>
              <a:t>Spell Check</a:t>
            </a:r>
            <a:br>
              <a:rPr lang="en-US" b="1" dirty="0"/>
            </a:br>
            <a:r>
              <a:rPr lang="en-US" sz="1920" b="1" dirty="0"/>
              <a:t>(Method #1 Using Mouse)</a:t>
            </a:r>
          </a:p>
        </p:txBody>
      </p:sp>
      <p:sp>
        <p:nvSpPr>
          <p:cNvPr id="22" name="Content Placeholder 11">
            <a:extLst>
              <a:ext uri="{FF2B5EF4-FFF2-40B4-BE49-F238E27FC236}">
                <a16:creationId xmlns:a16="http://schemas.microsoft.com/office/drawing/2014/main" id="{7D3C4B7E-010D-ECF9-9859-D990BF60CF9F}"/>
              </a:ext>
            </a:extLst>
          </p:cNvPr>
          <p:cNvSpPr txBox="1">
            <a:spLocks/>
          </p:cNvSpPr>
          <p:nvPr/>
        </p:nvSpPr>
        <p:spPr>
          <a:xfrm>
            <a:off x="1619168" y="2222480"/>
            <a:ext cx="8852064" cy="3682443"/>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57" indent="-548657">
              <a:buFont typeface="+mj-lt"/>
              <a:buAutoNum type="arabicPeriod"/>
            </a:pPr>
            <a:r>
              <a:rPr lang="en-US" sz="2987" dirty="0"/>
              <a:t>Click on the word with the red squiggly underline.</a:t>
            </a:r>
          </a:p>
          <a:p>
            <a:pPr marL="0" indent="0">
              <a:buNone/>
            </a:pPr>
            <a:r>
              <a:rPr lang="en-US" sz="2987" dirty="0"/>
              <a:t> </a:t>
            </a:r>
          </a:p>
          <a:p>
            <a:pPr marL="0" indent="0">
              <a:buNone/>
            </a:pPr>
            <a:endParaRPr lang="en-US" sz="2987" dirty="0"/>
          </a:p>
          <a:p>
            <a:pPr marL="0" indent="0">
              <a:buNone/>
            </a:pPr>
            <a:endParaRPr lang="en-US" sz="2987" dirty="0"/>
          </a:p>
          <a:p>
            <a:pPr marL="0" indent="0">
              <a:buNone/>
            </a:pPr>
            <a:r>
              <a:rPr lang="en-US" sz="2987" dirty="0"/>
              <a:t> </a:t>
            </a:r>
          </a:p>
          <a:p>
            <a:pPr marL="548657" indent="-548657">
              <a:buFont typeface="+mj-lt"/>
              <a:buAutoNum type="arabicPeriod" startAt="2"/>
            </a:pPr>
            <a:r>
              <a:rPr lang="en-US" sz="2987" dirty="0"/>
              <a:t>Click on the correct spelling </a:t>
            </a:r>
          </a:p>
          <a:p>
            <a:pPr marL="487695" lvl="1" indent="0">
              <a:buNone/>
            </a:pPr>
            <a:endParaRPr lang="en-US" sz="2560" dirty="0"/>
          </a:p>
          <a:p>
            <a:pPr marL="487695" lvl="1" indent="0">
              <a:buNone/>
            </a:pPr>
            <a:endParaRPr lang="en-US" sz="2560" dirty="0"/>
          </a:p>
        </p:txBody>
      </p:sp>
      <p:pic>
        <p:nvPicPr>
          <p:cNvPr id="24" name="Picture 23">
            <a:extLst>
              <a:ext uri="{FF2B5EF4-FFF2-40B4-BE49-F238E27FC236}">
                <a16:creationId xmlns:a16="http://schemas.microsoft.com/office/drawing/2014/main" id="{46AED8BD-23DD-276B-E884-A9C4ACB99B08}"/>
              </a:ext>
            </a:extLst>
          </p:cNvPr>
          <p:cNvPicPr>
            <a:picLocks noChangeAspect="1"/>
          </p:cNvPicPr>
          <p:nvPr/>
        </p:nvPicPr>
        <p:blipFill>
          <a:blip r:embed="rId3"/>
          <a:stretch>
            <a:fillRect/>
          </a:stretch>
        </p:blipFill>
        <p:spPr>
          <a:xfrm>
            <a:off x="4485901" y="2667000"/>
            <a:ext cx="4329166" cy="2265851"/>
          </a:xfrm>
          <a:prstGeom prst="rect">
            <a:avLst/>
          </a:prstGeom>
        </p:spPr>
      </p:pic>
      <p:cxnSp>
        <p:nvCxnSpPr>
          <p:cNvPr id="26" name="Straight Arrow Connector 25">
            <a:extLst>
              <a:ext uri="{FF2B5EF4-FFF2-40B4-BE49-F238E27FC236}">
                <a16:creationId xmlns:a16="http://schemas.microsoft.com/office/drawing/2014/main" id="{9E321731-0111-6684-12DA-EBA6A2E17AAA}"/>
              </a:ext>
            </a:extLst>
          </p:cNvPr>
          <p:cNvCxnSpPr>
            <a:cxnSpLocks/>
          </p:cNvCxnSpPr>
          <p:nvPr/>
        </p:nvCxnSpPr>
        <p:spPr>
          <a:xfrm flipH="1">
            <a:off x="6045200" y="3962400"/>
            <a:ext cx="158648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83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374BFEC-3EEC-C1D7-4352-AA3A39470327}"/>
              </a:ext>
            </a:extLst>
          </p:cNvPr>
          <p:cNvPicPr>
            <a:picLocks noChangeAspect="1"/>
          </p:cNvPicPr>
          <p:nvPr/>
        </p:nvPicPr>
        <p:blipFill rotWithShape="1">
          <a:blip r:embed="rId3"/>
          <a:srcRect l="11094" t="22063" r="76719" b="42428"/>
          <a:stretch/>
        </p:blipFill>
        <p:spPr>
          <a:xfrm>
            <a:off x="6273800" y="1643665"/>
            <a:ext cx="6028431" cy="5255555"/>
          </a:xfrm>
          <a:prstGeom prst="rect">
            <a:avLst/>
          </a:prstGeom>
        </p:spPr>
      </p:pic>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701805" y="617992"/>
            <a:ext cx="11601191" cy="1413934"/>
          </a:xfrm>
        </p:spPr>
        <p:txBody>
          <a:bodyPr>
            <a:normAutofit/>
          </a:bodyPr>
          <a:lstStyle/>
          <a:p>
            <a:r>
              <a:rPr lang="en-US" b="1" dirty="0"/>
              <a:t>Spell Check</a:t>
            </a:r>
            <a:br>
              <a:rPr lang="en-US" b="1" dirty="0"/>
            </a:br>
            <a:r>
              <a:rPr lang="en-US" sz="1920" b="1" dirty="0"/>
              <a:t>(Method #2 Using Mouse)</a:t>
            </a:r>
          </a:p>
        </p:txBody>
      </p:sp>
      <p:pic>
        <p:nvPicPr>
          <p:cNvPr id="14" name="Picture 13">
            <a:extLst>
              <a:ext uri="{FF2B5EF4-FFF2-40B4-BE49-F238E27FC236}">
                <a16:creationId xmlns:a16="http://schemas.microsoft.com/office/drawing/2014/main" id="{60560533-837F-FE21-9CE1-F1715556264E}"/>
              </a:ext>
            </a:extLst>
          </p:cNvPr>
          <p:cNvPicPr>
            <a:picLocks noChangeAspect="1"/>
          </p:cNvPicPr>
          <p:nvPr/>
        </p:nvPicPr>
        <p:blipFill>
          <a:blip r:embed="rId4"/>
          <a:stretch>
            <a:fillRect/>
          </a:stretch>
        </p:blipFill>
        <p:spPr>
          <a:xfrm>
            <a:off x="1050940" y="2411158"/>
            <a:ext cx="5246263" cy="994981"/>
          </a:xfrm>
          <a:prstGeom prst="rect">
            <a:avLst/>
          </a:prstGeom>
          <a:ln w="3175">
            <a:solidFill>
              <a:schemeClr val="tx1"/>
            </a:solidFill>
          </a:ln>
          <a:effectLst/>
        </p:spPr>
      </p:pic>
      <p:sp>
        <p:nvSpPr>
          <p:cNvPr id="15" name="Arrow: Left 14">
            <a:extLst>
              <a:ext uri="{FF2B5EF4-FFF2-40B4-BE49-F238E27FC236}">
                <a16:creationId xmlns:a16="http://schemas.microsoft.com/office/drawing/2014/main" id="{AC090658-595C-E64A-46B5-E45C27DC2617}"/>
              </a:ext>
            </a:extLst>
          </p:cNvPr>
          <p:cNvSpPr/>
          <p:nvPr/>
        </p:nvSpPr>
        <p:spPr>
          <a:xfrm rot="2570735">
            <a:off x="2624680" y="3170972"/>
            <a:ext cx="739416" cy="470332"/>
          </a:xfrm>
          <a:prstGeom prst="leftArrow">
            <a:avLst>
              <a:gd name="adj1" fmla="val 20589"/>
              <a:gd name="adj2" fmla="val 7352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19" name="Straight Arrow Connector 18">
            <a:extLst>
              <a:ext uri="{FF2B5EF4-FFF2-40B4-BE49-F238E27FC236}">
                <a16:creationId xmlns:a16="http://schemas.microsoft.com/office/drawing/2014/main" id="{63A762E6-A53B-9EE5-D355-F4DBCFB3302A}"/>
              </a:ext>
            </a:extLst>
          </p:cNvPr>
          <p:cNvCxnSpPr>
            <a:cxnSpLocks/>
          </p:cNvCxnSpPr>
          <p:nvPr/>
        </p:nvCxnSpPr>
        <p:spPr>
          <a:xfrm flipH="1">
            <a:off x="10007600" y="2743200"/>
            <a:ext cx="1475842" cy="3308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03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0" y="338426"/>
            <a:ext cx="13004800" cy="1896608"/>
          </a:xfrm>
        </p:spPr>
        <p:txBody>
          <a:bodyPr>
            <a:normAutofit/>
          </a:bodyPr>
          <a:lstStyle/>
          <a:p>
            <a:r>
              <a:rPr lang="en-US" b="1" dirty="0"/>
              <a:t>Grammar Check</a:t>
            </a:r>
            <a:br>
              <a:rPr lang="en-US" b="1" dirty="0"/>
            </a:br>
            <a:r>
              <a:rPr lang="en-US" sz="1920" b="1" dirty="0"/>
              <a:t>(Method #1 Using Mouse)</a:t>
            </a:r>
          </a:p>
        </p:txBody>
      </p:sp>
      <p:sp>
        <p:nvSpPr>
          <p:cNvPr id="22" name="Content Placeholder 11">
            <a:extLst>
              <a:ext uri="{FF2B5EF4-FFF2-40B4-BE49-F238E27FC236}">
                <a16:creationId xmlns:a16="http://schemas.microsoft.com/office/drawing/2014/main" id="{7D3C4B7E-010D-ECF9-9859-D990BF60CF9F}"/>
              </a:ext>
            </a:extLst>
          </p:cNvPr>
          <p:cNvSpPr txBox="1">
            <a:spLocks/>
          </p:cNvSpPr>
          <p:nvPr/>
        </p:nvSpPr>
        <p:spPr>
          <a:xfrm>
            <a:off x="1681480" y="2514600"/>
            <a:ext cx="9926320" cy="3650776"/>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8657" indent="-548657">
              <a:buFont typeface="+mj-lt"/>
              <a:buAutoNum type="arabicPeriod"/>
            </a:pPr>
            <a:r>
              <a:rPr lang="en-US" sz="2987" dirty="0"/>
              <a:t>Click on the word with the blue underline</a:t>
            </a:r>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endParaRPr lang="en-US" sz="2987" dirty="0"/>
          </a:p>
          <a:p>
            <a:pPr marL="548657" indent="-548657">
              <a:buFont typeface="+mj-lt"/>
              <a:buAutoNum type="arabicPeriod"/>
            </a:pPr>
            <a:r>
              <a:rPr lang="en-US" sz="2987" dirty="0"/>
              <a:t>Click on the suggested correction</a:t>
            </a:r>
          </a:p>
          <a:p>
            <a:pPr marL="487695" lvl="1" indent="0">
              <a:buNone/>
            </a:pPr>
            <a:endParaRPr lang="en-US" sz="2560" dirty="0"/>
          </a:p>
          <a:p>
            <a:pPr marL="487695" lvl="1" indent="0">
              <a:buNone/>
            </a:pPr>
            <a:endParaRPr lang="en-US" sz="2560" dirty="0"/>
          </a:p>
        </p:txBody>
      </p:sp>
      <p:pic>
        <p:nvPicPr>
          <p:cNvPr id="3" name="Picture 2">
            <a:extLst>
              <a:ext uri="{FF2B5EF4-FFF2-40B4-BE49-F238E27FC236}">
                <a16:creationId xmlns:a16="http://schemas.microsoft.com/office/drawing/2014/main" id="{C7164567-FED9-FF09-2D28-66EF978FEAAE}"/>
              </a:ext>
            </a:extLst>
          </p:cNvPr>
          <p:cNvPicPr>
            <a:picLocks noChangeAspect="1"/>
          </p:cNvPicPr>
          <p:nvPr/>
        </p:nvPicPr>
        <p:blipFill>
          <a:blip r:embed="rId3"/>
          <a:stretch>
            <a:fillRect/>
          </a:stretch>
        </p:blipFill>
        <p:spPr>
          <a:xfrm>
            <a:off x="3976580" y="3178279"/>
            <a:ext cx="4746839" cy="1993673"/>
          </a:xfrm>
          <a:prstGeom prst="rect">
            <a:avLst/>
          </a:prstGeom>
          <a:ln w="3175">
            <a:solidFill>
              <a:schemeClr val="tx1"/>
            </a:solidFill>
          </a:ln>
          <a:effectLst/>
        </p:spPr>
      </p:pic>
      <p:cxnSp>
        <p:nvCxnSpPr>
          <p:cNvPr id="26" name="Straight Arrow Connector 25">
            <a:extLst>
              <a:ext uri="{FF2B5EF4-FFF2-40B4-BE49-F238E27FC236}">
                <a16:creationId xmlns:a16="http://schemas.microsoft.com/office/drawing/2014/main" id="{9E321731-0111-6684-12DA-EBA6A2E17AAA}"/>
              </a:ext>
            </a:extLst>
          </p:cNvPr>
          <p:cNvCxnSpPr>
            <a:cxnSpLocks/>
          </p:cNvCxnSpPr>
          <p:nvPr/>
        </p:nvCxnSpPr>
        <p:spPr>
          <a:xfrm flipH="1">
            <a:off x="5588000" y="4419600"/>
            <a:ext cx="21640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5D242AA-FF8C-4CFA-E079-790893FEE97D}"/>
              </a:ext>
            </a:extLst>
          </p:cNvPr>
          <p:cNvSpPr/>
          <p:nvPr/>
        </p:nvSpPr>
        <p:spPr>
          <a:xfrm>
            <a:off x="4368800" y="4533760"/>
            <a:ext cx="762000"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Tree>
    <p:extLst>
      <p:ext uri="{BB962C8B-B14F-4D97-AF65-F5344CB8AC3E}">
        <p14:creationId xmlns:p14="http://schemas.microsoft.com/office/powerpoint/2010/main" val="3799181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60A4C66-3FA4-78FD-06AF-8B9D196A4913}"/>
              </a:ext>
            </a:extLst>
          </p:cNvPr>
          <p:cNvSpPr>
            <a:spLocks noGrp="1"/>
          </p:cNvSpPr>
          <p:nvPr>
            <p:ph type="title"/>
          </p:nvPr>
        </p:nvSpPr>
        <p:spPr>
          <a:xfrm>
            <a:off x="0" y="334329"/>
            <a:ext cx="13004800" cy="1413934"/>
          </a:xfrm>
        </p:spPr>
        <p:txBody>
          <a:bodyPr>
            <a:normAutofit/>
          </a:bodyPr>
          <a:lstStyle/>
          <a:p>
            <a:r>
              <a:rPr lang="en-US" b="1" dirty="0"/>
              <a:t>Grammar Check</a:t>
            </a:r>
            <a:br>
              <a:rPr lang="en-US" b="1" dirty="0"/>
            </a:br>
            <a:r>
              <a:rPr lang="en-US" sz="1920" b="1" dirty="0"/>
              <a:t>(Method #2 Using Mouse)</a:t>
            </a:r>
          </a:p>
        </p:txBody>
      </p:sp>
      <p:pic>
        <p:nvPicPr>
          <p:cNvPr id="14" name="Picture 13">
            <a:extLst>
              <a:ext uri="{FF2B5EF4-FFF2-40B4-BE49-F238E27FC236}">
                <a16:creationId xmlns:a16="http://schemas.microsoft.com/office/drawing/2014/main" id="{60560533-837F-FE21-9CE1-F1715556264E}"/>
              </a:ext>
            </a:extLst>
          </p:cNvPr>
          <p:cNvPicPr>
            <a:picLocks noChangeAspect="1"/>
          </p:cNvPicPr>
          <p:nvPr/>
        </p:nvPicPr>
        <p:blipFill>
          <a:blip r:embed="rId3"/>
          <a:stretch>
            <a:fillRect/>
          </a:stretch>
        </p:blipFill>
        <p:spPr>
          <a:xfrm>
            <a:off x="844806" y="2133600"/>
            <a:ext cx="4906600" cy="930562"/>
          </a:xfrm>
          <a:prstGeom prst="rect">
            <a:avLst/>
          </a:prstGeom>
          <a:ln w="3175">
            <a:solidFill>
              <a:schemeClr val="tx1"/>
            </a:solidFill>
          </a:ln>
          <a:effectLst/>
        </p:spPr>
      </p:pic>
      <p:sp>
        <p:nvSpPr>
          <p:cNvPr id="15" name="Arrow: Left 14">
            <a:extLst>
              <a:ext uri="{FF2B5EF4-FFF2-40B4-BE49-F238E27FC236}">
                <a16:creationId xmlns:a16="http://schemas.microsoft.com/office/drawing/2014/main" id="{AC090658-595C-E64A-46B5-E45C27DC2617}"/>
              </a:ext>
            </a:extLst>
          </p:cNvPr>
          <p:cNvSpPr/>
          <p:nvPr/>
        </p:nvSpPr>
        <p:spPr>
          <a:xfrm rot="2570735">
            <a:off x="3081600" y="2788296"/>
            <a:ext cx="773557" cy="551733"/>
          </a:xfrm>
          <a:prstGeom prst="leftArrow">
            <a:avLst>
              <a:gd name="adj1" fmla="val 20589"/>
              <a:gd name="adj2" fmla="val 73529"/>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pic>
        <p:nvPicPr>
          <p:cNvPr id="3" name="Picture 2">
            <a:extLst>
              <a:ext uri="{FF2B5EF4-FFF2-40B4-BE49-F238E27FC236}">
                <a16:creationId xmlns:a16="http://schemas.microsoft.com/office/drawing/2014/main" id="{07A6ABE2-C2E3-840E-3A4F-4137D5D11C1B}"/>
              </a:ext>
            </a:extLst>
          </p:cNvPr>
          <p:cNvPicPr>
            <a:picLocks noChangeAspect="1"/>
          </p:cNvPicPr>
          <p:nvPr/>
        </p:nvPicPr>
        <p:blipFill rotWithShape="1">
          <a:blip r:embed="rId4"/>
          <a:srcRect l="52930" t="32422" r="24805" b="23633"/>
          <a:stretch/>
        </p:blipFill>
        <p:spPr>
          <a:xfrm>
            <a:off x="5787357" y="2135945"/>
            <a:ext cx="6717792" cy="4419600"/>
          </a:xfrm>
          <a:prstGeom prst="rect">
            <a:avLst/>
          </a:prstGeom>
        </p:spPr>
      </p:pic>
      <p:cxnSp>
        <p:nvCxnSpPr>
          <p:cNvPr id="19" name="Straight Arrow Connector 18">
            <a:extLst>
              <a:ext uri="{FF2B5EF4-FFF2-40B4-BE49-F238E27FC236}">
                <a16:creationId xmlns:a16="http://schemas.microsoft.com/office/drawing/2014/main" id="{63A762E6-A53B-9EE5-D355-F4DBCFB3302A}"/>
              </a:ext>
            </a:extLst>
          </p:cNvPr>
          <p:cNvCxnSpPr>
            <a:cxnSpLocks/>
          </p:cNvCxnSpPr>
          <p:nvPr/>
        </p:nvCxnSpPr>
        <p:spPr>
          <a:xfrm flipH="1">
            <a:off x="9429710" y="2667000"/>
            <a:ext cx="1187490" cy="599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85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B46FD3-2A58-2018-7779-979582EF7801}"/>
              </a:ext>
            </a:extLst>
          </p:cNvPr>
          <p:cNvPicPr>
            <a:picLocks noChangeAspect="1"/>
          </p:cNvPicPr>
          <p:nvPr/>
        </p:nvPicPr>
        <p:blipFill>
          <a:blip r:embed="rId3"/>
          <a:stretch>
            <a:fillRect/>
          </a:stretch>
        </p:blipFill>
        <p:spPr>
          <a:xfrm>
            <a:off x="2725277" y="1866261"/>
            <a:ext cx="6033057" cy="1371600"/>
          </a:xfrm>
          <a:prstGeom prst="rect">
            <a:avLst/>
          </a:prstGeom>
          <a:ln w="3175">
            <a:solidFill>
              <a:schemeClr val="tx1"/>
            </a:solidFill>
          </a:ln>
        </p:spPr>
      </p:pic>
      <p:cxnSp>
        <p:nvCxnSpPr>
          <p:cNvPr id="9" name="Straight Arrow Connector 8">
            <a:extLst>
              <a:ext uri="{FF2B5EF4-FFF2-40B4-BE49-F238E27FC236}">
                <a16:creationId xmlns:a16="http://schemas.microsoft.com/office/drawing/2014/main" id="{2334D9FA-633B-7EEC-A9DF-67695DB95358}"/>
              </a:ext>
            </a:extLst>
          </p:cNvPr>
          <p:cNvCxnSpPr>
            <a:cxnSpLocks/>
          </p:cNvCxnSpPr>
          <p:nvPr/>
        </p:nvCxnSpPr>
        <p:spPr>
          <a:xfrm>
            <a:off x="8407400" y="1143000"/>
            <a:ext cx="0" cy="7232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37FCD-9153-2C10-D44D-CB7B96992149}"/>
              </a:ext>
            </a:extLst>
          </p:cNvPr>
          <p:cNvPicPr>
            <a:picLocks noChangeAspect="1"/>
          </p:cNvPicPr>
          <p:nvPr/>
        </p:nvPicPr>
        <p:blipFill>
          <a:blip r:embed="rId4"/>
          <a:stretch>
            <a:fillRect/>
          </a:stretch>
        </p:blipFill>
        <p:spPr>
          <a:xfrm>
            <a:off x="4276575" y="3489916"/>
            <a:ext cx="2837629" cy="2156598"/>
          </a:xfrm>
          <a:prstGeom prst="rect">
            <a:avLst/>
          </a:prstGeom>
          <a:ln w="3175">
            <a:solidFill>
              <a:schemeClr val="tx1"/>
            </a:solidFill>
          </a:ln>
        </p:spPr>
      </p:pic>
      <p:cxnSp>
        <p:nvCxnSpPr>
          <p:cNvPr id="10" name="Straight Arrow Connector 9">
            <a:extLst>
              <a:ext uri="{FF2B5EF4-FFF2-40B4-BE49-F238E27FC236}">
                <a16:creationId xmlns:a16="http://schemas.microsoft.com/office/drawing/2014/main" id="{E7BB9687-B944-B4EA-84BF-53ABBA93EC7F}"/>
              </a:ext>
            </a:extLst>
          </p:cNvPr>
          <p:cNvCxnSpPr>
            <a:cxnSpLocks/>
          </p:cNvCxnSpPr>
          <p:nvPr/>
        </p:nvCxnSpPr>
        <p:spPr>
          <a:xfrm flipV="1">
            <a:off x="4094480" y="4724400"/>
            <a:ext cx="1417320" cy="10439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21294A56-340C-5F6E-C0F4-E238972256ED}"/>
              </a:ext>
            </a:extLst>
          </p:cNvPr>
          <p:cNvPicPr>
            <a:picLocks noChangeAspect="1"/>
          </p:cNvPicPr>
          <p:nvPr/>
        </p:nvPicPr>
        <p:blipFill>
          <a:blip r:embed="rId5"/>
          <a:stretch>
            <a:fillRect/>
          </a:stretch>
        </p:blipFill>
        <p:spPr>
          <a:xfrm>
            <a:off x="9420615" y="1866261"/>
            <a:ext cx="2837629" cy="4860983"/>
          </a:xfrm>
          <a:prstGeom prst="rect">
            <a:avLst/>
          </a:prstGeom>
          <a:ln w="3175">
            <a:solidFill>
              <a:schemeClr val="tx1"/>
            </a:solidFill>
          </a:ln>
        </p:spPr>
      </p:pic>
      <p:sp>
        <p:nvSpPr>
          <p:cNvPr id="8" name="Oval 7">
            <a:extLst>
              <a:ext uri="{FF2B5EF4-FFF2-40B4-BE49-F238E27FC236}">
                <a16:creationId xmlns:a16="http://schemas.microsoft.com/office/drawing/2014/main" id="{77D48D74-4E22-CFB8-5818-88F218471458}"/>
              </a:ext>
            </a:extLst>
          </p:cNvPr>
          <p:cNvSpPr/>
          <p:nvPr/>
        </p:nvSpPr>
        <p:spPr>
          <a:xfrm>
            <a:off x="9509528" y="3825256"/>
            <a:ext cx="762000" cy="4714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1" name="Oval 10">
            <a:extLst>
              <a:ext uri="{FF2B5EF4-FFF2-40B4-BE49-F238E27FC236}">
                <a16:creationId xmlns:a16="http://schemas.microsoft.com/office/drawing/2014/main" id="{E4BACA65-7DC3-48D8-31C6-4AF055DED392}"/>
              </a:ext>
            </a:extLst>
          </p:cNvPr>
          <p:cNvSpPr/>
          <p:nvPr/>
        </p:nvSpPr>
        <p:spPr>
          <a:xfrm>
            <a:off x="9425962" y="5293032"/>
            <a:ext cx="1496038" cy="11077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3" name="Title 2">
            <a:extLst>
              <a:ext uri="{FF2B5EF4-FFF2-40B4-BE49-F238E27FC236}">
                <a16:creationId xmlns:a16="http://schemas.microsoft.com/office/drawing/2014/main" id="{CFA0262E-0A1B-9EBF-C192-5F9C2DE8BFB5}"/>
              </a:ext>
            </a:extLst>
          </p:cNvPr>
          <p:cNvSpPr>
            <a:spLocks noGrp="1"/>
          </p:cNvSpPr>
          <p:nvPr>
            <p:ph type="title"/>
          </p:nvPr>
        </p:nvSpPr>
        <p:spPr>
          <a:xfrm>
            <a:off x="101600" y="274638"/>
            <a:ext cx="12649200" cy="1143000"/>
          </a:xfrm>
        </p:spPr>
        <p:txBody>
          <a:bodyPr>
            <a:noAutofit/>
          </a:bodyPr>
          <a:lstStyle/>
          <a:p>
            <a:r>
              <a:rPr lang="en-US" sz="4000" b="1" dirty="0"/>
              <a:t>Check Spelling Using </a:t>
            </a:r>
            <a:r>
              <a:rPr lang="en-US" sz="4000" b="1" dirty="0">
                <a:solidFill>
                  <a:srgbClr val="185ABD"/>
                </a:solidFill>
              </a:rPr>
              <a:t>RIBBON COMMANDS</a:t>
            </a:r>
          </a:p>
        </p:txBody>
      </p:sp>
    </p:spTree>
    <p:extLst>
      <p:ext uri="{BB962C8B-B14F-4D97-AF65-F5344CB8AC3E}">
        <p14:creationId xmlns:p14="http://schemas.microsoft.com/office/powerpoint/2010/main" val="15910604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5F19FAC-B093-608F-38C0-1667EBDBD622}"/>
              </a:ext>
            </a:extLst>
          </p:cNvPr>
          <p:cNvGrpSpPr/>
          <p:nvPr/>
        </p:nvGrpSpPr>
        <p:grpSpPr>
          <a:xfrm>
            <a:off x="1593871" y="1264810"/>
            <a:ext cx="9817058" cy="5413544"/>
            <a:chOff x="1016000" y="1264810"/>
            <a:chExt cx="9817058" cy="5413544"/>
          </a:xfrm>
        </p:grpSpPr>
        <p:grpSp>
          <p:nvGrpSpPr>
            <p:cNvPr id="16" name="Group 15">
              <a:extLst>
                <a:ext uri="{FF2B5EF4-FFF2-40B4-BE49-F238E27FC236}">
                  <a16:creationId xmlns:a16="http://schemas.microsoft.com/office/drawing/2014/main" id="{9681F0BC-FFFF-1F9F-FA51-67F0718AC6D4}"/>
                </a:ext>
              </a:extLst>
            </p:cNvPr>
            <p:cNvGrpSpPr/>
            <p:nvPr/>
          </p:nvGrpSpPr>
          <p:grpSpPr>
            <a:xfrm>
              <a:off x="6121400" y="1264810"/>
              <a:ext cx="4711658" cy="5413544"/>
              <a:chOff x="7434626" y="457200"/>
              <a:chExt cx="5212832" cy="5989377"/>
            </a:xfrm>
          </p:grpSpPr>
          <p:pic>
            <p:nvPicPr>
              <p:cNvPr id="18" name="Picture 17">
                <a:extLst>
                  <a:ext uri="{FF2B5EF4-FFF2-40B4-BE49-F238E27FC236}">
                    <a16:creationId xmlns:a16="http://schemas.microsoft.com/office/drawing/2014/main" id="{30D015C5-DB55-3416-DA56-3FAB89D775D0}"/>
                  </a:ext>
                </a:extLst>
              </p:cNvPr>
              <p:cNvPicPr>
                <a:picLocks noChangeAspect="1"/>
              </p:cNvPicPr>
              <p:nvPr/>
            </p:nvPicPr>
            <p:blipFill>
              <a:blip r:embed="rId3"/>
              <a:stretch>
                <a:fillRect/>
              </a:stretch>
            </p:blipFill>
            <p:spPr>
              <a:xfrm>
                <a:off x="7854938" y="457200"/>
                <a:ext cx="3476322" cy="5989377"/>
              </a:xfrm>
              <a:prstGeom prst="rect">
                <a:avLst/>
              </a:prstGeom>
              <a:ln w="3175">
                <a:solidFill>
                  <a:schemeClr val="tx1"/>
                </a:solidFill>
              </a:ln>
            </p:spPr>
          </p:pic>
          <p:pic>
            <p:nvPicPr>
              <p:cNvPr id="30" name="Picture 29">
                <a:extLst>
                  <a:ext uri="{FF2B5EF4-FFF2-40B4-BE49-F238E27FC236}">
                    <a16:creationId xmlns:a16="http://schemas.microsoft.com/office/drawing/2014/main" id="{C260AA11-33E5-4A92-52D2-006644D4A4FE}"/>
                  </a:ext>
                </a:extLst>
              </p:cNvPr>
              <p:cNvPicPr>
                <a:picLocks noChangeAspect="1"/>
              </p:cNvPicPr>
              <p:nvPr/>
            </p:nvPicPr>
            <p:blipFill>
              <a:blip r:embed="rId4"/>
              <a:stretch>
                <a:fillRect/>
              </a:stretch>
            </p:blipFill>
            <p:spPr>
              <a:xfrm>
                <a:off x="8559800" y="3976925"/>
                <a:ext cx="4087658" cy="1446958"/>
              </a:xfrm>
              <a:prstGeom prst="rect">
                <a:avLst/>
              </a:prstGeom>
              <a:ln w="3175">
                <a:solidFill>
                  <a:schemeClr val="tx1"/>
                </a:solidFill>
              </a:ln>
            </p:spPr>
          </p:pic>
          <p:sp>
            <p:nvSpPr>
              <p:cNvPr id="6" name="Oval 5">
                <a:extLst>
                  <a:ext uri="{FF2B5EF4-FFF2-40B4-BE49-F238E27FC236}">
                    <a16:creationId xmlns:a16="http://schemas.microsoft.com/office/drawing/2014/main" id="{A57385BD-7B98-4AF5-CDA7-BF9C366066CF}"/>
                  </a:ext>
                </a:extLst>
              </p:cNvPr>
              <p:cNvSpPr/>
              <p:nvPr/>
            </p:nvSpPr>
            <p:spPr>
              <a:xfrm>
                <a:off x="8255446" y="2214444"/>
                <a:ext cx="914399" cy="40035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7" name="Straight Arrow Connector 6">
                <a:extLst>
                  <a:ext uri="{FF2B5EF4-FFF2-40B4-BE49-F238E27FC236}">
                    <a16:creationId xmlns:a16="http://schemas.microsoft.com/office/drawing/2014/main" id="{D70436EE-6BD3-DD9C-CFAC-413CF6031E1A}"/>
                  </a:ext>
                </a:extLst>
              </p:cNvPr>
              <p:cNvCxnSpPr>
                <a:cxnSpLocks/>
              </p:cNvCxnSpPr>
              <p:nvPr/>
            </p:nvCxnSpPr>
            <p:spPr>
              <a:xfrm flipV="1">
                <a:off x="7434626" y="3413277"/>
                <a:ext cx="820401" cy="1990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E50270C-95E3-4F9B-6524-59527684C2BA}"/>
                  </a:ext>
                </a:extLst>
              </p:cNvPr>
              <p:cNvSpPr/>
              <p:nvPr/>
            </p:nvSpPr>
            <p:spPr>
              <a:xfrm>
                <a:off x="10146429" y="4876800"/>
                <a:ext cx="1004171" cy="547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sp>
            <p:nvSpPr>
              <p:cNvPr id="10" name="Oval 9">
                <a:extLst>
                  <a:ext uri="{FF2B5EF4-FFF2-40B4-BE49-F238E27FC236}">
                    <a16:creationId xmlns:a16="http://schemas.microsoft.com/office/drawing/2014/main" id="{B144A920-49C8-1CE0-9D69-236E57C3D834}"/>
                  </a:ext>
                </a:extLst>
              </p:cNvPr>
              <p:cNvSpPr/>
              <p:nvPr/>
            </p:nvSpPr>
            <p:spPr>
              <a:xfrm>
                <a:off x="7912422" y="1367838"/>
                <a:ext cx="1004171" cy="5470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grpSp>
        <p:pic>
          <p:nvPicPr>
            <p:cNvPr id="20" name="Picture 19">
              <a:extLst>
                <a:ext uri="{FF2B5EF4-FFF2-40B4-BE49-F238E27FC236}">
                  <a16:creationId xmlns:a16="http://schemas.microsoft.com/office/drawing/2014/main" id="{21294A56-340C-5F6E-C0F4-E238972256ED}"/>
                </a:ext>
              </a:extLst>
            </p:cNvPr>
            <p:cNvPicPr>
              <a:picLocks noChangeAspect="1"/>
            </p:cNvPicPr>
            <p:nvPr/>
          </p:nvPicPr>
          <p:blipFill>
            <a:blip r:embed="rId5"/>
            <a:stretch>
              <a:fillRect/>
            </a:stretch>
          </p:blipFill>
          <p:spPr>
            <a:xfrm>
              <a:off x="1745534" y="1313928"/>
              <a:ext cx="3109082" cy="5325993"/>
            </a:xfrm>
            <a:prstGeom prst="rect">
              <a:avLst/>
            </a:prstGeom>
            <a:ln w="3175">
              <a:solidFill>
                <a:schemeClr val="tx1"/>
              </a:solidFill>
            </a:ln>
          </p:spPr>
        </p:pic>
        <p:cxnSp>
          <p:nvCxnSpPr>
            <p:cNvPr id="21" name="Straight Arrow Connector 20">
              <a:extLst>
                <a:ext uri="{FF2B5EF4-FFF2-40B4-BE49-F238E27FC236}">
                  <a16:creationId xmlns:a16="http://schemas.microsoft.com/office/drawing/2014/main" id="{8C80A458-6611-42E7-8D29-BBD9E851937A}"/>
                </a:ext>
              </a:extLst>
            </p:cNvPr>
            <p:cNvCxnSpPr>
              <a:cxnSpLocks/>
            </p:cNvCxnSpPr>
            <p:nvPr/>
          </p:nvCxnSpPr>
          <p:spPr>
            <a:xfrm>
              <a:off x="1299825" y="3927807"/>
              <a:ext cx="7295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8CB5D9-27CF-CF72-21A3-73BEFE503EE4}"/>
                </a:ext>
              </a:extLst>
            </p:cNvPr>
            <p:cNvCxnSpPr>
              <a:cxnSpLocks/>
            </p:cNvCxnSpPr>
            <p:nvPr/>
          </p:nvCxnSpPr>
          <p:spPr>
            <a:xfrm flipV="1">
              <a:off x="1299826" y="3750831"/>
              <a:ext cx="729533" cy="17697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F888A398-35F8-2385-904F-E722AFB24E18}"/>
                </a:ext>
              </a:extLst>
            </p:cNvPr>
            <p:cNvSpPr/>
            <p:nvPr/>
          </p:nvSpPr>
          <p:spPr>
            <a:xfrm>
              <a:off x="1884700" y="2622677"/>
              <a:ext cx="1024422" cy="55571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9" name="Oval 8">
              <a:extLst>
                <a:ext uri="{FF2B5EF4-FFF2-40B4-BE49-F238E27FC236}">
                  <a16:creationId xmlns:a16="http://schemas.microsoft.com/office/drawing/2014/main" id="{1BD9790A-1B4A-3BD7-35F4-0F5B83141D77}"/>
                </a:ext>
              </a:extLst>
            </p:cNvPr>
            <p:cNvSpPr/>
            <p:nvPr/>
          </p:nvSpPr>
          <p:spPr>
            <a:xfrm>
              <a:off x="1745534" y="2045892"/>
              <a:ext cx="892949" cy="4864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920"/>
            </a:p>
          </p:txBody>
        </p:sp>
        <p:cxnSp>
          <p:nvCxnSpPr>
            <p:cNvPr id="2" name="Straight Arrow Connector 1">
              <a:extLst>
                <a:ext uri="{FF2B5EF4-FFF2-40B4-BE49-F238E27FC236}">
                  <a16:creationId xmlns:a16="http://schemas.microsoft.com/office/drawing/2014/main" id="{E8FBACE8-D4B7-19F4-C93A-79CA7A1649D3}"/>
                </a:ext>
              </a:extLst>
            </p:cNvPr>
            <p:cNvCxnSpPr>
              <a:cxnSpLocks/>
            </p:cNvCxnSpPr>
            <p:nvPr/>
          </p:nvCxnSpPr>
          <p:spPr>
            <a:xfrm>
              <a:off x="1016000" y="1429254"/>
              <a:ext cx="8104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AE6B75-BC2D-1980-F609-FC9336CF93B5}"/>
                </a:ext>
              </a:extLst>
            </p:cNvPr>
            <p:cNvCxnSpPr>
              <a:cxnSpLocks/>
            </p:cNvCxnSpPr>
            <p:nvPr/>
          </p:nvCxnSpPr>
          <p:spPr>
            <a:xfrm>
              <a:off x="5742814" y="1429758"/>
              <a:ext cx="81044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itle 2">
            <a:extLst>
              <a:ext uri="{FF2B5EF4-FFF2-40B4-BE49-F238E27FC236}">
                <a16:creationId xmlns:a16="http://schemas.microsoft.com/office/drawing/2014/main" id="{B26193B4-53C3-F0FB-ADCF-24B40A7E6890}"/>
              </a:ext>
            </a:extLst>
          </p:cNvPr>
          <p:cNvSpPr>
            <a:spLocks noGrp="1"/>
          </p:cNvSpPr>
          <p:nvPr>
            <p:ph type="title"/>
          </p:nvPr>
        </p:nvSpPr>
        <p:spPr>
          <a:xfrm>
            <a:off x="0" y="76200"/>
            <a:ext cx="13004800" cy="1143000"/>
          </a:xfrm>
        </p:spPr>
        <p:txBody>
          <a:bodyPr>
            <a:noAutofit/>
          </a:bodyPr>
          <a:lstStyle/>
          <a:p>
            <a:r>
              <a:rPr lang="en-US" sz="3600" b="1" dirty="0"/>
              <a:t>Selecting the </a:t>
            </a:r>
            <a:r>
              <a:rPr lang="en-US" sz="3600" b="1" dirty="0">
                <a:solidFill>
                  <a:srgbClr val="185ABD"/>
                </a:solidFill>
              </a:rPr>
              <a:t>CORRECT</a:t>
            </a:r>
            <a:r>
              <a:rPr lang="en-US" sz="3600" b="1" dirty="0"/>
              <a:t> suggestion</a:t>
            </a:r>
            <a:endParaRPr lang="en-US" sz="3600" b="1" dirty="0">
              <a:solidFill>
                <a:schemeClr val="accent1"/>
              </a:solidFill>
            </a:endParaRPr>
          </a:p>
        </p:txBody>
      </p:sp>
    </p:spTree>
    <p:extLst>
      <p:ext uri="{BB962C8B-B14F-4D97-AF65-F5344CB8AC3E}">
        <p14:creationId xmlns:p14="http://schemas.microsoft.com/office/powerpoint/2010/main" val="783340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7303FCEC-5299-00D7-D7E4-97FD6B27A7A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EB9C1AD6-7201-25BC-23AA-9B0C82C2629A}"/>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787400" y="50387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787400" y="3538538"/>
            <a:ext cx="10363200" cy="1500187"/>
          </a:xfrm>
        </p:spPr>
        <p:txBody>
          <a:bodyPr>
            <a:normAutofit/>
          </a:bodyPr>
          <a:lstStyle/>
          <a:p>
            <a:r>
              <a:rPr lang="en-US" sz="2800" dirty="0"/>
              <a:t>Use Spelling &amp; Grammar Check</a:t>
            </a:r>
          </a:p>
        </p:txBody>
      </p:sp>
    </p:spTree>
    <p:extLst>
      <p:ext uri="{BB962C8B-B14F-4D97-AF65-F5344CB8AC3E}">
        <p14:creationId xmlns:p14="http://schemas.microsoft.com/office/powerpoint/2010/main" val="1390545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3AA0-B224-1F50-9EBD-A02FAC8B2645}"/>
              </a:ext>
            </a:extLst>
          </p:cNvPr>
          <p:cNvSpPr>
            <a:spLocks noGrp="1"/>
          </p:cNvSpPr>
          <p:nvPr>
            <p:ph type="title"/>
          </p:nvPr>
        </p:nvSpPr>
        <p:spPr>
          <a:xfrm>
            <a:off x="1016000" y="274638"/>
            <a:ext cx="10972800" cy="1143000"/>
          </a:xfrm>
        </p:spPr>
        <p:txBody>
          <a:bodyPr>
            <a:normAutofit/>
          </a:bodyPr>
          <a:lstStyle/>
          <a:p>
            <a:r>
              <a:rPr lang="en-US" sz="4000" b="1" dirty="0">
                <a:solidFill>
                  <a:srgbClr val="185ABD"/>
                </a:solidFill>
              </a:rPr>
              <a:t>Objectives</a:t>
            </a:r>
          </a:p>
        </p:txBody>
      </p:sp>
      <p:sp>
        <p:nvSpPr>
          <p:cNvPr id="3" name="Content Placeholder 2">
            <a:extLst>
              <a:ext uri="{FF2B5EF4-FFF2-40B4-BE49-F238E27FC236}">
                <a16:creationId xmlns:a16="http://schemas.microsoft.com/office/drawing/2014/main" id="{EC9C8C4D-08E8-A3D6-EB87-950152B16185}"/>
              </a:ext>
            </a:extLst>
          </p:cNvPr>
          <p:cNvSpPr>
            <a:spLocks noGrp="1"/>
          </p:cNvSpPr>
          <p:nvPr>
            <p:ph idx="1"/>
          </p:nvPr>
        </p:nvSpPr>
        <p:spPr/>
        <p:txBody>
          <a:bodyPr>
            <a:normAutofit lnSpcReduction="10000"/>
          </a:bodyPr>
          <a:lstStyle/>
          <a:p>
            <a:pPr marL="0" indent="0">
              <a:buNone/>
            </a:pPr>
            <a:r>
              <a:rPr lang="en-US" b="1" dirty="0"/>
              <a:t>After completing this lesson, you should be able to:</a:t>
            </a:r>
          </a:p>
          <a:p>
            <a:pPr marL="672275"/>
            <a:r>
              <a:rPr lang="en-US" dirty="0"/>
              <a:t>Explain the purpose of a word processing program</a:t>
            </a:r>
          </a:p>
          <a:p>
            <a:pPr marL="672275"/>
            <a:r>
              <a:rPr lang="en-US" dirty="0"/>
              <a:t>Identify the parts of a </a:t>
            </a:r>
            <a:r>
              <a:rPr lang="en-US" dirty="0">
                <a:solidFill>
                  <a:srgbClr val="185ABD"/>
                </a:solidFill>
              </a:rPr>
              <a:t>WORD</a:t>
            </a:r>
            <a:r>
              <a:rPr lang="en-US" dirty="0"/>
              <a:t> screen</a:t>
            </a:r>
          </a:p>
          <a:p>
            <a:pPr marL="672275"/>
            <a:r>
              <a:rPr lang="en-US" dirty="0"/>
              <a:t>Save a </a:t>
            </a:r>
            <a:r>
              <a:rPr lang="en-US" dirty="0">
                <a:solidFill>
                  <a:srgbClr val="185ABD"/>
                </a:solidFill>
              </a:rPr>
              <a:t>WORD</a:t>
            </a:r>
            <a:r>
              <a:rPr lang="en-US" dirty="0"/>
              <a:t> document</a:t>
            </a:r>
          </a:p>
          <a:p>
            <a:pPr marL="672275"/>
            <a:r>
              <a:rPr lang="en-US" dirty="0"/>
              <a:t>Format font in a document</a:t>
            </a:r>
          </a:p>
          <a:p>
            <a:pPr marL="672275"/>
            <a:r>
              <a:rPr lang="en-US" dirty="0"/>
              <a:t>Use the clipboard </a:t>
            </a:r>
          </a:p>
          <a:p>
            <a:pPr marL="672275"/>
            <a:r>
              <a:rPr lang="en-US" dirty="0"/>
              <a:t>Setup a page in </a:t>
            </a:r>
            <a:r>
              <a:rPr lang="en-US" dirty="0">
                <a:solidFill>
                  <a:srgbClr val="185ABD"/>
                </a:solidFill>
              </a:rPr>
              <a:t>WORD</a:t>
            </a:r>
          </a:p>
          <a:p>
            <a:pPr marL="672275"/>
            <a:r>
              <a:rPr lang="en-US" dirty="0"/>
              <a:t>Use spelling &amp; grammar check</a:t>
            </a:r>
          </a:p>
          <a:p>
            <a:pPr marL="672275"/>
            <a:r>
              <a:rPr lang="en-US" dirty="0"/>
              <a:t>Create folders</a:t>
            </a:r>
          </a:p>
          <a:p>
            <a:pPr marL="672275"/>
            <a:endParaRPr lang="en-US" dirty="0"/>
          </a:p>
          <a:p>
            <a:pPr marL="672275"/>
            <a:endParaRPr lang="en-US" dirty="0"/>
          </a:p>
          <a:p>
            <a:pPr marL="672275"/>
            <a:endParaRPr lang="en-US" dirty="0"/>
          </a:p>
          <a:p>
            <a:pPr marL="672275"/>
            <a:endParaRPr lang="en-US" dirty="0"/>
          </a:p>
        </p:txBody>
      </p:sp>
      <p:pic>
        <p:nvPicPr>
          <p:cNvPr id="5" name="Picture 4" descr="A computer with a logo on the screen">
            <a:extLst>
              <a:ext uri="{FF2B5EF4-FFF2-40B4-BE49-F238E27FC236}">
                <a16:creationId xmlns:a16="http://schemas.microsoft.com/office/drawing/2014/main" id="{F4EF922B-2120-1CD3-D20D-5051B991029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493000" y="3352800"/>
            <a:ext cx="4731371" cy="2793999"/>
          </a:xfrm>
          <a:prstGeom prst="rect">
            <a:avLst/>
          </a:prstGeom>
        </p:spPr>
      </p:pic>
      <p:sp>
        <p:nvSpPr>
          <p:cNvPr id="6" name="TextBox 5">
            <a:extLst>
              <a:ext uri="{FF2B5EF4-FFF2-40B4-BE49-F238E27FC236}">
                <a16:creationId xmlns:a16="http://schemas.microsoft.com/office/drawing/2014/main" id="{D9279E2E-AEBA-0809-5A2F-2CCD42172D27}"/>
              </a:ext>
            </a:extLst>
          </p:cNvPr>
          <p:cNvSpPr txBox="1"/>
          <p:nvPr/>
        </p:nvSpPr>
        <p:spPr>
          <a:xfrm>
            <a:off x="1978025" y="6329362"/>
            <a:ext cx="9048750" cy="230832"/>
          </a:xfrm>
          <a:prstGeom prst="rect">
            <a:avLst/>
          </a:prstGeom>
          <a:noFill/>
        </p:spPr>
        <p:txBody>
          <a:bodyPr wrap="square" rtlCol="0">
            <a:spAutoFit/>
          </a:bodyPr>
          <a:lstStyle/>
          <a:p>
            <a:r>
              <a:rPr lang="en-US" sz="900">
                <a:hlinkClick r:id="rId4" tooltip="https://teknodiot.com/microsoft-word-kisayollari"/>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426185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84911-BB8D-B327-94B6-FCD59AEB2336}"/>
              </a:ext>
            </a:extLst>
          </p:cNvPr>
          <p:cNvPicPr>
            <a:picLocks noChangeAspect="1"/>
          </p:cNvPicPr>
          <p:nvPr/>
        </p:nvPicPr>
        <p:blipFill>
          <a:blip r:embed="rId3">
            <a:alphaModFix amt="35000"/>
          </a:blip>
          <a:stretch>
            <a:fillRect/>
          </a:stretch>
        </p:blipFill>
        <p:spPr>
          <a:xfrm rot="21082280">
            <a:off x="1034379" y="-2148355"/>
            <a:ext cx="12078332" cy="10897367"/>
          </a:xfrm>
          <a:prstGeom prst="rect">
            <a:avLst/>
          </a:prstGeom>
        </p:spPr>
      </p:pic>
      <p:sp>
        <p:nvSpPr>
          <p:cNvPr id="2" name="Title 1">
            <a:extLst>
              <a:ext uri="{FF2B5EF4-FFF2-40B4-BE49-F238E27FC236}">
                <a16:creationId xmlns:a16="http://schemas.microsoft.com/office/drawing/2014/main" id="{98159111-58C6-24AD-1836-FA87A4ABB518}"/>
              </a:ext>
            </a:extLst>
          </p:cNvPr>
          <p:cNvSpPr>
            <a:spLocks noGrp="1"/>
          </p:cNvSpPr>
          <p:nvPr>
            <p:ph type="title"/>
          </p:nvPr>
        </p:nvSpPr>
        <p:spPr>
          <a:xfrm>
            <a:off x="1016000" y="278649"/>
            <a:ext cx="10972800" cy="1143000"/>
          </a:xfrm>
        </p:spPr>
        <p:txBody>
          <a:bodyPr>
            <a:normAutofit/>
          </a:bodyPr>
          <a:lstStyle/>
          <a:p>
            <a:r>
              <a:rPr lang="en-US" b="1" dirty="0"/>
              <a:t>File, Folder, and Subfolder</a:t>
            </a:r>
          </a:p>
        </p:txBody>
      </p:sp>
      <p:sp>
        <p:nvSpPr>
          <p:cNvPr id="3" name="Content Placeholder 2">
            <a:extLst>
              <a:ext uri="{FF2B5EF4-FFF2-40B4-BE49-F238E27FC236}">
                <a16:creationId xmlns:a16="http://schemas.microsoft.com/office/drawing/2014/main" id="{31F2D0D0-FCE4-A0E4-B20B-9415DBC40BB5}"/>
              </a:ext>
            </a:extLst>
          </p:cNvPr>
          <p:cNvSpPr>
            <a:spLocks noGrp="1"/>
          </p:cNvSpPr>
          <p:nvPr>
            <p:ph idx="1"/>
          </p:nvPr>
        </p:nvSpPr>
        <p:spPr>
          <a:xfrm>
            <a:off x="1723189" y="1417638"/>
            <a:ext cx="11678310" cy="5364479"/>
          </a:xfrm>
        </p:spPr>
        <p:txBody>
          <a:bodyPr>
            <a:normAutofit lnSpcReduction="10000"/>
          </a:bodyPr>
          <a:lstStyle/>
          <a:p>
            <a:pPr marL="0" indent="0">
              <a:buNone/>
            </a:pPr>
            <a:r>
              <a:rPr lang="en-US" sz="3413" b="1" dirty="0">
                <a:solidFill>
                  <a:srgbClr val="185ABD"/>
                </a:solidFill>
              </a:rPr>
              <a:t>Know the difference:</a:t>
            </a:r>
          </a:p>
          <a:p>
            <a:pPr marL="0" indent="0">
              <a:buNone/>
            </a:pPr>
            <a:r>
              <a:rPr lang="en-US" sz="3413" b="1" dirty="0"/>
              <a:t>- File</a:t>
            </a:r>
          </a:p>
          <a:p>
            <a:pPr marL="492776"/>
            <a:r>
              <a:rPr lang="en-US" dirty="0"/>
              <a:t>A single saved document</a:t>
            </a:r>
          </a:p>
          <a:p>
            <a:pPr marL="0" indent="0">
              <a:buNone/>
            </a:pPr>
            <a:r>
              <a:rPr lang="en-US" sz="3413" b="1" dirty="0"/>
              <a:t>- Folder</a:t>
            </a:r>
          </a:p>
          <a:p>
            <a:pPr marL="756930" lvl="1" indent="-457200">
              <a:buFont typeface="Arial" panose="020B0604020202020204" pitchFamily="34" charset="0"/>
              <a:buChar char="•"/>
            </a:pPr>
            <a:r>
              <a:rPr lang="en-US" sz="2987" dirty="0"/>
              <a:t>A collection of files </a:t>
            </a:r>
          </a:p>
          <a:p>
            <a:pPr marL="756930" lvl="1" indent="-457200">
              <a:buFont typeface="Arial" panose="020B0604020202020204" pitchFamily="34" charset="0"/>
              <a:buChar char="•"/>
            </a:pPr>
            <a:r>
              <a:rPr lang="en-US" sz="2987" dirty="0"/>
              <a:t>Purpose</a:t>
            </a:r>
          </a:p>
          <a:p>
            <a:pPr marL="980471" lvl="2" indent="-193046"/>
            <a:r>
              <a:rPr lang="en-US" dirty="0"/>
              <a:t>Organize files</a:t>
            </a:r>
          </a:p>
          <a:p>
            <a:pPr marL="980471" lvl="2" indent="-193046"/>
            <a:r>
              <a:rPr lang="en-US" dirty="0"/>
              <a:t>Easy access of files</a:t>
            </a:r>
          </a:p>
          <a:p>
            <a:pPr marL="0" indent="-187965">
              <a:buNone/>
            </a:pPr>
            <a:r>
              <a:rPr lang="en-US" sz="3413" b="1" dirty="0"/>
              <a:t>- Subfolder</a:t>
            </a:r>
          </a:p>
          <a:p>
            <a:pPr marL="756930" lvl="1" indent="-457200">
              <a:buFont typeface="Arial" panose="020B0604020202020204" pitchFamily="34" charset="0"/>
              <a:buChar char="•"/>
            </a:pPr>
            <a:r>
              <a:rPr lang="en-US" sz="2987" dirty="0"/>
              <a:t>A folder within a folder</a:t>
            </a:r>
          </a:p>
        </p:txBody>
      </p:sp>
    </p:spTree>
    <p:extLst>
      <p:ext uri="{BB962C8B-B14F-4D97-AF65-F5344CB8AC3E}">
        <p14:creationId xmlns:p14="http://schemas.microsoft.com/office/powerpoint/2010/main" val="3487588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F5E2C-0A1A-93BE-8FB0-FD72AE4BA2E2}"/>
              </a:ext>
            </a:extLst>
          </p:cNvPr>
          <p:cNvSpPr>
            <a:spLocks noGrp="1"/>
          </p:cNvSpPr>
          <p:nvPr>
            <p:ph type="title"/>
          </p:nvPr>
        </p:nvSpPr>
        <p:spPr>
          <a:xfrm>
            <a:off x="1016000" y="274638"/>
            <a:ext cx="10972800" cy="1143000"/>
          </a:xfrm>
        </p:spPr>
        <p:txBody>
          <a:bodyPr>
            <a:noAutofit/>
          </a:bodyPr>
          <a:lstStyle/>
          <a:p>
            <a:r>
              <a:rPr lang="en-US" b="1" dirty="0"/>
              <a:t>Creating </a:t>
            </a:r>
            <a:r>
              <a:rPr lang="en-US" b="1" dirty="0">
                <a:solidFill>
                  <a:srgbClr val="185ABD"/>
                </a:solidFill>
              </a:rPr>
              <a:t>FOLDERS</a:t>
            </a:r>
          </a:p>
        </p:txBody>
      </p:sp>
      <p:sp>
        <p:nvSpPr>
          <p:cNvPr id="3" name="Content Placeholder 2">
            <a:extLst>
              <a:ext uri="{FF2B5EF4-FFF2-40B4-BE49-F238E27FC236}">
                <a16:creationId xmlns:a16="http://schemas.microsoft.com/office/drawing/2014/main" id="{B52D0936-0BA1-0D7E-0BD8-0E17A936FB0E}"/>
              </a:ext>
            </a:extLst>
          </p:cNvPr>
          <p:cNvSpPr>
            <a:spLocks noGrp="1"/>
          </p:cNvSpPr>
          <p:nvPr>
            <p:ph idx="1"/>
          </p:nvPr>
        </p:nvSpPr>
        <p:spPr>
          <a:xfrm>
            <a:off x="894080" y="1947333"/>
            <a:ext cx="5523789" cy="4641427"/>
          </a:xfrm>
        </p:spPr>
        <p:txBody>
          <a:bodyPr>
            <a:normAutofit/>
          </a:bodyPr>
          <a:lstStyle/>
          <a:p>
            <a:r>
              <a:rPr lang="en-US" dirty="0"/>
              <a:t>Click on File Explorer</a:t>
            </a:r>
          </a:p>
          <a:p>
            <a:endParaRPr lang="en-US" dirty="0"/>
          </a:p>
          <a:p>
            <a:endParaRPr lang="en-US" dirty="0"/>
          </a:p>
          <a:p>
            <a:endParaRPr lang="en-US" dirty="0"/>
          </a:p>
          <a:p>
            <a:r>
              <a:rPr lang="en-US" dirty="0"/>
              <a:t>Dialog box opens</a:t>
            </a:r>
          </a:p>
          <a:p>
            <a:r>
              <a:rPr lang="en-US" dirty="0"/>
              <a:t>Click on the location</a:t>
            </a:r>
          </a:p>
          <a:p>
            <a:pPr marL="0" indent="0">
              <a:buNone/>
            </a:pPr>
            <a:endParaRPr lang="en-US" dirty="0"/>
          </a:p>
        </p:txBody>
      </p:sp>
      <p:pic>
        <p:nvPicPr>
          <p:cNvPr id="7" name="Picture 6">
            <a:extLst>
              <a:ext uri="{FF2B5EF4-FFF2-40B4-BE49-F238E27FC236}">
                <a16:creationId xmlns:a16="http://schemas.microsoft.com/office/drawing/2014/main" id="{B2FA1FFF-BF70-3856-33AA-85DA54AC8254}"/>
              </a:ext>
            </a:extLst>
          </p:cNvPr>
          <p:cNvPicPr>
            <a:picLocks noChangeAspect="1"/>
          </p:cNvPicPr>
          <p:nvPr/>
        </p:nvPicPr>
        <p:blipFill rotWithShape="1">
          <a:blip r:embed="rId3"/>
          <a:srcRect t="-893" b="23407"/>
          <a:stretch/>
        </p:blipFill>
        <p:spPr>
          <a:xfrm>
            <a:off x="6436161" y="1417638"/>
            <a:ext cx="5674559" cy="5171122"/>
          </a:xfrm>
          <a:prstGeom prst="rect">
            <a:avLst/>
          </a:prstGeom>
          <a:ln w="3175">
            <a:solidFill>
              <a:schemeClr val="tx1"/>
            </a:solidFill>
          </a:ln>
        </p:spPr>
      </p:pic>
      <p:sp>
        <p:nvSpPr>
          <p:cNvPr id="10" name="Rectangle 9">
            <a:extLst>
              <a:ext uri="{FF2B5EF4-FFF2-40B4-BE49-F238E27FC236}">
                <a16:creationId xmlns:a16="http://schemas.microsoft.com/office/drawing/2014/main" id="{F05D0520-3A53-D6D5-CD8D-CF626A81138F}"/>
              </a:ext>
            </a:extLst>
          </p:cNvPr>
          <p:cNvSpPr/>
          <p:nvPr/>
        </p:nvSpPr>
        <p:spPr>
          <a:xfrm>
            <a:off x="6502400" y="3657600"/>
            <a:ext cx="1106907" cy="457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4E165AF-9E03-FA76-8A07-FC4154F3C0E3}"/>
              </a:ext>
            </a:extLst>
          </p:cNvPr>
          <p:cNvPicPr>
            <a:picLocks noChangeAspect="1"/>
          </p:cNvPicPr>
          <p:nvPr/>
        </p:nvPicPr>
        <p:blipFill>
          <a:blip r:embed="rId4"/>
          <a:stretch>
            <a:fillRect/>
          </a:stretch>
        </p:blipFill>
        <p:spPr>
          <a:xfrm>
            <a:off x="1892734" y="2455342"/>
            <a:ext cx="1792651" cy="1792651"/>
          </a:xfrm>
          <a:prstGeom prst="rect">
            <a:avLst/>
          </a:prstGeom>
        </p:spPr>
      </p:pic>
    </p:spTree>
    <p:extLst>
      <p:ext uri="{BB962C8B-B14F-4D97-AF65-F5344CB8AC3E}">
        <p14:creationId xmlns:p14="http://schemas.microsoft.com/office/powerpoint/2010/main" val="3419666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332578-BED3-B05D-3F3A-B6545AAF870F}"/>
              </a:ext>
            </a:extLst>
          </p:cNvPr>
          <p:cNvPicPr>
            <a:picLocks noChangeAspect="1"/>
          </p:cNvPicPr>
          <p:nvPr/>
        </p:nvPicPr>
        <p:blipFill rotWithShape="1">
          <a:blip r:embed="rId3"/>
          <a:srcRect b="7072"/>
          <a:stretch/>
        </p:blipFill>
        <p:spPr>
          <a:xfrm>
            <a:off x="609600" y="1785755"/>
            <a:ext cx="5906144" cy="5112418"/>
          </a:xfrm>
          <a:prstGeom prst="rect">
            <a:avLst/>
          </a:prstGeom>
        </p:spPr>
      </p:pic>
      <p:sp>
        <p:nvSpPr>
          <p:cNvPr id="2" name="Title 1">
            <a:extLst>
              <a:ext uri="{FF2B5EF4-FFF2-40B4-BE49-F238E27FC236}">
                <a16:creationId xmlns:a16="http://schemas.microsoft.com/office/drawing/2014/main" id="{C89F5E2C-0A1A-93BE-8FB0-FD72AE4BA2E2}"/>
              </a:ext>
            </a:extLst>
          </p:cNvPr>
          <p:cNvSpPr>
            <a:spLocks noGrp="1"/>
          </p:cNvSpPr>
          <p:nvPr>
            <p:ph type="title"/>
          </p:nvPr>
        </p:nvSpPr>
        <p:spPr>
          <a:xfrm>
            <a:off x="546100" y="274638"/>
            <a:ext cx="11912600" cy="1143000"/>
          </a:xfrm>
        </p:spPr>
        <p:txBody>
          <a:bodyPr>
            <a:noAutofit/>
          </a:bodyPr>
          <a:lstStyle/>
          <a:p>
            <a:r>
              <a:rPr lang="en-US" b="1" dirty="0"/>
              <a:t>Creating </a:t>
            </a:r>
            <a:r>
              <a:rPr lang="en-US" b="1" dirty="0">
                <a:solidFill>
                  <a:srgbClr val="185ABD"/>
                </a:solidFill>
              </a:rPr>
              <a:t>FOLDERS</a:t>
            </a:r>
          </a:p>
        </p:txBody>
      </p:sp>
      <p:sp>
        <p:nvSpPr>
          <p:cNvPr id="3" name="Content Placeholder 2">
            <a:extLst>
              <a:ext uri="{FF2B5EF4-FFF2-40B4-BE49-F238E27FC236}">
                <a16:creationId xmlns:a16="http://schemas.microsoft.com/office/drawing/2014/main" id="{B52D0936-0BA1-0D7E-0BD8-0E17A936FB0E}"/>
              </a:ext>
            </a:extLst>
          </p:cNvPr>
          <p:cNvSpPr>
            <a:spLocks noGrp="1"/>
          </p:cNvSpPr>
          <p:nvPr>
            <p:ph idx="1"/>
          </p:nvPr>
        </p:nvSpPr>
        <p:spPr>
          <a:xfrm>
            <a:off x="878330" y="1993120"/>
            <a:ext cx="4160520" cy="2853267"/>
          </a:xfrm>
        </p:spPr>
        <p:txBody>
          <a:bodyPr>
            <a:normAutofit/>
          </a:bodyPr>
          <a:lstStyle/>
          <a:p>
            <a:pPr marL="514350" indent="-514350">
              <a:buFont typeface="+mj-lt"/>
              <a:buAutoNum type="arabicPeriod"/>
            </a:pPr>
            <a:r>
              <a:rPr lang="en-US" dirty="0"/>
              <a:t>Right Click</a:t>
            </a:r>
          </a:p>
          <a:p>
            <a:pPr marL="514350" indent="-514350">
              <a:buFont typeface="+mj-lt"/>
              <a:buAutoNum type="arabicPeriod"/>
            </a:pPr>
            <a:r>
              <a:rPr lang="en-US" dirty="0"/>
              <a:t>Click </a:t>
            </a:r>
            <a:r>
              <a:rPr lang="en-US" b="1" dirty="0"/>
              <a:t>New</a:t>
            </a:r>
          </a:p>
          <a:p>
            <a:pPr marL="514350" indent="-514350">
              <a:buFont typeface="+mj-lt"/>
              <a:buAutoNum type="arabicPeriod"/>
            </a:pPr>
            <a:r>
              <a:rPr lang="en-US" dirty="0"/>
              <a:t>Click </a:t>
            </a:r>
            <a:r>
              <a:rPr lang="en-US" b="1" dirty="0"/>
              <a:t>Folder</a:t>
            </a:r>
          </a:p>
        </p:txBody>
      </p:sp>
      <p:sp>
        <p:nvSpPr>
          <p:cNvPr id="19" name="Content Placeholder 2">
            <a:extLst>
              <a:ext uri="{FF2B5EF4-FFF2-40B4-BE49-F238E27FC236}">
                <a16:creationId xmlns:a16="http://schemas.microsoft.com/office/drawing/2014/main" id="{F70CA4EA-C5D1-094E-FC5B-A960F41CEED2}"/>
              </a:ext>
            </a:extLst>
          </p:cNvPr>
          <p:cNvSpPr txBox="1">
            <a:spLocks/>
          </p:cNvSpPr>
          <p:nvPr/>
        </p:nvSpPr>
        <p:spPr>
          <a:xfrm>
            <a:off x="6937329" y="2133601"/>
            <a:ext cx="4899071" cy="3674742"/>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New folder appears in the selected location</a:t>
            </a:r>
          </a:p>
          <a:p>
            <a:pPr marL="514350" indent="-514350">
              <a:buFont typeface="+mj-lt"/>
              <a:buAutoNum type="arabicPeriod" startAt="4"/>
            </a:pPr>
            <a:r>
              <a:rPr lang="en-US" sz="3200" dirty="0"/>
              <a:t>Type name for Folder</a:t>
            </a:r>
          </a:p>
          <a:p>
            <a:pPr marL="514350" indent="-514350">
              <a:buFont typeface="+mj-lt"/>
              <a:buAutoNum type="arabicPeriod" startAt="4"/>
            </a:pPr>
            <a:r>
              <a:rPr lang="en-US" sz="3200" dirty="0"/>
              <a:t>Press </a:t>
            </a:r>
            <a:r>
              <a:rPr lang="en-US" sz="3200" b="1" dirty="0"/>
              <a:t>Enter</a:t>
            </a:r>
          </a:p>
        </p:txBody>
      </p:sp>
      <p:sp>
        <p:nvSpPr>
          <p:cNvPr id="10" name="Rectangle 9">
            <a:extLst>
              <a:ext uri="{FF2B5EF4-FFF2-40B4-BE49-F238E27FC236}">
                <a16:creationId xmlns:a16="http://schemas.microsoft.com/office/drawing/2014/main" id="{9B0E1D7E-B418-0DAB-D751-3D5F77FC679F}"/>
              </a:ext>
            </a:extLst>
          </p:cNvPr>
          <p:cNvSpPr/>
          <p:nvPr/>
        </p:nvSpPr>
        <p:spPr>
          <a:xfrm>
            <a:off x="917529" y="5125699"/>
            <a:ext cx="1281301" cy="6826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A06D894-60B3-33EC-B65E-6E8CE762AFD9}"/>
              </a:ext>
            </a:extLst>
          </p:cNvPr>
          <p:cNvSpPr/>
          <p:nvPr/>
        </p:nvSpPr>
        <p:spPr>
          <a:xfrm>
            <a:off x="3454400" y="1965102"/>
            <a:ext cx="1219200" cy="5494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264407D-3DA8-1B1B-89F4-E0A378D5F28F}"/>
              </a:ext>
            </a:extLst>
          </p:cNvPr>
          <p:cNvPicPr>
            <a:picLocks noChangeAspect="1"/>
          </p:cNvPicPr>
          <p:nvPr/>
        </p:nvPicPr>
        <p:blipFill rotWithShape="1">
          <a:blip r:embed="rId4"/>
          <a:srcRect l="2898"/>
          <a:stretch/>
        </p:blipFill>
        <p:spPr>
          <a:xfrm>
            <a:off x="9550399" y="3719932"/>
            <a:ext cx="2553345" cy="3060618"/>
          </a:xfrm>
          <a:prstGeom prst="rect">
            <a:avLst/>
          </a:prstGeom>
        </p:spPr>
      </p:pic>
    </p:spTree>
    <p:extLst>
      <p:ext uri="{BB962C8B-B14F-4D97-AF65-F5344CB8AC3E}">
        <p14:creationId xmlns:p14="http://schemas.microsoft.com/office/powerpoint/2010/main" val="3411435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51F93F-493D-34E0-3000-067B46AC2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168" y="2362200"/>
            <a:ext cx="4876800" cy="4222533"/>
          </a:xfrm>
          <a:prstGeom prst="rect">
            <a:avLst/>
          </a:prstGeom>
        </p:spPr>
      </p:pic>
      <p:sp>
        <p:nvSpPr>
          <p:cNvPr id="2" name="Title 1">
            <a:extLst>
              <a:ext uri="{FF2B5EF4-FFF2-40B4-BE49-F238E27FC236}">
                <a16:creationId xmlns:a16="http://schemas.microsoft.com/office/drawing/2014/main" id="{BA3BD634-97F3-32FB-BE55-580B62F47F82}"/>
              </a:ext>
            </a:extLst>
          </p:cNvPr>
          <p:cNvSpPr>
            <a:spLocks noGrp="1"/>
          </p:cNvSpPr>
          <p:nvPr>
            <p:ph type="title"/>
          </p:nvPr>
        </p:nvSpPr>
        <p:spPr>
          <a:xfrm>
            <a:off x="850900" y="274638"/>
            <a:ext cx="11303000" cy="1020762"/>
          </a:xfrm>
        </p:spPr>
        <p:txBody>
          <a:bodyPr/>
          <a:lstStyle/>
          <a:p>
            <a:r>
              <a:rPr lang="en-US" b="1" dirty="0"/>
              <a:t>Creating a </a:t>
            </a:r>
            <a:r>
              <a:rPr lang="en-US" b="1" dirty="0">
                <a:solidFill>
                  <a:srgbClr val="185ABD"/>
                </a:solidFill>
              </a:rPr>
              <a:t>SUBFOLDER</a:t>
            </a:r>
          </a:p>
        </p:txBody>
      </p:sp>
      <p:pic>
        <p:nvPicPr>
          <p:cNvPr id="5" name="Content Placeholder 4">
            <a:extLst>
              <a:ext uri="{FF2B5EF4-FFF2-40B4-BE49-F238E27FC236}">
                <a16:creationId xmlns:a16="http://schemas.microsoft.com/office/drawing/2014/main" id="{42DBECA2-E03C-E8EF-6834-9E77248E4E66}"/>
              </a:ext>
            </a:extLst>
          </p:cNvPr>
          <p:cNvPicPr>
            <a:picLocks noGrp="1" noChangeAspect="1"/>
          </p:cNvPicPr>
          <p:nvPr>
            <p:ph idx="1"/>
          </p:nvPr>
        </p:nvPicPr>
        <p:blipFill>
          <a:blip r:embed="rId4"/>
          <a:stretch>
            <a:fillRect/>
          </a:stretch>
        </p:blipFill>
        <p:spPr>
          <a:xfrm>
            <a:off x="589787" y="1429670"/>
            <a:ext cx="2326647" cy="2400901"/>
          </a:xfrm>
          <a:ln w="3175">
            <a:solidFill>
              <a:schemeClr val="tx1"/>
            </a:solidFill>
          </a:ln>
        </p:spPr>
      </p:pic>
      <p:pic>
        <p:nvPicPr>
          <p:cNvPr id="7" name="Picture 6">
            <a:extLst>
              <a:ext uri="{FF2B5EF4-FFF2-40B4-BE49-F238E27FC236}">
                <a16:creationId xmlns:a16="http://schemas.microsoft.com/office/drawing/2014/main" id="{807AD24C-D3B5-231A-A2D2-FE743B48BB16}"/>
              </a:ext>
            </a:extLst>
          </p:cNvPr>
          <p:cNvPicPr>
            <a:picLocks noChangeAspect="1"/>
          </p:cNvPicPr>
          <p:nvPr/>
        </p:nvPicPr>
        <p:blipFill>
          <a:blip r:embed="rId5"/>
          <a:stretch>
            <a:fillRect/>
          </a:stretch>
        </p:blipFill>
        <p:spPr>
          <a:xfrm>
            <a:off x="5561263" y="1374041"/>
            <a:ext cx="7026019" cy="2456530"/>
          </a:xfrm>
          <a:prstGeom prst="rect">
            <a:avLst/>
          </a:prstGeom>
          <a:ln w="3175">
            <a:solidFill>
              <a:schemeClr val="tx1"/>
            </a:solidFill>
          </a:ln>
        </p:spPr>
      </p:pic>
      <p:sp>
        <p:nvSpPr>
          <p:cNvPr id="8" name="Content Placeholder 2">
            <a:extLst>
              <a:ext uri="{FF2B5EF4-FFF2-40B4-BE49-F238E27FC236}">
                <a16:creationId xmlns:a16="http://schemas.microsoft.com/office/drawing/2014/main" id="{7656DA5A-C003-7277-D5CA-19E9EEF9E836}"/>
              </a:ext>
            </a:extLst>
          </p:cNvPr>
          <p:cNvSpPr txBox="1">
            <a:spLocks/>
          </p:cNvSpPr>
          <p:nvPr/>
        </p:nvSpPr>
        <p:spPr>
          <a:xfrm>
            <a:off x="7645400" y="4038600"/>
            <a:ext cx="4160520" cy="2853267"/>
          </a:xfrm>
          <a:prstGeom prst="rect">
            <a:avLst/>
          </a:prstGeom>
        </p:spPr>
        <p:txBody>
          <a:bodyPr vert="horz" lIns="91440" tIns="45720" rIns="91440" bIns="45720" rtlCol="0">
            <a:normAutofit fontScale="92500"/>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dirty="0"/>
              <a:t>Right Click</a:t>
            </a:r>
          </a:p>
          <a:p>
            <a:pPr marL="514350" indent="-514350">
              <a:buFont typeface="+mj-lt"/>
              <a:buAutoNum type="arabicPeriod"/>
            </a:pPr>
            <a:r>
              <a:rPr lang="en-US" dirty="0"/>
              <a:t>Click </a:t>
            </a:r>
            <a:r>
              <a:rPr lang="en-US" b="1" dirty="0"/>
              <a:t>New</a:t>
            </a:r>
          </a:p>
          <a:p>
            <a:pPr marL="514350" indent="-514350">
              <a:buFont typeface="+mj-lt"/>
              <a:buAutoNum type="arabicPeriod"/>
            </a:pPr>
            <a:r>
              <a:rPr lang="en-US" dirty="0"/>
              <a:t>Click </a:t>
            </a:r>
            <a:r>
              <a:rPr lang="en-US" b="1" dirty="0"/>
              <a:t>Folder</a:t>
            </a:r>
          </a:p>
          <a:p>
            <a:pPr marL="514350" indent="-514350">
              <a:buFont typeface="+mj-lt"/>
              <a:buAutoNum type="arabicPeriod"/>
            </a:pPr>
            <a:r>
              <a:rPr lang="en-US" sz="3200" dirty="0"/>
              <a:t>Type </a:t>
            </a:r>
            <a:r>
              <a:rPr lang="en-US" sz="3200" b="1" dirty="0"/>
              <a:t>name</a:t>
            </a:r>
            <a:r>
              <a:rPr lang="en-US" sz="3200" dirty="0"/>
              <a:t> for Folder</a:t>
            </a:r>
          </a:p>
          <a:p>
            <a:pPr marL="514350" indent="-514350">
              <a:buFont typeface="+mj-lt"/>
              <a:buAutoNum type="arabicPeriod"/>
            </a:pPr>
            <a:r>
              <a:rPr lang="en-US" sz="3200" dirty="0"/>
              <a:t>Press </a:t>
            </a:r>
            <a:r>
              <a:rPr lang="en-US" sz="3200" b="1" dirty="0"/>
              <a:t>Enter</a:t>
            </a:r>
          </a:p>
        </p:txBody>
      </p:sp>
      <p:sp>
        <p:nvSpPr>
          <p:cNvPr id="9" name="Rectangle 8">
            <a:extLst>
              <a:ext uri="{FF2B5EF4-FFF2-40B4-BE49-F238E27FC236}">
                <a16:creationId xmlns:a16="http://schemas.microsoft.com/office/drawing/2014/main" id="{7355A09F-4299-81CC-0A07-66BEEB1057B9}"/>
              </a:ext>
            </a:extLst>
          </p:cNvPr>
          <p:cNvSpPr/>
          <p:nvPr/>
        </p:nvSpPr>
        <p:spPr>
          <a:xfrm>
            <a:off x="939800" y="5105400"/>
            <a:ext cx="936671" cy="51310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F8B26E-2F6B-2894-AB33-B3F06DDE5A7D}"/>
              </a:ext>
            </a:extLst>
          </p:cNvPr>
          <p:cNvSpPr/>
          <p:nvPr/>
        </p:nvSpPr>
        <p:spPr>
          <a:xfrm>
            <a:off x="3025815" y="2514600"/>
            <a:ext cx="1038185" cy="533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A5FF53-2450-CB9A-39B5-A6A1F11715C9}"/>
              </a:ext>
            </a:extLst>
          </p:cNvPr>
          <p:cNvSpPr/>
          <p:nvPr/>
        </p:nvSpPr>
        <p:spPr>
          <a:xfrm>
            <a:off x="5601037" y="1295400"/>
            <a:ext cx="2044363" cy="47896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9E26D7-8D5B-7E0D-2F85-5CAFE414D688}"/>
              </a:ext>
            </a:extLst>
          </p:cNvPr>
          <p:cNvSpPr/>
          <p:nvPr/>
        </p:nvSpPr>
        <p:spPr>
          <a:xfrm>
            <a:off x="6971301" y="2514600"/>
            <a:ext cx="1436100" cy="56666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CF51C71E-4292-4536-8FB5-A4BAF592E149}"/>
              </a:ext>
            </a:extLst>
          </p:cNvPr>
          <p:cNvSpPr txBox="1">
            <a:spLocks/>
          </p:cNvSpPr>
          <p:nvPr/>
        </p:nvSpPr>
        <p:spPr>
          <a:xfrm>
            <a:off x="589787" y="907322"/>
            <a:ext cx="1552827" cy="478962"/>
          </a:xfrm>
          <a:prstGeom prst="rect">
            <a:avLst/>
          </a:prstGeom>
        </p:spPr>
        <p:txBody>
          <a:bodyPr vert="horz" lIns="91440" tIns="45720" rIns="91440" bIns="45720" rtlCol="0">
            <a:normAutofit fontScale="92500" lnSpcReduction="20000"/>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b="1" dirty="0"/>
              <a:t>Desktop</a:t>
            </a:r>
          </a:p>
        </p:txBody>
      </p:sp>
    </p:spTree>
    <p:extLst>
      <p:ext uri="{BB962C8B-B14F-4D97-AF65-F5344CB8AC3E}">
        <p14:creationId xmlns:p14="http://schemas.microsoft.com/office/powerpoint/2010/main" val="293940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hand writing a word on a white board">
            <a:extLst>
              <a:ext uri="{FF2B5EF4-FFF2-40B4-BE49-F238E27FC236}">
                <a16:creationId xmlns:a16="http://schemas.microsoft.com/office/drawing/2014/main" id="{1C692BAB-0A6E-AEBB-D35A-908DFD866A53}"/>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463800" y="228600"/>
            <a:ext cx="9753600" cy="6502400"/>
          </a:xfrm>
          <a:prstGeom prst="rect">
            <a:avLst/>
          </a:prstGeom>
        </p:spPr>
      </p:pic>
      <p:sp>
        <p:nvSpPr>
          <p:cNvPr id="3" name="TextBox 2">
            <a:extLst>
              <a:ext uri="{FF2B5EF4-FFF2-40B4-BE49-F238E27FC236}">
                <a16:creationId xmlns:a16="http://schemas.microsoft.com/office/drawing/2014/main" id="{3722C717-7534-B19A-4F96-A7712BF58CFC}"/>
              </a:ext>
            </a:extLst>
          </p:cNvPr>
          <p:cNvSpPr txBox="1"/>
          <p:nvPr/>
        </p:nvSpPr>
        <p:spPr>
          <a:xfrm>
            <a:off x="1016000" y="7315200"/>
            <a:ext cx="10972800" cy="230832"/>
          </a:xfrm>
          <a:prstGeom prst="rect">
            <a:avLst/>
          </a:prstGeom>
          <a:noFill/>
        </p:spPr>
        <p:txBody>
          <a:bodyPr wrap="square" rtlCol="0">
            <a:spAutoFit/>
          </a:bodyPr>
          <a:lstStyle/>
          <a:p>
            <a:r>
              <a:rPr lang="en-US" sz="900">
                <a:hlinkClick r:id="rId4" tooltip="https://www.thebluediamondgallery.com/handwriting/p/practice.html"/>
              </a:rPr>
              <a:t>This Photo</a:t>
            </a:r>
            <a:r>
              <a:rPr lang="en-US" sz="900"/>
              <a:t> by Unknown Author is licensed under </a:t>
            </a:r>
            <a:r>
              <a:rPr lang="en-US" sz="900">
                <a:hlinkClick r:id="rId5" tooltip="https://creativecommons.org/licenses/by-sa/3.0/"/>
              </a:rPr>
              <a:t>CC BY-SA</a:t>
            </a:r>
            <a:endParaRPr lang="en-US" sz="900"/>
          </a:p>
        </p:txBody>
      </p:sp>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635000" y="5038725"/>
            <a:ext cx="10363200" cy="1362075"/>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1"/>
          </p:nvPr>
        </p:nvSpPr>
        <p:spPr>
          <a:xfrm>
            <a:off x="635000" y="3538538"/>
            <a:ext cx="10363200" cy="1500187"/>
          </a:xfrm>
        </p:spPr>
        <p:txBody>
          <a:bodyPr>
            <a:normAutofit/>
          </a:bodyPr>
          <a:lstStyle/>
          <a:p>
            <a:r>
              <a:rPr lang="en-US" sz="2800" dirty="0"/>
              <a:t>Create a </a:t>
            </a:r>
            <a:r>
              <a:rPr lang="en-US" sz="2800" b="1" dirty="0"/>
              <a:t>FOLDER </a:t>
            </a:r>
            <a:r>
              <a:rPr lang="en-US" sz="2800" dirty="0"/>
              <a:t>and</a:t>
            </a:r>
            <a:r>
              <a:rPr lang="en-US" sz="2800" b="1" dirty="0"/>
              <a:t> SUBFOLDER</a:t>
            </a:r>
            <a:endParaRPr lang="en-US" sz="2800" dirty="0"/>
          </a:p>
        </p:txBody>
      </p:sp>
    </p:spTree>
    <p:extLst>
      <p:ext uri="{BB962C8B-B14F-4D97-AF65-F5344CB8AC3E}">
        <p14:creationId xmlns:p14="http://schemas.microsoft.com/office/powerpoint/2010/main" val="274935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7165-B6A5-3D32-D277-FA7FD0DCE3ED}"/>
              </a:ext>
            </a:extLst>
          </p:cNvPr>
          <p:cNvSpPr>
            <a:spLocks noGrp="1"/>
          </p:cNvSpPr>
          <p:nvPr>
            <p:ph type="title"/>
          </p:nvPr>
        </p:nvSpPr>
        <p:spPr>
          <a:xfrm>
            <a:off x="2296160" y="2"/>
            <a:ext cx="8412480" cy="1413934"/>
          </a:xfrm>
        </p:spPr>
        <p:txBody>
          <a:bodyPr>
            <a:normAutofit/>
          </a:bodyPr>
          <a:lstStyle/>
          <a:p>
            <a:pPr algn="ctr"/>
            <a:r>
              <a:rPr lang="en-US" sz="4000" b="1" dirty="0"/>
              <a:t>Structure of Today’s Session</a:t>
            </a:r>
          </a:p>
        </p:txBody>
      </p:sp>
      <p:graphicFrame>
        <p:nvGraphicFramePr>
          <p:cNvPr id="4" name="Content Placeholder 3">
            <a:extLst>
              <a:ext uri="{FF2B5EF4-FFF2-40B4-BE49-F238E27FC236}">
                <a16:creationId xmlns:a16="http://schemas.microsoft.com/office/drawing/2014/main" id="{B6EC32C4-B2F0-4E9E-BC4A-F6DAFE5BBF2B}"/>
              </a:ext>
            </a:extLst>
          </p:cNvPr>
          <p:cNvGraphicFramePr>
            <a:graphicFrameLocks noGrp="1"/>
          </p:cNvGraphicFramePr>
          <p:nvPr>
            <p:ph idx="1"/>
            <p:extLst>
              <p:ext uri="{D42A27DB-BD31-4B8C-83A1-F6EECF244321}">
                <p14:modId xmlns:p14="http://schemas.microsoft.com/office/powerpoint/2010/main" val="825293069"/>
              </p:ext>
            </p:extLst>
          </p:nvPr>
        </p:nvGraphicFramePr>
        <p:xfrm>
          <a:off x="2570480" y="1219200"/>
          <a:ext cx="7863840" cy="5370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6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post-it note pinned to a cork board&#10;&#10;Description automatically generated">
            <a:extLst>
              <a:ext uri="{FF2B5EF4-FFF2-40B4-BE49-F238E27FC236}">
                <a16:creationId xmlns:a16="http://schemas.microsoft.com/office/drawing/2014/main" id="{D2B57E29-6857-9E6C-3E3D-0EA9351872C7}"/>
              </a:ext>
            </a:extLst>
          </p:cNvPr>
          <p:cNvPicPr>
            <a:picLocks noChangeAspect="1"/>
          </p:cNvPicPr>
          <p:nvPr/>
        </p:nvPicPr>
        <p:blipFill>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68400" y="101600"/>
            <a:ext cx="10210800" cy="6807200"/>
          </a:xfrm>
          <a:prstGeom prst="rect">
            <a:avLst/>
          </a:prstGeom>
        </p:spPr>
      </p:pic>
    </p:spTree>
    <p:extLst>
      <p:ext uri="{BB962C8B-B14F-4D97-AF65-F5344CB8AC3E}">
        <p14:creationId xmlns:p14="http://schemas.microsoft.com/office/powerpoint/2010/main" val="334422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0C9E-503F-4D14-401D-101EDDD42239}"/>
              </a:ext>
            </a:extLst>
          </p:cNvPr>
          <p:cNvSpPr>
            <a:spLocks noGrp="1"/>
          </p:cNvSpPr>
          <p:nvPr>
            <p:ph type="title"/>
          </p:nvPr>
        </p:nvSpPr>
        <p:spPr>
          <a:xfrm>
            <a:off x="812800" y="93786"/>
            <a:ext cx="11216640" cy="1413934"/>
          </a:xfrm>
        </p:spPr>
        <p:txBody>
          <a:bodyPr>
            <a:normAutofit/>
          </a:bodyPr>
          <a:lstStyle/>
          <a:p>
            <a:pPr algn="ctr"/>
            <a:r>
              <a:rPr lang="en-US" sz="4000" b="1" dirty="0"/>
              <a:t>Microsoft Word (often called “</a:t>
            </a:r>
            <a:r>
              <a:rPr lang="en-US" sz="4000" b="1" dirty="0">
                <a:solidFill>
                  <a:srgbClr val="185ABD"/>
                </a:solidFill>
              </a:rPr>
              <a:t>WORD</a:t>
            </a:r>
            <a:r>
              <a:rPr lang="en-US" sz="4000" b="1" dirty="0"/>
              <a:t>”)</a:t>
            </a:r>
          </a:p>
        </p:txBody>
      </p:sp>
      <p:graphicFrame>
        <p:nvGraphicFramePr>
          <p:cNvPr id="7" name="Content Placeholder 6">
            <a:extLst>
              <a:ext uri="{FF2B5EF4-FFF2-40B4-BE49-F238E27FC236}">
                <a16:creationId xmlns:a16="http://schemas.microsoft.com/office/drawing/2014/main" id="{7C5BFF65-9F21-FAB2-41DA-1C77EC4C868E}"/>
              </a:ext>
            </a:extLst>
          </p:cNvPr>
          <p:cNvGraphicFramePr>
            <a:graphicFrameLocks noGrp="1"/>
          </p:cNvGraphicFramePr>
          <p:nvPr>
            <p:ph sz="half" idx="1"/>
            <p:extLst>
              <p:ext uri="{D42A27DB-BD31-4B8C-83A1-F6EECF244321}">
                <p14:modId xmlns:p14="http://schemas.microsoft.com/office/powerpoint/2010/main" val="1964412940"/>
              </p:ext>
            </p:extLst>
          </p:nvPr>
        </p:nvGraphicFramePr>
        <p:xfrm>
          <a:off x="812800" y="2671887"/>
          <a:ext cx="5527040" cy="375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52878D23-723D-2670-5338-B487ACCBEE98}"/>
              </a:ext>
            </a:extLst>
          </p:cNvPr>
          <p:cNvGraphicFramePr>
            <a:graphicFrameLocks noGrp="1"/>
          </p:cNvGraphicFramePr>
          <p:nvPr>
            <p:ph sz="half" idx="2"/>
            <p:extLst>
              <p:ext uri="{D42A27DB-BD31-4B8C-83A1-F6EECF244321}">
                <p14:modId xmlns:p14="http://schemas.microsoft.com/office/powerpoint/2010/main" val="2582919759"/>
              </p:ext>
            </p:extLst>
          </p:nvPr>
        </p:nvGraphicFramePr>
        <p:xfrm>
          <a:off x="6502400" y="2671887"/>
          <a:ext cx="5527040" cy="3756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Content Placeholder 2">
            <a:extLst>
              <a:ext uri="{FF2B5EF4-FFF2-40B4-BE49-F238E27FC236}">
                <a16:creationId xmlns:a16="http://schemas.microsoft.com/office/drawing/2014/main" id="{F6D3D5AE-769B-8927-BA8D-C0C0CE69FB57}"/>
              </a:ext>
            </a:extLst>
          </p:cNvPr>
          <p:cNvSpPr txBox="1">
            <a:spLocks/>
          </p:cNvSpPr>
          <p:nvPr/>
        </p:nvSpPr>
        <p:spPr>
          <a:xfrm>
            <a:off x="884791" y="1507720"/>
            <a:ext cx="11386166" cy="856113"/>
          </a:xfrm>
          <a:prstGeom prst="rect">
            <a:avLst/>
          </a:prstGeom>
        </p:spPr>
        <p:txBody>
          <a:bodyPr vert="horz" lIns="97536" tIns="48768" rIns="97536" bIns="4876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987" dirty="0"/>
          </a:p>
        </p:txBody>
      </p:sp>
      <p:sp>
        <p:nvSpPr>
          <p:cNvPr id="6" name="Content Placeholder 5">
            <a:extLst>
              <a:ext uri="{FF2B5EF4-FFF2-40B4-BE49-F238E27FC236}">
                <a16:creationId xmlns:a16="http://schemas.microsoft.com/office/drawing/2014/main" id="{18EB137B-9F4F-1903-8425-46E35BA02A34}"/>
              </a:ext>
            </a:extLst>
          </p:cNvPr>
          <p:cNvSpPr txBox="1">
            <a:spLocks/>
          </p:cNvSpPr>
          <p:nvPr/>
        </p:nvSpPr>
        <p:spPr>
          <a:xfrm>
            <a:off x="733843" y="1507720"/>
            <a:ext cx="11460480" cy="1005930"/>
          </a:xfrm>
          <a:prstGeom prst="rect">
            <a:avLst/>
          </a:prstGeom>
        </p:spPr>
        <p:txBody>
          <a:bodyPr vert="horz" lIns="97536" tIns="48768" rIns="97536" bIns="4876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987" dirty="0"/>
              <a:t>Text-editing software used to create written documents such as memos, reports, letters, books, etc. </a:t>
            </a:r>
          </a:p>
        </p:txBody>
      </p:sp>
    </p:spTree>
    <p:extLst>
      <p:ext uri="{BB962C8B-B14F-4D97-AF65-F5344CB8AC3E}">
        <p14:creationId xmlns:p14="http://schemas.microsoft.com/office/powerpoint/2010/main" val="32610156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BEF06AE-B468-F613-E5A8-BCD5ED009C0D}"/>
              </a:ext>
            </a:extLst>
          </p:cNvPr>
          <p:cNvPicPr>
            <a:picLocks noChangeAspect="1"/>
          </p:cNvPicPr>
          <p:nvPr/>
        </p:nvPicPr>
        <p:blipFill rotWithShape="1">
          <a:blip r:embed="rId3"/>
          <a:srcRect t="-1" r="56252" b="-38360"/>
          <a:stretch/>
        </p:blipFill>
        <p:spPr>
          <a:xfrm>
            <a:off x="558800" y="4396553"/>
            <a:ext cx="12006984" cy="1197563"/>
          </a:xfrm>
          <a:prstGeom prst="rect">
            <a:avLst/>
          </a:prstGeom>
        </p:spPr>
      </p:pic>
      <p:sp>
        <p:nvSpPr>
          <p:cNvPr id="5" name="Title 4">
            <a:extLst>
              <a:ext uri="{FF2B5EF4-FFF2-40B4-BE49-F238E27FC236}">
                <a16:creationId xmlns:a16="http://schemas.microsoft.com/office/drawing/2014/main" id="{4F0659D0-55CE-9825-DA3D-61A2C81C087F}"/>
              </a:ext>
            </a:extLst>
          </p:cNvPr>
          <p:cNvSpPr>
            <a:spLocks noGrp="1"/>
          </p:cNvSpPr>
          <p:nvPr>
            <p:ph type="title"/>
          </p:nvPr>
        </p:nvSpPr>
        <p:spPr>
          <a:xfrm>
            <a:off x="1016000" y="274638"/>
            <a:ext cx="10972800" cy="1143000"/>
          </a:xfrm>
        </p:spPr>
        <p:txBody>
          <a:bodyPr>
            <a:normAutofit/>
          </a:bodyPr>
          <a:lstStyle/>
          <a:p>
            <a:pPr algn="ctr"/>
            <a:r>
              <a:rPr lang="en-US" sz="4000" b="1" dirty="0"/>
              <a:t>Locating </a:t>
            </a:r>
            <a:r>
              <a:rPr lang="en-US" sz="4000" b="1" dirty="0">
                <a:solidFill>
                  <a:srgbClr val="185ABD"/>
                </a:solidFill>
              </a:rPr>
              <a:t>WORD</a:t>
            </a:r>
            <a:r>
              <a:rPr lang="en-US" sz="4000" b="1" dirty="0"/>
              <a:t> on Your Computer</a:t>
            </a:r>
          </a:p>
        </p:txBody>
      </p:sp>
      <p:sp>
        <p:nvSpPr>
          <p:cNvPr id="7" name="Text Placeholder 6">
            <a:extLst>
              <a:ext uri="{FF2B5EF4-FFF2-40B4-BE49-F238E27FC236}">
                <a16:creationId xmlns:a16="http://schemas.microsoft.com/office/drawing/2014/main" id="{00B98304-9F0F-B958-D3CB-5E96395DE1C2}"/>
              </a:ext>
            </a:extLst>
          </p:cNvPr>
          <p:cNvSpPr>
            <a:spLocks noGrp="1"/>
          </p:cNvSpPr>
          <p:nvPr>
            <p:ph type="body" idx="1"/>
          </p:nvPr>
        </p:nvSpPr>
        <p:spPr>
          <a:xfrm>
            <a:off x="490913" y="1790045"/>
            <a:ext cx="5501639" cy="878839"/>
          </a:xfrm>
        </p:spPr>
        <p:txBody>
          <a:bodyPr>
            <a:normAutofit/>
          </a:bodyPr>
          <a:lstStyle/>
          <a:p>
            <a:r>
              <a:rPr lang="en-US" sz="3840" dirty="0"/>
              <a:t>Taskbar</a:t>
            </a:r>
          </a:p>
        </p:txBody>
      </p:sp>
      <p:sp>
        <p:nvSpPr>
          <p:cNvPr id="8" name="Content Placeholder 7">
            <a:extLst>
              <a:ext uri="{FF2B5EF4-FFF2-40B4-BE49-F238E27FC236}">
                <a16:creationId xmlns:a16="http://schemas.microsoft.com/office/drawing/2014/main" id="{D5DE7FB0-8D30-226F-F7BA-7C36D0EBDB54}"/>
              </a:ext>
            </a:extLst>
          </p:cNvPr>
          <p:cNvSpPr>
            <a:spLocks noGrp="1"/>
          </p:cNvSpPr>
          <p:nvPr>
            <p:ph sz="half" idx="2"/>
          </p:nvPr>
        </p:nvSpPr>
        <p:spPr>
          <a:xfrm>
            <a:off x="398311" y="2771682"/>
            <a:ext cx="11764911" cy="3930227"/>
          </a:xfrm>
        </p:spPr>
        <p:txBody>
          <a:bodyPr/>
          <a:lstStyle/>
          <a:p>
            <a:r>
              <a:rPr lang="en-US" dirty="0"/>
              <a:t>Often located at bottom of screen </a:t>
            </a:r>
            <a:r>
              <a:rPr lang="en-US" sz="1920" i="1" dirty="0"/>
              <a:t>(has date and time on it)</a:t>
            </a:r>
            <a:endParaRPr lang="en-US" sz="1067" i="1" dirty="0"/>
          </a:p>
          <a:p>
            <a:r>
              <a:rPr lang="en-US" dirty="0"/>
              <a:t>Find the WORD icon  </a:t>
            </a:r>
          </a:p>
          <a:p>
            <a:r>
              <a:rPr lang="en-US" dirty="0"/>
              <a:t>Put pointer on the icon and click</a:t>
            </a:r>
          </a:p>
          <a:p>
            <a:pPr marL="0" indent="0">
              <a:buNone/>
            </a:pPr>
            <a:endParaRPr lang="en-US" dirty="0"/>
          </a:p>
        </p:txBody>
      </p:sp>
      <p:cxnSp>
        <p:nvCxnSpPr>
          <p:cNvPr id="21" name="Straight Arrow Connector 20">
            <a:extLst>
              <a:ext uri="{FF2B5EF4-FFF2-40B4-BE49-F238E27FC236}">
                <a16:creationId xmlns:a16="http://schemas.microsoft.com/office/drawing/2014/main" id="{9DDC91F9-BBC6-04A7-B099-F424FB82AD65}"/>
              </a:ext>
            </a:extLst>
          </p:cNvPr>
          <p:cNvCxnSpPr>
            <a:cxnSpLocks/>
          </p:cNvCxnSpPr>
          <p:nvPr/>
        </p:nvCxnSpPr>
        <p:spPr>
          <a:xfrm>
            <a:off x="10927664" y="3962400"/>
            <a:ext cx="603936" cy="2223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664E57C-E1DA-2A10-FBE8-04F3184559EA}"/>
              </a:ext>
            </a:extLst>
          </p:cNvPr>
          <p:cNvPicPr>
            <a:picLocks noChangeAspect="1"/>
          </p:cNvPicPr>
          <p:nvPr/>
        </p:nvPicPr>
        <p:blipFill>
          <a:blip r:embed="rId4"/>
          <a:stretch>
            <a:fillRect/>
          </a:stretch>
        </p:blipFill>
        <p:spPr>
          <a:xfrm>
            <a:off x="9944872" y="3276600"/>
            <a:ext cx="831492" cy="760727"/>
          </a:xfrm>
          <a:prstGeom prst="rect">
            <a:avLst/>
          </a:prstGeom>
        </p:spPr>
      </p:pic>
      <p:sp>
        <p:nvSpPr>
          <p:cNvPr id="11" name="Rectangle 10">
            <a:extLst>
              <a:ext uri="{FF2B5EF4-FFF2-40B4-BE49-F238E27FC236}">
                <a16:creationId xmlns:a16="http://schemas.microsoft.com/office/drawing/2014/main" id="{626F061A-BFE5-AE66-5170-074F777D11F4}"/>
              </a:ext>
            </a:extLst>
          </p:cNvPr>
          <p:cNvSpPr/>
          <p:nvPr/>
        </p:nvSpPr>
        <p:spPr>
          <a:xfrm>
            <a:off x="11532655" y="4373049"/>
            <a:ext cx="914400" cy="914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6446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D6E3B-DF99-4DBB-B9AE-80C3F38EE84B}">
  <ds:schemaRef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3357c18c-d4a0-41a0-9a16-012894502ed4"/>
    <ds:schemaRef ds:uri="http://schemas.microsoft.com/office/2006/metadata/properties"/>
    <ds:schemaRef ds:uri="4952b6e6-1201-4b83-9aa2-f3529dd868f3"/>
    <ds:schemaRef ds:uri="http://purl.org/dc/dcmitype/"/>
    <ds:schemaRef ds:uri="http://purl.org/dc/terms/"/>
  </ds:schemaRefs>
</ds:datastoreItem>
</file>

<file path=customXml/itemProps2.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3.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18087</TotalTime>
  <Words>6520</Words>
  <Application>Microsoft Office PowerPoint</Application>
  <PresentationFormat>Custom</PresentationFormat>
  <Paragraphs>848</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Calibri</vt:lpstr>
      <vt:lpstr>Arial</vt:lpstr>
      <vt:lpstr>Arial Black</vt:lpstr>
      <vt:lpstr>Open Sans</vt:lpstr>
      <vt:lpstr>League Spartan</vt:lpstr>
      <vt:lpstr>Amatemora</vt:lpstr>
      <vt:lpstr>Mercury SSm A</vt:lpstr>
      <vt:lpstr>PlusJakartaSans</vt:lpstr>
      <vt:lpstr>Office Theme</vt:lpstr>
      <vt:lpstr>Microsoft WORD  Word Processing</vt:lpstr>
      <vt:lpstr>Bridging the Digital Divide with Partners</vt:lpstr>
      <vt:lpstr>Author Acknowledgement</vt:lpstr>
      <vt:lpstr>Presenter Acknowledgement</vt:lpstr>
      <vt:lpstr>Objectives</vt:lpstr>
      <vt:lpstr>Structure of Today’s Session</vt:lpstr>
      <vt:lpstr>PowerPoint Presentation</vt:lpstr>
      <vt:lpstr>Microsoft Word (often called “WORD”)</vt:lpstr>
      <vt:lpstr>Locating WORD on Your Computer</vt:lpstr>
      <vt:lpstr>Locating WORD on Your Computer</vt:lpstr>
      <vt:lpstr>WORD Screen</vt:lpstr>
      <vt:lpstr>Let’s Do It</vt:lpstr>
      <vt:lpstr>PowerPoint Presentation</vt:lpstr>
      <vt:lpstr>PowerPoint Presentation</vt:lpstr>
      <vt:lpstr>PowerPoint Presentation</vt:lpstr>
      <vt:lpstr>PowerPoint Presentation</vt:lpstr>
      <vt:lpstr>Using Keyboard to SAVE</vt:lpstr>
      <vt:lpstr>Let’s Do It</vt:lpstr>
      <vt:lpstr>PowerPoint Presentation</vt:lpstr>
      <vt:lpstr>Commands in the CLIPBOARD GROUP</vt:lpstr>
      <vt:lpstr>Copying Text</vt:lpstr>
      <vt:lpstr>Pasting Text</vt:lpstr>
      <vt:lpstr>Cutting Text</vt:lpstr>
      <vt:lpstr>Moving Text</vt:lpstr>
      <vt:lpstr>Let’s Do It</vt:lpstr>
      <vt:lpstr>Commands in the FONT GROUP</vt:lpstr>
      <vt:lpstr>PowerPoint Presentation</vt:lpstr>
      <vt:lpstr>Bold</vt:lpstr>
      <vt:lpstr>Font Color</vt:lpstr>
      <vt:lpstr>Font Size</vt:lpstr>
      <vt:lpstr>FONT TYPE</vt:lpstr>
      <vt:lpstr>Let’s Do It</vt:lpstr>
      <vt:lpstr>PowerPoint Presentation</vt:lpstr>
      <vt:lpstr>Commands in the PAGE SETUP GROUP</vt:lpstr>
      <vt:lpstr>Understanding Differences</vt:lpstr>
      <vt:lpstr>Page Orientation: PORTRAIT TO LANDSCAPE</vt:lpstr>
      <vt:lpstr>Page Orientation: LANDSCAPE TO PORTRAIT</vt:lpstr>
      <vt:lpstr>PowerPoint Presentation</vt:lpstr>
      <vt:lpstr>PowerPoint Presentation</vt:lpstr>
      <vt:lpstr>Let’s Do It</vt:lpstr>
      <vt:lpstr>PowerPoint Presentation</vt:lpstr>
      <vt:lpstr>PowerPoint Presentation</vt:lpstr>
      <vt:lpstr>Spell Check (Method #1 Using Mouse)</vt:lpstr>
      <vt:lpstr>Spell Check (Method #2 Using Mouse)</vt:lpstr>
      <vt:lpstr>Grammar Check (Method #1 Using Mouse)</vt:lpstr>
      <vt:lpstr>Grammar Check (Method #2 Using Mouse)</vt:lpstr>
      <vt:lpstr>Check Spelling Using RIBBON COMMANDS</vt:lpstr>
      <vt:lpstr>Selecting the CORRECT suggestion</vt:lpstr>
      <vt:lpstr>Let’s Do It</vt:lpstr>
      <vt:lpstr>File, Folder, and Subfolder</vt:lpstr>
      <vt:lpstr>Creating FOLDERS</vt:lpstr>
      <vt:lpstr>Creating FOLDERS</vt:lpstr>
      <vt:lpstr>Creating a SUBFOLDER</vt:lpstr>
      <vt:lpstr>Let’s Do It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308</cp:revision>
  <cp:lastPrinted>2023-08-07T16:19:15Z</cp:lastPrinted>
  <dcterms:created xsi:type="dcterms:W3CDTF">2006-08-16T00:00:00Z</dcterms:created>
  <dcterms:modified xsi:type="dcterms:W3CDTF">2023-10-13T20:49:26Z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