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74_C500C09E.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112_9B43A28D.xml" ContentType="application/vnd.ms-powerpoint.comments+xml"/>
  <Override PartName="/ppt/notesSlides/notesSlide19.xml" ContentType="application/vnd.openxmlformats-officedocument.presentationml.notesSlide+xml"/>
  <Override PartName="/ppt/comments/modernComment_17E_8D2C732C.xml" ContentType="application/vnd.ms-powerpoint.comments+xml"/>
  <Override PartName="/ppt/notesSlides/notesSlide20.xml" ContentType="application/vnd.openxmlformats-officedocument.presentationml.notesSlide+xml"/>
  <Override PartName="/ppt/comments/modernComment_114_34B786C.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190_251EF925.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115_43963ED8.xml" ContentType="application/vnd.ms-powerpoint.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modernComment_17B_5203A4E7.xml" ContentType="application/vnd.ms-powerpoint.comments+xml"/>
  <Override PartName="/ppt/notesSlides/notesSlide32.xml" ContentType="application/vnd.openxmlformats-officedocument.presentationml.notesSlide+xml"/>
  <Override PartName="/ppt/comments/modernComment_116_98B0B5F5.xml" ContentType="application/vnd.ms-powerpoint.comments+xml"/>
  <Override PartName="/ppt/notesSlides/notesSlide33.xml" ContentType="application/vnd.openxmlformats-officedocument.presentationml.notesSlide+xml"/>
  <Override PartName="/ppt/webextensions/webextension1.xml" ContentType="application/vnd.ms-office.webextension+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modernComment_197_B9AFE99D.xml" ContentType="application/vnd.ms-powerpoint.comments+xml"/>
  <Override PartName="/ppt/notesSlides/notesSlide36.xml" ContentType="application/vnd.openxmlformats-officedocument.presentationml.notesSlide+xml"/>
  <Override PartName="/ppt/comments/modernComment_198_DF2B978E.xml" ContentType="application/vnd.ms-powerpoint.comments+xml"/>
  <Override PartName="/ppt/notesSlides/notesSlide37.xml" ContentType="application/vnd.openxmlformats-officedocument.presentationml.notesSlide+xml"/>
  <Override PartName="/ppt/comments/modernComment_199_FE126712.xml" ContentType="application/vnd.ms-powerpoint.comments+xml"/>
  <Override PartName="/ppt/notesSlides/notesSlide38.xml" ContentType="application/vnd.openxmlformats-officedocument.presentationml.notesSlide+xml"/>
  <Override PartName="/ppt/comments/modernComment_19A_726F0764.xml" ContentType="application/vnd.ms-powerpoint.comment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omments/modernComment_120_E8EB7CB4.xml" ContentType="application/vnd.ms-powerpoint.comments+xml"/>
  <Override PartName="/ppt/notesSlides/notesSlide41.xml" ContentType="application/vnd.openxmlformats-officedocument.presentationml.notesSlide+xml"/>
  <Override PartName="/ppt/comments/modernComment_19B_95343D00.xml" ContentType="application/vnd.ms-powerpoint.comments+xml"/>
  <Override PartName="/ppt/notesSlides/notesSlide42.xml" ContentType="application/vnd.openxmlformats-officedocument.presentationml.notesSlide+xml"/>
  <Override PartName="/ppt/comments/modernComment_19C_EDE14F8C.xml" ContentType="application/vnd.ms-powerpoint.comments+xml"/>
  <Override PartName="/ppt/notesSlides/notesSlide43.xml" ContentType="application/vnd.openxmlformats-officedocument.presentationml.notesSlide+xml"/>
  <Override PartName="/ppt/comments/modernComment_19D_B978BDC9.xml" ContentType="application/vnd.ms-powerpoint.comments+xml"/>
  <Override PartName="/ppt/notesSlides/notesSlide44.xml" ContentType="application/vnd.openxmlformats-officedocument.presentationml.notesSlide+xml"/>
  <Override PartName="/ppt/comments/modernComment_19F_473888D2.xml" ContentType="application/vnd.ms-powerpoint.comments+xml"/>
  <Override PartName="/ppt/notesSlides/notesSlide45.xml" ContentType="application/vnd.openxmlformats-officedocument.presentationml.notesSlide+xml"/>
  <Override PartName="/ppt/comments/modernComment_19E_9EFB3DAA.xml" ContentType="application/vnd.ms-powerpoint.comments+xml"/>
  <Override PartName="/ppt/notesSlides/notesSlide46.xml" ContentType="application/vnd.openxmlformats-officedocument.presentationml.notesSlide+xml"/>
  <Override PartName="/ppt/comments/modernComment_189_89355ED7.xml" ContentType="application/vnd.ms-powerpoint.comment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omments/modernComment_1A3_7CAA9610.xml" ContentType="application/vnd.ms-powerpoint.comments+xml"/>
  <Override PartName="/ppt/notesSlides/notesSlide51.xml" ContentType="application/vnd.openxmlformats-officedocument.presentationml.notesSlide+xml"/>
  <Override PartName="/ppt/comments/modernComment_185_80580086.xml" ContentType="application/vnd.ms-powerpoint.comments+xml"/>
  <Override PartName="/ppt/notesSlides/notesSlide52.xml" ContentType="application/vnd.openxmlformats-officedocument.presentationml.notesSlide+xml"/>
  <Override PartName="/ppt/comments/modernComment_177_7CFCDD63.xml" ContentType="application/vnd.ms-powerpoint.comment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omments/modernComment_186_BD2C160A.xml" ContentType="application/vnd.ms-powerpoint.comments+xml"/>
  <Override PartName="/ppt/notesSlides/notesSlide55.xml" ContentType="application/vnd.openxmlformats-officedocument.presentationml.notesSlide+xml"/>
  <Override PartName="/ppt/comments/modernComment_105_7B0E0F1B.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2" r:id="rId5"/>
  </p:sldMasterIdLst>
  <p:notesMasterIdLst>
    <p:notesMasterId r:id="rId63"/>
  </p:notesMasterIdLst>
  <p:sldIdLst>
    <p:sldId id="426" r:id="rId6"/>
    <p:sldId id="427" r:id="rId7"/>
    <p:sldId id="371" r:id="rId8"/>
    <p:sldId id="422" r:id="rId9"/>
    <p:sldId id="374" r:id="rId10"/>
    <p:sldId id="424" r:id="rId11"/>
    <p:sldId id="394" r:id="rId12"/>
    <p:sldId id="372" r:id="rId13"/>
    <p:sldId id="258" r:id="rId14"/>
    <p:sldId id="406" r:id="rId15"/>
    <p:sldId id="402" r:id="rId16"/>
    <p:sldId id="403" r:id="rId17"/>
    <p:sldId id="404" r:id="rId18"/>
    <p:sldId id="405" r:id="rId19"/>
    <p:sldId id="373" r:id="rId20"/>
    <p:sldId id="425" r:id="rId21"/>
    <p:sldId id="376" r:id="rId22"/>
    <p:sldId id="274" r:id="rId23"/>
    <p:sldId id="382" r:id="rId24"/>
    <p:sldId id="276" r:id="rId25"/>
    <p:sldId id="396" r:id="rId26"/>
    <p:sldId id="397" r:id="rId27"/>
    <p:sldId id="395" r:id="rId28"/>
    <p:sldId id="275" r:id="rId29"/>
    <p:sldId id="384" r:id="rId30"/>
    <p:sldId id="400" r:id="rId31"/>
    <p:sldId id="386" r:id="rId32"/>
    <p:sldId id="387" r:id="rId33"/>
    <p:sldId id="277" r:id="rId34"/>
    <p:sldId id="429" r:id="rId35"/>
    <p:sldId id="379" r:id="rId36"/>
    <p:sldId id="278" r:id="rId37"/>
    <p:sldId id="401" r:id="rId38"/>
    <p:sldId id="377" r:id="rId39"/>
    <p:sldId id="407" r:id="rId40"/>
    <p:sldId id="408" r:id="rId41"/>
    <p:sldId id="409" r:id="rId42"/>
    <p:sldId id="410" r:id="rId43"/>
    <p:sldId id="388" r:id="rId44"/>
    <p:sldId id="288" r:id="rId45"/>
    <p:sldId id="411" r:id="rId46"/>
    <p:sldId id="412" r:id="rId47"/>
    <p:sldId id="413" r:id="rId48"/>
    <p:sldId id="415" r:id="rId49"/>
    <p:sldId id="414" r:id="rId50"/>
    <p:sldId id="393" r:id="rId51"/>
    <p:sldId id="420" r:id="rId52"/>
    <p:sldId id="418" r:id="rId53"/>
    <p:sldId id="421" r:id="rId54"/>
    <p:sldId id="419" r:id="rId55"/>
    <p:sldId id="389" r:id="rId56"/>
    <p:sldId id="375" r:id="rId57"/>
    <p:sldId id="392" r:id="rId58"/>
    <p:sldId id="390" r:id="rId59"/>
    <p:sldId id="261" r:id="rId60"/>
    <p:sldId id="417" r:id="rId61"/>
    <p:sldId id="428" r:id="rId62"/>
  </p:sldIdLst>
  <p:sldSz cx="13004800" cy="7315200"/>
  <p:notesSz cx="7010400" cy="9296400"/>
  <p:embeddedFontLst>
    <p:embeddedFont>
      <p:font typeface="Arial Black" panose="020B0A04020102020204" pitchFamily="34" charset="0"/>
      <p:bold r:id="rId64"/>
    </p:embeddedFont>
    <p:embeddedFont>
      <p:font typeface="Calibri" panose="020F0502020204030204" pitchFamily="34" charset="0"/>
      <p:regular r:id="rId65"/>
      <p:bold r:id="rId66"/>
      <p:italic r:id="rId67"/>
      <p:boldItalic r:id="rId68"/>
    </p:embeddedFont>
    <p:embeddedFont>
      <p:font typeface="League Spartan" pitchFamily="2" charset="0"/>
      <p:regular r:id="rId69"/>
      <p:bold r:id="rId70"/>
    </p:embeddedFont>
    <p:embeddedFont>
      <p:font typeface="Open Sans" panose="020B0606030504020204" pitchFamily="34" charset="0"/>
      <p:regular r:id="rId71"/>
      <p:bold r:id="rId72"/>
      <p:italic r:id="rId73"/>
      <p:boldItalic r:id="rId7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A1F929BE-58E7-4CD2-9019-A205F87CE797}">
          <p14:sldIdLst>
            <p14:sldId id="426"/>
            <p14:sldId id="427"/>
            <p14:sldId id="371"/>
            <p14:sldId id="422"/>
            <p14:sldId id="374"/>
            <p14:sldId id="424"/>
            <p14:sldId id="394"/>
            <p14:sldId id="372"/>
            <p14:sldId id="258"/>
            <p14:sldId id="406"/>
            <p14:sldId id="402"/>
            <p14:sldId id="403"/>
            <p14:sldId id="404"/>
            <p14:sldId id="405"/>
            <p14:sldId id="373"/>
            <p14:sldId id="425"/>
            <p14:sldId id="376"/>
            <p14:sldId id="274"/>
            <p14:sldId id="382"/>
            <p14:sldId id="276"/>
            <p14:sldId id="396"/>
            <p14:sldId id="397"/>
            <p14:sldId id="395"/>
            <p14:sldId id="275"/>
            <p14:sldId id="384"/>
            <p14:sldId id="400"/>
            <p14:sldId id="386"/>
            <p14:sldId id="387"/>
            <p14:sldId id="277"/>
            <p14:sldId id="429"/>
            <p14:sldId id="379"/>
            <p14:sldId id="278"/>
            <p14:sldId id="401"/>
            <p14:sldId id="377"/>
            <p14:sldId id="407"/>
            <p14:sldId id="408"/>
            <p14:sldId id="409"/>
            <p14:sldId id="410"/>
            <p14:sldId id="388"/>
            <p14:sldId id="288"/>
            <p14:sldId id="411"/>
            <p14:sldId id="412"/>
            <p14:sldId id="413"/>
            <p14:sldId id="415"/>
            <p14:sldId id="414"/>
            <p14:sldId id="393"/>
            <p14:sldId id="420"/>
            <p14:sldId id="418"/>
            <p14:sldId id="421"/>
            <p14:sldId id="419"/>
            <p14:sldId id="389"/>
            <p14:sldId id="375"/>
            <p14:sldId id="392"/>
            <p14:sldId id="390"/>
            <p14:sldId id="261"/>
            <p14:sldId id="417"/>
            <p14:sldId id="428"/>
          </p14:sldIdLst>
        </p14:section>
      </p14:sectionLst>
    </p:ext>
    <p:ext uri="{EFAFB233-063F-42B5-8137-9DF3F51BA10A}">
      <p15:sldGuideLst xmlns:p15="http://schemas.microsoft.com/office/powerpoint/2012/main">
        <p15:guide id="1" orient="horz" pos="2304" userDrawn="1">
          <p15:clr>
            <a:srgbClr val="A4A3A4"/>
          </p15:clr>
        </p15:guide>
        <p15:guide id="2" pos="409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5F62FF2-6554-FB9F-A0CD-CEDAAB1532B1}" name="Spiva, Mariah" initials="SM" userId="S::ms3739@msstate.edu::a523ee0f-98cd-4d8c-bf2f-01972f2fdc4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rson, Adam (UMKC-Student)" initials="LA(S" lastIdx="1" clrIdx="0">
    <p:extLst>
      <p:ext uri="{19B8F6BF-5375-455C-9EA6-DF929625EA0E}">
        <p15:presenceInfo xmlns:p15="http://schemas.microsoft.com/office/powerpoint/2012/main" userId="S::amlbhp@umsystem.edu::ac001f5f-9ff5-490f-98e1-2a3719be593b" providerId="AD"/>
      </p:ext>
    </p:extLst>
  </p:cmAuthor>
  <p:cmAuthor id="2" name="McCarty, Marcus" initials="MM" lastIdx="1" clrIdx="1">
    <p:extLst>
      <p:ext uri="{19B8F6BF-5375-455C-9EA6-DF929625EA0E}">
        <p15:presenceInfo xmlns:p15="http://schemas.microsoft.com/office/powerpoint/2012/main" userId="S::mccartymc@umsystem.edu::44bce40d-0aaa-43e4-95da-dfd769bbb4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a:srgbClr val="663300"/>
    <a:srgbClr val="45008A"/>
    <a:srgbClr val="004829"/>
    <a:srgbClr val="862000"/>
    <a:srgbClr val="CC3300"/>
    <a:srgbClr val="003300"/>
    <a:srgbClr val="3D3D3D"/>
    <a:srgbClr val="1B1FD5"/>
    <a:srgbClr val="007F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67" autoAdjust="0"/>
    <p:restoredTop sz="52906" autoAdjust="0"/>
  </p:normalViewPr>
  <p:slideViewPr>
    <p:cSldViewPr>
      <p:cViewPr varScale="1">
        <p:scale>
          <a:sx n="57" d="100"/>
          <a:sy n="57" d="100"/>
        </p:scale>
        <p:origin x="2448" y="48"/>
      </p:cViewPr>
      <p:guideLst>
        <p:guide orient="horz" pos="2304"/>
        <p:guide pos="4096"/>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notesMaster" Target="notesMasters/notesMaster1.xml"/><Relationship Id="rId68" Type="http://schemas.openxmlformats.org/officeDocument/2006/relationships/font" Target="fonts/font5.fntdata"/><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font" Target="fonts/font3.fntdata"/><Relationship Id="rId74" Type="http://schemas.openxmlformats.org/officeDocument/2006/relationships/font" Target="fonts/font11.fntdata"/><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9.fntdata"/><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font" Target="fonts/font4.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font" Target="fonts/font7.fntdata"/><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font" Target="fonts/font8.fntdata"/><Relationship Id="rId2" Type="http://schemas.openxmlformats.org/officeDocument/2006/relationships/customXml" Target="../customXml/item2.xml"/><Relationship Id="rId29" Type="http://schemas.openxmlformats.org/officeDocument/2006/relationships/slide" Target="slides/slide24.xml"/></Relationships>
</file>

<file path=ppt/comments/modernComment_105_7B0E0F1B.xml><?xml version="1.0" encoding="utf-8"?>
<p188:cmLst xmlns:a="http://schemas.openxmlformats.org/drawingml/2006/main" xmlns:r="http://schemas.openxmlformats.org/officeDocument/2006/relationships" xmlns:p188="http://schemas.microsoft.com/office/powerpoint/2018/8/main">
  <p188:cm id="{8B9C99D0-A9ED-41D3-82BF-78B2C54EBD3C}" authorId="{25F62FF2-6554-FB9F-A0CD-CEDAAB1532B1}" created="2023-09-25T19:19:39.910">
    <ac:deMkLst xmlns:ac="http://schemas.microsoft.com/office/drawing/2013/main/command">
      <pc:docMk xmlns:pc="http://schemas.microsoft.com/office/powerpoint/2013/main/command"/>
      <pc:sldMk xmlns:pc="http://schemas.microsoft.com/office/powerpoint/2013/main/command" cId="2064518939" sldId="261"/>
      <ac:graphicFrameMk id="5" creationId="{B2B4E94C-1E81-43BA-B92A-8FECDAC165F4}"/>
    </ac:deMkLst>
    <p188:txBody>
      <a:bodyPr/>
      <a:lstStyle/>
      <a:p>
        <a:r>
          <a:rPr lang="en-US"/>
          <a:t>Font size should be increased and text length should be shortened</a:t>
        </a:r>
      </a:p>
    </p188:txBody>
  </p188:cm>
</p188:cmLst>
</file>

<file path=ppt/comments/modernComment_112_9B43A28D.xml><?xml version="1.0" encoding="utf-8"?>
<p188:cmLst xmlns:a="http://schemas.openxmlformats.org/drawingml/2006/main" xmlns:r="http://schemas.openxmlformats.org/officeDocument/2006/relationships" xmlns:p188="http://schemas.microsoft.com/office/powerpoint/2018/8/main">
  <p188:cm id="{FC049623-178B-4983-8F3F-AA0467A2DE44}" authorId="{25F62FF2-6554-FB9F-A0CD-CEDAAB1532B1}" created="2023-09-25T18:51:06.103">
    <ac:deMkLst xmlns:ac="http://schemas.microsoft.com/office/drawing/2013/main/command">
      <pc:docMk xmlns:pc="http://schemas.microsoft.com/office/powerpoint/2013/main/command"/>
      <pc:sldMk xmlns:pc="http://schemas.microsoft.com/office/powerpoint/2013/main/command" cId="2604901005" sldId="274"/>
      <ac:spMk id="5" creationId="{00000000-0000-0000-0000-000000000000}"/>
    </ac:deMkLst>
    <p188:txBody>
      <a:bodyPr/>
      <a:lstStyle/>
      <a:p>
        <a:r>
          <a:rPr lang="en-US"/>
          <a:t>The spacing between each bullet point should be corrected.</a:t>
        </a:r>
      </a:p>
    </p188:txBody>
  </p188:cm>
</p188:cmLst>
</file>

<file path=ppt/comments/modernComment_114_34B786C.xml><?xml version="1.0" encoding="utf-8"?>
<p188:cmLst xmlns:a="http://schemas.openxmlformats.org/drawingml/2006/main" xmlns:r="http://schemas.openxmlformats.org/officeDocument/2006/relationships" xmlns:p188="http://schemas.microsoft.com/office/powerpoint/2018/8/main">
  <p188:cm id="{D1438672-DB51-4741-8891-607CC3843F1B}" authorId="{25F62FF2-6554-FB9F-A0CD-CEDAAB1532B1}" created="2023-09-25T18:54:22.333">
    <ac:deMkLst xmlns:ac="http://schemas.microsoft.com/office/drawing/2013/main/command">
      <pc:docMk xmlns:pc="http://schemas.microsoft.com/office/powerpoint/2013/main/command"/>
      <pc:sldMk xmlns:pc="http://schemas.microsoft.com/office/powerpoint/2013/main/command" cId="55277676" sldId="276"/>
      <ac:spMk id="14" creationId="{15F9EC3C-9B6A-980B-6994-CB50B5EB1294}"/>
    </ac:deMkLst>
    <p188:txBody>
      <a:bodyPr/>
      <a:lstStyle/>
      <a:p>
        <a:r>
          <a:rPr lang="en-US"/>
          <a:t>Content should be resized to a larger font.</a:t>
        </a:r>
      </a:p>
    </p188:txBody>
  </p188:cm>
</p188:cmLst>
</file>

<file path=ppt/comments/modernComment_115_43963ED8.xml><?xml version="1.0" encoding="utf-8"?>
<p188:cmLst xmlns:a="http://schemas.openxmlformats.org/drawingml/2006/main" xmlns:r="http://schemas.openxmlformats.org/officeDocument/2006/relationships" xmlns:p188="http://schemas.microsoft.com/office/powerpoint/2018/8/main">
  <p188:cm id="{87030766-2037-4EBD-B2F5-AF8A2402350F}" authorId="{25F62FF2-6554-FB9F-A0CD-CEDAAB1532B1}" created="2023-09-25T19:04:11.869">
    <ac:deMkLst xmlns:ac="http://schemas.microsoft.com/office/drawing/2013/main/command">
      <pc:docMk xmlns:pc="http://schemas.microsoft.com/office/powerpoint/2013/main/command"/>
      <pc:sldMk xmlns:pc="http://schemas.microsoft.com/office/powerpoint/2013/main/command" cId="1133919960" sldId="277"/>
      <ac:picMk id="10" creationId="{00000000-0000-0000-0000-000000000000}"/>
    </ac:deMkLst>
    <p188:txBody>
      <a:bodyPr/>
      <a:lstStyle/>
      <a:p>
        <a:r>
          <a:rPr lang="en-US"/>
          <a:t>Images should be enlarged</a:t>
        </a:r>
      </a:p>
    </p188:txBody>
  </p188:cm>
</p188:cmLst>
</file>

<file path=ppt/comments/modernComment_116_98B0B5F5.xml><?xml version="1.0" encoding="utf-8"?>
<p188:cmLst xmlns:a="http://schemas.openxmlformats.org/drawingml/2006/main" xmlns:r="http://schemas.openxmlformats.org/officeDocument/2006/relationships" xmlns:p188="http://schemas.microsoft.com/office/powerpoint/2018/8/main">
  <p188:cm id="{7DD678F4-BC6C-4B46-9209-D0A8FED08AC1}" authorId="{25F62FF2-6554-FB9F-A0CD-CEDAAB1532B1}" created="2023-09-25T19:06:00.175">
    <ac:deMkLst xmlns:ac="http://schemas.microsoft.com/office/drawing/2013/main/command">
      <pc:docMk xmlns:pc="http://schemas.microsoft.com/office/powerpoint/2013/main/command"/>
      <pc:sldMk xmlns:pc="http://schemas.microsoft.com/office/powerpoint/2013/main/command" cId="2561717749" sldId="278"/>
      <ac:spMk id="3" creationId="{00000000-0000-0000-0000-000000000000}"/>
    </ac:deMkLst>
    <p188:txBody>
      <a:bodyPr/>
      <a:lstStyle/>
      <a:p>
        <a:r>
          <a:rPr lang="en-US"/>
          <a:t>Content too close to the bottom of the slide</a:t>
        </a:r>
      </a:p>
    </p188:txBody>
  </p188:cm>
</p188:cmLst>
</file>

<file path=ppt/comments/modernComment_120_E8EB7CB4.xml><?xml version="1.0" encoding="utf-8"?>
<p188:cmLst xmlns:a="http://schemas.openxmlformats.org/drawingml/2006/main" xmlns:r="http://schemas.openxmlformats.org/officeDocument/2006/relationships" xmlns:p188="http://schemas.microsoft.com/office/powerpoint/2018/8/main">
  <p188:cm id="{8E72FD35-9036-4BB3-9426-1C0A7304673B}" authorId="{25F62FF2-6554-FB9F-A0CD-CEDAAB1532B1}" created="2023-09-25T19:10:26.640">
    <ac:deMkLst xmlns:ac="http://schemas.microsoft.com/office/drawing/2013/main/command">
      <pc:docMk xmlns:pc="http://schemas.microsoft.com/office/powerpoint/2013/main/command"/>
      <pc:sldMk xmlns:pc="http://schemas.microsoft.com/office/powerpoint/2013/main/command" cId="3907746996" sldId="288"/>
      <ac:spMk id="7" creationId="{00000000-0000-0000-0000-000000000000}"/>
    </ac:deMkLst>
    <p188:txBody>
      <a:bodyPr/>
      <a:lstStyle/>
      <a:p>
        <a:r>
          <a:rPr lang="en-US"/>
          <a:t>Content is too close to the bottom of the slide</a:t>
        </a:r>
      </a:p>
    </p188:txBody>
  </p188:cm>
</p188:cmLst>
</file>

<file path=ppt/comments/modernComment_174_C500C09E.xml><?xml version="1.0" encoding="utf-8"?>
<p188:cmLst xmlns:a="http://schemas.openxmlformats.org/drawingml/2006/main" xmlns:r="http://schemas.openxmlformats.org/officeDocument/2006/relationships" xmlns:p188="http://schemas.microsoft.com/office/powerpoint/2018/8/main">
  <p188:cm id="{4E73508D-FFE2-4C45-989E-01083A9926F1}" authorId="{25F62FF2-6554-FB9F-A0CD-CEDAAB1532B1}" created="2023-09-25T18:35:19.129">
    <ac:deMkLst xmlns:ac="http://schemas.microsoft.com/office/drawing/2013/main/command">
      <pc:docMk xmlns:pc="http://schemas.microsoft.com/office/powerpoint/2013/main/command"/>
      <pc:sldMk xmlns:pc="http://schemas.microsoft.com/office/powerpoint/2013/main/command" cId="3305160862" sldId="372"/>
      <ac:spMk id="3" creationId="{41166F5E-8F9A-24F7-21A9-D8F7FF419822}"/>
    </ac:deMkLst>
    <p188:txBody>
      <a:bodyPr/>
      <a:lstStyle/>
      <a:p>
        <a:r>
          <a:rPr lang="en-US"/>
          <a:t>Reword content to shorten text length</a:t>
        </a:r>
      </a:p>
    </p188:txBody>
  </p188:cm>
</p188:cmLst>
</file>

<file path=ppt/comments/modernComment_177_7CFCDD63.xml><?xml version="1.0" encoding="utf-8"?>
<p188:cmLst xmlns:a="http://schemas.openxmlformats.org/drawingml/2006/main" xmlns:r="http://schemas.openxmlformats.org/officeDocument/2006/relationships" xmlns:p188="http://schemas.microsoft.com/office/powerpoint/2018/8/main">
  <p188:cm id="{9E37B51C-B9C7-4D2D-8A9E-4C8743935FFB}" authorId="{25F62FF2-6554-FB9F-A0CD-CEDAAB1532B1}" created="2023-09-25T19:15:54.493">
    <ac:deMkLst xmlns:ac="http://schemas.microsoft.com/office/drawing/2013/main/command">
      <pc:docMk xmlns:pc="http://schemas.microsoft.com/office/powerpoint/2013/main/command"/>
      <pc:sldMk xmlns:pc="http://schemas.microsoft.com/office/powerpoint/2013/main/command" cId="2096946531" sldId="375"/>
      <ac:spMk id="8" creationId="{D1FE2919-90C7-0D6E-33EB-695335E0B028}"/>
    </ac:deMkLst>
    <p188:txBody>
      <a:bodyPr/>
      <a:lstStyle/>
      <a:p>
        <a:r>
          <a:rPr lang="en-US"/>
          <a:t>This text is too close to the bottom of the slide.</a:t>
        </a:r>
      </a:p>
    </p188:txBody>
  </p188:cm>
</p188:cmLst>
</file>

<file path=ppt/comments/modernComment_17B_5203A4E7.xml><?xml version="1.0" encoding="utf-8"?>
<p188:cmLst xmlns:a="http://schemas.openxmlformats.org/drawingml/2006/main" xmlns:r="http://schemas.openxmlformats.org/officeDocument/2006/relationships" xmlns:p188="http://schemas.microsoft.com/office/powerpoint/2018/8/main">
  <p188:cm id="{9D4F9A5F-CE2F-4C93-9FFD-25786526E095}" authorId="{25F62FF2-6554-FB9F-A0CD-CEDAAB1532B1}" created="2023-09-25T19:05:25.273">
    <ac:deMkLst xmlns:ac="http://schemas.microsoft.com/office/drawing/2013/main/command">
      <pc:docMk xmlns:pc="http://schemas.microsoft.com/office/powerpoint/2013/main/command"/>
      <pc:sldMk xmlns:pc="http://schemas.microsoft.com/office/powerpoint/2013/main/command" cId="1375970535" sldId="379"/>
      <ac:spMk id="4" creationId="{DCB52DE0-8B34-840D-720A-4A27CB3531A8}"/>
    </ac:deMkLst>
    <p188:txBody>
      <a:bodyPr/>
      <a:lstStyle/>
      <a:p>
        <a:r>
          <a:rPr lang="en-US"/>
          <a:t>Font size should be increased</a:t>
        </a:r>
      </a:p>
    </p188:txBody>
  </p188:cm>
</p188:cmLst>
</file>

<file path=ppt/comments/modernComment_17E_8D2C732C.xml><?xml version="1.0" encoding="utf-8"?>
<p188:cmLst xmlns:a="http://schemas.openxmlformats.org/drawingml/2006/main" xmlns:r="http://schemas.openxmlformats.org/officeDocument/2006/relationships" xmlns:p188="http://schemas.microsoft.com/office/powerpoint/2018/8/main">
  <p188:cm id="{5746C943-9282-4311-8BC0-8EB32E145088}" authorId="{25F62FF2-6554-FB9F-A0CD-CEDAAB1532B1}" created="2023-09-25T18:52:08.448">
    <ac:deMkLst xmlns:ac="http://schemas.microsoft.com/office/drawing/2013/main/command">
      <pc:docMk xmlns:pc="http://schemas.microsoft.com/office/powerpoint/2013/main/command"/>
      <pc:sldMk xmlns:pc="http://schemas.microsoft.com/office/powerpoint/2013/main/command" cId="2368500524" sldId="382"/>
      <ac:spMk id="31" creationId="{00000000-0000-0000-0000-000000000000}"/>
    </ac:deMkLst>
    <p188:txBody>
      <a:bodyPr/>
      <a:lstStyle/>
      <a:p>
        <a:r>
          <a:rPr lang="en-US"/>
          <a:t>This text and graphic is too close to the bottom of the slide</a:t>
        </a:r>
      </a:p>
    </p188:txBody>
  </p188:cm>
</p188:cmLst>
</file>

<file path=ppt/comments/modernComment_185_80580086.xml><?xml version="1.0" encoding="utf-8"?>
<p188:cmLst xmlns:a="http://schemas.openxmlformats.org/drawingml/2006/main" xmlns:r="http://schemas.openxmlformats.org/officeDocument/2006/relationships" xmlns:p188="http://schemas.microsoft.com/office/powerpoint/2018/8/main">
  <p188:cm id="{7833B823-1625-411E-91D6-F3F39DE8BBA1}" authorId="{25F62FF2-6554-FB9F-A0CD-CEDAAB1532B1}" created="2023-09-25T19:15:21.741">
    <ac:deMkLst xmlns:ac="http://schemas.microsoft.com/office/drawing/2013/main/command">
      <pc:docMk xmlns:pc="http://schemas.microsoft.com/office/powerpoint/2013/main/command"/>
      <pc:sldMk xmlns:pc="http://schemas.microsoft.com/office/powerpoint/2013/main/command" cId="2153250950" sldId="389"/>
      <ac:spMk id="3" creationId="{00000000-0000-0000-0000-000000000000}"/>
    </ac:deMkLst>
    <p188:txBody>
      <a:bodyPr/>
      <a:lstStyle/>
      <a:p>
        <a:r>
          <a:rPr lang="en-US"/>
          <a:t>This text is too close to the bottom of the slide.</a:t>
        </a:r>
      </a:p>
    </p188:txBody>
  </p188:cm>
</p188:cmLst>
</file>

<file path=ppt/comments/modernComment_186_BD2C160A.xml><?xml version="1.0" encoding="utf-8"?>
<p188:cmLst xmlns:a="http://schemas.openxmlformats.org/drawingml/2006/main" xmlns:r="http://schemas.openxmlformats.org/officeDocument/2006/relationships" xmlns:p188="http://schemas.microsoft.com/office/powerpoint/2018/8/main">
  <p188:cm id="{8F601281-94D2-4F60-9B40-80344962BCFA}" authorId="{25F62FF2-6554-FB9F-A0CD-CEDAAB1532B1}" created="2023-09-25T19:18:19.726">
    <ac:deMkLst xmlns:ac="http://schemas.microsoft.com/office/drawing/2013/main/command">
      <pc:docMk xmlns:pc="http://schemas.microsoft.com/office/powerpoint/2013/main/command"/>
      <pc:sldMk xmlns:pc="http://schemas.microsoft.com/office/powerpoint/2013/main/command" cId="3173783050" sldId="390"/>
      <ac:spMk id="3" creationId="{00000000-0000-0000-0000-000000000000}"/>
    </ac:deMkLst>
    <p188:txBody>
      <a:bodyPr/>
      <a:lstStyle/>
      <a:p>
        <a:r>
          <a:rPr lang="en-US"/>
          <a:t>Text is too close to the bottom of the slide.</a:t>
        </a:r>
      </a:p>
    </p188:txBody>
  </p188:cm>
</p188:cmLst>
</file>

<file path=ppt/comments/modernComment_189_89355ED7.xml><?xml version="1.0" encoding="utf-8"?>
<p188:cmLst xmlns:a="http://schemas.openxmlformats.org/drawingml/2006/main" xmlns:r="http://schemas.openxmlformats.org/officeDocument/2006/relationships" xmlns:p188="http://schemas.microsoft.com/office/powerpoint/2018/8/main">
  <p188:cm id="{FA805BDC-9F0F-4C55-8632-E09590683F01}" authorId="{25F62FF2-6554-FB9F-A0CD-CEDAAB1532B1}" created="2023-09-25T19:12:32.603">
    <ac:deMkLst xmlns:ac="http://schemas.microsoft.com/office/drawing/2013/main/command">
      <pc:docMk xmlns:pc="http://schemas.microsoft.com/office/powerpoint/2013/main/command"/>
      <pc:sldMk xmlns:pc="http://schemas.microsoft.com/office/powerpoint/2013/main/command" cId="2301976279" sldId="393"/>
      <ac:picMk id="5" creationId="{311CF7C2-5FA1-87B9-FAD4-B3B03FBBD82F}"/>
    </ac:deMkLst>
    <p188:txBody>
      <a:bodyPr/>
      <a:lstStyle/>
      <a:p>
        <a:r>
          <a:rPr lang="en-US"/>
          <a:t>This image should be replaced or edited for a higher quality image.</a:t>
        </a:r>
      </a:p>
    </p188:txBody>
  </p188:cm>
</p188:cmLst>
</file>

<file path=ppt/comments/modernComment_190_251EF925.xml><?xml version="1.0" encoding="utf-8"?>
<p188:cmLst xmlns:a="http://schemas.openxmlformats.org/drawingml/2006/main" xmlns:r="http://schemas.openxmlformats.org/officeDocument/2006/relationships" xmlns:p188="http://schemas.microsoft.com/office/powerpoint/2018/8/main">
  <p188:cm id="{BAE77CFE-F5F3-4A7C-A31B-236B6DFAB9B7}" authorId="{25F62FF2-6554-FB9F-A0CD-CEDAAB1532B1}" created="2023-09-25T18:56:39.784">
    <ac:deMkLst xmlns:ac="http://schemas.microsoft.com/office/drawing/2013/main/command">
      <pc:docMk xmlns:pc="http://schemas.microsoft.com/office/powerpoint/2013/main/command"/>
      <pc:sldMk xmlns:pc="http://schemas.microsoft.com/office/powerpoint/2013/main/command" cId="622786853" sldId="400"/>
      <ac:spMk id="3" creationId="{6425CFA7-82B1-2F38-EC8B-CA3FF7AA2BC8}"/>
    </ac:deMkLst>
    <p188:txBody>
      <a:bodyPr/>
      <a:lstStyle/>
      <a:p>
        <a:r>
          <a:rPr lang="en-US"/>
          <a:t>The spacing between each bullet point should be corrected.</a:t>
        </a:r>
      </a:p>
    </p188:txBody>
  </p188:cm>
</p188:cmLst>
</file>

<file path=ppt/comments/modernComment_197_B9AFE99D.xml><?xml version="1.0" encoding="utf-8"?>
<p188:cmLst xmlns:a="http://schemas.openxmlformats.org/drawingml/2006/main" xmlns:r="http://schemas.openxmlformats.org/officeDocument/2006/relationships" xmlns:p188="http://schemas.microsoft.com/office/powerpoint/2018/8/main">
  <p188:cm id="{82675D3A-1A77-4705-A370-6D1E1803DAD2}" authorId="{25F62FF2-6554-FB9F-A0CD-CEDAAB1532B1}" created="2023-09-25T19:08:01.779">
    <ac:deMkLst xmlns:ac="http://schemas.microsoft.com/office/drawing/2013/main/command">
      <pc:docMk xmlns:pc="http://schemas.microsoft.com/office/powerpoint/2013/main/command"/>
      <pc:sldMk xmlns:pc="http://schemas.microsoft.com/office/powerpoint/2013/main/command" cId="3115313565" sldId="407"/>
      <ac:picMk id="6" creationId="{F3334392-1D19-FF93-BAC9-0F47C71C79B0}"/>
    </ac:deMkLst>
    <p188:txBody>
      <a:bodyPr/>
      <a:lstStyle/>
      <a:p>
        <a:r>
          <a:rPr lang="en-US"/>
          <a:t>This image should be replaced or edited for a higher quality image.</a:t>
        </a:r>
      </a:p>
    </p188:txBody>
  </p188:cm>
</p188:cmLst>
</file>

<file path=ppt/comments/modernComment_198_DF2B978E.xml><?xml version="1.0" encoding="utf-8"?>
<p188:cmLst xmlns:a="http://schemas.openxmlformats.org/drawingml/2006/main" xmlns:r="http://schemas.openxmlformats.org/officeDocument/2006/relationships" xmlns:p188="http://schemas.microsoft.com/office/powerpoint/2018/8/main">
  <p188:cm id="{E5D2CE9B-93DC-4B7F-92E9-5EDC345FD413}" authorId="{25F62FF2-6554-FB9F-A0CD-CEDAAB1532B1}" created="2023-09-25T19:08:07.370">
    <ac:deMkLst xmlns:ac="http://schemas.microsoft.com/office/drawing/2013/main/command">
      <pc:docMk xmlns:pc="http://schemas.microsoft.com/office/powerpoint/2013/main/command"/>
      <pc:sldMk xmlns:pc="http://schemas.microsoft.com/office/powerpoint/2013/main/command" cId="3744176014" sldId="408"/>
      <ac:picMk id="6" creationId="{F3334392-1D19-FF93-BAC9-0F47C71C79B0}"/>
    </ac:deMkLst>
    <p188:txBody>
      <a:bodyPr/>
      <a:lstStyle/>
      <a:p>
        <a:r>
          <a:rPr lang="en-US"/>
          <a:t>This image should be replaced or edited for a higher quality image.</a:t>
        </a:r>
      </a:p>
    </p188:txBody>
  </p188:cm>
</p188:cmLst>
</file>

<file path=ppt/comments/modernComment_199_FE126712.xml><?xml version="1.0" encoding="utf-8"?>
<p188:cmLst xmlns:a="http://schemas.openxmlformats.org/drawingml/2006/main" xmlns:r="http://schemas.openxmlformats.org/officeDocument/2006/relationships" xmlns:p188="http://schemas.microsoft.com/office/powerpoint/2018/8/main">
  <p188:cm id="{E91E9E49-F41A-4C1E-8F49-E3313DD151E2}" authorId="{25F62FF2-6554-FB9F-A0CD-CEDAAB1532B1}" created="2023-09-25T19:08:33.212">
    <ac:deMkLst xmlns:ac="http://schemas.microsoft.com/office/drawing/2013/main/command">
      <pc:docMk xmlns:pc="http://schemas.microsoft.com/office/powerpoint/2013/main/command"/>
      <pc:sldMk xmlns:pc="http://schemas.microsoft.com/office/powerpoint/2013/main/command" cId="4262618898" sldId="409"/>
      <ac:picMk id="6" creationId="{F3334392-1D19-FF93-BAC9-0F47C71C79B0}"/>
    </ac:deMkLst>
    <p188:txBody>
      <a:bodyPr/>
      <a:lstStyle/>
      <a:p>
        <a:r>
          <a:rPr lang="en-US"/>
          <a:t>This image should be replaced or edited for a higher quality image.</a:t>
        </a:r>
      </a:p>
    </p188:txBody>
  </p188:cm>
</p188:cmLst>
</file>

<file path=ppt/comments/modernComment_19A_726F0764.xml><?xml version="1.0" encoding="utf-8"?>
<p188:cmLst xmlns:a="http://schemas.openxmlformats.org/drawingml/2006/main" xmlns:r="http://schemas.openxmlformats.org/officeDocument/2006/relationships" xmlns:p188="http://schemas.microsoft.com/office/powerpoint/2018/8/main">
  <p188:cm id="{22F85DF3-F22D-40D5-A460-106BE313B3C1}" authorId="{25F62FF2-6554-FB9F-A0CD-CEDAAB1532B1}" created="2023-09-25T19:08:47.515">
    <ac:deMkLst xmlns:ac="http://schemas.microsoft.com/office/drawing/2013/main/command">
      <pc:docMk xmlns:pc="http://schemas.microsoft.com/office/powerpoint/2013/main/command"/>
      <pc:sldMk xmlns:pc="http://schemas.microsoft.com/office/powerpoint/2013/main/command" cId="1919879012" sldId="410"/>
      <ac:picMk id="6" creationId="{F3334392-1D19-FF93-BAC9-0F47C71C79B0}"/>
    </ac:deMkLst>
    <p188:txBody>
      <a:bodyPr/>
      <a:lstStyle/>
      <a:p>
        <a:r>
          <a:rPr lang="en-US"/>
          <a:t>This image should be replaced or edited for a higher quality image.</a:t>
        </a:r>
      </a:p>
    </p188:txBody>
  </p188:cm>
</p188:cmLst>
</file>

<file path=ppt/comments/modernComment_19B_95343D00.xml><?xml version="1.0" encoding="utf-8"?>
<p188:cmLst xmlns:a="http://schemas.openxmlformats.org/drawingml/2006/main" xmlns:r="http://schemas.openxmlformats.org/officeDocument/2006/relationships" xmlns:p188="http://schemas.microsoft.com/office/powerpoint/2018/8/main">
  <p188:cm id="{61547B56-9332-4321-A9D5-08F0E86A520E}" authorId="{25F62FF2-6554-FB9F-A0CD-CEDAAB1532B1}" created="2023-09-25T19:10:48.187">
    <ac:deMkLst xmlns:ac="http://schemas.microsoft.com/office/drawing/2013/main/command">
      <pc:docMk xmlns:pc="http://schemas.microsoft.com/office/powerpoint/2013/main/command"/>
      <pc:sldMk xmlns:pc="http://schemas.microsoft.com/office/powerpoint/2013/main/command" cId="2503228672" sldId="411"/>
      <ac:picMk id="6" creationId="{F3334392-1D19-FF93-BAC9-0F47C71C79B0}"/>
    </ac:deMkLst>
    <p188:txBody>
      <a:bodyPr/>
      <a:lstStyle/>
      <a:p>
        <a:r>
          <a:rPr lang="en-US"/>
          <a:t>This image should be replaced or edited for a higher quality image.</a:t>
        </a:r>
      </a:p>
    </p188:txBody>
  </p188:cm>
</p188:cmLst>
</file>

<file path=ppt/comments/modernComment_19C_EDE14F8C.xml><?xml version="1.0" encoding="utf-8"?>
<p188:cmLst xmlns:a="http://schemas.openxmlformats.org/drawingml/2006/main" xmlns:r="http://schemas.openxmlformats.org/officeDocument/2006/relationships" xmlns:p188="http://schemas.microsoft.com/office/powerpoint/2018/8/main">
  <p188:cm id="{91E85DEF-0DA9-45E8-A2BC-611E4E22054B}" authorId="{25F62FF2-6554-FB9F-A0CD-CEDAAB1532B1}" created="2023-09-25T19:11:06.787">
    <ac:deMkLst xmlns:ac="http://schemas.microsoft.com/office/drawing/2013/main/command">
      <pc:docMk xmlns:pc="http://schemas.microsoft.com/office/powerpoint/2013/main/command"/>
      <pc:sldMk xmlns:pc="http://schemas.microsoft.com/office/powerpoint/2013/main/command" cId="3990966156" sldId="412"/>
      <ac:picMk id="6" creationId="{F3334392-1D19-FF93-BAC9-0F47C71C79B0}"/>
    </ac:deMkLst>
    <p188:txBody>
      <a:bodyPr/>
      <a:lstStyle/>
      <a:p>
        <a:r>
          <a:rPr lang="en-US"/>
          <a:t>This image should be replaced or edited for a higher quality image.</a:t>
        </a:r>
      </a:p>
    </p188:txBody>
  </p188:cm>
</p188:cmLst>
</file>

<file path=ppt/comments/modernComment_19D_B978BDC9.xml><?xml version="1.0" encoding="utf-8"?>
<p188:cmLst xmlns:a="http://schemas.openxmlformats.org/drawingml/2006/main" xmlns:r="http://schemas.openxmlformats.org/officeDocument/2006/relationships" xmlns:p188="http://schemas.microsoft.com/office/powerpoint/2018/8/main">
  <p188:cm id="{397FA5E6-7102-499B-8214-6EDD92E9536E}" authorId="{25F62FF2-6554-FB9F-A0CD-CEDAAB1532B1}" created="2023-09-25T19:11:17.142">
    <ac:deMkLst xmlns:ac="http://schemas.microsoft.com/office/drawing/2013/main/command">
      <pc:docMk xmlns:pc="http://schemas.microsoft.com/office/powerpoint/2013/main/command"/>
      <pc:sldMk xmlns:pc="http://schemas.microsoft.com/office/powerpoint/2013/main/command" cId="3111697865" sldId="413"/>
      <ac:picMk id="6" creationId="{F3334392-1D19-FF93-BAC9-0F47C71C79B0}"/>
    </ac:deMkLst>
    <p188:txBody>
      <a:bodyPr/>
      <a:lstStyle/>
      <a:p>
        <a:r>
          <a:rPr lang="en-US"/>
          <a:t>This image should be replaced or edited for a higher quality image.</a:t>
        </a:r>
      </a:p>
    </p188:txBody>
  </p188:cm>
</p188:cmLst>
</file>

<file path=ppt/comments/modernComment_19E_9EFB3DAA.xml><?xml version="1.0" encoding="utf-8"?>
<p188:cmLst xmlns:a="http://schemas.openxmlformats.org/drawingml/2006/main" xmlns:r="http://schemas.openxmlformats.org/officeDocument/2006/relationships" xmlns:p188="http://schemas.microsoft.com/office/powerpoint/2018/8/main">
  <p188:cm id="{707E1CB6-75BF-4EB6-A6FD-AFEB17E485F7}" authorId="{25F62FF2-6554-FB9F-A0CD-CEDAAB1532B1}" created="2023-09-25T19:12:10.189">
    <ac:deMkLst xmlns:ac="http://schemas.microsoft.com/office/drawing/2013/main/command">
      <pc:docMk xmlns:pc="http://schemas.microsoft.com/office/powerpoint/2013/main/command"/>
      <pc:sldMk xmlns:pc="http://schemas.microsoft.com/office/powerpoint/2013/main/command" cId="2667265450" sldId="414"/>
      <ac:picMk id="6" creationId="{F3334392-1D19-FF93-BAC9-0F47C71C79B0}"/>
    </ac:deMkLst>
    <p188:txBody>
      <a:bodyPr/>
      <a:lstStyle/>
      <a:p>
        <a:r>
          <a:rPr lang="en-US"/>
          <a:t>This image should be replaced or edited for a higher quality image.</a:t>
        </a:r>
      </a:p>
    </p188:txBody>
  </p188:cm>
</p188:cmLst>
</file>

<file path=ppt/comments/modernComment_19F_473888D2.xml><?xml version="1.0" encoding="utf-8"?>
<p188:cmLst xmlns:a="http://schemas.openxmlformats.org/drawingml/2006/main" xmlns:r="http://schemas.openxmlformats.org/officeDocument/2006/relationships" xmlns:p188="http://schemas.microsoft.com/office/powerpoint/2018/8/main">
  <p188:cm id="{4A5BE421-C341-4E4E-B6D9-D0867C50F6C2}" authorId="{25F62FF2-6554-FB9F-A0CD-CEDAAB1532B1}" created="2023-09-25T19:11:48.822">
    <ac:deMkLst xmlns:ac="http://schemas.microsoft.com/office/drawing/2013/main/command">
      <pc:docMk xmlns:pc="http://schemas.microsoft.com/office/powerpoint/2013/main/command"/>
      <pc:sldMk xmlns:pc="http://schemas.microsoft.com/office/powerpoint/2013/main/command" cId="1194887378" sldId="415"/>
      <ac:picMk id="8" creationId="{41FE59BB-EDE8-CB77-BC97-76DC7182E376}"/>
    </ac:deMkLst>
    <p188:txBody>
      <a:bodyPr/>
      <a:lstStyle/>
      <a:p>
        <a:r>
          <a:rPr lang="en-US"/>
          <a:t>Images should be replaced or edited for a higher quality image.</a:t>
        </a:r>
      </a:p>
    </p188:txBody>
  </p188:cm>
</p188:cmLst>
</file>

<file path=ppt/comments/modernComment_1A3_7CAA9610.xml><?xml version="1.0" encoding="utf-8"?>
<p188:cmLst xmlns:a="http://schemas.openxmlformats.org/drawingml/2006/main" xmlns:r="http://schemas.openxmlformats.org/officeDocument/2006/relationships" xmlns:p188="http://schemas.microsoft.com/office/powerpoint/2018/8/main">
  <p188:cm id="{B6D57155-E416-4F0A-A13B-1AF49B33A470}" authorId="{25F62FF2-6554-FB9F-A0CD-CEDAAB1532B1}" created="2023-09-25T19:14:43.879">
    <ac:deMkLst xmlns:ac="http://schemas.microsoft.com/office/drawing/2013/main/command">
      <pc:docMk xmlns:pc="http://schemas.microsoft.com/office/powerpoint/2013/main/command"/>
      <pc:sldMk xmlns:pc="http://schemas.microsoft.com/office/powerpoint/2013/main/command" cId="2091554320" sldId="419"/>
      <ac:picMk id="5" creationId="{311CF7C2-5FA1-87B9-FAD4-B3B03FBBD82F}"/>
    </ac:deMkLst>
    <p188:txBody>
      <a:bodyPr/>
      <a:lstStyle/>
      <a:p>
        <a:r>
          <a:rPr lang="en-US"/>
          <a:t>This image should be replaced or edited for a higher quality image.</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DF769B-935A-434D-A50C-3C33FF97B3D7}"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4BEFFFB2-DFB5-4AEA-9F3B-DC18F2D7E978}">
      <dgm:prSet phldrT="[Text]" custT="1"/>
      <dgm:spPr>
        <a:solidFill>
          <a:srgbClr val="1B1FD5"/>
        </a:solidFill>
      </dgm:spPr>
      <dgm:t>
        <a:bodyPr/>
        <a:lstStyle/>
        <a:p>
          <a:r>
            <a:rPr lang="en-US" sz="3200" dirty="0"/>
            <a:t>What is Zoom</a:t>
          </a:r>
        </a:p>
      </dgm:t>
      <dgm:extLst>
        <a:ext uri="{E40237B7-FDA0-4F09-8148-C483321AD2D9}">
          <dgm14:cNvPr xmlns:dgm14="http://schemas.microsoft.com/office/drawing/2010/diagram" id="0" name="" descr="Structure of today's session"/>
        </a:ext>
      </dgm:extLst>
    </dgm:pt>
    <dgm:pt modelId="{541D7A1B-894F-4DFA-9714-BD37AA17AEF0}" type="parTrans" cxnId="{26B43614-51AC-4A21-BBFF-6042FF49A6FE}">
      <dgm:prSet/>
      <dgm:spPr/>
      <dgm:t>
        <a:bodyPr/>
        <a:lstStyle/>
        <a:p>
          <a:endParaRPr lang="en-US" sz="2400"/>
        </a:p>
      </dgm:t>
    </dgm:pt>
    <dgm:pt modelId="{B65386E8-CC32-4DBF-94D5-5860DED6A6EA}" type="sibTrans" cxnId="{26B43614-51AC-4A21-BBFF-6042FF49A6FE}">
      <dgm:prSet/>
      <dgm:spPr/>
      <dgm:t>
        <a:bodyPr/>
        <a:lstStyle/>
        <a:p>
          <a:endParaRPr lang="en-US" sz="2400"/>
        </a:p>
      </dgm:t>
    </dgm:pt>
    <dgm:pt modelId="{2D102108-080B-4FAB-9549-9D519687F6A8}">
      <dgm:prSet phldrT="[Text]" custT="1"/>
      <dgm:spPr>
        <a:solidFill>
          <a:srgbClr val="3D3D3D"/>
        </a:solidFill>
      </dgm:spPr>
      <dgm:t>
        <a:bodyPr/>
        <a:lstStyle/>
        <a:p>
          <a:r>
            <a:rPr lang="en-US" sz="3200" dirty="0"/>
            <a:t>What you need to get started</a:t>
          </a:r>
        </a:p>
      </dgm:t>
    </dgm:pt>
    <dgm:pt modelId="{F524F2A9-7228-48CD-8BED-CCABEAF17FDD}" type="parTrans" cxnId="{32B27C41-229C-476B-B3E3-4C966854747B}">
      <dgm:prSet/>
      <dgm:spPr/>
      <dgm:t>
        <a:bodyPr/>
        <a:lstStyle/>
        <a:p>
          <a:endParaRPr lang="en-US" sz="2400"/>
        </a:p>
      </dgm:t>
    </dgm:pt>
    <dgm:pt modelId="{F2B07834-5BD8-4993-BDFD-C00FDD781644}" type="sibTrans" cxnId="{32B27C41-229C-476B-B3E3-4C966854747B}">
      <dgm:prSet/>
      <dgm:spPr/>
      <dgm:t>
        <a:bodyPr/>
        <a:lstStyle/>
        <a:p>
          <a:endParaRPr lang="en-US" sz="2400"/>
        </a:p>
      </dgm:t>
    </dgm:pt>
    <dgm:pt modelId="{58D3FD11-B69F-46E6-A6A5-32A2B68CBC4E}">
      <dgm:prSet phldrT="[Text]" custT="1"/>
      <dgm:spPr>
        <a:solidFill>
          <a:srgbClr val="003300"/>
        </a:solidFill>
      </dgm:spPr>
      <dgm:t>
        <a:bodyPr/>
        <a:lstStyle/>
        <a:p>
          <a:r>
            <a:rPr lang="en-US" sz="3200" dirty="0"/>
            <a:t>Join a Zoom meeting - Practice Exercise</a:t>
          </a:r>
        </a:p>
      </dgm:t>
    </dgm:pt>
    <dgm:pt modelId="{A2F1DE61-A8FA-4790-BA61-90F519FC2A42}" type="parTrans" cxnId="{446859B7-7FA6-4A90-9951-4317B8464BA8}">
      <dgm:prSet/>
      <dgm:spPr/>
      <dgm:t>
        <a:bodyPr/>
        <a:lstStyle/>
        <a:p>
          <a:endParaRPr lang="en-US" sz="2400"/>
        </a:p>
      </dgm:t>
    </dgm:pt>
    <dgm:pt modelId="{F5A35D93-25FB-42C5-864E-DF70F0A029B9}" type="sibTrans" cxnId="{446859B7-7FA6-4A90-9951-4317B8464BA8}">
      <dgm:prSet/>
      <dgm:spPr/>
      <dgm:t>
        <a:bodyPr/>
        <a:lstStyle/>
        <a:p>
          <a:endParaRPr lang="en-US" sz="2400"/>
        </a:p>
      </dgm:t>
    </dgm:pt>
    <dgm:pt modelId="{08F7E290-CDDC-4152-8C65-B2958C22A215}">
      <dgm:prSet phldrT="[Text]" custT="1"/>
      <dgm:spPr>
        <a:solidFill>
          <a:srgbClr val="862000"/>
        </a:solidFill>
      </dgm:spPr>
      <dgm:t>
        <a:bodyPr/>
        <a:lstStyle/>
        <a:p>
          <a:r>
            <a:rPr lang="en-US" sz="3200" dirty="0"/>
            <a:t>Navigate Zoom - Practice Exercise</a:t>
          </a:r>
        </a:p>
      </dgm:t>
    </dgm:pt>
    <dgm:pt modelId="{24220A48-40A0-46A1-A092-5DBCDBBB7A37}" type="parTrans" cxnId="{82FC097F-7351-4165-A7B5-94B0EC49146F}">
      <dgm:prSet/>
      <dgm:spPr/>
      <dgm:t>
        <a:bodyPr/>
        <a:lstStyle/>
        <a:p>
          <a:endParaRPr lang="en-US" sz="2400"/>
        </a:p>
      </dgm:t>
    </dgm:pt>
    <dgm:pt modelId="{230F5A45-35EB-4EC1-A20A-7A2C8F7BE8DF}" type="sibTrans" cxnId="{82FC097F-7351-4165-A7B5-94B0EC49146F}">
      <dgm:prSet/>
      <dgm:spPr/>
      <dgm:t>
        <a:bodyPr/>
        <a:lstStyle/>
        <a:p>
          <a:endParaRPr lang="en-US" sz="2400"/>
        </a:p>
      </dgm:t>
    </dgm:pt>
    <dgm:pt modelId="{B96F149A-8472-4C87-80A9-2F58E1760821}">
      <dgm:prSet phldrT="[Text]" custT="1"/>
      <dgm:spPr>
        <a:solidFill>
          <a:srgbClr val="45008A"/>
        </a:solidFill>
      </dgm:spPr>
      <dgm:t>
        <a:bodyPr/>
        <a:lstStyle/>
        <a:p>
          <a:r>
            <a:rPr lang="en-US" sz="3200" dirty="0"/>
            <a:t>Open Zoom Account</a:t>
          </a:r>
        </a:p>
      </dgm:t>
    </dgm:pt>
    <dgm:pt modelId="{9F53A2E6-B52E-45B6-9A9E-AC0225989B59}" type="parTrans" cxnId="{7A925D30-24D2-46F2-8FC6-1B03A0E80553}">
      <dgm:prSet/>
      <dgm:spPr/>
      <dgm:t>
        <a:bodyPr/>
        <a:lstStyle/>
        <a:p>
          <a:endParaRPr lang="en-US" sz="2400"/>
        </a:p>
      </dgm:t>
    </dgm:pt>
    <dgm:pt modelId="{E65932F9-A51E-4EFB-B446-22B31D929D86}" type="sibTrans" cxnId="{7A925D30-24D2-46F2-8FC6-1B03A0E80553}">
      <dgm:prSet/>
      <dgm:spPr/>
      <dgm:t>
        <a:bodyPr/>
        <a:lstStyle/>
        <a:p>
          <a:endParaRPr lang="en-US" sz="2400"/>
        </a:p>
      </dgm:t>
    </dgm:pt>
    <dgm:pt modelId="{87D6B0EF-00CC-404A-BF95-A924FF2146D0}" type="pres">
      <dgm:prSet presAssocID="{3BDF769B-935A-434D-A50C-3C33FF97B3D7}" presName="Name0" presStyleCnt="0">
        <dgm:presLayoutVars>
          <dgm:dir/>
          <dgm:animLvl val="lvl"/>
          <dgm:resizeHandles val="exact"/>
        </dgm:presLayoutVars>
      </dgm:prSet>
      <dgm:spPr/>
    </dgm:pt>
    <dgm:pt modelId="{0F328847-0719-47D5-BCDB-B8FC6B93D775}" type="pres">
      <dgm:prSet presAssocID="{B96F149A-8472-4C87-80A9-2F58E1760821}" presName="boxAndChildren" presStyleCnt="0"/>
      <dgm:spPr/>
    </dgm:pt>
    <dgm:pt modelId="{CC7E9CDD-2678-445A-99C8-82DD5E5AFDC4}" type="pres">
      <dgm:prSet presAssocID="{B96F149A-8472-4C87-80A9-2F58E1760821}" presName="parentTextBox" presStyleLbl="node1" presStyleIdx="0" presStyleCnt="5"/>
      <dgm:spPr/>
    </dgm:pt>
    <dgm:pt modelId="{8562DF6E-81BD-4FDA-9EA1-FAE6B29C12A2}" type="pres">
      <dgm:prSet presAssocID="{230F5A45-35EB-4EC1-A20A-7A2C8F7BE8DF}" presName="sp" presStyleCnt="0"/>
      <dgm:spPr/>
    </dgm:pt>
    <dgm:pt modelId="{D8FD8913-4099-4E2F-B020-D18D94C1EE7B}" type="pres">
      <dgm:prSet presAssocID="{08F7E290-CDDC-4152-8C65-B2958C22A215}" presName="arrowAndChildren" presStyleCnt="0"/>
      <dgm:spPr/>
    </dgm:pt>
    <dgm:pt modelId="{58E00D57-4B28-40B7-A40E-B9DA546B2614}" type="pres">
      <dgm:prSet presAssocID="{08F7E290-CDDC-4152-8C65-B2958C22A215}" presName="parentTextArrow" presStyleLbl="node1" presStyleIdx="1" presStyleCnt="5"/>
      <dgm:spPr/>
    </dgm:pt>
    <dgm:pt modelId="{3417F2EF-4043-4144-A69B-F428DDC20D1B}" type="pres">
      <dgm:prSet presAssocID="{F5A35D93-25FB-42C5-864E-DF70F0A029B9}" presName="sp" presStyleCnt="0"/>
      <dgm:spPr/>
    </dgm:pt>
    <dgm:pt modelId="{6C4FCABE-DDFA-4220-BF46-39DA58FB6B1B}" type="pres">
      <dgm:prSet presAssocID="{58D3FD11-B69F-46E6-A6A5-32A2B68CBC4E}" presName="arrowAndChildren" presStyleCnt="0"/>
      <dgm:spPr/>
    </dgm:pt>
    <dgm:pt modelId="{20909882-4C04-4E1B-B3FE-5DE506E9C275}" type="pres">
      <dgm:prSet presAssocID="{58D3FD11-B69F-46E6-A6A5-32A2B68CBC4E}" presName="parentTextArrow" presStyleLbl="node1" presStyleIdx="2" presStyleCnt="5"/>
      <dgm:spPr/>
    </dgm:pt>
    <dgm:pt modelId="{EE0F8E23-C40D-4605-9098-C0706A24E0FE}" type="pres">
      <dgm:prSet presAssocID="{F2B07834-5BD8-4993-BDFD-C00FDD781644}" presName="sp" presStyleCnt="0"/>
      <dgm:spPr/>
    </dgm:pt>
    <dgm:pt modelId="{EC601AED-0C6D-4D08-8A48-BFB1FF5C98EA}" type="pres">
      <dgm:prSet presAssocID="{2D102108-080B-4FAB-9549-9D519687F6A8}" presName="arrowAndChildren" presStyleCnt="0"/>
      <dgm:spPr/>
    </dgm:pt>
    <dgm:pt modelId="{18B7180F-FD75-4B6D-A171-F14719209D77}" type="pres">
      <dgm:prSet presAssocID="{2D102108-080B-4FAB-9549-9D519687F6A8}" presName="parentTextArrow" presStyleLbl="node1" presStyleIdx="3" presStyleCnt="5"/>
      <dgm:spPr/>
    </dgm:pt>
    <dgm:pt modelId="{9662AF0A-D77D-4254-90F6-0DE1B6E7302F}" type="pres">
      <dgm:prSet presAssocID="{B65386E8-CC32-4DBF-94D5-5860DED6A6EA}" presName="sp" presStyleCnt="0"/>
      <dgm:spPr/>
    </dgm:pt>
    <dgm:pt modelId="{11E8BFDF-900A-4E5C-AFD1-EE088789395E}" type="pres">
      <dgm:prSet presAssocID="{4BEFFFB2-DFB5-4AEA-9F3B-DC18F2D7E978}" presName="arrowAndChildren" presStyleCnt="0"/>
      <dgm:spPr/>
    </dgm:pt>
    <dgm:pt modelId="{85C82971-17C5-430A-A6EA-ED5487EA7B91}" type="pres">
      <dgm:prSet presAssocID="{4BEFFFB2-DFB5-4AEA-9F3B-DC18F2D7E978}" presName="parentTextArrow" presStyleLbl="node1" presStyleIdx="4" presStyleCnt="5" custLinFactNeighborX="-4192" custLinFactNeighborY="-221"/>
      <dgm:spPr/>
    </dgm:pt>
  </dgm:ptLst>
  <dgm:cxnLst>
    <dgm:cxn modelId="{26B43614-51AC-4A21-BBFF-6042FF49A6FE}" srcId="{3BDF769B-935A-434D-A50C-3C33FF97B3D7}" destId="{4BEFFFB2-DFB5-4AEA-9F3B-DC18F2D7E978}" srcOrd="0" destOrd="0" parTransId="{541D7A1B-894F-4DFA-9714-BD37AA17AEF0}" sibTransId="{B65386E8-CC32-4DBF-94D5-5860DED6A6EA}"/>
    <dgm:cxn modelId="{60F72622-E076-413B-BCEE-00672653D9BD}" type="presOf" srcId="{4BEFFFB2-DFB5-4AEA-9F3B-DC18F2D7E978}" destId="{85C82971-17C5-430A-A6EA-ED5487EA7B91}" srcOrd="0" destOrd="0" presId="urn:microsoft.com/office/officeart/2005/8/layout/process4"/>
    <dgm:cxn modelId="{7A925D30-24D2-46F2-8FC6-1B03A0E80553}" srcId="{3BDF769B-935A-434D-A50C-3C33FF97B3D7}" destId="{B96F149A-8472-4C87-80A9-2F58E1760821}" srcOrd="4" destOrd="0" parTransId="{9F53A2E6-B52E-45B6-9A9E-AC0225989B59}" sibTransId="{E65932F9-A51E-4EFB-B446-22B31D929D86}"/>
    <dgm:cxn modelId="{3A40EF3B-E185-446E-9474-1B351E4893F0}" type="presOf" srcId="{B96F149A-8472-4C87-80A9-2F58E1760821}" destId="{CC7E9CDD-2678-445A-99C8-82DD5E5AFDC4}" srcOrd="0" destOrd="0" presId="urn:microsoft.com/office/officeart/2005/8/layout/process4"/>
    <dgm:cxn modelId="{32B27C41-229C-476B-B3E3-4C966854747B}" srcId="{3BDF769B-935A-434D-A50C-3C33FF97B3D7}" destId="{2D102108-080B-4FAB-9549-9D519687F6A8}" srcOrd="1" destOrd="0" parTransId="{F524F2A9-7228-48CD-8BED-CCABEAF17FDD}" sibTransId="{F2B07834-5BD8-4993-BDFD-C00FDD781644}"/>
    <dgm:cxn modelId="{ECFFBD42-F86C-42CD-9D8C-7073E039F8A7}" type="presOf" srcId="{08F7E290-CDDC-4152-8C65-B2958C22A215}" destId="{58E00D57-4B28-40B7-A40E-B9DA546B2614}" srcOrd="0" destOrd="0" presId="urn:microsoft.com/office/officeart/2005/8/layout/process4"/>
    <dgm:cxn modelId="{82FC097F-7351-4165-A7B5-94B0EC49146F}" srcId="{3BDF769B-935A-434D-A50C-3C33FF97B3D7}" destId="{08F7E290-CDDC-4152-8C65-B2958C22A215}" srcOrd="3" destOrd="0" parTransId="{24220A48-40A0-46A1-A092-5DBCDBBB7A37}" sibTransId="{230F5A45-35EB-4EC1-A20A-7A2C8F7BE8DF}"/>
    <dgm:cxn modelId="{BA5B8184-FEDF-4D5E-8070-E3F7C9CDECF0}" type="presOf" srcId="{58D3FD11-B69F-46E6-A6A5-32A2B68CBC4E}" destId="{20909882-4C04-4E1B-B3FE-5DE506E9C275}" srcOrd="0" destOrd="0" presId="urn:microsoft.com/office/officeart/2005/8/layout/process4"/>
    <dgm:cxn modelId="{DC92FB89-F4AD-46A3-ADD9-E51818AE7D33}" type="presOf" srcId="{3BDF769B-935A-434D-A50C-3C33FF97B3D7}" destId="{87D6B0EF-00CC-404A-BF95-A924FF2146D0}" srcOrd="0" destOrd="0" presId="urn:microsoft.com/office/officeart/2005/8/layout/process4"/>
    <dgm:cxn modelId="{E15BBCA1-80D6-4F4C-96A7-CAA97EE89E10}" type="presOf" srcId="{2D102108-080B-4FAB-9549-9D519687F6A8}" destId="{18B7180F-FD75-4B6D-A171-F14719209D77}" srcOrd="0" destOrd="0" presId="urn:microsoft.com/office/officeart/2005/8/layout/process4"/>
    <dgm:cxn modelId="{446859B7-7FA6-4A90-9951-4317B8464BA8}" srcId="{3BDF769B-935A-434D-A50C-3C33FF97B3D7}" destId="{58D3FD11-B69F-46E6-A6A5-32A2B68CBC4E}" srcOrd="2" destOrd="0" parTransId="{A2F1DE61-A8FA-4790-BA61-90F519FC2A42}" sibTransId="{F5A35D93-25FB-42C5-864E-DF70F0A029B9}"/>
    <dgm:cxn modelId="{094BC634-BBB4-43E7-92EF-F625AD1AE4FC}" type="presParOf" srcId="{87D6B0EF-00CC-404A-BF95-A924FF2146D0}" destId="{0F328847-0719-47D5-BCDB-B8FC6B93D775}" srcOrd="0" destOrd="0" presId="urn:microsoft.com/office/officeart/2005/8/layout/process4"/>
    <dgm:cxn modelId="{602E755B-BE78-456D-A1BF-1B5A4422162B}" type="presParOf" srcId="{0F328847-0719-47D5-BCDB-B8FC6B93D775}" destId="{CC7E9CDD-2678-445A-99C8-82DD5E5AFDC4}" srcOrd="0" destOrd="0" presId="urn:microsoft.com/office/officeart/2005/8/layout/process4"/>
    <dgm:cxn modelId="{5C1C4216-FD6C-4951-B49F-9AD86CB458F4}" type="presParOf" srcId="{87D6B0EF-00CC-404A-BF95-A924FF2146D0}" destId="{8562DF6E-81BD-4FDA-9EA1-FAE6B29C12A2}" srcOrd="1" destOrd="0" presId="urn:microsoft.com/office/officeart/2005/8/layout/process4"/>
    <dgm:cxn modelId="{5923CC0F-4C26-4DA4-9D92-9156A67DE493}" type="presParOf" srcId="{87D6B0EF-00CC-404A-BF95-A924FF2146D0}" destId="{D8FD8913-4099-4E2F-B020-D18D94C1EE7B}" srcOrd="2" destOrd="0" presId="urn:microsoft.com/office/officeart/2005/8/layout/process4"/>
    <dgm:cxn modelId="{91700858-DD03-47AD-BFD2-AE86FE290C11}" type="presParOf" srcId="{D8FD8913-4099-4E2F-B020-D18D94C1EE7B}" destId="{58E00D57-4B28-40B7-A40E-B9DA546B2614}" srcOrd="0" destOrd="0" presId="urn:microsoft.com/office/officeart/2005/8/layout/process4"/>
    <dgm:cxn modelId="{C3DA8FDE-B80E-4969-9B6F-094FD213C1BC}" type="presParOf" srcId="{87D6B0EF-00CC-404A-BF95-A924FF2146D0}" destId="{3417F2EF-4043-4144-A69B-F428DDC20D1B}" srcOrd="3" destOrd="0" presId="urn:microsoft.com/office/officeart/2005/8/layout/process4"/>
    <dgm:cxn modelId="{5C07E338-A501-44BD-9728-5F342EC428EB}" type="presParOf" srcId="{87D6B0EF-00CC-404A-BF95-A924FF2146D0}" destId="{6C4FCABE-DDFA-4220-BF46-39DA58FB6B1B}" srcOrd="4" destOrd="0" presId="urn:microsoft.com/office/officeart/2005/8/layout/process4"/>
    <dgm:cxn modelId="{19230529-86E1-4531-920F-88E3DFF3E16C}" type="presParOf" srcId="{6C4FCABE-DDFA-4220-BF46-39DA58FB6B1B}" destId="{20909882-4C04-4E1B-B3FE-5DE506E9C275}" srcOrd="0" destOrd="0" presId="urn:microsoft.com/office/officeart/2005/8/layout/process4"/>
    <dgm:cxn modelId="{CEFA75B7-9DFC-4B6D-AEFF-9F1D236881CB}" type="presParOf" srcId="{87D6B0EF-00CC-404A-BF95-A924FF2146D0}" destId="{EE0F8E23-C40D-4605-9098-C0706A24E0FE}" srcOrd="5" destOrd="0" presId="urn:microsoft.com/office/officeart/2005/8/layout/process4"/>
    <dgm:cxn modelId="{7F16A4A7-25F2-4E60-9E4F-8D63901FB6FE}" type="presParOf" srcId="{87D6B0EF-00CC-404A-BF95-A924FF2146D0}" destId="{EC601AED-0C6D-4D08-8A48-BFB1FF5C98EA}" srcOrd="6" destOrd="0" presId="urn:microsoft.com/office/officeart/2005/8/layout/process4"/>
    <dgm:cxn modelId="{270AC565-17BE-49D0-869D-18D611B21B9D}" type="presParOf" srcId="{EC601AED-0C6D-4D08-8A48-BFB1FF5C98EA}" destId="{18B7180F-FD75-4B6D-A171-F14719209D77}" srcOrd="0" destOrd="0" presId="urn:microsoft.com/office/officeart/2005/8/layout/process4"/>
    <dgm:cxn modelId="{F77E6253-CF9D-4D3A-8590-E10C9221B929}" type="presParOf" srcId="{87D6B0EF-00CC-404A-BF95-A924FF2146D0}" destId="{9662AF0A-D77D-4254-90F6-0DE1B6E7302F}" srcOrd="7" destOrd="0" presId="urn:microsoft.com/office/officeart/2005/8/layout/process4"/>
    <dgm:cxn modelId="{14B8F555-B654-47C8-8227-DE764A0BBA40}" type="presParOf" srcId="{87D6B0EF-00CC-404A-BF95-A924FF2146D0}" destId="{11E8BFDF-900A-4E5C-AFD1-EE088789395E}" srcOrd="8" destOrd="0" presId="urn:microsoft.com/office/officeart/2005/8/layout/process4"/>
    <dgm:cxn modelId="{E240E478-4D5C-490C-8050-3B13E88EC710}" type="presParOf" srcId="{11E8BFDF-900A-4E5C-AFD1-EE088789395E}" destId="{85C82971-17C5-430A-A6EA-ED5487EA7B91}"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D6324C-20E4-4D80-849B-EFAC4C869EF6}"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en-US"/>
        </a:p>
      </dgm:t>
    </dgm:pt>
    <dgm:pt modelId="{56B79F0D-DE2B-4898-BA90-B3717F5DD4B4}">
      <dgm:prSet custT="1"/>
      <dgm:spPr/>
      <dgm:t>
        <a:bodyPr/>
        <a:lstStyle/>
        <a:p>
          <a:r>
            <a:rPr lang="en-US" sz="2800" dirty="0">
              <a:solidFill>
                <a:schemeClr val="tx1"/>
              </a:solidFill>
            </a:rPr>
            <a:t>Free </a:t>
          </a:r>
        </a:p>
      </dgm:t>
    </dgm:pt>
    <dgm:pt modelId="{D67B9387-C73A-43B1-901C-50153F0F3508}" type="parTrans" cxnId="{721EE856-BC15-45D7-859B-7E2AAF902C8B}">
      <dgm:prSet/>
      <dgm:spPr/>
      <dgm:t>
        <a:bodyPr/>
        <a:lstStyle/>
        <a:p>
          <a:endParaRPr lang="en-US"/>
        </a:p>
      </dgm:t>
    </dgm:pt>
    <dgm:pt modelId="{F8BC2259-71CA-472E-906F-CA1E2B2C0B01}" type="sibTrans" cxnId="{721EE856-BC15-45D7-859B-7E2AAF902C8B}">
      <dgm:prSet/>
      <dgm:spPr/>
      <dgm:t>
        <a:bodyPr/>
        <a:lstStyle/>
        <a:p>
          <a:endParaRPr lang="en-US"/>
        </a:p>
      </dgm:t>
    </dgm:pt>
    <dgm:pt modelId="{A4BCDBDC-B6CF-43A8-A038-194E3387A67D}">
      <dgm:prSet custT="1"/>
      <dgm:spPr/>
      <dgm:t>
        <a:bodyPr/>
        <a:lstStyle/>
        <a:p>
          <a:r>
            <a:rPr lang="en-US" sz="1800" dirty="0"/>
            <a:t>Host up to 100 participants</a:t>
          </a:r>
        </a:p>
      </dgm:t>
    </dgm:pt>
    <dgm:pt modelId="{F60F9DB7-3DC3-44F2-A26D-2467150A801B}" type="parTrans" cxnId="{8B730DE9-2CB6-4678-B29A-9C50218400AA}">
      <dgm:prSet/>
      <dgm:spPr/>
      <dgm:t>
        <a:bodyPr/>
        <a:lstStyle/>
        <a:p>
          <a:endParaRPr lang="en-US"/>
        </a:p>
      </dgm:t>
    </dgm:pt>
    <dgm:pt modelId="{10BAC54B-D751-4E1F-A15F-2DD2D6FD3D29}" type="sibTrans" cxnId="{8B730DE9-2CB6-4678-B29A-9C50218400AA}">
      <dgm:prSet/>
      <dgm:spPr/>
      <dgm:t>
        <a:bodyPr/>
        <a:lstStyle/>
        <a:p>
          <a:endParaRPr lang="en-US"/>
        </a:p>
      </dgm:t>
    </dgm:pt>
    <dgm:pt modelId="{852540AD-1212-4E51-85DA-3BC302EA8480}">
      <dgm:prSet custT="1"/>
      <dgm:spPr/>
      <dgm:t>
        <a:bodyPr/>
        <a:lstStyle/>
        <a:p>
          <a:r>
            <a:rPr lang="en-US" sz="1800" dirty="0"/>
            <a:t>40 minutes time limit</a:t>
          </a:r>
        </a:p>
      </dgm:t>
    </dgm:pt>
    <dgm:pt modelId="{D72D7422-36C1-419E-B4F8-4EFAA7ECE5EA}" type="parTrans" cxnId="{42B5B7F6-65BB-42E2-B5B7-00A63EB576F6}">
      <dgm:prSet/>
      <dgm:spPr/>
      <dgm:t>
        <a:bodyPr/>
        <a:lstStyle/>
        <a:p>
          <a:endParaRPr lang="en-US"/>
        </a:p>
      </dgm:t>
    </dgm:pt>
    <dgm:pt modelId="{4A06B88E-7C3C-4825-85C6-5583CBC43B93}" type="sibTrans" cxnId="{42B5B7F6-65BB-42E2-B5B7-00A63EB576F6}">
      <dgm:prSet/>
      <dgm:spPr/>
      <dgm:t>
        <a:bodyPr/>
        <a:lstStyle/>
        <a:p>
          <a:endParaRPr lang="en-US"/>
        </a:p>
      </dgm:t>
    </dgm:pt>
    <dgm:pt modelId="{06077E08-EBE5-4F64-8B67-6E1078622A0B}">
      <dgm:prSet custT="1"/>
      <dgm:spPr/>
      <dgm:t>
        <a:bodyPr/>
        <a:lstStyle/>
        <a:p>
          <a:r>
            <a:rPr lang="en-US" sz="1800" dirty="0"/>
            <a:t>Zoom Whiteboard (3)</a:t>
          </a:r>
        </a:p>
      </dgm:t>
    </dgm:pt>
    <dgm:pt modelId="{FF964AE7-0AA6-43EF-9EF9-839AFED36A4A}" type="parTrans" cxnId="{D60F3A90-9B06-4493-A6DF-7214B97957D7}">
      <dgm:prSet/>
      <dgm:spPr/>
      <dgm:t>
        <a:bodyPr/>
        <a:lstStyle/>
        <a:p>
          <a:endParaRPr lang="en-US"/>
        </a:p>
      </dgm:t>
    </dgm:pt>
    <dgm:pt modelId="{FFE206AF-0892-48D0-A476-0A2791D1BECE}" type="sibTrans" cxnId="{D60F3A90-9B06-4493-A6DF-7214B97957D7}">
      <dgm:prSet/>
      <dgm:spPr/>
      <dgm:t>
        <a:bodyPr/>
        <a:lstStyle/>
        <a:p>
          <a:endParaRPr lang="en-US"/>
        </a:p>
      </dgm:t>
    </dgm:pt>
    <dgm:pt modelId="{D47053DE-12FD-4FB9-A2CE-5127DB3A698B}">
      <dgm:prSet custT="1"/>
      <dgm:spPr/>
      <dgm:t>
        <a:bodyPr/>
        <a:lstStyle/>
        <a:p>
          <a:r>
            <a:rPr lang="en-US" sz="1800" dirty="0"/>
            <a:t>Breakout Rooms</a:t>
          </a:r>
        </a:p>
      </dgm:t>
    </dgm:pt>
    <dgm:pt modelId="{80225049-9395-4F0C-8D49-CA7DD16847D6}" type="parTrans" cxnId="{0F2450CE-C534-44F9-BB87-3811B26FC146}">
      <dgm:prSet/>
      <dgm:spPr/>
      <dgm:t>
        <a:bodyPr/>
        <a:lstStyle/>
        <a:p>
          <a:endParaRPr lang="en-US"/>
        </a:p>
      </dgm:t>
    </dgm:pt>
    <dgm:pt modelId="{F74FD070-451D-4363-B299-E69B2294D1A3}" type="sibTrans" cxnId="{0F2450CE-C534-44F9-BB87-3811B26FC146}">
      <dgm:prSet/>
      <dgm:spPr/>
      <dgm:t>
        <a:bodyPr/>
        <a:lstStyle/>
        <a:p>
          <a:endParaRPr lang="en-US"/>
        </a:p>
      </dgm:t>
    </dgm:pt>
    <dgm:pt modelId="{8F126FAB-3B7C-4EA7-AEBD-4C3D4F34B618}">
      <dgm:prSet custT="1"/>
      <dgm:spPr/>
      <dgm:t>
        <a:bodyPr/>
        <a:lstStyle/>
        <a:p>
          <a:r>
            <a:rPr lang="en-US" sz="1800" dirty="0"/>
            <a:t>Screen Sharing</a:t>
          </a:r>
        </a:p>
      </dgm:t>
    </dgm:pt>
    <dgm:pt modelId="{433945A4-BF43-449B-9969-FE64455E8BA6}" type="parTrans" cxnId="{7C6447C2-7275-4609-8691-03E7BA9B467F}">
      <dgm:prSet/>
      <dgm:spPr/>
      <dgm:t>
        <a:bodyPr/>
        <a:lstStyle/>
        <a:p>
          <a:endParaRPr lang="en-US"/>
        </a:p>
      </dgm:t>
    </dgm:pt>
    <dgm:pt modelId="{406D71E5-531B-43C6-BB99-7B2CCD7E45C0}" type="sibTrans" cxnId="{7C6447C2-7275-4609-8691-03E7BA9B467F}">
      <dgm:prSet/>
      <dgm:spPr/>
      <dgm:t>
        <a:bodyPr/>
        <a:lstStyle/>
        <a:p>
          <a:endParaRPr lang="en-US"/>
        </a:p>
      </dgm:t>
    </dgm:pt>
    <dgm:pt modelId="{31CE487A-13AD-488F-8DC5-875D0BC6A18F}">
      <dgm:prSet custT="1"/>
      <dgm:spPr/>
      <dgm:t>
        <a:bodyPr/>
        <a:lstStyle/>
        <a:p>
          <a:r>
            <a:rPr lang="en-US" sz="1800" dirty="0"/>
            <a:t>Waiting Room</a:t>
          </a:r>
          <a:endParaRPr lang="en-US" sz="1600" dirty="0"/>
        </a:p>
      </dgm:t>
    </dgm:pt>
    <dgm:pt modelId="{0E2566BE-F5E8-4E2A-A895-06B759D4F3FF}" type="parTrans" cxnId="{4C571895-2A77-4BDB-B68B-996C3A9FCD84}">
      <dgm:prSet/>
      <dgm:spPr/>
      <dgm:t>
        <a:bodyPr/>
        <a:lstStyle/>
        <a:p>
          <a:endParaRPr lang="en-US"/>
        </a:p>
      </dgm:t>
    </dgm:pt>
    <dgm:pt modelId="{6AA50D87-3197-46FB-B15E-50EA599B6307}" type="sibTrans" cxnId="{4C571895-2A77-4BDB-B68B-996C3A9FCD84}">
      <dgm:prSet/>
      <dgm:spPr/>
      <dgm:t>
        <a:bodyPr/>
        <a:lstStyle/>
        <a:p>
          <a:endParaRPr lang="en-US"/>
        </a:p>
      </dgm:t>
    </dgm:pt>
    <dgm:pt modelId="{682BCE4C-E2CF-4E5A-A653-F183AA8D3E0B}">
      <dgm:prSet/>
      <dgm:spPr/>
      <dgm:t>
        <a:bodyPr/>
        <a:lstStyle/>
        <a:p>
          <a:r>
            <a:rPr lang="en-US" dirty="0">
              <a:solidFill>
                <a:schemeClr val="tx1"/>
              </a:solidFill>
            </a:rPr>
            <a:t>Pro (149.90 per year per license)</a:t>
          </a:r>
        </a:p>
      </dgm:t>
    </dgm:pt>
    <dgm:pt modelId="{71AB3AAF-4C53-4D18-AD37-B65881DE3E3C}" type="parTrans" cxnId="{A2AA5628-B738-4502-ACB3-8F7C0C259FDB}">
      <dgm:prSet/>
      <dgm:spPr/>
      <dgm:t>
        <a:bodyPr/>
        <a:lstStyle/>
        <a:p>
          <a:endParaRPr lang="en-US"/>
        </a:p>
      </dgm:t>
    </dgm:pt>
    <dgm:pt modelId="{25CB44D3-F5B4-4DC2-9F39-5DF7DF4994DA}" type="sibTrans" cxnId="{A2AA5628-B738-4502-ACB3-8F7C0C259FDB}">
      <dgm:prSet/>
      <dgm:spPr/>
      <dgm:t>
        <a:bodyPr/>
        <a:lstStyle/>
        <a:p>
          <a:endParaRPr lang="en-US"/>
        </a:p>
      </dgm:t>
    </dgm:pt>
    <dgm:pt modelId="{53A32FD7-E8FD-46B1-823F-0D6F346A31CD}">
      <dgm:prSet/>
      <dgm:spPr/>
      <dgm:t>
        <a:bodyPr/>
        <a:lstStyle/>
        <a:p>
          <a:r>
            <a:rPr lang="en-US"/>
            <a:t>Group Meetings up to 30 hours</a:t>
          </a:r>
        </a:p>
      </dgm:t>
    </dgm:pt>
    <dgm:pt modelId="{AD4C1CF7-5710-4E91-AE36-A0A33F49B92D}" type="parTrans" cxnId="{BFDEC450-E26B-4231-B875-1120A0D39C54}">
      <dgm:prSet/>
      <dgm:spPr/>
      <dgm:t>
        <a:bodyPr/>
        <a:lstStyle/>
        <a:p>
          <a:endParaRPr lang="en-US"/>
        </a:p>
      </dgm:t>
    </dgm:pt>
    <dgm:pt modelId="{E96E279B-6B21-4BF0-AB43-A82B6FD08DCD}" type="sibTrans" cxnId="{BFDEC450-E26B-4231-B875-1120A0D39C54}">
      <dgm:prSet/>
      <dgm:spPr/>
      <dgm:t>
        <a:bodyPr/>
        <a:lstStyle/>
        <a:p>
          <a:endParaRPr lang="en-US"/>
        </a:p>
      </dgm:t>
    </dgm:pt>
    <dgm:pt modelId="{284535F2-96B0-4776-8EF9-8A81A68EE86A}">
      <dgm:prSet/>
      <dgm:spPr/>
      <dgm:t>
        <a:bodyPr/>
        <a:lstStyle/>
        <a:p>
          <a:r>
            <a:rPr lang="en-US" dirty="0"/>
            <a:t>Social media streaming</a:t>
          </a:r>
        </a:p>
      </dgm:t>
    </dgm:pt>
    <dgm:pt modelId="{4E72576C-5C40-44E8-85F3-25E83F0EB6AE}" type="parTrans" cxnId="{6F618033-FEA2-484F-A4D3-834AD5CFE7E7}">
      <dgm:prSet/>
      <dgm:spPr/>
      <dgm:t>
        <a:bodyPr/>
        <a:lstStyle/>
        <a:p>
          <a:endParaRPr lang="en-US"/>
        </a:p>
      </dgm:t>
    </dgm:pt>
    <dgm:pt modelId="{FADC607B-2562-4F6B-A0F8-1580904B3001}" type="sibTrans" cxnId="{6F618033-FEA2-484F-A4D3-834AD5CFE7E7}">
      <dgm:prSet/>
      <dgm:spPr/>
      <dgm:t>
        <a:bodyPr/>
        <a:lstStyle/>
        <a:p>
          <a:endParaRPr lang="en-US"/>
        </a:p>
      </dgm:t>
    </dgm:pt>
    <dgm:pt modelId="{455EE656-6447-42EC-A81A-AC4AD1B4DF82}">
      <dgm:prSet/>
      <dgm:spPr/>
      <dgm:t>
        <a:bodyPr/>
        <a:lstStyle/>
        <a:p>
          <a:r>
            <a:rPr lang="en-US" dirty="0"/>
            <a:t>5 GB cloud recording</a:t>
          </a:r>
        </a:p>
      </dgm:t>
    </dgm:pt>
    <dgm:pt modelId="{33503826-8830-4BD4-8F3A-2188226A0B05}" type="parTrans" cxnId="{A920AC3B-784F-4337-94AC-F3BC7C59543F}">
      <dgm:prSet/>
      <dgm:spPr/>
      <dgm:t>
        <a:bodyPr/>
        <a:lstStyle/>
        <a:p>
          <a:endParaRPr lang="en-US"/>
        </a:p>
      </dgm:t>
    </dgm:pt>
    <dgm:pt modelId="{3A48D3A2-DE38-4066-9760-970D852D6D67}" type="sibTrans" cxnId="{A920AC3B-784F-4337-94AC-F3BC7C59543F}">
      <dgm:prSet/>
      <dgm:spPr/>
      <dgm:t>
        <a:bodyPr/>
        <a:lstStyle/>
        <a:p>
          <a:endParaRPr lang="en-US"/>
        </a:p>
      </dgm:t>
    </dgm:pt>
    <dgm:pt modelId="{FC101318-C231-47BB-B609-2F8554685BE7}">
      <dgm:prSet/>
      <dgm:spPr/>
      <dgm:t>
        <a:bodyPr/>
        <a:lstStyle/>
        <a:p>
          <a:r>
            <a:rPr lang="en-US"/>
            <a:t>Telephone Dial In</a:t>
          </a:r>
        </a:p>
      </dgm:t>
    </dgm:pt>
    <dgm:pt modelId="{79A2A33D-A38B-4A0D-9BC0-519E796CC154}" type="parTrans" cxnId="{3DD525D1-AA3B-48B3-BA75-A904FEB46DD9}">
      <dgm:prSet/>
      <dgm:spPr/>
      <dgm:t>
        <a:bodyPr/>
        <a:lstStyle/>
        <a:p>
          <a:endParaRPr lang="en-US"/>
        </a:p>
      </dgm:t>
    </dgm:pt>
    <dgm:pt modelId="{4A4E2C06-1B2C-4F36-BFDC-F23CFF5E24EA}" type="sibTrans" cxnId="{3DD525D1-AA3B-48B3-BA75-A904FEB46DD9}">
      <dgm:prSet/>
      <dgm:spPr/>
      <dgm:t>
        <a:bodyPr/>
        <a:lstStyle/>
        <a:p>
          <a:endParaRPr lang="en-US"/>
        </a:p>
      </dgm:t>
    </dgm:pt>
    <dgm:pt modelId="{CEC7AD22-78A2-47CF-AE61-007247BE51FC}">
      <dgm:prSet/>
      <dgm:spPr/>
      <dgm:t>
        <a:bodyPr/>
        <a:lstStyle/>
        <a:p>
          <a:r>
            <a:rPr lang="en-US" dirty="0"/>
            <a:t>Polling</a:t>
          </a:r>
        </a:p>
      </dgm:t>
    </dgm:pt>
    <dgm:pt modelId="{BE181638-D24D-41F0-8530-4A89627A2C0D}" type="parTrans" cxnId="{30239E67-E475-4914-A142-55E322014574}">
      <dgm:prSet/>
      <dgm:spPr/>
      <dgm:t>
        <a:bodyPr/>
        <a:lstStyle/>
        <a:p>
          <a:endParaRPr lang="en-US"/>
        </a:p>
      </dgm:t>
    </dgm:pt>
    <dgm:pt modelId="{BC492F6F-9DCA-47B1-8FD3-1C64BD3DF203}" type="sibTrans" cxnId="{30239E67-E475-4914-A142-55E322014574}">
      <dgm:prSet/>
      <dgm:spPr/>
      <dgm:t>
        <a:bodyPr/>
        <a:lstStyle/>
        <a:p>
          <a:endParaRPr lang="en-US"/>
        </a:p>
      </dgm:t>
    </dgm:pt>
    <dgm:pt modelId="{2CE23063-39F7-4943-8E55-24BA1AD908EC}">
      <dgm:prSet/>
      <dgm:spPr/>
      <dgm:t>
        <a:bodyPr/>
        <a:lstStyle/>
        <a:p>
          <a:r>
            <a:rPr lang="en-US"/>
            <a:t>Live transcription</a:t>
          </a:r>
        </a:p>
      </dgm:t>
    </dgm:pt>
    <dgm:pt modelId="{8FA4F0E9-05CF-4F61-9DFC-317524DAC9EC}" type="parTrans" cxnId="{FE18D8FE-D52E-4403-A094-9DE5FD89BC05}">
      <dgm:prSet/>
      <dgm:spPr/>
      <dgm:t>
        <a:bodyPr/>
        <a:lstStyle/>
        <a:p>
          <a:endParaRPr lang="en-US"/>
        </a:p>
      </dgm:t>
    </dgm:pt>
    <dgm:pt modelId="{3CA9705E-1A52-4B4A-B673-BBC18984B10E}" type="sibTrans" cxnId="{FE18D8FE-D52E-4403-A094-9DE5FD89BC05}">
      <dgm:prSet/>
      <dgm:spPr/>
      <dgm:t>
        <a:bodyPr/>
        <a:lstStyle/>
        <a:p>
          <a:endParaRPr lang="en-US"/>
        </a:p>
      </dgm:t>
    </dgm:pt>
    <dgm:pt modelId="{7F149870-C2E1-435E-84D9-1FA279AADCE3}">
      <dgm:prSet/>
      <dgm:spPr/>
      <dgm:t>
        <a:bodyPr/>
        <a:lstStyle/>
        <a:p>
          <a:r>
            <a:rPr lang="en-US" dirty="0">
              <a:solidFill>
                <a:schemeClr val="tx1"/>
              </a:solidFill>
            </a:rPr>
            <a:t>Business (199.90 per year per license)</a:t>
          </a:r>
        </a:p>
      </dgm:t>
    </dgm:pt>
    <dgm:pt modelId="{6B61CF30-13B9-41AA-8EE8-D1E1F349656A}" type="parTrans" cxnId="{4A7E9830-E721-4752-BA5F-6C3F3B901310}">
      <dgm:prSet/>
      <dgm:spPr/>
      <dgm:t>
        <a:bodyPr/>
        <a:lstStyle/>
        <a:p>
          <a:endParaRPr lang="en-US"/>
        </a:p>
      </dgm:t>
    </dgm:pt>
    <dgm:pt modelId="{DB810ABF-988F-475D-BB82-4F6585624BEE}" type="sibTrans" cxnId="{4A7E9830-E721-4752-BA5F-6C3F3B901310}">
      <dgm:prSet/>
      <dgm:spPr/>
      <dgm:t>
        <a:bodyPr/>
        <a:lstStyle/>
        <a:p>
          <a:endParaRPr lang="en-US"/>
        </a:p>
      </dgm:t>
    </dgm:pt>
    <dgm:pt modelId="{3C8496DB-6572-459E-BBE3-E960B1310690}">
      <dgm:prSet/>
      <dgm:spPr/>
      <dgm:t>
        <a:bodyPr/>
        <a:lstStyle/>
        <a:p>
          <a:r>
            <a:rPr lang="en-US"/>
            <a:t>Host up to 300 participants</a:t>
          </a:r>
        </a:p>
      </dgm:t>
    </dgm:pt>
    <dgm:pt modelId="{3019090C-D703-4CB6-8209-401B7AE6CC2E}" type="parTrans" cxnId="{16336649-DA4B-4D9D-A97A-BA1D934D88B3}">
      <dgm:prSet/>
      <dgm:spPr/>
      <dgm:t>
        <a:bodyPr/>
        <a:lstStyle/>
        <a:p>
          <a:endParaRPr lang="en-US"/>
        </a:p>
      </dgm:t>
    </dgm:pt>
    <dgm:pt modelId="{3BA045B7-BE12-4D0B-BB24-99FCC5DBF2CA}" type="sibTrans" cxnId="{16336649-DA4B-4D9D-A97A-BA1D934D88B3}">
      <dgm:prSet/>
      <dgm:spPr/>
      <dgm:t>
        <a:bodyPr/>
        <a:lstStyle/>
        <a:p>
          <a:endParaRPr lang="en-US"/>
        </a:p>
      </dgm:t>
    </dgm:pt>
    <dgm:pt modelId="{2263DFD4-1E1B-475E-AF34-6BEA251B3D5C}">
      <dgm:prSet/>
      <dgm:spPr/>
      <dgm:t>
        <a:bodyPr/>
        <a:lstStyle/>
        <a:p>
          <a:r>
            <a:rPr lang="en-US" dirty="0"/>
            <a:t>Recording transcripts</a:t>
          </a:r>
        </a:p>
      </dgm:t>
    </dgm:pt>
    <dgm:pt modelId="{FA1F998E-70D5-4375-A5E8-E51F6FA4F735}" type="parTrans" cxnId="{CF8C9DAF-FD64-4E61-8200-BDCD74D351EC}">
      <dgm:prSet/>
      <dgm:spPr/>
      <dgm:t>
        <a:bodyPr/>
        <a:lstStyle/>
        <a:p>
          <a:endParaRPr lang="en-US"/>
        </a:p>
      </dgm:t>
    </dgm:pt>
    <dgm:pt modelId="{C32AFDA9-247E-4002-A117-82FAEB37B3F2}" type="sibTrans" cxnId="{CF8C9DAF-FD64-4E61-8200-BDCD74D351EC}">
      <dgm:prSet/>
      <dgm:spPr/>
      <dgm:t>
        <a:bodyPr/>
        <a:lstStyle/>
        <a:p>
          <a:endParaRPr lang="en-US"/>
        </a:p>
      </dgm:t>
    </dgm:pt>
    <dgm:pt modelId="{15174CC7-E00F-4D56-BEFC-8B16F2032385}">
      <dgm:prSet/>
      <dgm:spPr/>
      <dgm:t>
        <a:bodyPr/>
        <a:lstStyle/>
        <a:p>
          <a:r>
            <a:rPr lang="en-US" dirty="0"/>
            <a:t>Unlimited whiteboards</a:t>
          </a:r>
        </a:p>
      </dgm:t>
    </dgm:pt>
    <dgm:pt modelId="{A22FECB6-8250-4F96-8758-3CAF5BA1DF15}" type="parTrans" cxnId="{A336AE0D-4655-450C-82F5-CE75D6B03223}">
      <dgm:prSet/>
      <dgm:spPr/>
      <dgm:t>
        <a:bodyPr/>
        <a:lstStyle/>
        <a:p>
          <a:endParaRPr lang="en-US"/>
        </a:p>
      </dgm:t>
    </dgm:pt>
    <dgm:pt modelId="{8523CAF4-8D55-4C3A-812F-9183C0E90E14}" type="sibTrans" cxnId="{A336AE0D-4655-450C-82F5-CE75D6B03223}">
      <dgm:prSet/>
      <dgm:spPr/>
      <dgm:t>
        <a:bodyPr/>
        <a:lstStyle/>
        <a:p>
          <a:endParaRPr lang="en-US"/>
        </a:p>
      </dgm:t>
    </dgm:pt>
    <dgm:pt modelId="{9B77367B-EB12-417C-9FC6-A9745A3C1336}">
      <dgm:prSet/>
      <dgm:spPr/>
      <dgm:t>
        <a:bodyPr/>
        <a:lstStyle/>
        <a:p>
          <a:r>
            <a:rPr lang="en-US" dirty="0">
              <a:solidFill>
                <a:schemeClr val="tx1"/>
              </a:solidFill>
            </a:rPr>
            <a:t>Enterprise (contact sales for pricing)</a:t>
          </a:r>
        </a:p>
      </dgm:t>
    </dgm:pt>
    <dgm:pt modelId="{FB5CDA93-9398-4706-85FE-190E81F4CFD0}" type="parTrans" cxnId="{DCA729B9-7E9B-44EB-AEEF-5E147EA70F89}">
      <dgm:prSet/>
      <dgm:spPr/>
      <dgm:t>
        <a:bodyPr/>
        <a:lstStyle/>
        <a:p>
          <a:endParaRPr lang="en-US"/>
        </a:p>
      </dgm:t>
    </dgm:pt>
    <dgm:pt modelId="{0FB5CD69-A801-4000-9C2E-E149A44ED0D3}" type="sibTrans" cxnId="{DCA729B9-7E9B-44EB-AEEF-5E147EA70F89}">
      <dgm:prSet/>
      <dgm:spPr/>
      <dgm:t>
        <a:bodyPr/>
        <a:lstStyle/>
        <a:p>
          <a:endParaRPr lang="en-US"/>
        </a:p>
      </dgm:t>
    </dgm:pt>
    <dgm:pt modelId="{F3E27313-D16F-4D60-8025-435B8B97C06D}">
      <dgm:prSet/>
      <dgm:spPr/>
      <dgm:t>
        <a:bodyPr/>
        <a:lstStyle/>
        <a:p>
          <a:r>
            <a:rPr lang="en-US" b="0" i="0" dirty="0"/>
            <a:t>Webinars 500 / Zoom Sessions 1000</a:t>
          </a:r>
          <a:endParaRPr lang="en-US" dirty="0"/>
        </a:p>
      </dgm:t>
    </dgm:pt>
    <dgm:pt modelId="{2E0F03FB-B27E-49F0-8EBC-91CB1BF2BFC2}" type="parTrans" cxnId="{F7DB4291-0B10-4177-B4E1-A175F951CEAF}">
      <dgm:prSet/>
      <dgm:spPr/>
      <dgm:t>
        <a:bodyPr/>
        <a:lstStyle/>
        <a:p>
          <a:endParaRPr lang="en-US"/>
        </a:p>
      </dgm:t>
    </dgm:pt>
    <dgm:pt modelId="{4391BE76-42F5-455A-9000-98E13F228D81}" type="sibTrans" cxnId="{F7DB4291-0B10-4177-B4E1-A175F951CEAF}">
      <dgm:prSet/>
      <dgm:spPr/>
      <dgm:t>
        <a:bodyPr/>
        <a:lstStyle/>
        <a:p>
          <a:endParaRPr lang="en-US"/>
        </a:p>
      </dgm:t>
    </dgm:pt>
    <dgm:pt modelId="{DEFB63AD-D750-4555-BADB-9A80172EB024}">
      <dgm:prSet/>
      <dgm:spPr/>
      <dgm:t>
        <a:bodyPr/>
        <a:lstStyle/>
        <a:p>
          <a:r>
            <a:rPr lang="en-US" dirty="0"/>
            <a:t>Unlimited Cloud Storage</a:t>
          </a:r>
        </a:p>
      </dgm:t>
    </dgm:pt>
    <dgm:pt modelId="{750D38DA-9DEE-4951-A1C8-C6AC3F288369}" type="parTrans" cxnId="{9A91B6A8-9A66-402D-9D3D-8D36C959F114}">
      <dgm:prSet/>
      <dgm:spPr/>
      <dgm:t>
        <a:bodyPr/>
        <a:lstStyle/>
        <a:p>
          <a:endParaRPr lang="en-US"/>
        </a:p>
      </dgm:t>
    </dgm:pt>
    <dgm:pt modelId="{A2D4320F-0ABC-4CBA-9D18-D17374FA7C5E}" type="sibTrans" cxnId="{9A91B6A8-9A66-402D-9D3D-8D36C959F114}">
      <dgm:prSet/>
      <dgm:spPr/>
      <dgm:t>
        <a:bodyPr/>
        <a:lstStyle/>
        <a:p>
          <a:endParaRPr lang="en-US"/>
        </a:p>
      </dgm:t>
    </dgm:pt>
    <dgm:pt modelId="{0ED4B712-1487-4A18-B7BB-B7857D68424C}">
      <dgm:prSet/>
      <dgm:spPr/>
      <dgm:t>
        <a:bodyPr/>
        <a:lstStyle/>
        <a:p>
          <a:r>
            <a:rPr lang="en-US" dirty="0"/>
            <a:t>5 GB cloud recording</a:t>
          </a:r>
        </a:p>
      </dgm:t>
    </dgm:pt>
    <dgm:pt modelId="{3CDE3148-C7A2-4791-96EA-0DD1B286FB4F}" type="parTrans" cxnId="{A68771EC-792F-4074-A49B-109A97DA1ECB}">
      <dgm:prSet/>
      <dgm:spPr/>
      <dgm:t>
        <a:bodyPr/>
        <a:lstStyle/>
        <a:p>
          <a:endParaRPr lang="en-US"/>
        </a:p>
      </dgm:t>
    </dgm:pt>
    <dgm:pt modelId="{11D98F7E-3111-4B46-A6E3-E2EF450FEB62}" type="sibTrans" cxnId="{A68771EC-792F-4074-A49B-109A97DA1ECB}">
      <dgm:prSet/>
      <dgm:spPr/>
      <dgm:t>
        <a:bodyPr/>
        <a:lstStyle/>
        <a:p>
          <a:endParaRPr lang="en-US"/>
        </a:p>
      </dgm:t>
    </dgm:pt>
    <dgm:pt modelId="{6D6D781A-3C7B-4408-A525-FFAFE8888B72}">
      <dgm:prSet/>
      <dgm:spPr/>
      <dgm:t>
        <a:bodyPr/>
        <a:lstStyle/>
        <a:p>
          <a:r>
            <a:rPr lang="en-US" dirty="0">
              <a:solidFill>
                <a:schemeClr val="tx1"/>
              </a:solidFill>
            </a:rPr>
            <a:t>Business Plus ($250 per year license)</a:t>
          </a:r>
        </a:p>
      </dgm:t>
    </dgm:pt>
    <dgm:pt modelId="{FA5AD14B-6C70-4D84-8D79-5711C8444ACA}" type="parTrans" cxnId="{005CA029-0E0D-4A12-98D4-F817C793E915}">
      <dgm:prSet/>
      <dgm:spPr/>
      <dgm:t>
        <a:bodyPr/>
        <a:lstStyle/>
        <a:p>
          <a:endParaRPr lang="en-US"/>
        </a:p>
      </dgm:t>
    </dgm:pt>
    <dgm:pt modelId="{B0265DC1-BE64-446F-9F11-48A3A35D6158}" type="sibTrans" cxnId="{005CA029-0E0D-4A12-98D4-F817C793E915}">
      <dgm:prSet/>
      <dgm:spPr/>
      <dgm:t>
        <a:bodyPr/>
        <a:lstStyle/>
        <a:p>
          <a:endParaRPr lang="en-US"/>
        </a:p>
      </dgm:t>
    </dgm:pt>
    <dgm:pt modelId="{1939582B-6286-4868-9FAF-A019EEC1FE25}">
      <dgm:prSet/>
      <dgm:spPr/>
      <dgm:t>
        <a:bodyPr/>
        <a:lstStyle/>
        <a:p>
          <a:r>
            <a:rPr lang="en-US" dirty="0"/>
            <a:t>Host up to 300 participants</a:t>
          </a:r>
        </a:p>
      </dgm:t>
    </dgm:pt>
    <dgm:pt modelId="{97536B71-4214-482E-8806-B67ED3DBB1CD}" type="parTrans" cxnId="{2AAA2AAF-6890-42E3-9F9B-8CB262F5244F}">
      <dgm:prSet/>
      <dgm:spPr/>
      <dgm:t>
        <a:bodyPr/>
        <a:lstStyle/>
        <a:p>
          <a:endParaRPr lang="en-US"/>
        </a:p>
      </dgm:t>
    </dgm:pt>
    <dgm:pt modelId="{503508A9-D03C-469F-A991-72837C766612}" type="sibTrans" cxnId="{2AAA2AAF-6890-42E3-9F9B-8CB262F5244F}">
      <dgm:prSet/>
      <dgm:spPr/>
      <dgm:t>
        <a:bodyPr/>
        <a:lstStyle/>
        <a:p>
          <a:endParaRPr lang="en-US"/>
        </a:p>
      </dgm:t>
    </dgm:pt>
    <dgm:pt modelId="{8377BD15-4FA9-45D8-AABC-BA1B7D57BA22}">
      <dgm:prSet/>
      <dgm:spPr/>
      <dgm:t>
        <a:bodyPr/>
        <a:lstStyle/>
        <a:p>
          <a:r>
            <a:rPr lang="en-US" dirty="0"/>
            <a:t>10 GB cloud recording</a:t>
          </a:r>
        </a:p>
      </dgm:t>
    </dgm:pt>
    <dgm:pt modelId="{E1142150-A507-4A8B-8707-04B2804C3B61}" type="parTrans" cxnId="{7ED3A08A-0F7C-48E0-8738-4F036F219737}">
      <dgm:prSet/>
      <dgm:spPr/>
      <dgm:t>
        <a:bodyPr/>
        <a:lstStyle/>
        <a:p>
          <a:endParaRPr lang="en-US"/>
        </a:p>
      </dgm:t>
    </dgm:pt>
    <dgm:pt modelId="{3C568A31-2D38-43E5-8874-0ED7CD138906}" type="sibTrans" cxnId="{7ED3A08A-0F7C-48E0-8738-4F036F219737}">
      <dgm:prSet/>
      <dgm:spPr/>
      <dgm:t>
        <a:bodyPr/>
        <a:lstStyle/>
        <a:p>
          <a:endParaRPr lang="en-US"/>
        </a:p>
      </dgm:t>
    </dgm:pt>
    <dgm:pt modelId="{B5626B69-3DE3-40D6-AD0C-E38516234CC5}">
      <dgm:prSet/>
      <dgm:spPr/>
      <dgm:t>
        <a:bodyPr/>
        <a:lstStyle/>
        <a:p>
          <a:r>
            <a:rPr lang="en-US" dirty="0"/>
            <a:t>Translated Captions</a:t>
          </a:r>
        </a:p>
      </dgm:t>
    </dgm:pt>
    <dgm:pt modelId="{DCEE7928-0786-4D32-B65B-0D68BA8947B4}" type="parTrans" cxnId="{ECA6A736-91B8-4595-87A7-672B74BC4A23}">
      <dgm:prSet/>
      <dgm:spPr/>
      <dgm:t>
        <a:bodyPr/>
        <a:lstStyle/>
        <a:p>
          <a:endParaRPr lang="en-US"/>
        </a:p>
      </dgm:t>
    </dgm:pt>
    <dgm:pt modelId="{9B48924F-47F7-4FD6-A591-08A845A4098D}" type="sibTrans" cxnId="{ECA6A736-91B8-4595-87A7-672B74BC4A23}">
      <dgm:prSet/>
      <dgm:spPr/>
      <dgm:t>
        <a:bodyPr/>
        <a:lstStyle/>
        <a:p>
          <a:endParaRPr lang="en-US"/>
        </a:p>
      </dgm:t>
    </dgm:pt>
    <dgm:pt modelId="{0F758FD0-2D67-48BD-B05D-07C842F08FCD}">
      <dgm:prSet/>
      <dgm:spPr/>
      <dgm:t>
        <a:bodyPr/>
        <a:lstStyle/>
        <a:p>
          <a:pPr>
            <a:buFont typeface="Arial" panose="020B0604020202020204" pitchFamily="34" charset="0"/>
            <a:buChar char="•"/>
          </a:pPr>
          <a:r>
            <a:rPr lang="en-US" b="0" i="0" dirty="0"/>
            <a:t>Unlimited Regional Calling</a:t>
          </a:r>
          <a:endParaRPr lang="en-US" dirty="0"/>
        </a:p>
      </dgm:t>
    </dgm:pt>
    <dgm:pt modelId="{41DFAEA9-5564-4A24-873D-39038E69FFB9}" type="parTrans" cxnId="{C2E7DA82-649D-464C-A9A3-AF82B7FCF6F9}">
      <dgm:prSet/>
      <dgm:spPr/>
      <dgm:t>
        <a:bodyPr/>
        <a:lstStyle/>
        <a:p>
          <a:endParaRPr lang="en-US"/>
        </a:p>
      </dgm:t>
    </dgm:pt>
    <dgm:pt modelId="{0FA14895-3A81-4B85-96A2-49F7E101F1D6}" type="sibTrans" cxnId="{C2E7DA82-649D-464C-A9A3-AF82B7FCF6F9}">
      <dgm:prSet/>
      <dgm:spPr/>
      <dgm:t>
        <a:bodyPr/>
        <a:lstStyle/>
        <a:p>
          <a:endParaRPr lang="en-US"/>
        </a:p>
      </dgm:t>
    </dgm:pt>
    <dgm:pt modelId="{AB1103A1-6DAA-4154-99C9-55C1A060B9BA}">
      <dgm:prSet/>
      <dgm:spPr/>
      <dgm:t>
        <a:bodyPr/>
        <a:lstStyle/>
        <a:p>
          <a:pPr>
            <a:buFont typeface="Arial" panose="020B0604020202020204" pitchFamily="34" charset="0"/>
            <a:buChar char="•"/>
          </a:pPr>
          <a:r>
            <a:rPr lang="en-US" b="0" i="0" dirty="0"/>
            <a:t>Unlimited boards</a:t>
          </a:r>
          <a:endParaRPr lang="en-US" dirty="0"/>
        </a:p>
      </dgm:t>
    </dgm:pt>
    <dgm:pt modelId="{E0F2E16B-5332-47FE-B961-8FA2E0A3E618}" type="parTrans" cxnId="{9FF2EF1C-860E-40B6-B2E8-7C1730C0C768}">
      <dgm:prSet/>
      <dgm:spPr/>
      <dgm:t>
        <a:bodyPr/>
        <a:lstStyle/>
        <a:p>
          <a:endParaRPr lang="en-US"/>
        </a:p>
      </dgm:t>
    </dgm:pt>
    <dgm:pt modelId="{4D64A3FF-8B7D-4BDF-B437-B3355F938012}" type="sibTrans" cxnId="{9FF2EF1C-860E-40B6-B2E8-7C1730C0C768}">
      <dgm:prSet/>
      <dgm:spPr/>
      <dgm:t>
        <a:bodyPr/>
        <a:lstStyle/>
        <a:p>
          <a:endParaRPr lang="en-US"/>
        </a:p>
      </dgm:t>
    </dgm:pt>
    <dgm:pt modelId="{82FFEC56-FFB9-483D-8868-CADD74A42574}">
      <dgm:prSet/>
      <dgm:spPr/>
      <dgm:t>
        <a:bodyPr/>
        <a:lstStyle/>
        <a:p>
          <a:pPr>
            <a:buFont typeface="Arial" panose="020B0604020202020204" pitchFamily="34" charset="0"/>
            <a:buChar char="•"/>
          </a:pPr>
          <a:r>
            <a:rPr lang="en-US" b="0" i="0" dirty="0"/>
            <a:t>Company branding</a:t>
          </a:r>
          <a:endParaRPr lang="en-US" dirty="0"/>
        </a:p>
      </dgm:t>
    </dgm:pt>
    <dgm:pt modelId="{F34B353F-3796-4405-AE50-1F854EF9E2B1}" type="parTrans" cxnId="{A9EAC1D2-1FB6-4EFE-A41E-A1068D3CA5FA}">
      <dgm:prSet/>
      <dgm:spPr/>
      <dgm:t>
        <a:bodyPr/>
        <a:lstStyle/>
        <a:p>
          <a:endParaRPr lang="en-US"/>
        </a:p>
      </dgm:t>
    </dgm:pt>
    <dgm:pt modelId="{AE74B8BD-0F31-476F-AF1B-B2CFCEF21C15}" type="sibTrans" cxnId="{A9EAC1D2-1FB6-4EFE-A41E-A1068D3CA5FA}">
      <dgm:prSet/>
      <dgm:spPr/>
      <dgm:t>
        <a:bodyPr/>
        <a:lstStyle/>
        <a:p>
          <a:endParaRPr lang="en-US"/>
        </a:p>
      </dgm:t>
    </dgm:pt>
    <dgm:pt modelId="{C6BE763E-9DC3-4BEC-9854-92070BA16ADA}">
      <dgm:prSet/>
      <dgm:spPr/>
      <dgm:t>
        <a:bodyPr/>
        <a:lstStyle/>
        <a:p>
          <a:r>
            <a:rPr lang="en-US" dirty="0"/>
            <a:t>Phone - </a:t>
          </a:r>
          <a:r>
            <a:rPr lang="en-US" b="0" i="0" dirty="0"/>
            <a:t>Power Pack</a:t>
          </a:r>
          <a:endParaRPr lang="en-US" dirty="0"/>
        </a:p>
      </dgm:t>
    </dgm:pt>
    <dgm:pt modelId="{066DECCC-FB1A-4D41-A716-81D2B90FED30}" type="parTrans" cxnId="{63E33A0F-1C4F-459F-8889-AEE941D6B471}">
      <dgm:prSet/>
      <dgm:spPr/>
      <dgm:t>
        <a:bodyPr/>
        <a:lstStyle/>
        <a:p>
          <a:endParaRPr lang="en-US"/>
        </a:p>
      </dgm:t>
    </dgm:pt>
    <dgm:pt modelId="{B30FA4FC-CF1D-4BB0-940F-FE915818A7CF}" type="sibTrans" cxnId="{63E33A0F-1C4F-459F-8889-AEE941D6B471}">
      <dgm:prSet/>
      <dgm:spPr/>
      <dgm:t>
        <a:bodyPr/>
        <a:lstStyle/>
        <a:p>
          <a:endParaRPr lang="en-US"/>
        </a:p>
      </dgm:t>
    </dgm:pt>
    <dgm:pt modelId="{210483EB-F770-4C41-9913-8DC54FE05E74}">
      <dgm:prSet/>
      <dgm:spPr/>
      <dgm:t>
        <a:bodyPr/>
        <a:lstStyle/>
        <a:p>
          <a:r>
            <a:rPr lang="en-US" b="0" i="0" dirty="0"/>
            <a:t>Workspace Reservation</a:t>
          </a:r>
          <a:endParaRPr lang="en-US" b="0" dirty="0"/>
        </a:p>
      </dgm:t>
    </dgm:pt>
    <dgm:pt modelId="{48CAC6C3-81AC-4BF0-8472-EF55C992EB63}" type="parTrans" cxnId="{52C385C8-67ED-41FF-8E4B-DF628802D7C2}">
      <dgm:prSet/>
      <dgm:spPr/>
      <dgm:t>
        <a:bodyPr/>
        <a:lstStyle/>
        <a:p>
          <a:endParaRPr lang="en-US"/>
        </a:p>
      </dgm:t>
    </dgm:pt>
    <dgm:pt modelId="{8ECB7839-086E-4EEE-B4CF-47CCE13A0028}" type="sibTrans" cxnId="{52C385C8-67ED-41FF-8E4B-DF628802D7C2}">
      <dgm:prSet/>
      <dgm:spPr/>
      <dgm:t>
        <a:bodyPr/>
        <a:lstStyle/>
        <a:p>
          <a:endParaRPr lang="en-US"/>
        </a:p>
      </dgm:t>
    </dgm:pt>
    <dgm:pt modelId="{257A60EF-5B89-42FA-8D12-B7CC78B314BB}" type="pres">
      <dgm:prSet presAssocID="{44D6324C-20E4-4D80-849B-EFAC4C869EF6}" presName="Name0" presStyleCnt="0">
        <dgm:presLayoutVars>
          <dgm:dir/>
          <dgm:animLvl val="lvl"/>
          <dgm:resizeHandles val="exact"/>
        </dgm:presLayoutVars>
      </dgm:prSet>
      <dgm:spPr/>
    </dgm:pt>
    <dgm:pt modelId="{586997AF-B880-4AAD-824A-E510974C96C5}" type="pres">
      <dgm:prSet presAssocID="{56B79F0D-DE2B-4898-BA90-B3717F5DD4B4}" presName="composite" presStyleCnt="0"/>
      <dgm:spPr/>
    </dgm:pt>
    <dgm:pt modelId="{EA556E1F-30CA-4699-86AA-A32751CAFDB3}" type="pres">
      <dgm:prSet presAssocID="{56B79F0D-DE2B-4898-BA90-B3717F5DD4B4}" presName="parTx" presStyleLbl="alignNode1" presStyleIdx="0" presStyleCnt="5">
        <dgm:presLayoutVars>
          <dgm:chMax val="0"/>
          <dgm:chPref val="0"/>
          <dgm:bulletEnabled val="1"/>
        </dgm:presLayoutVars>
      </dgm:prSet>
      <dgm:spPr/>
    </dgm:pt>
    <dgm:pt modelId="{E9DFCEAD-6D51-49E1-A84E-0DE5F849B27B}" type="pres">
      <dgm:prSet presAssocID="{56B79F0D-DE2B-4898-BA90-B3717F5DD4B4}" presName="desTx" presStyleLbl="alignAccFollowNode1" presStyleIdx="0" presStyleCnt="5">
        <dgm:presLayoutVars>
          <dgm:bulletEnabled val="1"/>
        </dgm:presLayoutVars>
      </dgm:prSet>
      <dgm:spPr/>
    </dgm:pt>
    <dgm:pt modelId="{0252C640-639B-4AB5-B94F-4DCBB96A14EE}" type="pres">
      <dgm:prSet presAssocID="{F8BC2259-71CA-472E-906F-CA1E2B2C0B01}" presName="space" presStyleCnt="0"/>
      <dgm:spPr/>
    </dgm:pt>
    <dgm:pt modelId="{C68B854F-CA5B-4842-B572-A0F0E3F70027}" type="pres">
      <dgm:prSet presAssocID="{682BCE4C-E2CF-4E5A-A653-F183AA8D3E0B}" presName="composite" presStyleCnt="0"/>
      <dgm:spPr/>
    </dgm:pt>
    <dgm:pt modelId="{038E762E-0A6D-431D-9277-39CFD8DD1BDD}" type="pres">
      <dgm:prSet presAssocID="{682BCE4C-E2CF-4E5A-A653-F183AA8D3E0B}" presName="parTx" presStyleLbl="alignNode1" presStyleIdx="1" presStyleCnt="5">
        <dgm:presLayoutVars>
          <dgm:chMax val="0"/>
          <dgm:chPref val="0"/>
          <dgm:bulletEnabled val="1"/>
        </dgm:presLayoutVars>
      </dgm:prSet>
      <dgm:spPr/>
    </dgm:pt>
    <dgm:pt modelId="{28188DA6-7EFA-48DD-B4D8-609140303312}" type="pres">
      <dgm:prSet presAssocID="{682BCE4C-E2CF-4E5A-A653-F183AA8D3E0B}" presName="desTx" presStyleLbl="alignAccFollowNode1" presStyleIdx="1" presStyleCnt="5">
        <dgm:presLayoutVars>
          <dgm:bulletEnabled val="1"/>
        </dgm:presLayoutVars>
      </dgm:prSet>
      <dgm:spPr/>
    </dgm:pt>
    <dgm:pt modelId="{6313892C-BD81-4C66-BF3F-218EB35DF76B}" type="pres">
      <dgm:prSet presAssocID="{25CB44D3-F5B4-4DC2-9F39-5DF7DF4994DA}" presName="space" presStyleCnt="0"/>
      <dgm:spPr/>
    </dgm:pt>
    <dgm:pt modelId="{89459A16-A652-4D72-A31A-868CC7D329A1}" type="pres">
      <dgm:prSet presAssocID="{7F149870-C2E1-435E-84D9-1FA279AADCE3}" presName="composite" presStyleCnt="0"/>
      <dgm:spPr/>
    </dgm:pt>
    <dgm:pt modelId="{C0692CC0-3824-4579-B265-386F6245365F}" type="pres">
      <dgm:prSet presAssocID="{7F149870-C2E1-435E-84D9-1FA279AADCE3}" presName="parTx" presStyleLbl="alignNode1" presStyleIdx="2" presStyleCnt="5">
        <dgm:presLayoutVars>
          <dgm:chMax val="0"/>
          <dgm:chPref val="0"/>
          <dgm:bulletEnabled val="1"/>
        </dgm:presLayoutVars>
      </dgm:prSet>
      <dgm:spPr/>
    </dgm:pt>
    <dgm:pt modelId="{3FFE387C-5A26-4609-8394-01AC26FF6F56}" type="pres">
      <dgm:prSet presAssocID="{7F149870-C2E1-435E-84D9-1FA279AADCE3}" presName="desTx" presStyleLbl="alignAccFollowNode1" presStyleIdx="2" presStyleCnt="5">
        <dgm:presLayoutVars>
          <dgm:bulletEnabled val="1"/>
        </dgm:presLayoutVars>
      </dgm:prSet>
      <dgm:spPr/>
    </dgm:pt>
    <dgm:pt modelId="{6AE669F3-447B-4949-AAC0-860CD3E9C2EF}" type="pres">
      <dgm:prSet presAssocID="{DB810ABF-988F-475D-BB82-4F6585624BEE}" presName="space" presStyleCnt="0"/>
      <dgm:spPr/>
    </dgm:pt>
    <dgm:pt modelId="{ACD1F846-8072-4C7A-B964-633EAEDD1FC1}" type="pres">
      <dgm:prSet presAssocID="{6D6D781A-3C7B-4408-A525-FFAFE8888B72}" presName="composite" presStyleCnt="0"/>
      <dgm:spPr/>
    </dgm:pt>
    <dgm:pt modelId="{797C7974-0FBB-4EEC-B445-A5DF813E8AB1}" type="pres">
      <dgm:prSet presAssocID="{6D6D781A-3C7B-4408-A525-FFAFE8888B72}" presName="parTx" presStyleLbl="alignNode1" presStyleIdx="3" presStyleCnt="5">
        <dgm:presLayoutVars>
          <dgm:chMax val="0"/>
          <dgm:chPref val="0"/>
          <dgm:bulletEnabled val="1"/>
        </dgm:presLayoutVars>
      </dgm:prSet>
      <dgm:spPr/>
    </dgm:pt>
    <dgm:pt modelId="{97AE7151-C340-4AEC-9400-38F7902FB52A}" type="pres">
      <dgm:prSet presAssocID="{6D6D781A-3C7B-4408-A525-FFAFE8888B72}" presName="desTx" presStyleLbl="alignAccFollowNode1" presStyleIdx="3" presStyleCnt="5">
        <dgm:presLayoutVars>
          <dgm:bulletEnabled val="1"/>
        </dgm:presLayoutVars>
      </dgm:prSet>
      <dgm:spPr/>
    </dgm:pt>
    <dgm:pt modelId="{F3DE9C82-90D7-42A4-918C-D5C55FD9C53C}" type="pres">
      <dgm:prSet presAssocID="{B0265DC1-BE64-446F-9F11-48A3A35D6158}" presName="space" presStyleCnt="0"/>
      <dgm:spPr/>
    </dgm:pt>
    <dgm:pt modelId="{4E1FCFAD-436A-45DD-8867-466873C4691C}" type="pres">
      <dgm:prSet presAssocID="{9B77367B-EB12-417C-9FC6-A9745A3C1336}" presName="composite" presStyleCnt="0"/>
      <dgm:spPr/>
    </dgm:pt>
    <dgm:pt modelId="{0FA81A66-37DE-423D-AF94-3B105C8250D6}" type="pres">
      <dgm:prSet presAssocID="{9B77367B-EB12-417C-9FC6-A9745A3C1336}" presName="parTx" presStyleLbl="alignNode1" presStyleIdx="4" presStyleCnt="5">
        <dgm:presLayoutVars>
          <dgm:chMax val="0"/>
          <dgm:chPref val="0"/>
          <dgm:bulletEnabled val="1"/>
        </dgm:presLayoutVars>
      </dgm:prSet>
      <dgm:spPr/>
    </dgm:pt>
    <dgm:pt modelId="{0715505B-802C-4D71-9916-FAE87A2D075F}" type="pres">
      <dgm:prSet presAssocID="{9B77367B-EB12-417C-9FC6-A9745A3C1336}" presName="desTx" presStyleLbl="alignAccFollowNode1" presStyleIdx="4" presStyleCnt="5">
        <dgm:presLayoutVars>
          <dgm:bulletEnabled val="1"/>
        </dgm:presLayoutVars>
      </dgm:prSet>
      <dgm:spPr/>
    </dgm:pt>
  </dgm:ptLst>
  <dgm:cxnLst>
    <dgm:cxn modelId="{393C1E0A-1E41-43B5-AD3A-F672B5F8DD41}" type="presOf" srcId="{9B77367B-EB12-417C-9FC6-A9745A3C1336}" destId="{0FA81A66-37DE-423D-AF94-3B105C8250D6}" srcOrd="0" destOrd="0" presId="urn:microsoft.com/office/officeart/2005/8/layout/hList1"/>
    <dgm:cxn modelId="{A336AE0D-4655-450C-82F5-CE75D6B03223}" srcId="{7F149870-C2E1-435E-84D9-1FA279AADCE3}" destId="{15174CC7-E00F-4D56-BEFC-8B16F2032385}" srcOrd="3" destOrd="0" parTransId="{A22FECB6-8250-4F96-8758-3CAF5BA1DF15}" sibTransId="{8523CAF4-8D55-4C3A-812F-9183C0E90E14}"/>
    <dgm:cxn modelId="{63E33A0F-1C4F-459F-8889-AEE941D6B471}" srcId="{9B77367B-EB12-417C-9FC6-A9745A3C1336}" destId="{C6BE763E-9DC3-4BEC-9854-92070BA16ADA}" srcOrd="2" destOrd="0" parTransId="{066DECCC-FB1A-4D41-A716-81D2B90FED30}" sibTransId="{B30FA4FC-CF1D-4BB0-940F-FE915818A7CF}"/>
    <dgm:cxn modelId="{89609315-E2EC-4F25-9EBC-D64740E70646}" type="presOf" srcId="{0ED4B712-1487-4A18-B7BB-B7857D68424C}" destId="{3FFE387C-5A26-4609-8394-01AC26FF6F56}" srcOrd="0" destOrd="2" presId="urn:microsoft.com/office/officeart/2005/8/layout/hList1"/>
    <dgm:cxn modelId="{66B42919-24FF-4755-854F-AFFE269DD524}" type="presOf" srcId="{455EE656-6447-42EC-A81A-AC4AD1B4DF82}" destId="{28188DA6-7EFA-48DD-B4D8-609140303312}" srcOrd="0" destOrd="2" presId="urn:microsoft.com/office/officeart/2005/8/layout/hList1"/>
    <dgm:cxn modelId="{9FF2EF1C-860E-40B6-B2E8-7C1730C0C768}" srcId="{6D6D781A-3C7B-4408-A525-FFAFE8888B72}" destId="{AB1103A1-6DAA-4154-99C9-55C1A060B9BA}" srcOrd="4" destOrd="0" parTransId="{E0F2E16B-5332-47FE-B961-8FA2E0A3E618}" sibTransId="{4D64A3FF-8B7D-4BDF-B437-B3355F938012}"/>
    <dgm:cxn modelId="{374AE31D-BB47-4516-9EA8-DF8D35A463EE}" type="presOf" srcId="{53A32FD7-E8FD-46B1-823F-0D6F346A31CD}" destId="{28188DA6-7EFA-48DD-B4D8-609140303312}" srcOrd="0" destOrd="0" presId="urn:microsoft.com/office/officeart/2005/8/layout/hList1"/>
    <dgm:cxn modelId="{94A29525-25F7-4F5B-A179-4F6A1EAC36B5}" type="presOf" srcId="{C6BE763E-9DC3-4BEC-9854-92070BA16ADA}" destId="{0715505B-802C-4D71-9916-FAE87A2D075F}" srcOrd="0" destOrd="2" presId="urn:microsoft.com/office/officeart/2005/8/layout/hList1"/>
    <dgm:cxn modelId="{DE957B26-C9E0-4AAB-B26F-152BC91310FF}" type="presOf" srcId="{06077E08-EBE5-4F64-8B67-6E1078622A0B}" destId="{E9DFCEAD-6D51-49E1-A84E-0DE5F849B27B}" srcOrd="0" destOrd="2" presId="urn:microsoft.com/office/officeart/2005/8/layout/hList1"/>
    <dgm:cxn modelId="{A2AA5628-B738-4502-ACB3-8F7C0C259FDB}" srcId="{44D6324C-20E4-4D80-849B-EFAC4C869EF6}" destId="{682BCE4C-E2CF-4E5A-A653-F183AA8D3E0B}" srcOrd="1" destOrd="0" parTransId="{71AB3AAF-4C53-4D18-AD37-B65881DE3E3C}" sibTransId="{25CB44D3-F5B4-4DC2-9F39-5DF7DF4994DA}"/>
    <dgm:cxn modelId="{7F749028-0FDA-40E6-AEEE-62675F154C20}" type="presOf" srcId="{A4BCDBDC-B6CF-43A8-A038-194E3387A67D}" destId="{E9DFCEAD-6D51-49E1-A84E-0DE5F849B27B}" srcOrd="0" destOrd="0" presId="urn:microsoft.com/office/officeart/2005/8/layout/hList1"/>
    <dgm:cxn modelId="{005CA029-0E0D-4A12-98D4-F817C793E915}" srcId="{44D6324C-20E4-4D80-849B-EFAC4C869EF6}" destId="{6D6D781A-3C7B-4408-A525-FFAFE8888B72}" srcOrd="3" destOrd="0" parTransId="{FA5AD14B-6C70-4D84-8D79-5711C8444ACA}" sibTransId="{B0265DC1-BE64-446F-9F11-48A3A35D6158}"/>
    <dgm:cxn modelId="{B62C4430-2D7E-474B-BE0F-DD205204E263}" type="presOf" srcId="{D47053DE-12FD-4FB9-A2CE-5127DB3A698B}" destId="{E9DFCEAD-6D51-49E1-A84E-0DE5F849B27B}" srcOrd="0" destOrd="3" presId="urn:microsoft.com/office/officeart/2005/8/layout/hList1"/>
    <dgm:cxn modelId="{9E8A4630-E438-4154-BA68-12CE661AA3EE}" type="presOf" srcId="{F3E27313-D16F-4D60-8025-435B8B97C06D}" destId="{0715505B-802C-4D71-9916-FAE87A2D075F}" srcOrd="0" destOrd="0" presId="urn:microsoft.com/office/officeart/2005/8/layout/hList1"/>
    <dgm:cxn modelId="{4A7E9830-E721-4752-BA5F-6C3F3B901310}" srcId="{44D6324C-20E4-4D80-849B-EFAC4C869EF6}" destId="{7F149870-C2E1-435E-84D9-1FA279AADCE3}" srcOrd="2" destOrd="0" parTransId="{6B61CF30-13B9-41AA-8EE8-D1E1F349656A}" sibTransId="{DB810ABF-988F-475D-BB82-4F6585624BEE}"/>
    <dgm:cxn modelId="{6F618033-FEA2-484F-A4D3-834AD5CFE7E7}" srcId="{682BCE4C-E2CF-4E5A-A653-F183AA8D3E0B}" destId="{284535F2-96B0-4776-8EF9-8A81A68EE86A}" srcOrd="1" destOrd="0" parTransId="{4E72576C-5C40-44E8-85F3-25E83F0EB6AE}" sibTransId="{FADC607B-2562-4F6B-A0F8-1580904B3001}"/>
    <dgm:cxn modelId="{ECA6A736-91B8-4595-87A7-672B74BC4A23}" srcId="{6D6D781A-3C7B-4408-A525-FFAFE8888B72}" destId="{B5626B69-3DE3-40D6-AD0C-E38516234CC5}" srcOrd="2" destOrd="0" parTransId="{DCEE7928-0786-4D32-B65B-0D68BA8947B4}" sibTransId="{9B48924F-47F7-4FD6-A591-08A845A4098D}"/>
    <dgm:cxn modelId="{A920AC3B-784F-4337-94AC-F3BC7C59543F}" srcId="{682BCE4C-E2CF-4E5A-A653-F183AA8D3E0B}" destId="{455EE656-6447-42EC-A81A-AC4AD1B4DF82}" srcOrd="2" destOrd="0" parTransId="{33503826-8830-4BD4-8F3A-2188226A0B05}" sibTransId="{3A48D3A2-DE38-4066-9760-970D852D6D67}"/>
    <dgm:cxn modelId="{D4F82466-C710-499D-B8F1-01B587CC7A38}" type="presOf" srcId="{FC101318-C231-47BB-B609-2F8554685BE7}" destId="{28188DA6-7EFA-48DD-B4D8-609140303312}" srcOrd="0" destOrd="3" presId="urn:microsoft.com/office/officeart/2005/8/layout/hList1"/>
    <dgm:cxn modelId="{30239E67-E475-4914-A142-55E322014574}" srcId="{682BCE4C-E2CF-4E5A-A653-F183AA8D3E0B}" destId="{CEC7AD22-78A2-47CF-AE61-007247BE51FC}" srcOrd="4" destOrd="0" parTransId="{BE181638-D24D-41F0-8530-4A89627A2C0D}" sibTransId="{BC492F6F-9DCA-47B1-8FD3-1C64BD3DF203}"/>
    <dgm:cxn modelId="{16336649-DA4B-4D9D-A97A-BA1D934D88B3}" srcId="{7F149870-C2E1-435E-84D9-1FA279AADCE3}" destId="{3C8496DB-6572-459E-BBE3-E960B1310690}" srcOrd="0" destOrd="0" parTransId="{3019090C-D703-4CB6-8209-401B7AE6CC2E}" sibTransId="{3BA045B7-BE12-4D0B-BB24-99FCC5DBF2CA}"/>
    <dgm:cxn modelId="{32B3654D-C2F5-4C3F-AE27-F8D2A7F2163B}" type="presOf" srcId="{B5626B69-3DE3-40D6-AD0C-E38516234CC5}" destId="{97AE7151-C340-4AEC-9400-38F7902FB52A}" srcOrd="0" destOrd="2" presId="urn:microsoft.com/office/officeart/2005/8/layout/hList1"/>
    <dgm:cxn modelId="{65DC326E-2A20-4FA1-B50B-68107B80ACB4}" type="presOf" srcId="{31CE487A-13AD-488F-8DC5-875D0BC6A18F}" destId="{E9DFCEAD-6D51-49E1-A84E-0DE5F849B27B}" srcOrd="0" destOrd="5" presId="urn:microsoft.com/office/officeart/2005/8/layout/hList1"/>
    <dgm:cxn modelId="{784AA44E-F026-4AC3-8572-9645AD37111C}" type="presOf" srcId="{0F758FD0-2D67-48BD-B05D-07C842F08FCD}" destId="{97AE7151-C340-4AEC-9400-38F7902FB52A}" srcOrd="0" destOrd="3" presId="urn:microsoft.com/office/officeart/2005/8/layout/hList1"/>
    <dgm:cxn modelId="{BFDEC450-E26B-4231-B875-1120A0D39C54}" srcId="{682BCE4C-E2CF-4E5A-A653-F183AA8D3E0B}" destId="{53A32FD7-E8FD-46B1-823F-0D6F346A31CD}" srcOrd="0" destOrd="0" parTransId="{AD4C1CF7-5710-4E91-AE36-A0A33F49B92D}" sibTransId="{E96E279B-6B21-4BF0-AB43-A82B6FD08DCD}"/>
    <dgm:cxn modelId="{2432A871-EE30-43F8-B263-D65C82425E85}" type="presOf" srcId="{44D6324C-20E4-4D80-849B-EFAC4C869EF6}" destId="{257A60EF-5B89-42FA-8D12-B7CC78B314BB}" srcOrd="0" destOrd="0" presId="urn:microsoft.com/office/officeart/2005/8/layout/hList1"/>
    <dgm:cxn modelId="{A10DCC53-ADAD-4437-9565-D92E5B81D978}" type="presOf" srcId="{284535F2-96B0-4776-8EF9-8A81A68EE86A}" destId="{28188DA6-7EFA-48DD-B4D8-609140303312}" srcOrd="0" destOrd="1" presId="urn:microsoft.com/office/officeart/2005/8/layout/hList1"/>
    <dgm:cxn modelId="{4C3F5154-D822-48DE-8B8C-9400CCF5F018}" type="presOf" srcId="{82FFEC56-FFB9-483D-8868-CADD74A42574}" destId="{3FFE387C-5A26-4609-8394-01AC26FF6F56}" srcOrd="0" destOrd="4" presId="urn:microsoft.com/office/officeart/2005/8/layout/hList1"/>
    <dgm:cxn modelId="{B7700056-068E-4FA8-B52D-AFFBB3CDB562}" type="presOf" srcId="{2CE23063-39F7-4943-8E55-24BA1AD908EC}" destId="{28188DA6-7EFA-48DD-B4D8-609140303312}" srcOrd="0" destOrd="5" presId="urn:microsoft.com/office/officeart/2005/8/layout/hList1"/>
    <dgm:cxn modelId="{721EE856-BC15-45D7-859B-7E2AAF902C8B}" srcId="{44D6324C-20E4-4D80-849B-EFAC4C869EF6}" destId="{56B79F0D-DE2B-4898-BA90-B3717F5DD4B4}" srcOrd="0" destOrd="0" parTransId="{D67B9387-C73A-43B1-901C-50153F0F3508}" sibTransId="{F8BC2259-71CA-472E-906F-CA1E2B2C0B01}"/>
    <dgm:cxn modelId="{ABE0E857-3E82-4DFA-9381-BBC94B96D1EC}" type="presOf" srcId="{CEC7AD22-78A2-47CF-AE61-007247BE51FC}" destId="{28188DA6-7EFA-48DD-B4D8-609140303312}" srcOrd="0" destOrd="4" presId="urn:microsoft.com/office/officeart/2005/8/layout/hList1"/>
    <dgm:cxn modelId="{5FB6377C-BE25-48B4-A592-807ADD1E4911}" type="presOf" srcId="{AB1103A1-6DAA-4154-99C9-55C1A060B9BA}" destId="{97AE7151-C340-4AEC-9400-38F7902FB52A}" srcOrd="0" destOrd="4" presId="urn:microsoft.com/office/officeart/2005/8/layout/hList1"/>
    <dgm:cxn modelId="{C2E7DA82-649D-464C-A9A3-AF82B7FCF6F9}" srcId="{6D6D781A-3C7B-4408-A525-FFAFE8888B72}" destId="{0F758FD0-2D67-48BD-B05D-07C842F08FCD}" srcOrd="3" destOrd="0" parTransId="{41DFAEA9-5564-4A24-873D-39038E69FFB9}" sibTransId="{0FA14895-3A81-4B85-96A2-49F7E101F1D6}"/>
    <dgm:cxn modelId="{18853685-144A-4661-B17D-E4C3269762EB}" type="presOf" srcId="{682BCE4C-E2CF-4E5A-A653-F183AA8D3E0B}" destId="{038E762E-0A6D-431D-9277-39CFD8DD1BDD}" srcOrd="0" destOrd="0" presId="urn:microsoft.com/office/officeart/2005/8/layout/hList1"/>
    <dgm:cxn modelId="{7ED3A08A-0F7C-48E0-8738-4F036F219737}" srcId="{6D6D781A-3C7B-4408-A525-FFAFE8888B72}" destId="{8377BD15-4FA9-45D8-AABC-BA1B7D57BA22}" srcOrd="1" destOrd="0" parTransId="{E1142150-A507-4A8B-8707-04B2804C3B61}" sibTransId="{3C568A31-2D38-43E5-8874-0ED7CD138906}"/>
    <dgm:cxn modelId="{D60F3A90-9B06-4493-A6DF-7214B97957D7}" srcId="{56B79F0D-DE2B-4898-BA90-B3717F5DD4B4}" destId="{06077E08-EBE5-4F64-8B67-6E1078622A0B}" srcOrd="2" destOrd="0" parTransId="{FF964AE7-0AA6-43EF-9EF9-839AFED36A4A}" sibTransId="{FFE206AF-0892-48D0-A476-0A2791D1BECE}"/>
    <dgm:cxn modelId="{F7DB4291-0B10-4177-B4E1-A175F951CEAF}" srcId="{9B77367B-EB12-417C-9FC6-A9745A3C1336}" destId="{F3E27313-D16F-4D60-8025-435B8B97C06D}" srcOrd="0" destOrd="0" parTransId="{2E0F03FB-B27E-49F0-8EBC-91CB1BF2BFC2}" sibTransId="{4391BE76-42F5-455A-9000-98E13F228D81}"/>
    <dgm:cxn modelId="{4C571895-2A77-4BDB-B68B-996C3A9FCD84}" srcId="{56B79F0D-DE2B-4898-BA90-B3717F5DD4B4}" destId="{31CE487A-13AD-488F-8DC5-875D0BC6A18F}" srcOrd="5" destOrd="0" parTransId="{0E2566BE-F5E8-4E2A-A895-06B759D4F3FF}" sibTransId="{6AA50D87-3197-46FB-B15E-50EA599B6307}"/>
    <dgm:cxn modelId="{8E79B597-4A35-4170-A021-EA3D1CABC130}" type="presOf" srcId="{1939582B-6286-4868-9FAF-A019EEC1FE25}" destId="{97AE7151-C340-4AEC-9400-38F7902FB52A}" srcOrd="0" destOrd="0" presId="urn:microsoft.com/office/officeart/2005/8/layout/hList1"/>
    <dgm:cxn modelId="{C6D00C9F-74E5-4591-9EBE-76FDA8FC7872}" type="presOf" srcId="{7F149870-C2E1-435E-84D9-1FA279AADCE3}" destId="{C0692CC0-3824-4579-B265-386F6245365F}" srcOrd="0" destOrd="0" presId="urn:microsoft.com/office/officeart/2005/8/layout/hList1"/>
    <dgm:cxn modelId="{43160DA1-72B3-45D4-9F34-9F54337D42C1}" type="presOf" srcId="{8F126FAB-3B7C-4EA7-AEBD-4C3D4F34B618}" destId="{E9DFCEAD-6D51-49E1-A84E-0DE5F849B27B}" srcOrd="0" destOrd="4" presId="urn:microsoft.com/office/officeart/2005/8/layout/hList1"/>
    <dgm:cxn modelId="{9A91B6A8-9A66-402D-9D3D-8D36C959F114}" srcId="{9B77367B-EB12-417C-9FC6-A9745A3C1336}" destId="{DEFB63AD-D750-4555-BADB-9A80172EB024}" srcOrd="1" destOrd="0" parTransId="{750D38DA-9DEE-4951-A1C8-C6AC3F288369}" sibTransId="{A2D4320F-0ABC-4CBA-9D18-D17374FA7C5E}"/>
    <dgm:cxn modelId="{2AAA2AAF-6890-42E3-9F9B-8CB262F5244F}" srcId="{6D6D781A-3C7B-4408-A525-FFAFE8888B72}" destId="{1939582B-6286-4868-9FAF-A019EEC1FE25}" srcOrd="0" destOrd="0" parTransId="{97536B71-4214-482E-8806-B67ED3DBB1CD}" sibTransId="{503508A9-D03C-469F-A991-72837C766612}"/>
    <dgm:cxn modelId="{CF8C9DAF-FD64-4E61-8200-BDCD74D351EC}" srcId="{7F149870-C2E1-435E-84D9-1FA279AADCE3}" destId="{2263DFD4-1E1B-475E-AF34-6BEA251B3D5C}" srcOrd="1" destOrd="0" parTransId="{FA1F998E-70D5-4375-A5E8-E51F6FA4F735}" sibTransId="{C32AFDA9-247E-4002-A117-82FAEB37B3F2}"/>
    <dgm:cxn modelId="{F80034B2-60BC-40E2-B08D-E52EB247F39A}" type="presOf" srcId="{15174CC7-E00F-4D56-BEFC-8B16F2032385}" destId="{3FFE387C-5A26-4609-8394-01AC26FF6F56}" srcOrd="0" destOrd="3" presId="urn:microsoft.com/office/officeart/2005/8/layout/hList1"/>
    <dgm:cxn modelId="{DCA729B9-7E9B-44EB-AEEF-5E147EA70F89}" srcId="{44D6324C-20E4-4D80-849B-EFAC4C869EF6}" destId="{9B77367B-EB12-417C-9FC6-A9745A3C1336}" srcOrd="4" destOrd="0" parTransId="{FB5CDA93-9398-4706-85FE-190E81F4CFD0}" sibTransId="{0FB5CD69-A801-4000-9C2E-E149A44ED0D3}"/>
    <dgm:cxn modelId="{60610CBA-6D29-4BBB-B09F-6AF8AE69F8FC}" type="presOf" srcId="{6D6D781A-3C7B-4408-A525-FFAFE8888B72}" destId="{797C7974-0FBB-4EEC-B445-A5DF813E8AB1}" srcOrd="0" destOrd="0" presId="urn:microsoft.com/office/officeart/2005/8/layout/hList1"/>
    <dgm:cxn modelId="{7DA310BE-0DED-42DC-8B5A-3C2A8E113B74}" type="presOf" srcId="{852540AD-1212-4E51-85DA-3BC302EA8480}" destId="{E9DFCEAD-6D51-49E1-A84E-0DE5F849B27B}" srcOrd="0" destOrd="1" presId="urn:microsoft.com/office/officeart/2005/8/layout/hList1"/>
    <dgm:cxn modelId="{7C6447C2-7275-4609-8691-03E7BA9B467F}" srcId="{56B79F0D-DE2B-4898-BA90-B3717F5DD4B4}" destId="{8F126FAB-3B7C-4EA7-AEBD-4C3D4F34B618}" srcOrd="4" destOrd="0" parTransId="{433945A4-BF43-449B-9969-FE64455E8BA6}" sibTransId="{406D71E5-531B-43C6-BB99-7B2CCD7E45C0}"/>
    <dgm:cxn modelId="{D13332C8-18EC-4228-90A1-35454E8E5645}" type="presOf" srcId="{2263DFD4-1E1B-475E-AF34-6BEA251B3D5C}" destId="{3FFE387C-5A26-4609-8394-01AC26FF6F56}" srcOrd="0" destOrd="1" presId="urn:microsoft.com/office/officeart/2005/8/layout/hList1"/>
    <dgm:cxn modelId="{52C385C8-67ED-41FF-8E4B-DF628802D7C2}" srcId="{9B77367B-EB12-417C-9FC6-A9745A3C1336}" destId="{210483EB-F770-4C41-9913-8DC54FE05E74}" srcOrd="3" destOrd="0" parTransId="{48CAC6C3-81AC-4BF0-8472-EF55C992EB63}" sibTransId="{8ECB7839-086E-4EEE-B4CF-47CCE13A0028}"/>
    <dgm:cxn modelId="{0F2450CE-C534-44F9-BB87-3811B26FC146}" srcId="{56B79F0D-DE2B-4898-BA90-B3717F5DD4B4}" destId="{D47053DE-12FD-4FB9-A2CE-5127DB3A698B}" srcOrd="3" destOrd="0" parTransId="{80225049-9395-4F0C-8D49-CA7DD16847D6}" sibTransId="{F74FD070-451D-4363-B299-E69B2294D1A3}"/>
    <dgm:cxn modelId="{3DD525D1-AA3B-48B3-BA75-A904FEB46DD9}" srcId="{682BCE4C-E2CF-4E5A-A653-F183AA8D3E0B}" destId="{FC101318-C231-47BB-B609-2F8554685BE7}" srcOrd="3" destOrd="0" parTransId="{79A2A33D-A38B-4A0D-9BC0-519E796CC154}" sibTransId="{4A4E2C06-1B2C-4F36-BFDC-F23CFF5E24EA}"/>
    <dgm:cxn modelId="{A9EAC1D2-1FB6-4EFE-A41E-A1068D3CA5FA}" srcId="{7F149870-C2E1-435E-84D9-1FA279AADCE3}" destId="{82FFEC56-FFB9-483D-8868-CADD74A42574}" srcOrd="4" destOrd="0" parTransId="{F34B353F-3796-4405-AE50-1F854EF9E2B1}" sibTransId="{AE74B8BD-0F31-476F-AF1B-B2CFCEF21C15}"/>
    <dgm:cxn modelId="{BF3CD6E0-5A54-49D0-84FC-990396D06824}" type="presOf" srcId="{210483EB-F770-4C41-9913-8DC54FE05E74}" destId="{0715505B-802C-4D71-9916-FAE87A2D075F}" srcOrd="0" destOrd="3" presId="urn:microsoft.com/office/officeart/2005/8/layout/hList1"/>
    <dgm:cxn modelId="{8B730DE9-2CB6-4678-B29A-9C50218400AA}" srcId="{56B79F0D-DE2B-4898-BA90-B3717F5DD4B4}" destId="{A4BCDBDC-B6CF-43A8-A038-194E3387A67D}" srcOrd="0" destOrd="0" parTransId="{F60F9DB7-3DC3-44F2-A26D-2467150A801B}" sibTransId="{10BAC54B-D751-4E1F-A15F-2DD2D6FD3D29}"/>
    <dgm:cxn modelId="{A68771EC-792F-4074-A49B-109A97DA1ECB}" srcId="{7F149870-C2E1-435E-84D9-1FA279AADCE3}" destId="{0ED4B712-1487-4A18-B7BB-B7857D68424C}" srcOrd="2" destOrd="0" parTransId="{3CDE3148-C7A2-4791-96EA-0DD1B286FB4F}" sibTransId="{11D98F7E-3111-4B46-A6E3-E2EF450FEB62}"/>
    <dgm:cxn modelId="{91FEA7EC-4544-45ED-97BA-A5118950014D}" type="presOf" srcId="{3C8496DB-6572-459E-BBE3-E960B1310690}" destId="{3FFE387C-5A26-4609-8394-01AC26FF6F56}" srcOrd="0" destOrd="0" presId="urn:microsoft.com/office/officeart/2005/8/layout/hList1"/>
    <dgm:cxn modelId="{C23D19ED-D4FD-4F6A-84D7-D8063FF73536}" type="presOf" srcId="{DEFB63AD-D750-4555-BADB-9A80172EB024}" destId="{0715505B-802C-4D71-9916-FAE87A2D075F}" srcOrd="0" destOrd="1" presId="urn:microsoft.com/office/officeart/2005/8/layout/hList1"/>
    <dgm:cxn modelId="{F422A5EE-0912-41B4-AF43-38C3FDC4E45E}" type="presOf" srcId="{56B79F0D-DE2B-4898-BA90-B3717F5DD4B4}" destId="{EA556E1F-30CA-4699-86AA-A32751CAFDB3}" srcOrd="0" destOrd="0" presId="urn:microsoft.com/office/officeart/2005/8/layout/hList1"/>
    <dgm:cxn modelId="{42B5B7F6-65BB-42E2-B5B7-00A63EB576F6}" srcId="{56B79F0D-DE2B-4898-BA90-B3717F5DD4B4}" destId="{852540AD-1212-4E51-85DA-3BC302EA8480}" srcOrd="1" destOrd="0" parTransId="{D72D7422-36C1-419E-B4F8-4EFAA7ECE5EA}" sibTransId="{4A06B88E-7C3C-4825-85C6-5583CBC43B93}"/>
    <dgm:cxn modelId="{BC778FFB-0041-4A55-A4F7-6225F6BE839A}" type="presOf" srcId="{8377BD15-4FA9-45D8-AABC-BA1B7D57BA22}" destId="{97AE7151-C340-4AEC-9400-38F7902FB52A}" srcOrd="0" destOrd="1" presId="urn:microsoft.com/office/officeart/2005/8/layout/hList1"/>
    <dgm:cxn modelId="{FE18D8FE-D52E-4403-A094-9DE5FD89BC05}" srcId="{682BCE4C-E2CF-4E5A-A653-F183AA8D3E0B}" destId="{2CE23063-39F7-4943-8E55-24BA1AD908EC}" srcOrd="5" destOrd="0" parTransId="{8FA4F0E9-05CF-4F61-9DFC-317524DAC9EC}" sibTransId="{3CA9705E-1A52-4B4A-B673-BBC18984B10E}"/>
    <dgm:cxn modelId="{4335C043-44AC-47C6-827D-88AD76F19863}" type="presParOf" srcId="{257A60EF-5B89-42FA-8D12-B7CC78B314BB}" destId="{586997AF-B880-4AAD-824A-E510974C96C5}" srcOrd="0" destOrd="0" presId="urn:microsoft.com/office/officeart/2005/8/layout/hList1"/>
    <dgm:cxn modelId="{377BFFCC-009C-438B-8B9D-BF633268609E}" type="presParOf" srcId="{586997AF-B880-4AAD-824A-E510974C96C5}" destId="{EA556E1F-30CA-4699-86AA-A32751CAFDB3}" srcOrd="0" destOrd="0" presId="urn:microsoft.com/office/officeart/2005/8/layout/hList1"/>
    <dgm:cxn modelId="{49D2F8E9-192D-46F0-BC06-8D6FE0279746}" type="presParOf" srcId="{586997AF-B880-4AAD-824A-E510974C96C5}" destId="{E9DFCEAD-6D51-49E1-A84E-0DE5F849B27B}" srcOrd="1" destOrd="0" presId="urn:microsoft.com/office/officeart/2005/8/layout/hList1"/>
    <dgm:cxn modelId="{9C161233-F009-4932-8D65-1DE8459D088F}" type="presParOf" srcId="{257A60EF-5B89-42FA-8D12-B7CC78B314BB}" destId="{0252C640-639B-4AB5-B94F-4DCBB96A14EE}" srcOrd="1" destOrd="0" presId="urn:microsoft.com/office/officeart/2005/8/layout/hList1"/>
    <dgm:cxn modelId="{6D38494E-9D2C-4DDF-ABBC-E5786F0B1150}" type="presParOf" srcId="{257A60EF-5B89-42FA-8D12-B7CC78B314BB}" destId="{C68B854F-CA5B-4842-B572-A0F0E3F70027}" srcOrd="2" destOrd="0" presId="urn:microsoft.com/office/officeart/2005/8/layout/hList1"/>
    <dgm:cxn modelId="{8EC07548-6278-4AA4-9483-BC5514A7937C}" type="presParOf" srcId="{C68B854F-CA5B-4842-B572-A0F0E3F70027}" destId="{038E762E-0A6D-431D-9277-39CFD8DD1BDD}" srcOrd="0" destOrd="0" presId="urn:microsoft.com/office/officeart/2005/8/layout/hList1"/>
    <dgm:cxn modelId="{9D7B7156-E40E-466F-925F-BB6417C17850}" type="presParOf" srcId="{C68B854F-CA5B-4842-B572-A0F0E3F70027}" destId="{28188DA6-7EFA-48DD-B4D8-609140303312}" srcOrd="1" destOrd="0" presId="urn:microsoft.com/office/officeart/2005/8/layout/hList1"/>
    <dgm:cxn modelId="{CB72D460-496C-4BFA-86A7-CF5926BF9D79}" type="presParOf" srcId="{257A60EF-5B89-42FA-8D12-B7CC78B314BB}" destId="{6313892C-BD81-4C66-BF3F-218EB35DF76B}" srcOrd="3" destOrd="0" presId="urn:microsoft.com/office/officeart/2005/8/layout/hList1"/>
    <dgm:cxn modelId="{1D5A5353-DD32-41F4-A3F6-056BB75AFBF1}" type="presParOf" srcId="{257A60EF-5B89-42FA-8D12-B7CC78B314BB}" destId="{89459A16-A652-4D72-A31A-868CC7D329A1}" srcOrd="4" destOrd="0" presId="urn:microsoft.com/office/officeart/2005/8/layout/hList1"/>
    <dgm:cxn modelId="{5C5EB9CE-EF13-44E3-8728-D65D5DD45F18}" type="presParOf" srcId="{89459A16-A652-4D72-A31A-868CC7D329A1}" destId="{C0692CC0-3824-4579-B265-386F6245365F}" srcOrd="0" destOrd="0" presId="urn:microsoft.com/office/officeart/2005/8/layout/hList1"/>
    <dgm:cxn modelId="{B5FBD9C9-5AE5-49EE-A727-E9EA3474713F}" type="presParOf" srcId="{89459A16-A652-4D72-A31A-868CC7D329A1}" destId="{3FFE387C-5A26-4609-8394-01AC26FF6F56}" srcOrd="1" destOrd="0" presId="urn:microsoft.com/office/officeart/2005/8/layout/hList1"/>
    <dgm:cxn modelId="{877AE219-37E9-4778-BE11-9432C9FA8BF4}" type="presParOf" srcId="{257A60EF-5B89-42FA-8D12-B7CC78B314BB}" destId="{6AE669F3-447B-4949-AAC0-860CD3E9C2EF}" srcOrd="5" destOrd="0" presId="urn:microsoft.com/office/officeart/2005/8/layout/hList1"/>
    <dgm:cxn modelId="{BDC94535-5364-4136-B8CE-ADA5127D8FC0}" type="presParOf" srcId="{257A60EF-5B89-42FA-8D12-B7CC78B314BB}" destId="{ACD1F846-8072-4C7A-B964-633EAEDD1FC1}" srcOrd="6" destOrd="0" presId="urn:microsoft.com/office/officeart/2005/8/layout/hList1"/>
    <dgm:cxn modelId="{C2E84A77-2F36-4CFE-80D4-60991C9764A8}" type="presParOf" srcId="{ACD1F846-8072-4C7A-B964-633EAEDD1FC1}" destId="{797C7974-0FBB-4EEC-B445-A5DF813E8AB1}" srcOrd="0" destOrd="0" presId="urn:microsoft.com/office/officeart/2005/8/layout/hList1"/>
    <dgm:cxn modelId="{391FFF96-7E84-4628-97E7-7CF5C576ECD4}" type="presParOf" srcId="{ACD1F846-8072-4C7A-B964-633EAEDD1FC1}" destId="{97AE7151-C340-4AEC-9400-38F7902FB52A}" srcOrd="1" destOrd="0" presId="urn:microsoft.com/office/officeart/2005/8/layout/hList1"/>
    <dgm:cxn modelId="{247DE13A-98EB-4EA8-AAFF-5B737F985135}" type="presParOf" srcId="{257A60EF-5B89-42FA-8D12-B7CC78B314BB}" destId="{F3DE9C82-90D7-42A4-918C-D5C55FD9C53C}" srcOrd="7" destOrd="0" presId="urn:microsoft.com/office/officeart/2005/8/layout/hList1"/>
    <dgm:cxn modelId="{AC61F8E4-3508-4356-82CD-2E5ABEC9F84E}" type="presParOf" srcId="{257A60EF-5B89-42FA-8D12-B7CC78B314BB}" destId="{4E1FCFAD-436A-45DD-8867-466873C4691C}" srcOrd="8" destOrd="0" presId="urn:microsoft.com/office/officeart/2005/8/layout/hList1"/>
    <dgm:cxn modelId="{F06F9366-E531-4DEF-B112-BF98DE607B35}" type="presParOf" srcId="{4E1FCFAD-436A-45DD-8867-466873C4691C}" destId="{0FA81A66-37DE-423D-AF94-3B105C8250D6}" srcOrd="0" destOrd="0" presId="urn:microsoft.com/office/officeart/2005/8/layout/hList1"/>
    <dgm:cxn modelId="{940338ED-8775-4873-939D-2B6FC7252B19}" type="presParOf" srcId="{4E1FCFAD-436A-45DD-8867-466873C4691C}" destId="{0715505B-802C-4D71-9916-FAE87A2D075F}"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7E9CDD-2678-445A-99C8-82DD5E5AFDC4}">
      <dsp:nvSpPr>
        <dsp:cNvPr id="0" name=""/>
        <dsp:cNvSpPr/>
      </dsp:nvSpPr>
      <dsp:spPr>
        <a:xfrm>
          <a:off x="0" y="4252907"/>
          <a:ext cx="8483600" cy="697724"/>
        </a:xfrm>
        <a:prstGeom prst="rect">
          <a:avLst/>
        </a:prstGeom>
        <a:solidFill>
          <a:srgbClr val="4500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Open Zoom Account</a:t>
          </a:r>
        </a:p>
      </dsp:txBody>
      <dsp:txXfrm>
        <a:off x="0" y="4252907"/>
        <a:ext cx="8483600" cy="697724"/>
      </dsp:txXfrm>
    </dsp:sp>
    <dsp:sp modelId="{58E00D57-4B28-40B7-A40E-B9DA546B2614}">
      <dsp:nvSpPr>
        <dsp:cNvPr id="0" name=""/>
        <dsp:cNvSpPr/>
      </dsp:nvSpPr>
      <dsp:spPr>
        <a:xfrm rot="10800000">
          <a:off x="0" y="3190272"/>
          <a:ext cx="8483600" cy="1073100"/>
        </a:xfrm>
        <a:prstGeom prst="upArrowCallout">
          <a:avLst/>
        </a:prstGeom>
        <a:solidFill>
          <a:srgbClr val="862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Navigate Zoom - Practice Exercise</a:t>
          </a:r>
        </a:p>
      </dsp:txBody>
      <dsp:txXfrm rot="10800000">
        <a:off x="0" y="3190272"/>
        <a:ext cx="8483600" cy="697268"/>
      </dsp:txXfrm>
    </dsp:sp>
    <dsp:sp modelId="{20909882-4C04-4E1B-B3FE-5DE506E9C275}">
      <dsp:nvSpPr>
        <dsp:cNvPr id="0" name=""/>
        <dsp:cNvSpPr/>
      </dsp:nvSpPr>
      <dsp:spPr>
        <a:xfrm rot="10800000">
          <a:off x="0" y="2127637"/>
          <a:ext cx="8483600" cy="1073100"/>
        </a:xfrm>
        <a:prstGeom prst="upArrowCallout">
          <a:avLst/>
        </a:prstGeom>
        <a:solidFill>
          <a:srgbClr val="0033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Join a Zoom meeting - Practice Exercise</a:t>
          </a:r>
        </a:p>
      </dsp:txBody>
      <dsp:txXfrm rot="10800000">
        <a:off x="0" y="2127637"/>
        <a:ext cx="8483600" cy="697268"/>
      </dsp:txXfrm>
    </dsp:sp>
    <dsp:sp modelId="{18B7180F-FD75-4B6D-A171-F14719209D77}">
      <dsp:nvSpPr>
        <dsp:cNvPr id="0" name=""/>
        <dsp:cNvSpPr/>
      </dsp:nvSpPr>
      <dsp:spPr>
        <a:xfrm rot="10800000">
          <a:off x="0" y="1065002"/>
          <a:ext cx="8483600" cy="1073100"/>
        </a:xfrm>
        <a:prstGeom prst="upArrowCallout">
          <a:avLst/>
        </a:prstGeom>
        <a:solidFill>
          <a:srgbClr val="3D3D3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What you need to get started</a:t>
          </a:r>
        </a:p>
      </dsp:txBody>
      <dsp:txXfrm rot="10800000">
        <a:off x="0" y="1065002"/>
        <a:ext cx="8483600" cy="697268"/>
      </dsp:txXfrm>
    </dsp:sp>
    <dsp:sp modelId="{85C82971-17C5-430A-A6EA-ED5487EA7B91}">
      <dsp:nvSpPr>
        <dsp:cNvPr id="0" name=""/>
        <dsp:cNvSpPr/>
      </dsp:nvSpPr>
      <dsp:spPr>
        <a:xfrm rot="10800000">
          <a:off x="0" y="0"/>
          <a:ext cx="8483600" cy="1073100"/>
        </a:xfrm>
        <a:prstGeom prst="upArrowCallout">
          <a:avLst/>
        </a:prstGeom>
        <a:solidFill>
          <a:srgbClr val="1B1FD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What is Zoom</a:t>
          </a:r>
        </a:p>
      </dsp:txBody>
      <dsp:txXfrm rot="10800000">
        <a:off x="0" y="0"/>
        <a:ext cx="8483600" cy="6972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556E1F-30CA-4699-86AA-A32751CAFDB3}">
      <dsp:nvSpPr>
        <dsp:cNvPr id="0" name=""/>
        <dsp:cNvSpPr/>
      </dsp:nvSpPr>
      <dsp:spPr>
        <a:xfrm>
          <a:off x="5645" y="793080"/>
          <a:ext cx="2164075" cy="649289"/>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Free </a:t>
          </a:r>
        </a:p>
      </dsp:txBody>
      <dsp:txXfrm>
        <a:off x="5645" y="793080"/>
        <a:ext cx="2164075" cy="649289"/>
      </dsp:txXfrm>
    </dsp:sp>
    <dsp:sp modelId="{E9DFCEAD-6D51-49E1-A84E-0DE5F849B27B}">
      <dsp:nvSpPr>
        <dsp:cNvPr id="0" name=""/>
        <dsp:cNvSpPr/>
      </dsp:nvSpPr>
      <dsp:spPr>
        <a:xfrm>
          <a:off x="5645" y="1442369"/>
          <a:ext cx="2164075" cy="271755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Host up to 100 participants</a:t>
          </a:r>
        </a:p>
        <a:p>
          <a:pPr marL="171450" lvl="1" indent="-171450" algn="l" defTabSz="800100">
            <a:lnSpc>
              <a:spcPct val="90000"/>
            </a:lnSpc>
            <a:spcBef>
              <a:spcPct val="0"/>
            </a:spcBef>
            <a:spcAft>
              <a:spcPct val="15000"/>
            </a:spcAft>
            <a:buChar char="•"/>
          </a:pPr>
          <a:r>
            <a:rPr lang="en-US" sz="1800" kern="1200" dirty="0"/>
            <a:t>40 minutes time limit</a:t>
          </a:r>
        </a:p>
        <a:p>
          <a:pPr marL="171450" lvl="1" indent="-171450" algn="l" defTabSz="800100">
            <a:lnSpc>
              <a:spcPct val="90000"/>
            </a:lnSpc>
            <a:spcBef>
              <a:spcPct val="0"/>
            </a:spcBef>
            <a:spcAft>
              <a:spcPct val="15000"/>
            </a:spcAft>
            <a:buChar char="•"/>
          </a:pPr>
          <a:r>
            <a:rPr lang="en-US" sz="1800" kern="1200" dirty="0"/>
            <a:t>Zoom Whiteboard (3)</a:t>
          </a:r>
        </a:p>
        <a:p>
          <a:pPr marL="171450" lvl="1" indent="-171450" algn="l" defTabSz="800100">
            <a:lnSpc>
              <a:spcPct val="90000"/>
            </a:lnSpc>
            <a:spcBef>
              <a:spcPct val="0"/>
            </a:spcBef>
            <a:spcAft>
              <a:spcPct val="15000"/>
            </a:spcAft>
            <a:buChar char="•"/>
          </a:pPr>
          <a:r>
            <a:rPr lang="en-US" sz="1800" kern="1200" dirty="0"/>
            <a:t>Breakout Rooms</a:t>
          </a:r>
        </a:p>
        <a:p>
          <a:pPr marL="171450" lvl="1" indent="-171450" algn="l" defTabSz="800100">
            <a:lnSpc>
              <a:spcPct val="90000"/>
            </a:lnSpc>
            <a:spcBef>
              <a:spcPct val="0"/>
            </a:spcBef>
            <a:spcAft>
              <a:spcPct val="15000"/>
            </a:spcAft>
            <a:buChar char="•"/>
          </a:pPr>
          <a:r>
            <a:rPr lang="en-US" sz="1800" kern="1200" dirty="0"/>
            <a:t>Screen Sharing</a:t>
          </a:r>
        </a:p>
        <a:p>
          <a:pPr marL="171450" lvl="1" indent="-171450" algn="l" defTabSz="800100">
            <a:lnSpc>
              <a:spcPct val="90000"/>
            </a:lnSpc>
            <a:spcBef>
              <a:spcPct val="0"/>
            </a:spcBef>
            <a:spcAft>
              <a:spcPct val="15000"/>
            </a:spcAft>
            <a:buChar char="•"/>
          </a:pPr>
          <a:r>
            <a:rPr lang="en-US" sz="1800" kern="1200" dirty="0"/>
            <a:t>Waiting Room</a:t>
          </a:r>
          <a:endParaRPr lang="en-US" sz="1600" kern="1200" dirty="0"/>
        </a:p>
      </dsp:txBody>
      <dsp:txXfrm>
        <a:off x="5645" y="1442369"/>
        <a:ext cx="2164075" cy="2717550"/>
      </dsp:txXfrm>
    </dsp:sp>
    <dsp:sp modelId="{038E762E-0A6D-431D-9277-39CFD8DD1BDD}">
      <dsp:nvSpPr>
        <dsp:cNvPr id="0" name=""/>
        <dsp:cNvSpPr/>
      </dsp:nvSpPr>
      <dsp:spPr>
        <a:xfrm>
          <a:off x="2472691" y="793080"/>
          <a:ext cx="2164075" cy="649289"/>
        </a:xfrm>
        <a:prstGeom prst="rect">
          <a:avLst/>
        </a:prstGeom>
        <a:solidFill>
          <a:schemeClr val="accent3">
            <a:hueOff val="677650"/>
            <a:satOff val="0"/>
            <a:lumOff val="3088"/>
            <a:alphaOff val="0"/>
          </a:schemeClr>
        </a:solidFill>
        <a:ln w="12700" cap="flat" cmpd="sng" algn="ctr">
          <a:solidFill>
            <a:schemeClr val="accent3">
              <a:hueOff val="677650"/>
              <a:satOff val="0"/>
              <a:lumOff val="308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Pro (149.90 per year per license)</a:t>
          </a:r>
        </a:p>
      </dsp:txBody>
      <dsp:txXfrm>
        <a:off x="2472691" y="793080"/>
        <a:ext cx="2164075" cy="649289"/>
      </dsp:txXfrm>
    </dsp:sp>
    <dsp:sp modelId="{28188DA6-7EFA-48DD-B4D8-609140303312}">
      <dsp:nvSpPr>
        <dsp:cNvPr id="0" name=""/>
        <dsp:cNvSpPr/>
      </dsp:nvSpPr>
      <dsp:spPr>
        <a:xfrm>
          <a:off x="2472691" y="1442369"/>
          <a:ext cx="2164075" cy="2717550"/>
        </a:xfrm>
        <a:prstGeom prst="rect">
          <a:avLst/>
        </a:prstGeom>
        <a:solidFill>
          <a:schemeClr val="accent3">
            <a:tint val="40000"/>
            <a:alpha val="90000"/>
            <a:hueOff val="507285"/>
            <a:satOff val="15190"/>
            <a:lumOff val="1103"/>
            <a:alphaOff val="0"/>
          </a:schemeClr>
        </a:solidFill>
        <a:ln w="12700" cap="flat" cmpd="sng" algn="ctr">
          <a:solidFill>
            <a:schemeClr val="accent3">
              <a:tint val="40000"/>
              <a:alpha val="90000"/>
              <a:hueOff val="507285"/>
              <a:satOff val="15190"/>
              <a:lumOff val="110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Group Meetings up to 30 hours</a:t>
          </a:r>
        </a:p>
        <a:p>
          <a:pPr marL="171450" lvl="1" indent="-171450" algn="l" defTabSz="800100">
            <a:lnSpc>
              <a:spcPct val="90000"/>
            </a:lnSpc>
            <a:spcBef>
              <a:spcPct val="0"/>
            </a:spcBef>
            <a:spcAft>
              <a:spcPct val="15000"/>
            </a:spcAft>
            <a:buChar char="•"/>
          </a:pPr>
          <a:r>
            <a:rPr lang="en-US" sz="1800" kern="1200" dirty="0"/>
            <a:t>Social media streaming</a:t>
          </a:r>
        </a:p>
        <a:p>
          <a:pPr marL="171450" lvl="1" indent="-171450" algn="l" defTabSz="800100">
            <a:lnSpc>
              <a:spcPct val="90000"/>
            </a:lnSpc>
            <a:spcBef>
              <a:spcPct val="0"/>
            </a:spcBef>
            <a:spcAft>
              <a:spcPct val="15000"/>
            </a:spcAft>
            <a:buChar char="•"/>
          </a:pPr>
          <a:r>
            <a:rPr lang="en-US" sz="1800" kern="1200" dirty="0"/>
            <a:t>5 GB cloud recording</a:t>
          </a:r>
        </a:p>
        <a:p>
          <a:pPr marL="171450" lvl="1" indent="-171450" algn="l" defTabSz="800100">
            <a:lnSpc>
              <a:spcPct val="90000"/>
            </a:lnSpc>
            <a:spcBef>
              <a:spcPct val="0"/>
            </a:spcBef>
            <a:spcAft>
              <a:spcPct val="15000"/>
            </a:spcAft>
            <a:buChar char="•"/>
          </a:pPr>
          <a:r>
            <a:rPr lang="en-US" sz="1800" kern="1200"/>
            <a:t>Telephone Dial In</a:t>
          </a:r>
        </a:p>
        <a:p>
          <a:pPr marL="171450" lvl="1" indent="-171450" algn="l" defTabSz="800100">
            <a:lnSpc>
              <a:spcPct val="90000"/>
            </a:lnSpc>
            <a:spcBef>
              <a:spcPct val="0"/>
            </a:spcBef>
            <a:spcAft>
              <a:spcPct val="15000"/>
            </a:spcAft>
            <a:buChar char="•"/>
          </a:pPr>
          <a:r>
            <a:rPr lang="en-US" sz="1800" kern="1200" dirty="0"/>
            <a:t>Polling</a:t>
          </a:r>
        </a:p>
        <a:p>
          <a:pPr marL="171450" lvl="1" indent="-171450" algn="l" defTabSz="800100">
            <a:lnSpc>
              <a:spcPct val="90000"/>
            </a:lnSpc>
            <a:spcBef>
              <a:spcPct val="0"/>
            </a:spcBef>
            <a:spcAft>
              <a:spcPct val="15000"/>
            </a:spcAft>
            <a:buChar char="•"/>
          </a:pPr>
          <a:r>
            <a:rPr lang="en-US" sz="1800" kern="1200"/>
            <a:t>Live transcription</a:t>
          </a:r>
        </a:p>
      </dsp:txBody>
      <dsp:txXfrm>
        <a:off x="2472691" y="1442369"/>
        <a:ext cx="2164075" cy="2717550"/>
      </dsp:txXfrm>
    </dsp:sp>
    <dsp:sp modelId="{C0692CC0-3824-4579-B265-386F6245365F}">
      <dsp:nvSpPr>
        <dsp:cNvPr id="0" name=""/>
        <dsp:cNvSpPr/>
      </dsp:nvSpPr>
      <dsp:spPr>
        <a:xfrm>
          <a:off x="4939737" y="793080"/>
          <a:ext cx="2164075" cy="649289"/>
        </a:xfrm>
        <a:prstGeom prst="rect">
          <a:avLst/>
        </a:prstGeom>
        <a:solidFill>
          <a:schemeClr val="accent3">
            <a:hueOff val="1355300"/>
            <a:satOff val="0"/>
            <a:lumOff val="6177"/>
            <a:alphaOff val="0"/>
          </a:schemeClr>
        </a:solidFill>
        <a:ln w="12700" cap="flat" cmpd="sng" algn="ctr">
          <a:solidFill>
            <a:schemeClr val="accent3">
              <a:hueOff val="1355300"/>
              <a:satOff val="0"/>
              <a:lumOff val="6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Business (199.90 per year per license)</a:t>
          </a:r>
        </a:p>
      </dsp:txBody>
      <dsp:txXfrm>
        <a:off x="4939737" y="793080"/>
        <a:ext cx="2164075" cy="649289"/>
      </dsp:txXfrm>
    </dsp:sp>
    <dsp:sp modelId="{3FFE387C-5A26-4609-8394-01AC26FF6F56}">
      <dsp:nvSpPr>
        <dsp:cNvPr id="0" name=""/>
        <dsp:cNvSpPr/>
      </dsp:nvSpPr>
      <dsp:spPr>
        <a:xfrm>
          <a:off x="4939737" y="1442369"/>
          <a:ext cx="2164075" cy="2717550"/>
        </a:xfrm>
        <a:prstGeom prst="rect">
          <a:avLst/>
        </a:prstGeom>
        <a:solidFill>
          <a:schemeClr val="accent3">
            <a:tint val="40000"/>
            <a:alpha val="90000"/>
            <a:hueOff val="1014570"/>
            <a:satOff val="30379"/>
            <a:lumOff val="2206"/>
            <a:alphaOff val="0"/>
          </a:schemeClr>
        </a:solidFill>
        <a:ln w="12700" cap="flat" cmpd="sng" algn="ctr">
          <a:solidFill>
            <a:schemeClr val="accent3">
              <a:tint val="40000"/>
              <a:alpha val="90000"/>
              <a:hueOff val="1014570"/>
              <a:satOff val="30379"/>
              <a:lumOff val="220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Host up to 300 participants</a:t>
          </a:r>
        </a:p>
        <a:p>
          <a:pPr marL="171450" lvl="1" indent="-171450" algn="l" defTabSz="800100">
            <a:lnSpc>
              <a:spcPct val="90000"/>
            </a:lnSpc>
            <a:spcBef>
              <a:spcPct val="0"/>
            </a:spcBef>
            <a:spcAft>
              <a:spcPct val="15000"/>
            </a:spcAft>
            <a:buChar char="•"/>
          </a:pPr>
          <a:r>
            <a:rPr lang="en-US" sz="1800" kern="1200" dirty="0"/>
            <a:t>Recording transcripts</a:t>
          </a:r>
        </a:p>
        <a:p>
          <a:pPr marL="171450" lvl="1" indent="-171450" algn="l" defTabSz="800100">
            <a:lnSpc>
              <a:spcPct val="90000"/>
            </a:lnSpc>
            <a:spcBef>
              <a:spcPct val="0"/>
            </a:spcBef>
            <a:spcAft>
              <a:spcPct val="15000"/>
            </a:spcAft>
            <a:buChar char="•"/>
          </a:pPr>
          <a:r>
            <a:rPr lang="en-US" sz="1800" kern="1200" dirty="0"/>
            <a:t>5 GB cloud recording</a:t>
          </a:r>
        </a:p>
        <a:p>
          <a:pPr marL="171450" lvl="1" indent="-171450" algn="l" defTabSz="800100">
            <a:lnSpc>
              <a:spcPct val="90000"/>
            </a:lnSpc>
            <a:spcBef>
              <a:spcPct val="0"/>
            </a:spcBef>
            <a:spcAft>
              <a:spcPct val="15000"/>
            </a:spcAft>
            <a:buChar char="•"/>
          </a:pPr>
          <a:r>
            <a:rPr lang="en-US" sz="1800" kern="1200" dirty="0"/>
            <a:t>Unlimited whiteboards</a:t>
          </a:r>
        </a:p>
        <a:p>
          <a:pPr marL="171450" lvl="1" indent="-171450" algn="l" defTabSz="800100">
            <a:lnSpc>
              <a:spcPct val="90000"/>
            </a:lnSpc>
            <a:spcBef>
              <a:spcPct val="0"/>
            </a:spcBef>
            <a:spcAft>
              <a:spcPct val="15000"/>
            </a:spcAft>
            <a:buFont typeface="Arial" panose="020B0604020202020204" pitchFamily="34" charset="0"/>
            <a:buChar char="•"/>
          </a:pPr>
          <a:r>
            <a:rPr lang="en-US" sz="1800" b="0" i="0" kern="1200" dirty="0"/>
            <a:t>Company branding</a:t>
          </a:r>
          <a:endParaRPr lang="en-US" sz="1800" kern="1200" dirty="0"/>
        </a:p>
      </dsp:txBody>
      <dsp:txXfrm>
        <a:off x="4939737" y="1442369"/>
        <a:ext cx="2164075" cy="2717550"/>
      </dsp:txXfrm>
    </dsp:sp>
    <dsp:sp modelId="{797C7974-0FBB-4EEC-B445-A5DF813E8AB1}">
      <dsp:nvSpPr>
        <dsp:cNvPr id="0" name=""/>
        <dsp:cNvSpPr/>
      </dsp:nvSpPr>
      <dsp:spPr>
        <a:xfrm>
          <a:off x="7406783" y="793080"/>
          <a:ext cx="2164075" cy="649289"/>
        </a:xfrm>
        <a:prstGeom prst="rect">
          <a:avLst/>
        </a:prstGeom>
        <a:solidFill>
          <a:schemeClr val="accent3">
            <a:hueOff val="2032949"/>
            <a:satOff val="0"/>
            <a:lumOff val="9265"/>
            <a:alphaOff val="0"/>
          </a:schemeClr>
        </a:solidFill>
        <a:ln w="12700" cap="flat" cmpd="sng" algn="ctr">
          <a:solidFill>
            <a:schemeClr val="accent3">
              <a:hueOff val="2032949"/>
              <a:satOff val="0"/>
              <a:lumOff val="92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Business Plus ($250 per year license)</a:t>
          </a:r>
        </a:p>
      </dsp:txBody>
      <dsp:txXfrm>
        <a:off x="7406783" y="793080"/>
        <a:ext cx="2164075" cy="649289"/>
      </dsp:txXfrm>
    </dsp:sp>
    <dsp:sp modelId="{97AE7151-C340-4AEC-9400-38F7902FB52A}">
      <dsp:nvSpPr>
        <dsp:cNvPr id="0" name=""/>
        <dsp:cNvSpPr/>
      </dsp:nvSpPr>
      <dsp:spPr>
        <a:xfrm>
          <a:off x="7406783" y="1442369"/>
          <a:ext cx="2164075" cy="2717550"/>
        </a:xfrm>
        <a:prstGeom prst="rect">
          <a:avLst/>
        </a:prstGeom>
        <a:solidFill>
          <a:schemeClr val="accent3">
            <a:tint val="40000"/>
            <a:alpha val="90000"/>
            <a:hueOff val="1521856"/>
            <a:satOff val="45569"/>
            <a:lumOff val="3310"/>
            <a:alphaOff val="0"/>
          </a:schemeClr>
        </a:solidFill>
        <a:ln w="12700" cap="flat" cmpd="sng" algn="ctr">
          <a:solidFill>
            <a:schemeClr val="accent3">
              <a:tint val="40000"/>
              <a:alpha val="90000"/>
              <a:hueOff val="1521856"/>
              <a:satOff val="45569"/>
              <a:lumOff val="331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Host up to 300 participants</a:t>
          </a:r>
        </a:p>
        <a:p>
          <a:pPr marL="171450" lvl="1" indent="-171450" algn="l" defTabSz="800100">
            <a:lnSpc>
              <a:spcPct val="90000"/>
            </a:lnSpc>
            <a:spcBef>
              <a:spcPct val="0"/>
            </a:spcBef>
            <a:spcAft>
              <a:spcPct val="15000"/>
            </a:spcAft>
            <a:buChar char="•"/>
          </a:pPr>
          <a:r>
            <a:rPr lang="en-US" sz="1800" kern="1200" dirty="0"/>
            <a:t>10 GB cloud recording</a:t>
          </a:r>
        </a:p>
        <a:p>
          <a:pPr marL="171450" lvl="1" indent="-171450" algn="l" defTabSz="800100">
            <a:lnSpc>
              <a:spcPct val="90000"/>
            </a:lnSpc>
            <a:spcBef>
              <a:spcPct val="0"/>
            </a:spcBef>
            <a:spcAft>
              <a:spcPct val="15000"/>
            </a:spcAft>
            <a:buChar char="•"/>
          </a:pPr>
          <a:r>
            <a:rPr lang="en-US" sz="1800" kern="1200" dirty="0"/>
            <a:t>Translated Captions</a:t>
          </a:r>
        </a:p>
        <a:p>
          <a:pPr marL="171450" lvl="1" indent="-171450" algn="l" defTabSz="800100">
            <a:lnSpc>
              <a:spcPct val="90000"/>
            </a:lnSpc>
            <a:spcBef>
              <a:spcPct val="0"/>
            </a:spcBef>
            <a:spcAft>
              <a:spcPct val="15000"/>
            </a:spcAft>
            <a:buFont typeface="Arial" panose="020B0604020202020204" pitchFamily="34" charset="0"/>
            <a:buChar char="•"/>
          </a:pPr>
          <a:r>
            <a:rPr lang="en-US" sz="1800" b="0" i="0" kern="1200" dirty="0"/>
            <a:t>Unlimited Regional Calling</a:t>
          </a:r>
          <a:endParaRPr lang="en-US" sz="1800" kern="1200" dirty="0"/>
        </a:p>
        <a:p>
          <a:pPr marL="171450" lvl="1" indent="-171450" algn="l" defTabSz="800100">
            <a:lnSpc>
              <a:spcPct val="90000"/>
            </a:lnSpc>
            <a:spcBef>
              <a:spcPct val="0"/>
            </a:spcBef>
            <a:spcAft>
              <a:spcPct val="15000"/>
            </a:spcAft>
            <a:buFont typeface="Arial" panose="020B0604020202020204" pitchFamily="34" charset="0"/>
            <a:buChar char="•"/>
          </a:pPr>
          <a:r>
            <a:rPr lang="en-US" sz="1800" b="0" i="0" kern="1200" dirty="0"/>
            <a:t>Unlimited boards</a:t>
          </a:r>
          <a:endParaRPr lang="en-US" sz="1800" kern="1200" dirty="0"/>
        </a:p>
      </dsp:txBody>
      <dsp:txXfrm>
        <a:off x="7406783" y="1442369"/>
        <a:ext cx="2164075" cy="2717550"/>
      </dsp:txXfrm>
    </dsp:sp>
    <dsp:sp modelId="{0FA81A66-37DE-423D-AF94-3B105C8250D6}">
      <dsp:nvSpPr>
        <dsp:cNvPr id="0" name=""/>
        <dsp:cNvSpPr/>
      </dsp:nvSpPr>
      <dsp:spPr>
        <a:xfrm>
          <a:off x="9873829" y="793080"/>
          <a:ext cx="2164075" cy="649289"/>
        </a:xfrm>
        <a:prstGeom prst="rect">
          <a:avLst/>
        </a:prstGeom>
        <a:solidFill>
          <a:schemeClr val="accent3">
            <a:hueOff val="2710599"/>
            <a:satOff val="0"/>
            <a:lumOff val="12353"/>
            <a:alphaOff val="0"/>
          </a:schemeClr>
        </a:solidFill>
        <a:ln w="12700" cap="flat" cmpd="sng" algn="ctr">
          <a:solidFill>
            <a:schemeClr val="accent3">
              <a:hueOff val="2710599"/>
              <a:satOff val="0"/>
              <a:lumOff val="12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Enterprise (contact sales for pricing)</a:t>
          </a:r>
        </a:p>
      </dsp:txBody>
      <dsp:txXfrm>
        <a:off x="9873829" y="793080"/>
        <a:ext cx="2164075" cy="649289"/>
      </dsp:txXfrm>
    </dsp:sp>
    <dsp:sp modelId="{0715505B-802C-4D71-9916-FAE87A2D075F}">
      <dsp:nvSpPr>
        <dsp:cNvPr id="0" name=""/>
        <dsp:cNvSpPr/>
      </dsp:nvSpPr>
      <dsp:spPr>
        <a:xfrm>
          <a:off x="9873829" y="1442369"/>
          <a:ext cx="2164075" cy="2717550"/>
        </a:xfrm>
        <a:prstGeom prst="rect">
          <a:avLst/>
        </a:prstGeom>
        <a:solidFill>
          <a:schemeClr val="accent3">
            <a:tint val="40000"/>
            <a:alpha val="90000"/>
            <a:hueOff val="2029141"/>
            <a:satOff val="60758"/>
            <a:lumOff val="4413"/>
            <a:alphaOff val="0"/>
          </a:schemeClr>
        </a:solidFill>
        <a:ln w="12700" cap="flat" cmpd="sng" algn="ctr">
          <a:solidFill>
            <a:schemeClr val="accent3">
              <a:tint val="40000"/>
              <a:alpha val="90000"/>
              <a:hueOff val="2029141"/>
              <a:satOff val="60758"/>
              <a:lumOff val="44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b="0" i="0" kern="1200" dirty="0"/>
            <a:t>Webinars 500 / Zoom Sessions 1000</a:t>
          </a:r>
          <a:endParaRPr lang="en-US" sz="1800" kern="1200" dirty="0"/>
        </a:p>
        <a:p>
          <a:pPr marL="171450" lvl="1" indent="-171450" algn="l" defTabSz="800100">
            <a:lnSpc>
              <a:spcPct val="90000"/>
            </a:lnSpc>
            <a:spcBef>
              <a:spcPct val="0"/>
            </a:spcBef>
            <a:spcAft>
              <a:spcPct val="15000"/>
            </a:spcAft>
            <a:buChar char="•"/>
          </a:pPr>
          <a:r>
            <a:rPr lang="en-US" sz="1800" kern="1200" dirty="0"/>
            <a:t>Unlimited Cloud Storage</a:t>
          </a:r>
        </a:p>
        <a:p>
          <a:pPr marL="171450" lvl="1" indent="-171450" algn="l" defTabSz="800100">
            <a:lnSpc>
              <a:spcPct val="90000"/>
            </a:lnSpc>
            <a:spcBef>
              <a:spcPct val="0"/>
            </a:spcBef>
            <a:spcAft>
              <a:spcPct val="15000"/>
            </a:spcAft>
            <a:buChar char="•"/>
          </a:pPr>
          <a:r>
            <a:rPr lang="en-US" sz="1800" kern="1200" dirty="0"/>
            <a:t>Phone - </a:t>
          </a:r>
          <a:r>
            <a:rPr lang="en-US" sz="1800" b="0" i="0" kern="1200" dirty="0"/>
            <a:t>Power Pack</a:t>
          </a:r>
          <a:endParaRPr lang="en-US" sz="1800" kern="1200" dirty="0"/>
        </a:p>
        <a:p>
          <a:pPr marL="171450" lvl="1" indent="-171450" algn="l" defTabSz="800100">
            <a:lnSpc>
              <a:spcPct val="90000"/>
            </a:lnSpc>
            <a:spcBef>
              <a:spcPct val="0"/>
            </a:spcBef>
            <a:spcAft>
              <a:spcPct val="15000"/>
            </a:spcAft>
            <a:buChar char="•"/>
          </a:pPr>
          <a:r>
            <a:rPr lang="en-US" sz="1800" b="0" i="0" kern="1200" dirty="0"/>
            <a:t>Workspace Reservation</a:t>
          </a:r>
          <a:endParaRPr lang="en-US" sz="1800" b="0" kern="1200" dirty="0"/>
        </a:p>
      </dsp:txBody>
      <dsp:txXfrm>
        <a:off x="9873829" y="1442369"/>
        <a:ext cx="2164075" cy="2717550"/>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14AD16E-2658-B34D-86D5-042195B32707}" type="datetimeFigureOut">
              <a:rPr lang="en-US" smtClean="0"/>
              <a:t>10/13/2023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ABE4174-4810-B64F-BC74-9939E9C39BD9}" type="slidenum">
              <a:rPr lang="en-US" smtClean="0"/>
              <a:t>‹#›</a:t>
            </a:fld>
            <a:endParaRPr lang="en-US" dirty="0"/>
          </a:p>
        </p:txBody>
      </p:sp>
    </p:spTree>
    <p:extLst>
      <p:ext uri="{BB962C8B-B14F-4D97-AF65-F5344CB8AC3E}">
        <p14:creationId xmlns:p14="http://schemas.microsoft.com/office/powerpoint/2010/main" val="562964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pixabay.com/?utm_source=link-attribution&amp;utm_medium=referral&amp;utm_campaign=image&amp;utm_content=390338" TargetMode="External"/><Relationship Id="rId3" Type="http://schemas.openxmlformats.org/officeDocument/2006/relationships/hyperlink" Target="https://unsplash.com/@firmbee?utm_source=unsplash&amp;utm_medium=referral&amp;utm_content=creditCopyText" TargetMode="External"/><Relationship Id="rId7" Type="http://schemas.openxmlformats.org/officeDocument/2006/relationships/hyperlink" Target="https://pixabay.com/users/pdpics-44804/?utm_source=link-attribution&amp;utm_medium=referral&amp;utm_campaign=image&amp;utm_content=390338"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unsplash.com/photos/iar-afB0QQw?utm_source=unsplash&amp;utm_medium=referral&amp;utm_content=creditCopyText" TargetMode="External"/><Relationship Id="rId5" Type="http://schemas.openxmlformats.org/officeDocument/2006/relationships/hyperlink" Target="https://unsplash.com/@markusspiske?utm_source=unsplash&amp;utm_medium=referral&amp;utm_content=creditCopyText" TargetMode="External"/><Relationship Id="rId4" Type="http://schemas.openxmlformats.org/officeDocument/2006/relationships/hyperlink" Target="https://unsplash.com/photos/2mc2B5iX6as?utm_source=unsplash&amp;utm_medium=referral&amp;utm_content=creditCopyText"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unsplash.com/@firmbee?utm_source=unsplash&amp;utm_medium=referral&amp;utm_content=creditCopyText"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unsplash.com/photos/iar-afB0QQw?utm_source=unsplash&amp;utm_medium=referral&amp;utm_content=creditCopyText" TargetMode="External"/><Relationship Id="rId5" Type="http://schemas.openxmlformats.org/officeDocument/2006/relationships/hyperlink" Target="https://unsplash.com/@markusspiske?utm_source=unsplash&amp;utm_medium=referral&amp;utm_content=creditCopyText" TargetMode="External"/><Relationship Id="rId4" Type="http://schemas.openxmlformats.org/officeDocument/2006/relationships/hyperlink" Target="https://unsplash.com/photos/2mc2B5iX6as?utm_source=unsplash&amp;utm_medium=referral&amp;utm_content=creditCopyText" TargetMode="Externa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pixabay.com/?utm_source=link-attribution&amp;utm_medium=referral&amp;utm_campaign=image&amp;utm_content=390338" TargetMode="External"/><Relationship Id="rId3" Type="http://schemas.openxmlformats.org/officeDocument/2006/relationships/hyperlink" Target="https://unsplash.com/@firmbee?utm_source=unsplash&amp;utm_medium=referral&amp;utm_content=creditCopyText" TargetMode="External"/><Relationship Id="rId7" Type="http://schemas.openxmlformats.org/officeDocument/2006/relationships/hyperlink" Target="https://pixabay.com/users/pdpics-44804/?utm_source=link-attribution&amp;utm_medium=referral&amp;utm_campaign=image&amp;utm_content=390338"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unsplash.com/photos/iar-afB0QQw?utm_source=unsplash&amp;utm_medium=referral&amp;utm_content=creditCopyText" TargetMode="External"/><Relationship Id="rId5" Type="http://schemas.openxmlformats.org/officeDocument/2006/relationships/hyperlink" Target="https://unsplash.com/@markusspiske?utm_source=unsplash&amp;utm_medium=referral&amp;utm_content=creditCopyText" TargetMode="External"/><Relationship Id="rId4" Type="http://schemas.openxmlformats.org/officeDocument/2006/relationships/hyperlink" Target="https://unsplash.com/photos/2mc2B5iX6as?utm_source=unsplash&amp;utm_medium=referral&amp;utm_content=creditCopyText"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unsplash.com/@firmbee?utm_source=unsplash&amp;utm_medium=referral&amp;utm_content=creditCopyText"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unsplash.com/photos/iar-afB0QQw?utm_source=unsplash&amp;utm_medium=referral&amp;utm_content=creditCopyText" TargetMode="External"/><Relationship Id="rId5" Type="http://schemas.openxmlformats.org/officeDocument/2006/relationships/hyperlink" Target="https://unsplash.com/@markusspiske?utm_source=unsplash&amp;utm_medium=referral&amp;utm_content=creditCopyText" TargetMode="External"/><Relationship Id="rId4" Type="http://schemas.openxmlformats.org/officeDocument/2006/relationships/hyperlink" Target="https://unsplash.com/photos/2mc2B5iX6as?utm_source=unsplash&amp;utm_medium=referral&amp;utm_content=creditCopyText"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unsplash.com/@firmbee?utm_source=unsplash&amp;utm_medium=referral&amp;utm_content=creditCopyText"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unsplash.com/photos/iar-afB0QQw?utm_source=unsplash&amp;utm_medium=referral&amp;utm_content=creditCopyText" TargetMode="External"/><Relationship Id="rId5" Type="http://schemas.openxmlformats.org/officeDocument/2006/relationships/hyperlink" Target="https://unsplash.com/@markusspiske?utm_source=unsplash&amp;utm_medium=referral&amp;utm_content=creditCopyText" TargetMode="External"/><Relationship Id="rId4" Type="http://schemas.openxmlformats.org/officeDocument/2006/relationships/hyperlink" Target="https://unsplash.com/photos/2mc2B5iX6as?utm_source=unsplash&amp;utm_medium=referral&amp;utm_content=creditCopyText"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pixabay.com/users/alexandra_koch-621802/?utm_source=link-attribution&amp;utm_medium=referral&amp;utm_campaign=image&amp;utm_content=5231389"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5231389"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pixabay.com/users/alexandra_koch-621802/?utm_source=link-attribution&amp;utm_medium=referral&amp;utm_campaign=image&amp;utm_content=5363856" TargetMode="External"/><Relationship Id="rId2" Type="http://schemas.openxmlformats.org/officeDocument/2006/relationships/slide" Target="../slides/slide56.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5363856"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ixabay.com/users/wikiimages-1897/?utm_source=link-attribution&amp;utm_medium=referral&amp;utm_campaign=image&amp;utm_content=60529"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60529"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unsplash.com/@firmbee?utm_source=unsplash&amp;utm_medium=referral&amp;utm_content=creditCopyText"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unsplash.com/photos/iar-afB0QQw?utm_source=unsplash&amp;utm_medium=referral&amp;utm_content=creditCopyText" TargetMode="External"/><Relationship Id="rId5" Type="http://schemas.openxmlformats.org/officeDocument/2006/relationships/hyperlink" Target="https://unsplash.com/@markusspiske?utm_source=unsplash&amp;utm_medium=referral&amp;utm_content=creditCopyText" TargetMode="External"/><Relationship Id="rId4" Type="http://schemas.openxmlformats.org/officeDocument/2006/relationships/hyperlink" Target="https://unsplash.com/photos/2mc2B5iX6as?utm_source=unsplash&amp;utm_medium=referral&amp;utm_content=creditCopyTex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Have this slide up as participants enter the room.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Computers with the Zoom application downloaded</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Copy of presentation slides </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b="0" i="0" dirty="0">
              <a:solidFill>
                <a:srgbClr val="000000"/>
              </a:solidFill>
              <a:effectLst/>
              <a:latin typeface="PlusJakartaSans"/>
            </a:endParaRPr>
          </a:p>
          <a:p>
            <a:r>
              <a:rPr lang="en-US" b="0" i="0" dirty="0">
                <a:solidFill>
                  <a:srgbClr val="000000"/>
                </a:solidFill>
                <a:effectLst/>
                <a:latin typeface="PlusJakartaSans"/>
              </a:rPr>
              <a:t>Photo by </a:t>
            </a:r>
            <a:r>
              <a:rPr lang="en-US" b="0" i="0" dirty="0" err="1">
                <a:solidFill>
                  <a:srgbClr val="000000"/>
                </a:solidFill>
                <a:effectLst/>
                <a:latin typeface="PlusJakartaSans"/>
              </a:rPr>
              <a:t>Thirdman</a:t>
            </a:r>
            <a:r>
              <a:rPr lang="en-US" b="0" i="0" dirty="0">
                <a:solidFill>
                  <a:srgbClr val="000000"/>
                </a:solidFill>
                <a:effectLst/>
                <a:latin typeface="PlusJakartaSans"/>
              </a:rPr>
              <a:t>: https://www.pexels.com/photo/a-group-of-people-having-a-discussion-while-looking-at-laptop-5256526/</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E4174-4810-B64F-BC74-9939E9C39B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0610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sz="1200" dirty="0"/>
              <a:t>A mobile device such as a tablet or phone or a computer is the primary hardware needed.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a:p>
            <a:endParaRPr lang="en-US" dirty="0"/>
          </a:p>
          <a:p>
            <a:r>
              <a:rPr lang="en-US" b="0" i="0" dirty="0">
                <a:solidFill>
                  <a:srgbClr val="111111"/>
                </a:solidFill>
                <a:effectLst/>
                <a:latin typeface="-apple-system"/>
              </a:rPr>
              <a:t>Photo by </a:t>
            </a:r>
            <a:r>
              <a:rPr lang="en-US" b="0" i="0" dirty="0">
                <a:solidFill>
                  <a:srgbClr val="111111"/>
                </a:solidFill>
                <a:effectLst/>
                <a:latin typeface="-apple-system"/>
                <a:hlinkClick r:id="rId3"/>
              </a:rPr>
              <a:t>Firmbee.com</a:t>
            </a:r>
            <a:r>
              <a:rPr lang="en-US" b="0" i="0" dirty="0">
                <a:solidFill>
                  <a:srgbClr val="111111"/>
                </a:solidFill>
                <a:effectLst/>
                <a:latin typeface="-apple-system"/>
              </a:rPr>
              <a:t> on </a:t>
            </a:r>
            <a:r>
              <a:rPr lang="en-US" b="0" i="0" dirty="0" err="1">
                <a:solidFill>
                  <a:srgbClr val="767676"/>
                </a:solidFill>
                <a:effectLst/>
                <a:latin typeface="-apple-system"/>
                <a:hlinkClick r:id="rId4"/>
              </a:rPr>
              <a:t>Unsplash</a:t>
            </a:r>
            <a:endParaRPr lang="en-US" b="0" i="0" dirty="0">
              <a:solidFill>
                <a:srgbClr val="767676"/>
              </a:solidFill>
              <a:effectLst/>
              <a:latin typeface="-apple-system"/>
            </a:endParaRPr>
          </a:p>
          <a:p>
            <a:r>
              <a:rPr lang="en-US" b="0" i="0" dirty="0">
                <a:solidFill>
                  <a:srgbClr val="111111"/>
                </a:solidFill>
                <a:effectLst/>
                <a:latin typeface="-apple-system"/>
              </a:rPr>
              <a:t>Photo by </a:t>
            </a:r>
            <a:r>
              <a:rPr lang="en-US" b="0" i="0" dirty="0">
                <a:solidFill>
                  <a:srgbClr val="767676"/>
                </a:solidFill>
                <a:effectLst/>
                <a:latin typeface="-apple-system"/>
                <a:hlinkClick r:id="rId5"/>
              </a:rPr>
              <a:t>Markus </a:t>
            </a:r>
            <a:r>
              <a:rPr lang="en-US" b="0" i="0" dirty="0" err="1">
                <a:solidFill>
                  <a:srgbClr val="767676"/>
                </a:solidFill>
                <a:effectLst/>
                <a:latin typeface="-apple-system"/>
                <a:hlinkClick r:id="rId5"/>
              </a:rPr>
              <a:t>Spiske</a:t>
            </a:r>
            <a:r>
              <a:rPr lang="en-US" b="0" i="0" dirty="0">
                <a:solidFill>
                  <a:srgbClr val="111111"/>
                </a:solidFill>
                <a:effectLst/>
                <a:latin typeface="-apple-system"/>
              </a:rPr>
              <a:t> on </a:t>
            </a:r>
            <a:r>
              <a:rPr lang="en-US" b="0" i="0" dirty="0" err="1">
                <a:solidFill>
                  <a:srgbClr val="767676"/>
                </a:solidFill>
                <a:effectLst/>
                <a:latin typeface="-apple-system"/>
                <a:hlinkClick r:id="rId6"/>
              </a:rPr>
              <a:t>Unsplash</a:t>
            </a:r>
            <a:endParaRPr lang="en-US" b="0" i="0" dirty="0">
              <a:solidFill>
                <a:srgbClr val="767676"/>
              </a:solidFill>
              <a:effectLst/>
              <a:latin typeface="-apple-system"/>
            </a:endParaRPr>
          </a:p>
          <a:p>
            <a:r>
              <a:rPr lang="en-US" b="0" i="0" dirty="0">
                <a:solidFill>
                  <a:srgbClr val="191B26"/>
                </a:solidFill>
                <a:effectLst/>
                <a:latin typeface="Open Sans" panose="020B0606030504020204" pitchFamily="34" charset="0"/>
              </a:rPr>
              <a:t>Image by </a:t>
            </a:r>
            <a:r>
              <a:rPr lang="en-US" b="0" i="0" u="sng" dirty="0" err="1">
                <a:solidFill>
                  <a:srgbClr val="191B26"/>
                </a:solidFill>
                <a:effectLst/>
                <a:latin typeface="Open Sans" panose="020B0606030504020204" pitchFamily="34" charset="0"/>
                <a:hlinkClick r:id="rId7"/>
              </a:rPr>
              <a:t>PDPics</a:t>
            </a:r>
            <a:r>
              <a:rPr lang="en-US" b="0" i="0" dirty="0">
                <a:solidFill>
                  <a:srgbClr val="191B26"/>
                </a:solidFill>
                <a:effectLst/>
                <a:latin typeface="Open Sans" panose="020B0606030504020204" pitchFamily="34" charset="0"/>
              </a:rPr>
              <a:t> from </a:t>
            </a:r>
            <a:r>
              <a:rPr lang="en-US" b="0" i="0" u="sng" dirty="0" err="1">
                <a:solidFill>
                  <a:srgbClr val="191B26"/>
                </a:solidFill>
                <a:effectLst/>
                <a:latin typeface="Open Sans" panose="020B0606030504020204" pitchFamily="34" charset="0"/>
                <a:hlinkClick r:id="rId8"/>
              </a:rPr>
              <a:t>Pixabay</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10</a:t>
            </a:fld>
            <a:endParaRPr lang="en-US" dirty="0"/>
          </a:p>
        </p:txBody>
      </p:sp>
    </p:spTree>
    <p:extLst>
      <p:ext uri="{BB962C8B-B14F-4D97-AF65-F5344CB8AC3E}">
        <p14:creationId xmlns:p14="http://schemas.microsoft.com/office/powerpoint/2010/main" val="2320483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sz="1200" dirty="0"/>
              <a:t>You will also want a quality microphone or headset with a microphone built in.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a:p>
            <a:endParaRPr lang="en-US" dirty="0"/>
          </a:p>
          <a:p>
            <a:r>
              <a:rPr lang="en-US" b="0" i="0" dirty="0">
                <a:solidFill>
                  <a:srgbClr val="111111"/>
                </a:solidFill>
                <a:effectLst/>
                <a:latin typeface="-apple-system"/>
              </a:rPr>
              <a:t>Photo by </a:t>
            </a:r>
            <a:r>
              <a:rPr lang="en-US" b="0" i="0" dirty="0">
                <a:solidFill>
                  <a:srgbClr val="111111"/>
                </a:solidFill>
                <a:effectLst/>
                <a:latin typeface="-apple-system"/>
                <a:hlinkClick r:id="rId3"/>
              </a:rPr>
              <a:t>Firmbee.com</a:t>
            </a:r>
            <a:r>
              <a:rPr lang="en-US" b="0" i="0" dirty="0">
                <a:solidFill>
                  <a:srgbClr val="111111"/>
                </a:solidFill>
                <a:effectLst/>
                <a:latin typeface="-apple-system"/>
              </a:rPr>
              <a:t> on </a:t>
            </a:r>
            <a:r>
              <a:rPr lang="en-US" b="0" i="0" dirty="0" err="1">
                <a:solidFill>
                  <a:srgbClr val="767676"/>
                </a:solidFill>
                <a:effectLst/>
                <a:latin typeface="-apple-system"/>
                <a:hlinkClick r:id="rId4"/>
              </a:rPr>
              <a:t>Unsplash</a:t>
            </a:r>
            <a:endParaRPr lang="en-US" b="0" i="0" dirty="0">
              <a:solidFill>
                <a:srgbClr val="767676"/>
              </a:solidFill>
              <a:effectLst/>
              <a:latin typeface="-apple-system"/>
            </a:endParaRPr>
          </a:p>
          <a:p>
            <a:r>
              <a:rPr lang="en-US" b="0" i="0" dirty="0">
                <a:solidFill>
                  <a:srgbClr val="111111"/>
                </a:solidFill>
                <a:effectLst/>
                <a:latin typeface="-apple-system"/>
              </a:rPr>
              <a:t>Photo by </a:t>
            </a:r>
            <a:r>
              <a:rPr lang="en-US" b="0" i="0" dirty="0">
                <a:solidFill>
                  <a:srgbClr val="767676"/>
                </a:solidFill>
                <a:effectLst/>
                <a:latin typeface="-apple-system"/>
                <a:hlinkClick r:id="rId5"/>
              </a:rPr>
              <a:t>Markus </a:t>
            </a:r>
            <a:r>
              <a:rPr lang="en-US" b="0" i="0" dirty="0" err="1">
                <a:solidFill>
                  <a:srgbClr val="767676"/>
                </a:solidFill>
                <a:effectLst/>
                <a:latin typeface="-apple-system"/>
                <a:hlinkClick r:id="rId5"/>
              </a:rPr>
              <a:t>Spiske</a:t>
            </a:r>
            <a:r>
              <a:rPr lang="en-US" b="0" i="0" dirty="0">
                <a:solidFill>
                  <a:srgbClr val="111111"/>
                </a:solidFill>
                <a:effectLst/>
                <a:latin typeface="-apple-system"/>
              </a:rPr>
              <a:t> on </a:t>
            </a:r>
            <a:r>
              <a:rPr lang="en-US" b="0" i="0" dirty="0" err="1">
                <a:solidFill>
                  <a:srgbClr val="767676"/>
                </a:solidFill>
                <a:effectLst/>
                <a:latin typeface="-apple-system"/>
                <a:hlinkClick r:id="rId6"/>
              </a:rPr>
              <a:t>Unsplash</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11</a:t>
            </a:fld>
            <a:endParaRPr lang="en-US" dirty="0"/>
          </a:p>
        </p:txBody>
      </p:sp>
    </p:spTree>
    <p:extLst>
      <p:ext uri="{BB962C8B-B14F-4D97-AF65-F5344CB8AC3E}">
        <p14:creationId xmlns:p14="http://schemas.microsoft.com/office/powerpoint/2010/main" val="2623836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Most devices have speakers already built in, but if not, you will need to select an external speaker, headset, or earbuds. </a:t>
            </a:r>
          </a:p>
          <a:p>
            <a:pPr marL="0" indent="0">
              <a:buNone/>
            </a:pPr>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a:p>
            <a:endParaRPr lang="en-US" dirty="0"/>
          </a:p>
          <a:p>
            <a:r>
              <a:rPr lang="en-US" b="0" i="0" dirty="0">
                <a:solidFill>
                  <a:srgbClr val="111111"/>
                </a:solidFill>
                <a:effectLst/>
                <a:latin typeface="-apple-system"/>
              </a:rPr>
              <a:t>Photo by </a:t>
            </a:r>
            <a:r>
              <a:rPr lang="en-US" b="0" i="0" dirty="0">
                <a:solidFill>
                  <a:srgbClr val="111111"/>
                </a:solidFill>
                <a:effectLst/>
                <a:latin typeface="-apple-system"/>
                <a:hlinkClick r:id="rId3"/>
              </a:rPr>
              <a:t>Firmbee.com</a:t>
            </a:r>
            <a:r>
              <a:rPr lang="en-US" b="0" i="0" dirty="0">
                <a:solidFill>
                  <a:srgbClr val="111111"/>
                </a:solidFill>
                <a:effectLst/>
                <a:latin typeface="-apple-system"/>
              </a:rPr>
              <a:t> on </a:t>
            </a:r>
            <a:r>
              <a:rPr lang="en-US" b="0" i="0" dirty="0" err="1">
                <a:solidFill>
                  <a:srgbClr val="767676"/>
                </a:solidFill>
                <a:effectLst/>
                <a:latin typeface="-apple-system"/>
                <a:hlinkClick r:id="rId4"/>
              </a:rPr>
              <a:t>Unsplash</a:t>
            </a:r>
            <a:endParaRPr lang="en-US" b="0" i="0" dirty="0">
              <a:solidFill>
                <a:srgbClr val="767676"/>
              </a:solidFill>
              <a:effectLst/>
              <a:latin typeface="-apple-system"/>
            </a:endParaRPr>
          </a:p>
          <a:p>
            <a:r>
              <a:rPr lang="en-US" b="0" i="0" dirty="0">
                <a:solidFill>
                  <a:srgbClr val="111111"/>
                </a:solidFill>
                <a:effectLst/>
                <a:latin typeface="-apple-system"/>
              </a:rPr>
              <a:t>Photo by </a:t>
            </a:r>
            <a:r>
              <a:rPr lang="en-US" b="0" i="0" dirty="0">
                <a:solidFill>
                  <a:srgbClr val="767676"/>
                </a:solidFill>
                <a:effectLst/>
                <a:latin typeface="-apple-system"/>
                <a:hlinkClick r:id="rId5"/>
              </a:rPr>
              <a:t>Markus </a:t>
            </a:r>
            <a:r>
              <a:rPr lang="en-US" b="0" i="0" dirty="0" err="1">
                <a:solidFill>
                  <a:srgbClr val="767676"/>
                </a:solidFill>
                <a:effectLst/>
                <a:latin typeface="-apple-system"/>
                <a:hlinkClick r:id="rId5"/>
              </a:rPr>
              <a:t>Spiske</a:t>
            </a:r>
            <a:r>
              <a:rPr lang="en-US" b="0" i="0" dirty="0">
                <a:solidFill>
                  <a:srgbClr val="111111"/>
                </a:solidFill>
                <a:effectLst/>
                <a:latin typeface="-apple-system"/>
              </a:rPr>
              <a:t> on </a:t>
            </a:r>
            <a:r>
              <a:rPr lang="en-US" b="0" i="0" dirty="0" err="1">
                <a:solidFill>
                  <a:srgbClr val="767676"/>
                </a:solidFill>
                <a:effectLst/>
                <a:latin typeface="-apple-system"/>
                <a:hlinkClick r:id="rId6"/>
              </a:rPr>
              <a:t>Unsplash</a:t>
            </a:r>
            <a:endParaRPr lang="en-US" b="0" i="0" dirty="0">
              <a:solidFill>
                <a:srgbClr val="767676"/>
              </a:solidFill>
              <a:effectLst/>
              <a:latin typeface="-apple-system"/>
            </a:endParaRPr>
          </a:p>
          <a:p>
            <a:r>
              <a:rPr lang="en-US" b="0" i="0" dirty="0">
                <a:solidFill>
                  <a:srgbClr val="191B26"/>
                </a:solidFill>
                <a:effectLst/>
                <a:latin typeface="Open Sans" panose="020B0606030504020204" pitchFamily="34" charset="0"/>
              </a:rPr>
              <a:t>Image by </a:t>
            </a:r>
            <a:r>
              <a:rPr lang="en-US" b="0" i="0" u="sng" dirty="0" err="1">
                <a:solidFill>
                  <a:srgbClr val="191B26"/>
                </a:solidFill>
                <a:effectLst/>
                <a:latin typeface="Open Sans" panose="020B0606030504020204" pitchFamily="34" charset="0"/>
                <a:hlinkClick r:id="rId7"/>
              </a:rPr>
              <a:t>PDPics</a:t>
            </a:r>
            <a:r>
              <a:rPr lang="en-US" b="0" i="0" dirty="0">
                <a:solidFill>
                  <a:srgbClr val="191B26"/>
                </a:solidFill>
                <a:effectLst/>
                <a:latin typeface="Open Sans" panose="020B0606030504020204" pitchFamily="34" charset="0"/>
              </a:rPr>
              <a:t> from </a:t>
            </a:r>
            <a:r>
              <a:rPr lang="en-US" b="0" i="0" u="sng" dirty="0" err="1">
                <a:solidFill>
                  <a:srgbClr val="191B26"/>
                </a:solidFill>
                <a:effectLst/>
                <a:latin typeface="Open Sans" panose="020B0606030504020204" pitchFamily="34" charset="0"/>
                <a:hlinkClick r:id="rId8"/>
              </a:rPr>
              <a:t>Pixabay</a:t>
            </a:r>
            <a:endParaRPr lang="en-US" b="0" i="0" dirty="0">
              <a:solidFill>
                <a:srgbClr val="767676"/>
              </a:solidFill>
              <a:effectLst/>
              <a:latin typeface="-apple-system"/>
            </a:endParaRPr>
          </a:p>
        </p:txBody>
      </p:sp>
      <p:sp>
        <p:nvSpPr>
          <p:cNvPr id="4" name="Slide Number Placeholder 3"/>
          <p:cNvSpPr>
            <a:spLocks noGrp="1"/>
          </p:cNvSpPr>
          <p:nvPr>
            <p:ph type="sldNum" sz="quarter" idx="5"/>
          </p:nvPr>
        </p:nvSpPr>
        <p:spPr/>
        <p:txBody>
          <a:bodyPr/>
          <a:lstStyle/>
          <a:p>
            <a:fld id="{2ABE4174-4810-B64F-BC74-9939E9C39BD9}" type="slidenum">
              <a:rPr lang="en-US" smtClean="0"/>
              <a:t>12</a:t>
            </a:fld>
            <a:endParaRPr lang="en-US" dirty="0"/>
          </a:p>
        </p:txBody>
      </p:sp>
    </p:spTree>
    <p:extLst>
      <p:ext uri="{BB962C8B-B14F-4D97-AF65-F5344CB8AC3E}">
        <p14:creationId xmlns:p14="http://schemas.microsoft.com/office/powerpoint/2010/main" val="295314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sz="1200" dirty="0"/>
              <a:t>Again, most devices and computers come with a web camera already built in, but if not, a web camera can be easily installed to most devices.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a:p>
            <a:endParaRPr lang="en-US" dirty="0"/>
          </a:p>
          <a:p>
            <a:r>
              <a:rPr lang="en-US" b="0" i="0" dirty="0">
                <a:solidFill>
                  <a:srgbClr val="111111"/>
                </a:solidFill>
                <a:effectLst/>
                <a:latin typeface="-apple-system"/>
              </a:rPr>
              <a:t>Photo by </a:t>
            </a:r>
            <a:r>
              <a:rPr lang="en-US" b="0" i="0" dirty="0">
                <a:solidFill>
                  <a:srgbClr val="111111"/>
                </a:solidFill>
                <a:effectLst/>
                <a:latin typeface="-apple-system"/>
                <a:hlinkClick r:id="rId3"/>
              </a:rPr>
              <a:t>Firmbee.com</a:t>
            </a:r>
            <a:r>
              <a:rPr lang="en-US" b="0" i="0" dirty="0">
                <a:solidFill>
                  <a:srgbClr val="111111"/>
                </a:solidFill>
                <a:effectLst/>
                <a:latin typeface="-apple-system"/>
              </a:rPr>
              <a:t> on </a:t>
            </a:r>
            <a:r>
              <a:rPr lang="en-US" b="0" i="0" dirty="0" err="1">
                <a:solidFill>
                  <a:srgbClr val="767676"/>
                </a:solidFill>
                <a:effectLst/>
                <a:latin typeface="-apple-system"/>
                <a:hlinkClick r:id="rId4"/>
              </a:rPr>
              <a:t>Unsplash</a:t>
            </a:r>
            <a:endParaRPr lang="en-US" b="0" i="0" dirty="0">
              <a:solidFill>
                <a:srgbClr val="767676"/>
              </a:solidFill>
              <a:effectLst/>
              <a:latin typeface="-apple-system"/>
            </a:endParaRPr>
          </a:p>
          <a:p>
            <a:r>
              <a:rPr lang="en-US" b="0" i="0" dirty="0">
                <a:solidFill>
                  <a:srgbClr val="111111"/>
                </a:solidFill>
                <a:effectLst/>
                <a:latin typeface="-apple-system"/>
              </a:rPr>
              <a:t>Photo by </a:t>
            </a:r>
            <a:r>
              <a:rPr lang="en-US" b="0" i="0" dirty="0">
                <a:solidFill>
                  <a:srgbClr val="767676"/>
                </a:solidFill>
                <a:effectLst/>
                <a:latin typeface="-apple-system"/>
                <a:hlinkClick r:id="rId5"/>
              </a:rPr>
              <a:t>Markus </a:t>
            </a:r>
            <a:r>
              <a:rPr lang="en-US" b="0" i="0" dirty="0" err="1">
                <a:solidFill>
                  <a:srgbClr val="767676"/>
                </a:solidFill>
                <a:effectLst/>
                <a:latin typeface="-apple-system"/>
                <a:hlinkClick r:id="rId5"/>
              </a:rPr>
              <a:t>Spiske</a:t>
            </a:r>
            <a:r>
              <a:rPr lang="en-US" b="0" i="0" dirty="0">
                <a:solidFill>
                  <a:srgbClr val="111111"/>
                </a:solidFill>
                <a:effectLst/>
                <a:latin typeface="-apple-system"/>
              </a:rPr>
              <a:t> on </a:t>
            </a:r>
            <a:r>
              <a:rPr lang="en-US" b="0" i="0" dirty="0" err="1">
                <a:solidFill>
                  <a:srgbClr val="767676"/>
                </a:solidFill>
                <a:effectLst/>
                <a:latin typeface="-apple-system"/>
                <a:hlinkClick r:id="rId6"/>
              </a:rPr>
              <a:t>Unsplash</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13</a:t>
            </a:fld>
            <a:endParaRPr lang="en-US" dirty="0"/>
          </a:p>
        </p:txBody>
      </p:sp>
    </p:spTree>
    <p:extLst>
      <p:ext uri="{BB962C8B-B14F-4D97-AF65-F5344CB8AC3E}">
        <p14:creationId xmlns:p14="http://schemas.microsoft.com/office/powerpoint/2010/main" val="266526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sz="1200" dirty="0"/>
              <a:t>Lastly, your device must be connected to the internet.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a:p>
            <a:endParaRPr lang="en-US" dirty="0"/>
          </a:p>
          <a:p>
            <a:r>
              <a:rPr lang="en-US" b="0" i="0" dirty="0">
                <a:solidFill>
                  <a:srgbClr val="111111"/>
                </a:solidFill>
                <a:effectLst/>
                <a:latin typeface="-apple-system"/>
              </a:rPr>
              <a:t>Photo by </a:t>
            </a:r>
            <a:r>
              <a:rPr lang="en-US" b="0" i="0" dirty="0">
                <a:solidFill>
                  <a:srgbClr val="111111"/>
                </a:solidFill>
                <a:effectLst/>
                <a:latin typeface="-apple-system"/>
                <a:hlinkClick r:id="rId3"/>
              </a:rPr>
              <a:t>Firmbee.com</a:t>
            </a:r>
            <a:r>
              <a:rPr lang="en-US" b="0" i="0" dirty="0">
                <a:solidFill>
                  <a:srgbClr val="111111"/>
                </a:solidFill>
                <a:effectLst/>
                <a:latin typeface="-apple-system"/>
              </a:rPr>
              <a:t> on </a:t>
            </a:r>
            <a:r>
              <a:rPr lang="en-US" b="0" i="0" dirty="0" err="1">
                <a:solidFill>
                  <a:srgbClr val="767676"/>
                </a:solidFill>
                <a:effectLst/>
                <a:latin typeface="-apple-system"/>
                <a:hlinkClick r:id="rId4"/>
              </a:rPr>
              <a:t>Unsplash</a:t>
            </a:r>
            <a:endParaRPr lang="en-US" b="0" i="0" dirty="0">
              <a:solidFill>
                <a:srgbClr val="767676"/>
              </a:solidFill>
              <a:effectLst/>
              <a:latin typeface="-apple-system"/>
            </a:endParaRPr>
          </a:p>
          <a:p>
            <a:r>
              <a:rPr lang="en-US" b="0" i="0" dirty="0">
                <a:solidFill>
                  <a:srgbClr val="111111"/>
                </a:solidFill>
                <a:effectLst/>
                <a:latin typeface="-apple-system"/>
              </a:rPr>
              <a:t>Photo by </a:t>
            </a:r>
            <a:r>
              <a:rPr lang="en-US" b="0" i="0" dirty="0">
                <a:solidFill>
                  <a:srgbClr val="767676"/>
                </a:solidFill>
                <a:effectLst/>
                <a:latin typeface="-apple-system"/>
                <a:hlinkClick r:id="rId5"/>
              </a:rPr>
              <a:t>Markus </a:t>
            </a:r>
            <a:r>
              <a:rPr lang="en-US" b="0" i="0" dirty="0" err="1">
                <a:solidFill>
                  <a:srgbClr val="767676"/>
                </a:solidFill>
                <a:effectLst/>
                <a:latin typeface="-apple-system"/>
                <a:hlinkClick r:id="rId5"/>
              </a:rPr>
              <a:t>Spiske</a:t>
            </a:r>
            <a:r>
              <a:rPr lang="en-US" b="0" i="0" dirty="0">
                <a:solidFill>
                  <a:srgbClr val="111111"/>
                </a:solidFill>
                <a:effectLst/>
                <a:latin typeface="-apple-system"/>
              </a:rPr>
              <a:t> on </a:t>
            </a:r>
            <a:r>
              <a:rPr lang="en-US" b="0" i="0" dirty="0" err="1">
                <a:solidFill>
                  <a:srgbClr val="767676"/>
                </a:solidFill>
                <a:effectLst/>
                <a:latin typeface="-apple-system"/>
                <a:hlinkClick r:id="rId6"/>
              </a:rPr>
              <a:t>Unsplash</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14</a:t>
            </a:fld>
            <a:endParaRPr lang="en-US" dirty="0"/>
          </a:p>
        </p:txBody>
      </p:sp>
    </p:spTree>
    <p:extLst>
      <p:ext uri="{BB962C8B-B14F-4D97-AF65-F5344CB8AC3E}">
        <p14:creationId xmlns:p14="http://schemas.microsoft.com/office/powerpoint/2010/main" val="2844192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Each header and point will fade in with a click. </a:t>
            </a:r>
          </a:p>
          <a:p>
            <a:pPr marL="0" indent="0">
              <a:buNone/>
            </a:pPr>
            <a:r>
              <a:rPr lang="en-US" sz="1200" dirty="0"/>
              <a:t>-Today we are focusing on how to join a meeting. There is additional programming on how to host a meeting. However, for just a moment, let’s look at the key differences between joining a meeting and hosting a meeting. </a:t>
            </a:r>
          </a:p>
          <a:p>
            <a:pPr marL="0" indent="0">
              <a:buNone/>
            </a:pPr>
            <a:r>
              <a:rPr lang="en-US" sz="1200" dirty="0"/>
              <a:t>- As a participant who is joining a scheduled meeting, you are not required to have a Zoom account. The host of the meeting will email, text, or send a calendar invite to give you the link required to join the meeting. You may also see a link on printed materials. Your invitation to join the meeting will also include a Meeting ID and Passcode for that specific meeting. As a participant, you will only have access to the program features that the host has given you permission to use. </a:t>
            </a:r>
          </a:p>
          <a:p>
            <a:pPr marL="0" indent="0">
              <a:buNone/>
            </a:pPr>
            <a:r>
              <a:rPr lang="en-US" sz="1200" dirty="0"/>
              <a:t> - As a host you must have a Zoom account (free or subscription with a fee). A host will have the capabilities to set up the Zoom meeting, create the Meeting ID, Passcode, establish any features used for the meeting, and invite the participants. The host has the capability to control everything in the meeting. </a:t>
            </a:r>
          </a:p>
          <a:p>
            <a:r>
              <a:rPr lang="en-US" sz="1200" b="1" dirty="0">
                <a:latin typeface="Calibri" panose="020F0502020204030204" pitchFamily="34" charset="0"/>
              </a:rPr>
              <a:t>Materials</a:t>
            </a:r>
            <a:r>
              <a:rPr lang="en-US" sz="1200" dirty="0">
                <a:latin typeface="Calibri" panose="020F0502020204030204" pitchFamily="34" charset="0"/>
              </a:rPr>
              <a:t>: None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r>
              <a:rPr lang="en-US" sz="1200" b="1" dirty="0">
                <a:latin typeface="Calibri" panose="020F0502020204030204" pitchFamily="34" charset="0"/>
              </a:rPr>
              <a:t>Time</a:t>
            </a:r>
            <a:r>
              <a:rPr lang="en-US" sz="1200" dirty="0">
                <a:latin typeface="Calibri" panose="020F0502020204030204" pitchFamily="34" charset="0"/>
              </a:rPr>
              <a:t>:  5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15</a:t>
            </a:fld>
            <a:endParaRPr lang="en-US" dirty="0"/>
          </a:p>
        </p:txBody>
      </p:sp>
    </p:spTree>
    <p:extLst>
      <p:ext uri="{BB962C8B-B14F-4D97-AF65-F5344CB8AC3E}">
        <p14:creationId xmlns:p14="http://schemas.microsoft.com/office/powerpoint/2010/main" val="25461439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Introduce the next section: How to join a meeting.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sz="1200" dirty="0">
              <a:latin typeface="Calibri" panose="020F0502020204030204" pitchFamily="34" charset="0"/>
            </a:endParaRPr>
          </a:p>
          <a:p>
            <a:r>
              <a:rPr lang="en-US" b="0" i="0" dirty="0">
                <a:solidFill>
                  <a:srgbClr val="191B26"/>
                </a:solidFill>
                <a:effectLst/>
                <a:latin typeface="Open Sans" panose="020B0606030504020204" pitchFamily="34" charset="0"/>
              </a:rPr>
              <a:t>Image by </a:t>
            </a:r>
            <a:r>
              <a:rPr lang="en-US" b="0" i="0" u="sng" dirty="0" err="1">
                <a:solidFill>
                  <a:srgbClr val="191B26"/>
                </a:solidFill>
                <a:effectLst/>
                <a:latin typeface="Open Sans" panose="020B0606030504020204" pitchFamily="34" charset="0"/>
                <a:hlinkClick r:id="rId3"/>
              </a:rPr>
              <a:t>Alexandra_Koch</a:t>
            </a:r>
            <a:r>
              <a:rPr lang="en-US" b="0" i="0" dirty="0">
                <a:solidFill>
                  <a:srgbClr val="191B26"/>
                </a:solidFill>
                <a:effectLst/>
                <a:latin typeface="Open Sans" panose="020B0606030504020204" pitchFamily="34" charset="0"/>
              </a:rPr>
              <a:t> from </a:t>
            </a:r>
            <a:r>
              <a:rPr lang="en-US" b="0" i="0" u="sng" dirty="0" err="1">
                <a:solidFill>
                  <a:srgbClr val="191B26"/>
                </a:solidFill>
                <a:effectLst/>
                <a:latin typeface="Open Sans" panose="020B0606030504020204" pitchFamily="34" charset="0"/>
                <a:hlinkClick r:id="rId4"/>
              </a:rPr>
              <a:t>Pixabay</a:t>
            </a:r>
            <a:endParaRPr lang="en-US" sz="1200" dirty="0">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16</a:t>
            </a:fld>
            <a:endParaRPr lang="en-US" dirty="0"/>
          </a:p>
        </p:txBody>
      </p:sp>
    </p:spTree>
    <p:extLst>
      <p:ext uri="{BB962C8B-B14F-4D97-AF65-F5344CB8AC3E}">
        <p14:creationId xmlns:p14="http://schemas.microsoft.com/office/powerpoint/2010/main" val="842666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b="0" dirty="0"/>
              <a:t>Explain to the participants that you will first demonstrate how to perform the task as they observe, and later you will provide time for them to perform the task. </a:t>
            </a:r>
          </a:p>
          <a:p>
            <a:endParaRPr lang="en-US" sz="1200" dirty="0">
              <a:latin typeface="Calibri" panose="020F0502020204030204" pitchFamily="34" charset="0"/>
              <a:ea typeface="Calibri" panose="020F0502020204030204" pitchFamily="34" charset="0"/>
            </a:endParaRPr>
          </a:p>
          <a:p>
            <a:pPr marL="0" indent="0">
              <a:buNone/>
            </a:pPr>
            <a:r>
              <a:rPr lang="en-US" sz="1200" dirty="0"/>
              <a:t>To join an online Zoom meeting there are three things that are needed: </a:t>
            </a:r>
          </a:p>
          <a:p>
            <a:pPr marL="228600" indent="-228600">
              <a:buAutoNum type="arabicPeriod"/>
            </a:pPr>
            <a:r>
              <a:rPr lang="en-US" sz="1200" dirty="0"/>
              <a:t>Meeting ID – This is typically a 9 to11 digit number assigned to a specific meeting scheduled by the host. </a:t>
            </a:r>
          </a:p>
          <a:p>
            <a:pPr marL="228600" indent="-228600">
              <a:buAutoNum type="arabicPeriod"/>
            </a:pPr>
            <a:r>
              <a:rPr lang="en-US" sz="1200" dirty="0"/>
              <a:t>Passcode – The passcode is a 1 to16 digit numeric code or a word/phrase that the host has created</a:t>
            </a:r>
          </a:p>
          <a:p>
            <a:pPr marL="228600" indent="-228600">
              <a:buAutoNum type="arabicPeriod"/>
            </a:pPr>
            <a:r>
              <a:rPr lang="en-US" sz="1200" dirty="0"/>
              <a:t>A URL “Join Zoom Meeting” link</a:t>
            </a:r>
          </a:p>
          <a:p>
            <a:pPr marL="0" indent="0">
              <a:buNone/>
            </a:pPr>
            <a:endParaRPr lang="en-US" sz="1200" dirty="0"/>
          </a:p>
          <a:p>
            <a:pPr marL="0" indent="0">
              <a:buNone/>
            </a:pPr>
            <a:r>
              <a:rPr lang="en-US" sz="1200" dirty="0"/>
              <a:t>You also have the option to participate in Zoom meeting by calling in. Again, you will need a Meeting ID and passcode in addition to the Teleconferencing phone number.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17</a:t>
            </a:fld>
            <a:endParaRPr lang="en-US" dirty="0"/>
          </a:p>
        </p:txBody>
      </p:sp>
    </p:spTree>
    <p:extLst>
      <p:ext uri="{BB962C8B-B14F-4D97-AF65-F5344CB8AC3E}">
        <p14:creationId xmlns:p14="http://schemas.microsoft.com/office/powerpoint/2010/main" val="3034713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(Blue arrows will teeter on key areas to highlight each point.)</a:t>
            </a:r>
          </a:p>
          <a:p>
            <a:endParaRPr lang="en-US" sz="1200" dirty="0">
              <a:latin typeface="Calibri" panose="020F0502020204030204" pitchFamily="34" charset="0"/>
              <a:ea typeface="Calibri" panose="020F0502020204030204" pitchFamily="34" charset="0"/>
            </a:endParaRPr>
          </a:p>
          <a:p>
            <a:pPr marL="0" indent="0">
              <a:buNone/>
            </a:pPr>
            <a:r>
              <a:rPr lang="en-US" sz="1200" dirty="0"/>
              <a:t>There are three ways to join a Zoom meeting without having an account. You will use the Zoom invitation you were provided by the host. The first option, open your web browser, go to the webpage at join.zoom.us. There you will be asked to enter the Meeting ID. Once entered, click on join.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2993DF-61BC-45A7-A2F6-695852601A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9440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(Blue arrows will teeter on each click to highlight each point.)</a:t>
            </a:r>
          </a:p>
          <a:p>
            <a:endParaRPr lang="en-US" sz="1200" dirty="0">
              <a:latin typeface="Calibri" panose="020F0502020204030204" pitchFamily="34" charset="0"/>
              <a:ea typeface="Calibri" panose="020F0502020204030204" pitchFamily="34" charset="0"/>
            </a:endParaRPr>
          </a:p>
          <a:p>
            <a:pPr marL="0" indent="0">
              <a:buNone/>
            </a:pPr>
            <a:r>
              <a:rPr lang="en-US" sz="1200" dirty="0"/>
              <a:t>Option two is to open your web browser and enter zoom.us. This will take you to Zoom’s home page. Click on “Join” in the upper right corner. You will be prompted to enter the Meeting ID provided by the host, and then click on “Join”.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2993DF-61BC-45A7-A2F6-695852601A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041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The presenters of this session are asked to share this acknowledgment of the support provided by </a:t>
            </a:r>
            <a:r>
              <a:rPr lang="en-US" sz="1200" dirty="0"/>
              <a:t>the National Institute of Food and Agriculture, U.S. Department of Agriculture</a:t>
            </a:r>
            <a:endParaRPr lang="en-US" sz="1200" dirty="0">
              <a:latin typeface="Calibri" panose="020F0502020204030204" pitchFamily="34" charset="0"/>
              <a:ea typeface="Calibri" panose="020F0502020204030204" pitchFamily="34" charset="0"/>
            </a:endParaRP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BE4174-4810-B64F-BC74-9939E9C39B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4218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(Word bubble will appear. Red circle will highlight text.)</a:t>
            </a:r>
          </a:p>
          <a:p>
            <a:endParaRPr lang="en-US" sz="1200" dirty="0">
              <a:latin typeface="Calibri" panose="020F0502020204030204" pitchFamily="34" charset="0"/>
              <a:ea typeface="Calibri" panose="020F0502020204030204" pitchFamily="34" charset="0"/>
            </a:endParaRPr>
          </a:p>
          <a:p>
            <a:pPr marL="0" indent="0">
              <a:buNone/>
            </a:pPr>
            <a:r>
              <a:rPr lang="en-US" sz="1200" dirty="0"/>
              <a:t>The third option to join a Zoom meeting is by clicking on the URL provided by the host. If clicking on the link doesn’t work, copy and paste the URL into the address bar of the browser and press the enter button on your keyboard.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20</a:t>
            </a:fld>
            <a:endParaRPr lang="en-US" dirty="0"/>
          </a:p>
        </p:txBody>
      </p:sp>
    </p:spTree>
    <p:extLst>
      <p:ext uri="{BB962C8B-B14F-4D97-AF65-F5344CB8AC3E}">
        <p14:creationId xmlns:p14="http://schemas.microsoft.com/office/powerpoint/2010/main" val="2880761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(Launch Meeting button will grow to highlight.)</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If this is the first time attending a Zoom meeting, the computer will automatically install Zoom Client. Click on “Launch Meeting” to continue.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21</a:t>
            </a:fld>
            <a:endParaRPr lang="en-US" dirty="0"/>
          </a:p>
        </p:txBody>
      </p:sp>
    </p:spTree>
    <p:extLst>
      <p:ext uri="{BB962C8B-B14F-4D97-AF65-F5344CB8AC3E}">
        <p14:creationId xmlns:p14="http://schemas.microsoft.com/office/powerpoint/2010/main" val="19836508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(Blue arrow will teeter with click to highlight point.)</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For first time users, a second window will pop up and you will need to click on “Join” to complete the instillation of Zoom Client.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22</a:t>
            </a:fld>
            <a:endParaRPr lang="en-US" dirty="0"/>
          </a:p>
        </p:txBody>
      </p:sp>
    </p:spTree>
    <p:extLst>
      <p:ext uri="{BB962C8B-B14F-4D97-AF65-F5344CB8AC3E}">
        <p14:creationId xmlns:p14="http://schemas.microsoft.com/office/powerpoint/2010/main" val="13983613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(Blue arrow will teeter with click to highlight point.)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pPr marL="0" indent="0">
              <a:buNone/>
            </a:pPr>
            <a:r>
              <a:rPr lang="en-US" sz="1200" dirty="0"/>
              <a:t>A dialog box will appear asking if you want to “Open Zoom Meetings?” Click on “Open Zoom Meetings” if you are on a PC (“Open zoom.us” on a Mac) to proceed.</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23</a:t>
            </a:fld>
            <a:endParaRPr lang="en-US" dirty="0"/>
          </a:p>
        </p:txBody>
      </p:sp>
    </p:spTree>
    <p:extLst>
      <p:ext uri="{BB962C8B-B14F-4D97-AF65-F5344CB8AC3E}">
        <p14:creationId xmlns:p14="http://schemas.microsoft.com/office/powerpoint/2010/main" val="6036270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 will appear on click)</a:t>
            </a:r>
          </a:p>
          <a:p>
            <a:endParaRPr lang="en-US" sz="1200" dirty="0">
              <a:latin typeface="Calibri" panose="020F0502020204030204" pitchFamily="34" charset="0"/>
              <a:ea typeface="Calibri" panose="020F0502020204030204" pitchFamily="34" charset="0"/>
            </a:endParaRPr>
          </a:p>
          <a:p>
            <a:r>
              <a:rPr lang="en-US" sz="1200" b="0" i="0" kern="1200" dirty="0">
                <a:solidFill>
                  <a:schemeClr val="tx1"/>
                </a:solidFill>
                <a:effectLst/>
                <a:latin typeface="+mn-lt"/>
                <a:ea typeface="+mn-ea"/>
                <a:cs typeface="+mn-cs"/>
              </a:rPr>
              <a:t>After clicking on “Opening Zoom Meetings”, you will be asked if you would like to enter your name. What you type here will be viewed by the host of the meeting, as well as all the participants. First and Last name is appropriate. You may also wish to add the name of your organization after your name.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There is the option to checkmark “Remember my name for future meetings.” This will allow you to skip this step in the future. </a:t>
            </a:r>
          </a:p>
          <a:p>
            <a:endParaRPr lang="en-US" sz="1200" b="0" i="0" kern="1200" dirty="0">
              <a:solidFill>
                <a:schemeClr val="tx1"/>
              </a:solidFill>
              <a:effectLst/>
              <a:latin typeface="+mn-lt"/>
              <a:ea typeface="+mn-ea"/>
              <a:cs typeface="+mn-cs"/>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10"/>
          </p:nvPr>
        </p:nvSpPr>
        <p:spPr/>
        <p:txBody>
          <a:bodyPr/>
          <a:lstStyle/>
          <a:p>
            <a:fld id="{632993DF-61BC-45A7-A2F6-695852601AE0}" type="slidenum">
              <a:rPr lang="en-US" smtClean="0"/>
              <a:t>24</a:t>
            </a:fld>
            <a:endParaRPr lang="en-US"/>
          </a:p>
        </p:txBody>
      </p:sp>
    </p:spTree>
    <p:extLst>
      <p:ext uri="{BB962C8B-B14F-4D97-AF65-F5344CB8AC3E}">
        <p14:creationId xmlns:p14="http://schemas.microsoft.com/office/powerpoint/2010/main" val="7273334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circles will appear on click. Blue arrow will teeter with click to highlight point.) </a:t>
            </a:r>
          </a:p>
          <a:p>
            <a:endParaRPr lang="en-US" sz="1200" dirty="0">
              <a:latin typeface="Calibri" panose="020F0502020204030204" pitchFamily="34" charset="0"/>
              <a:ea typeface="Calibri" panose="020F0502020204030204" pitchFamily="34" charset="0"/>
            </a:endParaRPr>
          </a:p>
          <a:p>
            <a:r>
              <a:rPr lang="en-US" sz="1200" b="0" i="0" kern="1200" dirty="0">
                <a:solidFill>
                  <a:schemeClr val="tx1"/>
                </a:solidFill>
                <a:effectLst/>
                <a:latin typeface="+mn-lt"/>
                <a:ea typeface="+mn-ea"/>
                <a:cs typeface="+mn-cs"/>
              </a:rPr>
              <a:t>Enter the “Meeting Passcode” found in your Zoom meeting invitation. Once entered, click on “Join Meeting”.</a:t>
            </a:r>
            <a:endParaRPr lang="en-US" dirty="0"/>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25</a:t>
            </a:fld>
            <a:endParaRPr lang="en-US" dirty="0"/>
          </a:p>
        </p:txBody>
      </p:sp>
    </p:spTree>
    <p:extLst>
      <p:ext uri="{BB962C8B-B14F-4D97-AF65-F5344CB8AC3E}">
        <p14:creationId xmlns:p14="http://schemas.microsoft.com/office/powerpoint/2010/main" val="20938176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(Blue arrow will teeter with click to highlight point.)</a:t>
            </a:r>
          </a:p>
          <a:p>
            <a:endParaRPr lang="en-US" sz="1200" dirty="0">
              <a:latin typeface="Calibri" panose="020F0502020204030204" pitchFamily="34" charset="0"/>
              <a:ea typeface="Calibri" panose="020F0502020204030204" pitchFamily="34" charset="0"/>
            </a:endParaRPr>
          </a:p>
          <a:p>
            <a:pPr marL="0" indent="0">
              <a:buNone/>
            </a:pPr>
            <a:r>
              <a:rPr lang="en-US" sz="1200" dirty="0"/>
              <a:t>Your Video Preview will appear next. This is where you can adjust your camera angle for others to see you best. This participant is in a shadow. It would be better for them to close the blinds behind them or move the camera and adjust the lighting. </a:t>
            </a:r>
          </a:p>
          <a:p>
            <a:pPr marL="0" indent="0">
              <a:buNone/>
            </a:pPr>
            <a:r>
              <a:rPr lang="en-US" sz="1200" dirty="0"/>
              <a:t>Next click on “Join”.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26</a:t>
            </a:fld>
            <a:endParaRPr lang="en-US" dirty="0"/>
          </a:p>
        </p:txBody>
      </p:sp>
    </p:spTree>
    <p:extLst>
      <p:ext uri="{BB962C8B-B14F-4D97-AF65-F5344CB8AC3E}">
        <p14:creationId xmlns:p14="http://schemas.microsoft.com/office/powerpoint/2010/main" val="12096079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(Blue arrow will teeter with click to highlight point.)</a:t>
            </a:r>
          </a:p>
          <a:p>
            <a:endParaRPr lang="en-US" sz="1200" dirty="0">
              <a:latin typeface="Calibri" panose="020F0502020204030204" pitchFamily="34" charset="0"/>
              <a:ea typeface="Calibri" panose="020F0502020204030204" pitchFamily="34" charset="0"/>
            </a:endParaRPr>
          </a:p>
          <a:p>
            <a:pPr marL="0" indent="0">
              <a:buNone/>
            </a:pPr>
            <a:r>
              <a:rPr lang="en-US" sz="1200" dirty="0"/>
              <a:t>The final step before joining a room is to test the computer or mobile device speaker and microphone capabilities, by clicking on “Test Speakers and Microphone.” This will prompt a step-by-step process to test these.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27</a:t>
            </a:fld>
            <a:endParaRPr lang="en-US" dirty="0"/>
          </a:p>
        </p:txBody>
      </p:sp>
    </p:spTree>
    <p:extLst>
      <p:ext uri="{BB962C8B-B14F-4D97-AF65-F5344CB8AC3E}">
        <p14:creationId xmlns:p14="http://schemas.microsoft.com/office/powerpoint/2010/main" val="30244862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sz="1200" dirty="0"/>
              <a:t>Zoom will play a ringtone. If you hear it, click on “Yes”, if you don’t hear it, troubleshoot to see if the volume is too low, the correct speakers are selected, etc. until you can hear the ringtone. </a:t>
            </a:r>
          </a:p>
          <a:p>
            <a:pPr marL="0" indent="0">
              <a:buNone/>
            </a:pPr>
            <a:endParaRPr lang="en-US" sz="1200" dirty="0"/>
          </a:p>
          <a:p>
            <a:pPr marL="0" indent="0">
              <a:buNone/>
            </a:pPr>
            <a:r>
              <a:rPr lang="en-US" sz="1200" dirty="0"/>
              <a:t>Next test the microphone. Simply speak out loud when prompted and Zoom will replay it to you. If you can hear your recording, then click on “Yes”, if not, again troubleshoot to see if the correct microphone is selected and that it is connected to your device. </a:t>
            </a:r>
          </a:p>
          <a:p>
            <a:pPr marL="0" indent="0">
              <a:buNone/>
            </a:pPr>
            <a:endParaRPr lang="en-US" sz="1200" dirty="0"/>
          </a:p>
          <a:p>
            <a:pPr marL="0" indent="0">
              <a:buNone/>
            </a:pPr>
            <a:r>
              <a:rPr lang="en-US" sz="1200" dirty="0"/>
              <a:t>Once all is functioning correctly, click on “Join with Computer Audio”.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28</a:t>
            </a:fld>
            <a:endParaRPr lang="en-US" dirty="0"/>
          </a:p>
        </p:txBody>
      </p:sp>
    </p:spTree>
    <p:extLst>
      <p:ext uri="{BB962C8B-B14F-4D97-AF65-F5344CB8AC3E}">
        <p14:creationId xmlns:p14="http://schemas.microsoft.com/office/powerpoint/2010/main" val="15812509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(Blue arrows will teeter with click to highlight point.)</a:t>
            </a:r>
          </a:p>
          <a:p>
            <a:r>
              <a:rPr lang="en-US" sz="1200" dirty="0"/>
              <a:t>To hear others, click “Join with Computer Audio” button. </a:t>
            </a:r>
            <a:endParaRPr lang="en-US" sz="1200" dirty="0">
              <a:latin typeface="Calibri" panose="020F0502020204030204" pitchFamily="34" charset="0"/>
              <a:ea typeface="Calibri" panose="020F0502020204030204" pitchFamily="34" charset="0"/>
            </a:endParaRPr>
          </a:p>
          <a:p>
            <a:pPr marL="0" indent="0">
              <a:buNone/>
            </a:pPr>
            <a:r>
              <a:rPr lang="en-US" sz="1200" dirty="0"/>
              <a:t>By check marking “Automatically join audio by computer when joining a meeting” this allows you to skip this step for future meetings.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29</a:t>
            </a:fld>
            <a:endParaRPr lang="en-US" dirty="0"/>
          </a:p>
        </p:txBody>
      </p:sp>
    </p:spTree>
    <p:extLst>
      <p:ext uri="{BB962C8B-B14F-4D97-AF65-F5344CB8AC3E}">
        <p14:creationId xmlns:p14="http://schemas.microsoft.com/office/powerpoint/2010/main" val="1748507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The presenters of this session are asked to share this acknowledgment of the work that went into this session.</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3</a:t>
            </a:fld>
            <a:endParaRPr lang="en-US" dirty="0"/>
          </a:p>
        </p:txBody>
      </p:sp>
    </p:spTree>
    <p:extLst>
      <p:ext uri="{BB962C8B-B14F-4D97-AF65-F5344CB8AC3E}">
        <p14:creationId xmlns:p14="http://schemas.microsoft.com/office/powerpoint/2010/main" val="11802612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sz="1200" dirty="0"/>
              <a:t>You have successfully joined a meeting. </a:t>
            </a:r>
          </a:p>
          <a:p>
            <a:endParaRPr lang="en-US" sz="1200"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30</a:t>
            </a:fld>
            <a:endParaRPr lang="en-US" dirty="0"/>
          </a:p>
        </p:txBody>
      </p:sp>
    </p:spTree>
    <p:extLst>
      <p:ext uri="{BB962C8B-B14F-4D97-AF65-F5344CB8AC3E}">
        <p14:creationId xmlns:p14="http://schemas.microsoft.com/office/powerpoint/2010/main" val="40128816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circles will appear on click.)</a:t>
            </a:r>
          </a:p>
          <a:p>
            <a:endParaRPr lang="en-US" sz="1200" dirty="0">
              <a:latin typeface="Calibri" panose="020F0502020204030204" pitchFamily="34" charset="0"/>
              <a:ea typeface="Calibri" panose="020F0502020204030204" pitchFamily="34" charset="0"/>
            </a:endParaRPr>
          </a:p>
          <a:p>
            <a:pPr marL="0" indent="0">
              <a:buNone/>
            </a:pPr>
            <a:r>
              <a:rPr lang="en-US" sz="1200" dirty="0"/>
              <a:t>Participants also have the option to call in to join the Zoom meeting. A list of phone numbers by area are provided in the Zoom meeting invitation. Select the number for your location. Dial the number (charges may apply for long distance calls), when prompted, enter the Meeting ID and Passcode. You will enter the room muted. To unmute your audio when dialing in on a phone, press *6 (Star, Six) on your phone’s keypad. This will also mute you again when needed.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31</a:t>
            </a:fld>
            <a:endParaRPr lang="en-US" dirty="0"/>
          </a:p>
        </p:txBody>
      </p:sp>
    </p:spTree>
    <p:extLst>
      <p:ext uri="{BB962C8B-B14F-4D97-AF65-F5344CB8AC3E}">
        <p14:creationId xmlns:p14="http://schemas.microsoft.com/office/powerpoint/2010/main" val="1393683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  </a:t>
            </a:r>
            <a:r>
              <a:rPr lang="en-US" sz="1200" dirty="0"/>
              <a:t>Prior to class set up a Zoom meeting. Email, text, or send a calendar invitation to each participant. Minimize PowerPoint and open Zoom meeting so they can call and log 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-Ask participants to perform the task. Explain that once they have performed the task using the different methods, decide which method is easier for them and start using that method. </a:t>
            </a:r>
          </a:p>
          <a:p>
            <a:pPr marL="0" indent="0">
              <a:buNone/>
            </a:pPr>
            <a:r>
              <a:rPr lang="en-US" sz="1200" dirty="0"/>
              <a:t>-Ask participants to open the invitation and join the meeting first by phone. Once verified they have joined, they may hang up. </a:t>
            </a:r>
          </a:p>
          <a:p>
            <a:pPr marL="0" indent="0">
              <a:buNone/>
            </a:pPr>
            <a:r>
              <a:rPr lang="en-US" sz="1200" dirty="0"/>
              <a:t>-Then participants need to select one of the ways (browser/URL) demonstrated to join the Zoom meeting and test the device speaker and microphone. Encourage participants to give it a try on their own using the course information provided. Once they are in the meeting have them remain in the meeting for the next section on Navigating the meeting platform.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r>
              <a:rPr lang="en-US" sz="1200" b="1" dirty="0">
                <a:latin typeface="Calibri" panose="020F0502020204030204" pitchFamily="34" charset="0"/>
              </a:rPr>
              <a:t>Time</a:t>
            </a:r>
            <a:r>
              <a:rPr lang="en-US" sz="1200" dirty="0">
                <a:latin typeface="Calibri" panose="020F0502020204030204" pitchFamily="34" charset="0"/>
              </a:rPr>
              <a:t>:  10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32</a:t>
            </a:fld>
            <a:endParaRPr lang="en-US" dirty="0"/>
          </a:p>
        </p:txBody>
      </p:sp>
    </p:spTree>
    <p:extLst>
      <p:ext uri="{BB962C8B-B14F-4D97-AF65-F5344CB8AC3E}">
        <p14:creationId xmlns:p14="http://schemas.microsoft.com/office/powerpoint/2010/main" val="36343628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sz="1200" dirty="0"/>
              <a:t>You are now around the 45-minute mark. You can opt to have a mini stretch break if participants need it. The timer is pre-set for 10 minutes, you can adjust the time if needed.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10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33</a:t>
            </a:fld>
            <a:endParaRPr lang="en-US" dirty="0"/>
          </a:p>
        </p:txBody>
      </p:sp>
    </p:spTree>
    <p:extLst>
      <p:ext uri="{BB962C8B-B14F-4D97-AF65-F5344CB8AC3E}">
        <p14:creationId xmlns:p14="http://schemas.microsoft.com/office/powerpoint/2010/main" val="15619019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The next 11 slides highlight the buttons at the bottom of an average Zoom screen. </a:t>
            </a:r>
          </a:p>
          <a:p>
            <a:endParaRPr lang="en-US" sz="1200" dirty="0">
              <a:latin typeface="Calibri" panose="020F0502020204030204" pitchFamily="34" charset="0"/>
              <a:ea typeface="Calibri" panose="020F0502020204030204" pitchFamily="34" charset="0"/>
            </a:endParaRPr>
          </a:p>
          <a:p>
            <a:pPr marL="0" indent="0">
              <a:buNone/>
            </a:pPr>
            <a:r>
              <a:rPr lang="en-US" sz="1200" dirty="0"/>
              <a:t>Let’s look at the Zoom in-meeting participant controls found at the bottom of your screen.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34</a:t>
            </a:fld>
            <a:endParaRPr lang="en-US" dirty="0"/>
          </a:p>
        </p:txBody>
      </p:sp>
    </p:spTree>
    <p:extLst>
      <p:ext uri="{BB962C8B-B14F-4D97-AF65-F5344CB8AC3E}">
        <p14:creationId xmlns:p14="http://schemas.microsoft.com/office/powerpoint/2010/main" val="22337679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sz="1200" dirty="0"/>
              <a:t>Mute/Unmute – Click on this button to unmute (no red line) or mute (red dash through the microphone)</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35</a:t>
            </a:fld>
            <a:endParaRPr lang="en-US" dirty="0"/>
          </a:p>
        </p:txBody>
      </p:sp>
    </p:spTree>
    <p:extLst>
      <p:ext uri="{BB962C8B-B14F-4D97-AF65-F5344CB8AC3E}">
        <p14:creationId xmlns:p14="http://schemas.microsoft.com/office/powerpoint/2010/main" val="36487102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sz="1200" dirty="0"/>
              <a:t>Start Video – Click on this button to turn on your camera and share your video (no red line) or block others from seeing your video (red line through the camera).</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36</a:t>
            </a:fld>
            <a:endParaRPr lang="en-US" dirty="0"/>
          </a:p>
        </p:txBody>
      </p:sp>
    </p:spTree>
    <p:extLst>
      <p:ext uri="{BB962C8B-B14F-4D97-AF65-F5344CB8AC3E}">
        <p14:creationId xmlns:p14="http://schemas.microsoft.com/office/powerpoint/2010/main" val="33414322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sz="1200" dirty="0"/>
              <a:t>List of Participants - </a:t>
            </a:r>
            <a:r>
              <a:rPr lang="en-US" b="0" i="0" dirty="0">
                <a:solidFill>
                  <a:srgbClr val="212529"/>
                </a:solidFill>
                <a:effectLst/>
                <a:latin typeface="-apple-system"/>
              </a:rPr>
              <a:t>See who's currently in the meeting and invite others using this button. </a:t>
            </a:r>
          </a:p>
          <a:p>
            <a:pPr marL="0" indent="0">
              <a:buNone/>
            </a:pPr>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37</a:t>
            </a:fld>
            <a:endParaRPr lang="en-US" dirty="0"/>
          </a:p>
        </p:txBody>
      </p:sp>
    </p:spTree>
    <p:extLst>
      <p:ext uri="{BB962C8B-B14F-4D97-AF65-F5344CB8AC3E}">
        <p14:creationId xmlns:p14="http://schemas.microsoft.com/office/powerpoint/2010/main" val="33648946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sz="1200" dirty="0"/>
              <a:t>Chat – By clicking on this icon, you will be given access the chat window to chat with other participants and the host.</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38</a:t>
            </a:fld>
            <a:endParaRPr lang="en-US" dirty="0"/>
          </a:p>
        </p:txBody>
      </p:sp>
    </p:spTree>
    <p:extLst>
      <p:ext uri="{BB962C8B-B14F-4D97-AF65-F5344CB8AC3E}">
        <p14:creationId xmlns:p14="http://schemas.microsoft.com/office/powerpoint/2010/main" val="5491565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circles indicate where to find “Chat” and “More” and a Blue arrow will teeter with click to highlight point.)</a:t>
            </a:r>
          </a:p>
          <a:p>
            <a:pPr marL="0" indent="0">
              <a:buNone/>
            </a:pPr>
            <a:endParaRPr lang="en-US" sz="1200" dirty="0">
              <a:latin typeface="Calibri" panose="020F0502020204030204" pitchFamily="34" charset="0"/>
              <a:ea typeface="Calibri" panose="020F0502020204030204" pitchFamily="34" charset="0"/>
            </a:endParaRPr>
          </a:p>
          <a:p>
            <a:pPr marL="0" indent="0">
              <a:buNone/>
            </a:pPr>
            <a:r>
              <a:rPr lang="en-US" sz="1200" dirty="0">
                <a:latin typeface="Calibri" panose="020F0502020204030204" pitchFamily="34" charset="0"/>
                <a:ea typeface="Calibri" panose="020F0502020204030204" pitchFamily="34" charset="0"/>
              </a:rPr>
              <a:t>If you are unable to locate the chat feature at the bottom of the screen, click on “More” and select “Chat” from the menu. </a:t>
            </a:r>
          </a:p>
          <a:p>
            <a:pPr marL="0" indent="0">
              <a:buNone/>
            </a:pPr>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39</a:t>
            </a:fld>
            <a:endParaRPr lang="en-US" dirty="0"/>
          </a:p>
        </p:txBody>
      </p:sp>
    </p:spTree>
    <p:extLst>
      <p:ext uri="{BB962C8B-B14F-4D97-AF65-F5344CB8AC3E}">
        <p14:creationId xmlns:p14="http://schemas.microsoft.com/office/powerpoint/2010/main" val="3648012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Self introduction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4</a:t>
            </a:fld>
            <a:endParaRPr lang="en-US" dirty="0"/>
          </a:p>
        </p:txBody>
      </p:sp>
    </p:spTree>
    <p:extLst>
      <p:ext uri="{BB962C8B-B14F-4D97-AF65-F5344CB8AC3E}">
        <p14:creationId xmlns:p14="http://schemas.microsoft.com/office/powerpoint/2010/main" val="8450378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circles indicate where to find “To:” and Blue arrows will teeter with click to highlight names.)</a:t>
            </a:r>
          </a:p>
          <a:p>
            <a:pPr marL="0" indent="0">
              <a:buNone/>
            </a:pPr>
            <a:endParaRPr lang="en-US" sz="1200" dirty="0"/>
          </a:p>
          <a:p>
            <a:pPr marL="0" indent="0">
              <a:buNone/>
            </a:pPr>
            <a:r>
              <a:rPr lang="en-US" sz="1200" dirty="0"/>
              <a:t>When you select “Chat” your chat box will appear to the right of your screen. If this is not adequate space, it will appear in its own box. (Sometimes the chat box will be hidden behind the main screen.)</a:t>
            </a:r>
          </a:p>
          <a:p>
            <a:pPr marL="0" indent="0">
              <a:buNone/>
            </a:pPr>
            <a:r>
              <a:rPr lang="en-US" sz="1200" dirty="0"/>
              <a:t>To chat with all the participants and the host, click on the arrow beside “To:” and select “Everyone” from the dropdown menu. To select a specific person, click on the arrow beside “To:” and select the individual name from the dropdown menu.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40</a:t>
            </a:fld>
            <a:endParaRPr lang="en-US" dirty="0"/>
          </a:p>
        </p:txBody>
      </p:sp>
    </p:spTree>
    <p:extLst>
      <p:ext uri="{BB962C8B-B14F-4D97-AF65-F5344CB8AC3E}">
        <p14:creationId xmlns:p14="http://schemas.microsoft.com/office/powerpoint/2010/main" val="30009596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sz="1200" dirty="0"/>
              <a:t>Share Screen – Most of the time the ‘Share Screen” function is used primarily by the host and co-hosts of the meeting. As a participant, you are unlikely to have access to this function. Clicking on it will prompt you to have the Host/Co-Host grant you Share Screen capabilities. </a:t>
            </a:r>
          </a:p>
          <a:p>
            <a:pPr marL="0" indent="0">
              <a:buNone/>
            </a:pPr>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41</a:t>
            </a:fld>
            <a:endParaRPr lang="en-US" dirty="0"/>
          </a:p>
        </p:txBody>
      </p:sp>
    </p:spTree>
    <p:extLst>
      <p:ext uri="{BB962C8B-B14F-4D97-AF65-F5344CB8AC3E}">
        <p14:creationId xmlns:p14="http://schemas.microsoft.com/office/powerpoint/2010/main" val="21992589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sz="1200" dirty="0"/>
              <a:t>Record – Click on this button to start or stop a local recording. Participants do not have access to start a cloud recording.</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42</a:t>
            </a:fld>
            <a:endParaRPr lang="en-US" dirty="0"/>
          </a:p>
        </p:txBody>
      </p:sp>
    </p:spTree>
    <p:extLst>
      <p:ext uri="{BB962C8B-B14F-4D97-AF65-F5344CB8AC3E}">
        <p14:creationId xmlns:p14="http://schemas.microsoft.com/office/powerpoint/2010/main" val="35062324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sz="1200" dirty="0"/>
              <a:t>Reactions - Meeting reactions, nonverbal feedback, and “Raise Hand” allow you to communicate issues or feedback to the host or presenter without disrupting the meeting. These reactions are shown on your video panel and next to your name on the participant's panel.</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43</a:t>
            </a:fld>
            <a:endParaRPr lang="en-US" dirty="0"/>
          </a:p>
        </p:txBody>
      </p:sp>
    </p:spTree>
    <p:extLst>
      <p:ext uri="{BB962C8B-B14F-4D97-AF65-F5344CB8AC3E}">
        <p14:creationId xmlns:p14="http://schemas.microsoft.com/office/powerpoint/2010/main" val="14838886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sz="1200" dirty="0"/>
              <a:t>Reactions – Here are some examples of Reactions you can select.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44</a:t>
            </a:fld>
            <a:endParaRPr lang="en-US" dirty="0"/>
          </a:p>
        </p:txBody>
      </p:sp>
    </p:spTree>
    <p:extLst>
      <p:ext uri="{BB962C8B-B14F-4D97-AF65-F5344CB8AC3E}">
        <p14:creationId xmlns:p14="http://schemas.microsoft.com/office/powerpoint/2010/main" val="42355423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sz="1200" dirty="0"/>
              <a:t>Leave – Click here to leave the meeting while it continues for the other participants. Only the host can end the meeting for everyone.</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45</a:t>
            </a:fld>
            <a:endParaRPr lang="en-US" dirty="0"/>
          </a:p>
        </p:txBody>
      </p:sp>
    </p:spTree>
    <p:extLst>
      <p:ext uri="{BB962C8B-B14F-4D97-AF65-F5344CB8AC3E}">
        <p14:creationId xmlns:p14="http://schemas.microsoft.com/office/powerpoint/2010/main" val="12897335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***Carmen, We may need to recreate these images for this PowerPoint****</a:t>
            </a:r>
          </a:p>
          <a:p>
            <a:endParaRPr lang="en-US" b="1" dirty="0"/>
          </a:p>
          <a:p>
            <a:endParaRPr lang="en-US" b="1" dirty="0"/>
          </a:p>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sz="1200" dirty="0"/>
              <a:t>Participants can change the video layout of their screens. This has no impact on the view of any other participant in the classroom. The host or co-host are the only people who can change the view for everyone in the meeting. As a participant you have two options, Gallery View or Speaker View.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2 Minutes</a:t>
            </a:r>
          </a:p>
          <a:p>
            <a:endParaRPr lang="en-US" b="1" dirty="0"/>
          </a:p>
        </p:txBody>
      </p:sp>
      <p:sp>
        <p:nvSpPr>
          <p:cNvPr id="4" name="Slide Number Placeholder 3"/>
          <p:cNvSpPr>
            <a:spLocks noGrp="1"/>
          </p:cNvSpPr>
          <p:nvPr>
            <p:ph type="sldNum" sz="quarter" idx="5"/>
          </p:nvPr>
        </p:nvSpPr>
        <p:spPr/>
        <p:txBody>
          <a:bodyPr/>
          <a:lstStyle/>
          <a:p>
            <a:fld id="{2ABE4174-4810-B64F-BC74-9939E9C39BD9}" type="slidenum">
              <a:rPr lang="en-US" smtClean="0"/>
              <a:t>46</a:t>
            </a:fld>
            <a:endParaRPr lang="en-US" dirty="0"/>
          </a:p>
        </p:txBody>
      </p:sp>
    </p:spTree>
    <p:extLst>
      <p:ext uri="{BB962C8B-B14F-4D97-AF65-F5344CB8AC3E}">
        <p14:creationId xmlns:p14="http://schemas.microsoft.com/office/powerpoint/2010/main" val="5225415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(Purple box will indicate where to find ”Gallery”.)</a:t>
            </a:r>
          </a:p>
          <a:p>
            <a:endParaRPr lang="en-US" sz="1200" dirty="0">
              <a:latin typeface="Calibri" panose="020F0502020204030204" pitchFamily="34" charset="0"/>
              <a:ea typeface="Calibri" panose="020F0502020204030204" pitchFamily="34" charset="0"/>
            </a:endParaRPr>
          </a:p>
          <a:p>
            <a:pPr marL="0" indent="0">
              <a:buNone/>
            </a:pPr>
            <a:r>
              <a:rPr lang="en-US" sz="1200" dirty="0"/>
              <a:t>To select “Gallery View”, in the upper right corner of your screen, you will see an icon to open a dropdown menu, click on “Gallery”.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endParaRPr lang="en-US" b="1" dirty="0"/>
          </a:p>
        </p:txBody>
      </p:sp>
      <p:sp>
        <p:nvSpPr>
          <p:cNvPr id="4" name="Slide Number Placeholder 3"/>
          <p:cNvSpPr>
            <a:spLocks noGrp="1"/>
          </p:cNvSpPr>
          <p:nvPr>
            <p:ph type="sldNum" sz="quarter" idx="5"/>
          </p:nvPr>
        </p:nvSpPr>
        <p:spPr/>
        <p:txBody>
          <a:bodyPr/>
          <a:lstStyle/>
          <a:p>
            <a:fld id="{2ABE4174-4810-B64F-BC74-9939E9C39BD9}" type="slidenum">
              <a:rPr lang="en-US" smtClean="0"/>
              <a:t>47</a:t>
            </a:fld>
            <a:endParaRPr lang="en-US" dirty="0"/>
          </a:p>
        </p:txBody>
      </p:sp>
    </p:spTree>
    <p:extLst>
      <p:ext uri="{BB962C8B-B14F-4D97-AF65-F5344CB8AC3E}">
        <p14:creationId xmlns:p14="http://schemas.microsoft.com/office/powerpoint/2010/main" val="31744537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b="0" i="0" dirty="0">
                <a:solidFill>
                  <a:srgbClr val="414155"/>
                </a:solidFill>
                <a:effectLst/>
                <a:latin typeface="AlmadenSans"/>
              </a:rPr>
              <a:t>Gallery View displays up to 25 participants per screen. The active speaker is highlighted in Gallery View, you can see that the speaker in this image is outlined in green. If there are more participants than can fit on the screen, an arrow displays. Click on the right arrow to display the next group of participants on the screen and click the left arrow to display the previous set.</a:t>
            </a:r>
          </a:p>
          <a:p>
            <a:pPr marL="0" indent="0">
              <a:buNone/>
            </a:pPr>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endParaRPr lang="en-US" b="1" dirty="0"/>
          </a:p>
        </p:txBody>
      </p:sp>
      <p:sp>
        <p:nvSpPr>
          <p:cNvPr id="4" name="Slide Number Placeholder 3"/>
          <p:cNvSpPr>
            <a:spLocks noGrp="1"/>
          </p:cNvSpPr>
          <p:nvPr>
            <p:ph type="sldNum" sz="quarter" idx="5"/>
          </p:nvPr>
        </p:nvSpPr>
        <p:spPr/>
        <p:txBody>
          <a:bodyPr/>
          <a:lstStyle/>
          <a:p>
            <a:fld id="{2ABE4174-4810-B64F-BC74-9939E9C39BD9}" type="slidenum">
              <a:rPr lang="en-US" smtClean="0"/>
              <a:t>48</a:t>
            </a:fld>
            <a:endParaRPr lang="en-US" dirty="0"/>
          </a:p>
        </p:txBody>
      </p:sp>
    </p:spTree>
    <p:extLst>
      <p:ext uri="{BB962C8B-B14F-4D97-AF65-F5344CB8AC3E}">
        <p14:creationId xmlns:p14="http://schemas.microsoft.com/office/powerpoint/2010/main" val="4525838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(Purple box will indicate where to find ”Speaker”.)</a:t>
            </a:r>
          </a:p>
          <a:p>
            <a:pPr marL="0" indent="0">
              <a:buNone/>
            </a:pPr>
            <a:endParaRPr lang="en-US" sz="1200" dirty="0"/>
          </a:p>
          <a:p>
            <a:pPr marL="0" indent="0">
              <a:buNone/>
            </a:pPr>
            <a:r>
              <a:rPr lang="en-US" sz="1200" dirty="0"/>
              <a:t>To select “Speaker View”, in the upper right corner you will see an icon to open a dropdown menu, click on “Speaker”.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endParaRPr lang="en-US" b="1" dirty="0"/>
          </a:p>
        </p:txBody>
      </p:sp>
      <p:sp>
        <p:nvSpPr>
          <p:cNvPr id="4" name="Slide Number Placeholder 3"/>
          <p:cNvSpPr>
            <a:spLocks noGrp="1"/>
          </p:cNvSpPr>
          <p:nvPr>
            <p:ph type="sldNum" sz="quarter" idx="5"/>
          </p:nvPr>
        </p:nvSpPr>
        <p:spPr/>
        <p:txBody>
          <a:bodyPr/>
          <a:lstStyle/>
          <a:p>
            <a:fld id="{2ABE4174-4810-B64F-BC74-9939E9C39BD9}" type="slidenum">
              <a:rPr lang="en-US" smtClean="0"/>
              <a:t>49</a:t>
            </a:fld>
            <a:endParaRPr lang="en-US" dirty="0"/>
          </a:p>
        </p:txBody>
      </p:sp>
    </p:spTree>
    <p:extLst>
      <p:ext uri="{BB962C8B-B14F-4D97-AF65-F5344CB8AC3E}">
        <p14:creationId xmlns:p14="http://schemas.microsoft.com/office/powerpoint/2010/main" val="2719527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Before jumping into the lesson, tell the clients what you expect for them to be able to do after the lesson. </a:t>
            </a:r>
          </a:p>
          <a:p>
            <a:r>
              <a:rPr lang="en-US" sz="1200" dirty="0">
                <a:latin typeface="Calibri" panose="020F0502020204030204" pitchFamily="34" charset="0"/>
                <a:ea typeface="Calibri" panose="020F0502020204030204" pitchFamily="34" charset="0"/>
              </a:rPr>
              <a:t>This slide shows the six parts of this single lesson. Each of the six point will pulse in descending order so that you can highlight each point.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5</a:t>
            </a:fld>
            <a:endParaRPr lang="en-US" dirty="0"/>
          </a:p>
        </p:txBody>
      </p:sp>
    </p:spTree>
    <p:extLst>
      <p:ext uri="{BB962C8B-B14F-4D97-AF65-F5344CB8AC3E}">
        <p14:creationId xmlns:p14="http://schemas.microsoft.com/office/powerpoint/2010/main" val="34933846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In “Speaker View”, the participant that is currently speaking with their audio turned on will appear in the largest box, while all other participants will appear in a ribbon at the top or side of the screen. If there is more participants than spaces in the ribbon, you can arrow left or right to view additional participants. </a:t>
            </a:r>
          </a:p>
          <a:p>
            <a:endParaRPr lang="en-US" sz="1200" b="1" dirty="0">
              <a:latin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endParaRPr lang="en-US" b="1" dirty="0"/>
          </a:p>
        </p:txBody>
      </p:sp>
      <p:sp>
        <p:nvSpPr>
          <p:cNvPr id="4" name="Slide Number Placeholder 3"/>
          <p:cNvSpPr>
            <a:spLocks noGrp="1"/>
          </p:cNvSpPr>
          <p:nvPr>
            <p:ph type="sldNum" sz="quarter" idx="5"/>
          </p:nvPr>
        </p:nvSpPr>
        <p:spPr/>
        <p:txBody>
          <a:bodyPr/>
          <a:lstStyle/>
          <a:p>
            <a:fld id="{2ABE4174-4810-B64F-BC74-9939E9C39BD9}" type="slidenum">
              <a:rPr lang="en-US" smtClean="0"/>
              <a:t>50</a:t>
            </a:fld>
            <a:endParaRPr lang="en-US" dirty="0"/>
          </a:p>
        </p:txBody>
      </p:sp>
    </p:spTree>
    <p:extLst>
      <p:ext uri="{BB962C8B-B14F-4D97-AF65-F5344CB8AC3E}">
        <p14:creationId xmlns:p14="http://schemas.microsoft.com/office/powerpoint/2010/main" val="25769574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sz="1200" dirty="0"/>
              <a:t>Minimize PowerPoint and display the previously opened Zoom meeting. </a:t>
            </a:r>
          </a:p>
          <a:p>
            <a:pPr marL="0" indent="0">
              <a:buNone/>
            </a:pPr>
            <a:r>
              <a:rPr lang="en-US" sz="1200" dirty="0"/>
              <a:t>With the previously opened Zoom meeting ask participants, as a group, to complete the following list of items: </a:t>
            </a:r>
          </a:p>
          <a:p>
            <a:pPr marL="171450" indent="-171450">
              <a:buFont typeface="Arial" panose="020B0604020202020204" pitchFamily="34" charset="0"/>
              <a:buChar char="•"/>
            </a:pPr>
            <a:r>
              <a:rPr lang="en-US" sz="1200" dirty="0"/>
              <a:t>Mute/Unmute</a:t>
            </a:r>
          </a:p>
          <a:p>
            <a:pPr marL="171450" indent="-171450">
              <a:buFont typeface="Arial" panose="020B0604020202020204" pitchFamily="34" charset="0"/>
              <a:buChar char="•"/>
            </a:pPr>
            <a:r>
              <a:rPr lang="en-US" sz="1200" dirty="0"/>
              <a:t>Start/Stop video</a:t>
            </a:r>
          </a:p>
          <a:p>
            <a:pPr marL="171450" indent="-171450">
              <a:buFont typeface="Arial" panose="020B0604020202020204" pitchFamily="34" charset="0"/>
              <a:buChar char="•"/>
            </a:pPr>
            <a:r>
              <a:rPr lang="en-US" sz="1200" dirty="0"/>
              <a:t>Using the Chat feature: </a:t>
            </a:r>
          </a:p>
          <a:p>
            <a:pPr marL="0" indent="0">
              <a:buFont typeface="Arial" panose="020B0604020202020204" pitchFamily="34" charset="0"/>
              <a:buNone/>
            </a:pPr>
            <a:r>
              <a:rPr lang="en-US" sz="1200" dirty="0"/>
              <a:t>      - Share your favorite food in the chat box with everyone</a:t>
            </a:r>
          </a:p>
          <a:p>
            <a:pPr marL="0" indent="0">
              <a:buFont typeface="Arial" panose="020B0604020202020204" pitchFamily="34" charset="0"/>
              <a:buNone/>
            </a:pPr>
            <a:r>
              <a:rPr lang="en-US" sz="1200" dirty="0"/>
              <a:t>      - Share your favorite color with one person in class</a:t>
            </a:r>
          </a:p>
          <a:p>
            <a:pPr marL="171450" indent="-171450">
              <a:buFont typeface="Arial" panose="020B0604020202020204" pitchFamily="34" charset="0"/>
              <a:buChar char="•"/>
            </a:pPr>
            <a:r>
              <a:rPr lang="en-US" sz="1200" dirty="0"/>
              <a:t>Click on Share Screen – note what happens</a:t>
            </a:r>
          </a:p>
          <a:p>
            <a:pPr marL="171450" indent="-171450">
              <a:buFont typeface="Arial" panose="020B0604020202020204" pitchFamily="34" charset="0"/>
              <a:buChar char="•"/>
            </a:pPr>
            <a:r>
              <a:rPr lang="en-US" sz="1200" dirty="0"/>
              <a:t>Click on Record – note what happens</a:t>
            </a:r>
          </a:p>
          <a:p>
            <a:pPr marL="171450" indent="-171450">
              <a:buFont typeface="Arial" panose="020B0604020202020204" pitchFamily="34" charset="0"/>
              <a:buChar char="•"/>
            </a:pPr>
            <a:r>
              <a:rPr lang="en-US" sz="1200" dirty="0"/>
              <a:t>Click on Reactions and select the following: </a:t>
            </a:r>
          </a:p>
          <a:p>
            <a:pPr marL="0" indent="0">
              <a:buFont typeface="Arial" panose="020B0604020202020204" pitchFamily="34" charset="0"/>
              <a:buNone/>
            </a:pPr>
            <a:r>
              <a:rPr lang="en-US" sz="1200" dirty="0"/>
              <a:t>     - Raise your hand / Lower your hand</a:t>
            </a:r>
          </a:p>
          <a:p>
            <a:pPr marL="0" indent="0">
              <a:buFont typeface="Arial" panose="020B0604020202020204" pitchFamily="34" charset="0"/>
              <a:buNone/>
            </a:pPr>
            <a:r>
              <a:rPr lang="en-US" sz="1200" dirty="0"/>
              <a:t>     - Give a Thumbs Up</a:t>
            </a:r>
          </a:p>
          <a:p>
            <a:pPr marL="0" indent="0">
              <a:buFont typeface="Arial" panose="020B0604020202020204" pitchFamily="34" charset="0"/>
              <a:buNone/>
            </a:pPr>
            <a:r>
              <a:rPr lang="en-US" sz="1200" dirty="0"/>
              <a:t>     - Clapping Hands</a:t>
            </a:r>
          </a:p>
          <a:p>
            <a:pPr marL="0" indent="0">
              <a:buFont typeface="Arial" panose="020B0604020202020204" pitchFamily="34" charset="0"/>
              <a:buNone/>
            </a:pPr>
            <a:r>
              <a:rPr lang="en-US" sz="1200" dirty="0"/>
              <a:t>     - Celebrate all you have learned today with the Party Popper! </a:t>
            </a:r>
          </a:p>
          <a:p>
            <a:pPr marL="171450" indent="-171450">
              <a:buFont typeface="Arial" panose="020B0604020202020204" pitchFamily="34" charset="0"/>
              <a:buChar char="•"/>
            </a:pPr>
            <a:r>
              <a:rPr lang="en-US" sz="1200" dirty="0"/>
              <a:t>Adjust your video layout between Gallery and Speaker </a:t>
            </a:r>
          </a:p>
          <a:p>
            <a:pPr marL="171450" indent="-171450">
              <a:buFont typeface="Arial" panose="020B0604020202020204" pitchFamily="34" charset="0"/>
              <a:buChar char="•"/>
            </a:pPr>
            <a:r>
              <a:rPr lang="en-US" sz="1200" dirty="0"/>
              <a:t>Leave the Zoom Meeting </a:t>
            </a:r>
          </a:p>
          <a:p>
            <a:pPr marL="0" indent="0">
              <a:buNone/>
            </a:pPr>
            <a:endParaRPr lang="en-US" sz="1200" dirty="0"/>
          </a:p>
          <a:p>
            <a:r>
              <a:rPr lang="en-US" sz="1200" b="1" dirty="0">
                <a:latin typeface="Calibri" panose="020F0502020204030204" pitchFamily="34" charset="0"/>
              </a:rPr>
              <a:t>Materials</a:t>
            </a:r>
            <a:r>
              <a:rPr lang="en-US" sz="1200" dirty="0">
                <a:latin typeface="Calibri" panose="020F0502020204030204" pitchFamily="34" charset="0"/>
              </a:rPr>
              <a:t>: None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r>
              <a:rPr lang="en-US" sz="1200" b="1" dirty="0">
                <a:latin typeface="Calibri" panose="020F0502020204030204" pitchFamily="34" charset="0"/>
              </a:rPr>
              <a:t>Time</a:t>
            </a:r>
            <a:r>
              <a:rPr lang="en-US" sz="1200" dirty="0">
                <a:latin typeface="Calibri" panose="020F0502020204030204" pitchFamily="34" charset="0"/>
              </a:rPr>
              <a:t>:  10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51</a:t>
            </a:fld>
            <a:endParaRPr lang="en-US" dirty="0"/>
          </a:p>
        </p:txBody>
      </p:sp>
    </p:spTree>
    <p:extLst>
      <p:ext uri="{BB962C8B-B14F-4D97-AF65-F5344CB8AC3E}">
        <p14:creationId xmlns:p14="http://schemas.microsoft.com/office/powerpoint/2010/main" val="37651354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box will indicate where to find ”Sign up free” and “Continue”.)</a:t>
            </a:r>
          </a:p>
          <a:p>
            <a:endParaRPr lang="en-US" sz="1200" dirty="0">
              <a:latin typeface="Calibri" panose="020F0502020204030204" pitchFamily="34" charset="0"/>
              <a:ea typeface="Calibri" panose="020F0502020204030204" pitchFamily="34" charset="0"/>
            </a:endParaRPr>
          </a:p>
          <a:p>
            <a:pPr marL="0" indent="0">
              <a:buNone/>
            </a:pPr>
            <a:r>
              <a:rPr lang="en-US" sz="1200" dirty="0"/>
              <a:t>From any browser, type in zoom.us. This will take you to main page for Zoom. In the upper right-hand corner, click on “Sign Up Free”.  A dialog box will appear, enter your date of birth for verification and click on “Continue”.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52</a:t>
            </a:fld>
            <a:endParaRPr lang="en-US" dirty="0"/>
          </a:p>
        </p:txBody>
      </p:sp>
    </p:spTree>
    <p:extLst>
      <p:ext uri="{BB962C8B-B14F-4D97-AF65-F5344CB8AC3E}">
        <p14:creationId xmlns:p14="http://schemas.microsoft.com/office/powerpoint/2010/main" val="8987129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(Red box will indicate where to enter email address and “Sign Up”.)</a:t>
            </a:r>
          </a:p>
          <a:p>
            <a:pPr marL="0" indent="0">
              <a:buNone/>
            </a:pPr>
            <a:endParaRPr lang="en-US" sz="1200" dirty="0"/>
          </a:p>
          <a:p>
            <a:pPr marL="0" indent="0">
              <a:buNone/>
            </a:pPr>
            <a:r>
              <a:rPr lang="en-US" sz="1200" dirty="0"/>
              <a:t>Enter the email address you would like to have Zoom associated with. This will become your username, and you will need to have access to this email to confirm your account and create your Zoom password.  A personal email is recommended. </a:t>
            </a:r>
          </a:p>
          <a:p>
            <a:pPr marL="0" indent="0">
              <a:buNone/>
            </a:pPr>
            <a:r>
              <a:rPr lang="en-US" sz="1200" dirty="0"/>
              <a:t>Click on “Sign Up”.    </a:t>
            </a:r>
          </a:p>
          <a:p>
            <a:pPr marL="0" indent="0">
              <a:buNone/>
            </a:pPr>
            <a:r>
              <a:rPr lang="en-US" sz="1200" dirty="0"/>
              <a:t>You may also select to create your free account linked to Google or Facebook.  Log in to your email address and confirm your account and set up your password.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53</a:t>
            </a:fld>
            <a:endParaRPr lang="en-US" dirty="0"/>
          </a:p>
        </p:txBody>
      </p:sp>
    </p:spTree>
    <p:extLst>
      <p:ext uri="{BB962C8B-B14F-4D97-AF65-F5344CB8AC3E}">
        <p14:creationId xmlns:p14="http://schemas.microsoft.com/office/powerpoint/2010/main" val="21150727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sz="1200" dirty="0"/>
              <a:t>Open your browser to zoom.us and create your free Zoom account.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5 Minutes</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54</a:t>
            </a:fld>
            <a:endParaRPr lang="en-US" dirty="0"/>
          </a:p>
        </p:txBody>
      </p:sp>
    </p:spTree>
    <p:extLst>
      <p:ext uri="{BB962C8B-B14F-4D97-AF65-F5344CB8AC3E}">
        <p14:creationId xmlns:p14="http://schemas.microsoft.com/office/powerpoint/2010/main" val="41660147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Today you signed up for a free Zoom account. If you find that you need more from your Zoom experience, there are additional options for purchase ranging from $150 per year and higher.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55</a:t>
            </a:fld>
            <a:endParaRPr lang="en-US" dirty="0"/>
          </a:p>
        </p:txBody>
      </p:sp>
    </p:spTree>
    <p:extLst>
      <p:ext uri="{BB962C8B-B14F-4D97-AF65-F5344CB8AC3E}">
        <p14:creationId xmlns:p14="http://schemas.microsoft.com/office/powerpoint/2010/main" val="22048581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As with any meeting, proper behavior or etiquette is essential to a meeting running smoothly. Here are some tips to keep in mind: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Calibri" panose="020F0502020204030204" pitchFamily="34" charset="0"/>
                <a:ea typeface="Calibri" panose="020F0502020204030204" pitchFamily="34" charset="0"/>
              </a:rPr>
              <a:t>Be prepared – Before the meeting starts be proactive by reviewing any materials in advance.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Calibri" panose="020F0502020204030204" pitchFamily="34" charset="0"/>
                <a:ea typeface="Calibri" panose="020F0502020204030204" pitchFamily="34" charset="0"/>
              </a:rPr>
              <a:t>Have the latest version – Operating systems update often, make sure you log in with enough time to update as needed before the meeting starts.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Calibri" panose="020F0502020204030204" pitchFamily="34" charset="0"/>
                <a:ea typeface="Calibri" panose="020F0502020204030204" pitchFamily="34" charset="0"/>
              </a:rPr>
              <a:t>Log in early – Log in a few minutes early to make sure you have the correct URL Link, Meeting ID, Passcode and that your microphone, speakers, and video are all working.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Calibri" panose="020F0502020204030204" pitchFamily="34" charset="0"/>
                <a:ea typeface="Calibri" panose="020F0502020204030204" pitchFamily="34" charset="0"/>
              </a:rPr>
              <a:t>Camera Ready – Make sure your area is cleaned up or put on a background and make sure your lighting doesn’t cast you in a shadow.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Calibri" panose="020F0502020204030204" pitchFamily="34" charset="0"/>
                <a:ea typeface="Calibri" panose="020F0502020204030204" pitchFamily="34" charset="0"/>
              </a:rPr>
              <a:t>Mute – Typically, participants remain on mute until they are ready to share something. This decreases disruptions and background noise.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Calibri" panose="020F0502020204030204" pitchFamily="34" charset="0"/>
                <a:ea typeface="Calibri" panose="020F0502020204030204" pitchFamily="34" charset="0"/>
              </a:rPr>
              <a:t>Distractions – It is easy to get distracted while in a Zoom meeting. To decrease distractions, close all extra screens on your computer, close email, silence your cell phone, place business phone on do not disturb, put away materials from other projects, etc.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Calibri" panose="020F0502020204030204" pitchFamily="34" charset="0"/>
                <a:ea typeface="Calibri" panose="020F0502020204030204" pitchFamily="34" charset="0"/>
              </a:rPr>
              <a:t>Look at your camera – when speaking, look at the camera and not at yourself or other participants on the screen. Looking at the camera helps to focus your attention and gives the impression of making eye contact with fellow participants.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Calibri" panose="020F0502020204030204" pitchFamily="34" charset="0"/>
                <a:ea typeface="Calibri" panose="020F0502020204030204" pitchFamily="34" charset="0"/>
              </a:rPr>
              <a:t>Stay on track – Time is precious, so stick to the purpose of the meeting. Having an agenda is helpful and ensures the topics needed are addressed. Remember you want to be respectful of everyone’s time and accomplish the goals of the meeting.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latin typeface="Calibri" panose="020F0502020204030204" pitchFamily="34" charset="0"/>
                <a:ea typeface="Calibri" panose="020F0502020204030204" pitchFamily="34" charset="0"/>
              </a:rPr>
              <a:t>Keep it professional – Zoom naturally creates a more relaxed atmosphere than an in-person meeting. However, keep yourself professional by dressing </a:t>
            </a:r>
            <a:r>
              <a:rPr lang="en-US" sz="1200" dirty="0">
                <a:latin typeface="Calibri" panose="020F0502020204030204" pitchFamily="34" charset="0"/>
                <a:ea typeface="Calibri" panose="020F0502020204030204" pitchFamily="34" charset="0"/>
              </a:rPr>
              <a:t>appropriately and maintaining proper posture and appearance.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a typeface="Calibri" panose="020F0502020204030204" pitchFamily="34" charset="0"/>
            </a:endParaRP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5 Minutes</a:t>
            </a:r>
          </a:p>
          <a:p>
            <a:endParaRPr lang="en-US" dirty="0"/>
          </a:p>
          <a:p>
            <a:r>
              <a:rPr lang="en-US" dirty="0"/>
              <a:t>Source: 4-HTECH Changemakers Guidebook – Communication: Video Conferencing </a:t>
            </a:r>
          </a:p>
          <a:p>
            <a:r>
              <a:rPr lang="en-US" b="0" i="0" dirty="0">
                <a:solidFill>
                  <a:srgbClr val="191B26"/>
                </a:solidFill>
                <a:effectLst/>
                <a:latin typeface="Open Sans" panose="020B0606030504020204" pitchFamily="34" charset="0"/>
              </a:rPr>
              <a:t>Image by </a:t>
            </a:r>
            <a:r>
              <a:rPr lang="en-US" b="0" i="0" u="sng" dirty="0" err="1">
                <a:solidFill>
                  <a:srgbClr val="191B26"/>
                </a:solidFill>
                <a:effectLst/>
                <a:latin typeface="Open Sans" panose="020B0606030504020204" pitchFamily="34" charset="0"/>
                <a:hlinkClick r:id="rId3"/>
              </a:rPr>
              <a:t>Alexandra_Koch</a:t>
            </a:r>
            <a:r>
              <a:rPr lang="en-US" b="0" i="0" dirty="0">
                <a:solidFill>
                  <a:srgbClr val="191B26"/>
                </a:solidFill>
                <a:effectLst/>
                <a:latin typeface="Open Sans" panose="020B0606030504020204" pitchFamily="34" charset="0"/>
              </a:rPr>
              <a:t> from </a:t>
            </a:r>
            <a:r>
              <a:rPr lang="en-US" b="0" i="0" u="sng" dirty="0" err="1">
                <a:solidFill>
                  <a:srgbClr val="191B26"/>
                </a:solidFill>
                <a:effectLst/>
                <a:latin typeface="Open Sans" panose="020B0606030504020204" pitchFamily="34" charset="0"/>
                <a:hlinkClick r:id="rId4"/>
              </a:rPr>
              <a:t>Pixabay</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56</a:t>
            </a:fld>
            <a:endParaRPr lang="en-US" dirty="0"/>
          </a:p>
        </p:txBody>
      </p:sp>
    </p:spTree>
    <p:extLst>
      <p:ext uri="{BB962C8B-B14F-4D97-AF65-F5344CB8AC3E}">
        <p14:creationId xmlns:p14="http://schemas.microsoft.com/office/powerpoint/2010/main" val="42454981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Before the session begins, add any text to promote next educational opportunity. </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Thank participants for attendance, allow for questions and discussion, promote the next lesson, encourage evaluation participation.</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10 minutes</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57</a:t>
            </a:fld>
            <a:endParaRPr lang="en-US" dirty="0"/>
          </a:p>
        </p:txBody>
      </p:sp>
    </p:spTree>
    <p:extLst>
      <p:ext uri="{BB962C8B-B14F-4D97-AF65-F5344CB8AC3E}">
        <p14:creationId xmlns:p14="http://schemas.microsoft.com/office/powerpoint/2010/main" val="2871075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 </a:t>
            </a:r>
            <a:r>
              <a:rPr lang="en-US" b="0" dirty="0"/>
              <a:t>State the structure of the lesson and briefly describe content that will be discussed under each heading. Ask for any </a:t>
            </a:r>
            <a:r>
              <a:rPr lang="en-US" b="0"/>
              <a:t>questions or </a:t>
            </a:r>
            <a:r>
              <a:rPr lang="en-US" b="0" dirty="0"/>
              <a:t>concerns before starting.</a:t>
            </a:r>
          </a:p>
          <a:p>
            <a:pPr lvl="1"/>
            <a:endParaRPr lang="en-US" b="0"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pPr lvl="0"/>
            <a:endParaRPr lang="en-US" b="1" dirty="0"/>
          </a:p>
          <a:p>
            <a:pPr lvl="0"/>
            <a:r>
              <a:rPr lang="en-US" b="1" dirty="0"/>
              <a:t>Time: </a:t>
            </a:r>
            <a:r>
              <a:rPr lang="en-US" b="0" dirty="0"/>
              <a:t> 2 minutes</a:t>
            </a:r>
            <a:endParaRPr lang="en-US" b="1" dirty="0"/>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6</a:t>
            </a:fld>
            <a:endParaRPr lang="en-US" dirty="0"/>
          </a:p>
        </p:txBody>
      </p:sp>
    </p:spTree>
    <p:extLst>
      <p:ext uri="{BB962C8B-B14F-4D97-AF65-F5344CB8AC3E}">
        <p14:creationId xmlns:p14="http://schemas.microsoft.com/office/powerpoint/2010/main" val="14555743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Give time for participants to introduce themselves. You could also include a brief question for them to answer such as what motivated them to take this class? Encourage the 30 second rule: “In 30 seconds, share your name and answer…”</a:t>
            </a:r>
          </a:p>
          <a:p>
            <a:r>
              <a:rPr lang="en-US" sz="1200" dirty="0">
                <a:latin typeface="Calibri" panose="020F0502020204030204" pitchFamily="34" charset="0"/>
                <a:ea typeface="Calibri" panose="020F0502020204030204" pitchFamily="34" charset="0"/>
              </a:rPr>
              <a:t>You may also consider using a light-hearted questions such as: </a:t>
            </a: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rPr>
              <a:t>What was your first job? </a:t>
            </a: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rPr>
              <a:t>What hobby takes up most of your free time? </a:t>
            </a: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rPr>
              <a:t>How do you like your coffee?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10 Minutes</a:t>
            </a:r>
          </a:p>
          <a:p>
            <a:endParaRPr lang="en-US" dirty="0"/>
          </a:p>
          <a:p>
            <a:endParaRPr lang="en-US" dirty="0"/>
          </a:p>
          <a:p>
            <a:r>
              <a:rPr lang="en-US" b="0" i="0" dirty="0">
                <a:solidFill>
                  <a:srgbClr val="191B26"/>
                </a:solidFill>
                <a:effectLst/>
                <a:latin typeface="Open Sans" panose="020F0502020204030204" pitchFamily="34" charset="0"/>
              </a:rPr>
              <a:t>Image by </a:t>
            </a:r>
            <a:r>
              <a:rPr lang="en-US" b="0" i="0" u="sng" dirty="0" err="1">
                <a:solidFill>
                  <a:srgbClr val="191B26"/>
                </a:solidFill>
                <a:effectLst/>
                <a:latin typeface="Open Sans" panose="020F0502020204030204" pitchFamily="34" charset="0"/>
                <a:hlinkClick r:id="rId3"/>
              </a:rPr>
              <a:t>WikiImages</a:t>
            </a:r>
            <a:r>
              <a:rPr lang="en-US" b="0" i="0" dirty="0">
                <a:solidFill>
                  <a:srgbClr val="191B26"/>
                </a:solidFill>
                <a:effectLst/>
                <a:latin typeface="Open Sans" panose="020F0502020204030204" pitchFamily="34" charset="0"/>
              </a:rPr>
              <a:t> from </a:t>
            </a:r>
            <a:r>
              <a:rPr lang="en-US" b="0" i="0" u="sng" dirty="0" err="1">
                <a:solidFill>
                  <a:srgbClr val="191B26"/>
                </a:solidFill>
                <a:effectLst/>
                <a:latin typeface="Open Sans" panose="020F0502020204030204" pitchFamily="34" charset="0"/>
                <a:hlinkClick r:id="rId4"/>
              </a:rPr>
              <a:t>Pixabay</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7</a:t>
            </a:fld>
            <a:endParaRPr lang="en-US" dirty="0"/>
          </a:p>
        </p:txBody>
      </p:sp>
    </p:spTree>
    <p:extLst>
      <p:ext uri="{BB962C8B-B14F-4D97-AF65-F5344CB8AC3E}">
        <p14:creationId xmlns:p14="http://schemas.microsoft.com/office/powerpoint/2010/main" val="3927879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sz="1200" dirty="0"/>
              <a:t>Talk with participants about the use of Skype, FaceTime, or even camcorders/VHS.  Relate their responses to video conferencing (this activity is to move the clients from the known to the unknown).  Once they understand the concept of video conferencing, ask them to name several tasks that can be performed by using a video conferencing.</a:t>
            </a:r>
          </a:p>
          <a:p>
            <a:pPr marL="0" indent="0">
              <a:buNone/>
            </a:pPr>
            <a:endParaRPr lang="en-US" sz="1200" dirty="0"/>
          </a:p>
          <a:p>
            <a:pPr marL="0" indent="0">
              <a:buNone/>
            </a:pPr>
            <a:r>
              <a:rPr lang="en-US" sz="1200" dirty="0"/>
              <a:t>What is Zoom? Zoom is a way to communicate and connect with others using video, audio, phone, and chat. It can be used professionally as a conferencing platform and personally for telehealth and socializing with friends and family.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8</a:t>
            </a:fld>
            <a:endParaRPr lang="en-US" dirty="0"/>
          </a:p>
        </p:txBody>
      </p:sp>
    </p:spTree>
    <p:extLst>
      <p:ext uri="{BB962C8B-B14F-4D97-AF65-F5344CB8AC3E}">
        <p14:creationId xmlns:p14="http://schemas.microsoft.com/office/powerpoint/2010/main" val="1219242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sz="1200" dirty="0"/>
              <a:t>Explain Zoom requires a few things for a successful meeting.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a:p>
            <a:endParaRPr lang="en-US" dirty="0"/>
          </a:p>
          <a:p>
            <a:r>
              <a:rPr lang="en-US" b="0" i="0" dirty="0">
                <a:solidFill>
                  <a:srgbClr val="111111"/>
                </a:solidFill>
                <a:effectLst/>
                <a:latin typeface="-apple-system"/>
              </a:rPr>
              <a:t>Photo by </a:t>
            </a:r>
            <a:r>
              <a:rPr lang="en-US" b="0" i="0" dirty="0">
                <a:solidFill>
                  <a:srgbClr val="111111"/>
                </a:solidFill>
                <a:effectLst/>
                <a:latin typeface="-apple-system"/>
                <a:hlinkClick r:id="rId3"/>
              </a:rPr>
              <a:t>Firmbee.com</a:t>
            </a:r>
            <a:r>
              <a:rPr lang="en-US" b="0" i="0" dirty="0">
                <a:solidFill>
                  <a:srgbClr val="111111"/>
                </a:solidFill>
                <a:effectLst/>
                <a:latin typeface="-apple-system"/>
              </a:rPr>
              <a:t> on </a:t>
            </a:r>
            <a:r>
              <a:rPr lang="en-US" b="0" i="0" dirty="0" err="1">
                <a:solidFill>
                  <a:srgbClr val="767676"/>
                </a:solidFill>
                <a:effectLst/>
                <a:latin typeface="-apple-system"/>
                <a:hlinkClick r:id="rId4"/>
              </a:rPr>
              <a:t>Unsplash</a:t>
            </a:r>
            <a:endParaRPr lang="en-US" b="0" i="0" dirty="0">
              <a:solidFill>
                <a:srgbClr val="767676"/>
              </a:solidFill>
              <a:effectLst/>
              <a:latin typeface="-apple-system"/>
            </a:endParaRPr>
          </a:p>
          <a:p>
            <a:r>
              <a:rPr lang="en-US" b="0" i="0" dirty="0">
                <a:solidFill>
                  <a:srgbClr val="111111"/>
                </a:solidFill>
                <a:effectLst/>
                <a:latin typeface="-apple-system"/>
              </a:rPr>
              <a:t>Photo by </a:t>
            </a:r>
            <a:r>
              <a:rPr lang="en-US" b="0" i="0" dirty="0">
                <a:solidFill>
                  <a:srgbClr val="767676"/>
                </a:solidFill>
                <a:effectLst/>
                <a:latin typeface="-apple-system"/>
                <a:hlinkClick r:id="rId5"/>
              </a:rPr>
              <a:t>Markus </a:t>
            </a:r>
            <a:r>
              <a:rPr lang="en-US" b="0" i="0" dirty="0" err="1">
                <a:solidFill>
                  <a:srgbClr val="767676"/>
                </a:solidFill>
                <a:effectLst/>
                <a:latin typeface="-apple-system"/>
                <a:hlinkClick r:id="rId5"/>
              </a:rPr>
              <a:t>Spiske</a:t>
            </a:r>
            <a:r>
              <a:rPr lang="en-US" b="0" i="0" dirty="0">
                <a:solidFill>
                  <a:srgbClr val="111111"/>
                </a:solidFill>
                <a:effectLst/>
                <a:latin typeface="-apple-system"/>
              </a:rPr>
              <a:t> on </a:t>
            </a:r>
            <a:r>
              <a:rPr lang="en-US" b="0" i="0" dirty="0" err="1">
                <a:solidFill>
                  <a:srgbClr val="767676"/>
                </a:solidFill>
                <a:effectLst/>
                <a:latin typeface="-apple-system"/>
                <a:hlinkClick r:id="rId6"/>
              </a:rPr>
              <a:t>Unsplash</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9</a:t>
            </a:fld>
            <a:endParaRPr lang="en-US" dirty="0"/>
          </a:p>
        </p:txBody>
      </p:sp>
    </p:spTree>
    <p:extLst>
      <p:ext uri="{BB962C8B-B14F-4D97-AF65-F5344CB8AC3E}">
        <p14:creationId xmlns:p14="http://schemas.microsoft.com/office/powerpoint/2010/main" val="1275460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F606A-DC24-4140-9D62-1BE6158DB6B4}"/>
              </a:ext>
            </a:extLst>
          </p:cNvPr>
          <p:cNvSpPr>
            <a:spLocks noGrp="1"/>
          </p:cNvSpPr>
          <p:nvPr>
            <p:ph type="title"/>
          </p:nvPr>
        </p:nvSpPr>
        <p:spPr>
          <a:xfrm>
            <a:off x="609600" y="274638"/>
            <a:ext cx="5511800" cy="5287962"/>
          </a:xfrm>
        </p:spPr>
        <p:txBody>
          <a:bodyPr/>
          <a:lstStyle/>
          <a:p>
            <a:r>
              <a:rPr lang="en-US"/>
              <a:t>Click to edit Master title style</a:t>
            </a:r>
          </a:p>
        </p:txBody>
      </p:sp>
      <p:sp>
        <p:nvSpPr>
          <p:cNvPr id="12" name="Title 1">
            <a:extLst>
              <a:ext uri="{FF2B5EF4-FFF2-40B4-BE49-F238E27FC236}">
                <a16:creationId xmlns:a16="http://schemas.microsoft.com/office/drawing/2014/main" id="{C46B8FFF-B869-4000-92B7-A6525E3D47B5}"/>
              </a:ext>
            </a:extLst>
          </p:cNvPr>
          <p:cNvSpPr txBox="1">
            <a:spLocks/>
          </p:cNvSpPr>
          <p:nvPr userDrawn="1"/>
        </p:nvSpPr>
        <p:spPr>
          <a:xfrm>
            <a:off x="1570481" y="1090435"/>
            <a:ext cx="10363200" cy="1470025"/>
          </a:xfrm>
          <a:prstGeom prst="rect">
            <a:avLst/>
          </a:prstGeom>
        </p:spPr>
        <p:txBody>
          <a:bodyPr vert="horz" lIns="91440" tIns="45720" rIns="91440" bIns="45720" rtlCol="0" anchor="ctr">
            <a:normAutofit/>
          </a:bodyPr>
          <a:lstStyle>
            <a:lvl1pPr algn="ctr" defTabSz="914378" rtl="0" eaLnBrk="1" latinLnBrk="0" hangingPunct="1">
              <a:spcBef>
                <a:spcPct val="0"/>
              </a:spcBef>
              <a:buNone/>
              <a:defRPr sz="4400" kern="1200">
                <a:solidFill>
                  <a:schemeClr val="tx1"/>
                </a:solidFill>
                <a:latin typeface="+mj-lt"/>
                <a:ea typeface="+mj-ea"/>
                <a:cs typeface="+mj-cs"/>
              </a:defRPr>
            </a:lvl1pPr>
          </a:lstStyle>
          <a:p>
            <a:r>
              <a:rPr lang="en-US" sz="5400" dirty="0">
                <a:solidFill>
                  <a:schemeClr val="bg1"/>
                </a:solidFill>
                <a:latin typeface="League Spartan" panose="020B0604020202020204" charset="0"/>
              </a:rPr>
              <a:t>Module #</a:t>
            </a:r>
          </a:p>
        </p:txBody>
      </p:sp>
      <p:sp>
        <p:nvSpPr>
          <p:cNvPr id="6" name="Picture Placeholder 5">
            <a:extLst>
              <a:ext uri="{FF2B5EF4-FFF2-40B4-BE49-F238E27FC236}">
                <a16:creationId xmlns:a16="http://schemas.microsoft.com/office/drawing/2014/main" id="{8AAD852A-F70B-4152-B3BD-73B7A5B0CAAE}"/>
              </a:ext>
            </a:extLst>
          </p:cNvPr>
          <p:cNvSpPr>
            <a:spLocks noGrp="1"/>
          </p:cNvSpPr>
          <p:nvPr>
            <p:ph type="pic" sz="quarter" idx="10"/>
          </p:nvPr>
        </p:nvSpPr>
        <p:spPr>
          <a:xfrm>
            <a:off x="6502400" y="274638"/>
            <a:ext cx="5892800" cy="5364162"/>
          </a:xfrm>
        </p:spPr>
        <p:txBody>
          <a:bodyPr/>
          <a:lstStyle/>
          <a:p>
            <a:endParaRPr lang="en-US"/>
          </a:p>
        </p:txBody>
      </p:sp>
    </p:spTree>
    <p:extLst>
      <p:ext uri="{BB962C8B-B14F-4D97-AF65-F5344CB8AC3E}">
        <p14:creationId xmlns:p14="http://schemas.microsoft.com/office/powerpoint/2010/main" val="3801833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10/13/2023</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F606A-DC24-4140-9D62-1BE6158DB6B4}"/>
              </a:ext>
            </a:extLst>
          </p:cNvPr>
          <p:cNvSpPr>
            <a:spLocks noGrp="1"/>
          </p:cNvSpPr>
          <p:nvPr>
            <p:ph type="title"/>
          </p:nvPr>
        </p:nvSpPr>
        <p:spPr>
          <a:xfrm>
            <a:off x="609600" y="274638"/>
            <a:ext cx="5511800" cy="5287962"/>
          </a:xfrm>
        </p:spPr>
        <p:txBody>
          <a:bodyPr>
            <a:normAutofit/>
          </a:bodyPr>
          <a:lstStyle>
            <a:lvl1pPr>
              <a:defRPr sz="4000">
                <a:latin typeface="Arial Black" panose="020B0A04020102020204" pitchFamily="34" charset="0"/>
              </a:defRPr>
            </a:lvl1pPr>
          </a:lstStyle>
          <a:p>
            <a:r>
              <a:rPr lang="en-US" dirty="0"/>
              <a:t>Click to edit Master title style</a:t>
            </a:r>
          </a:p>
        </p:txBody>
      </p:sp>
      <p:sp>
        <p:nvSpPr>
          <p:cNvPr id="12" name="Title 1">
            <a:extLst>
              <a:ext uri="{FF2B5EF4-FFF2-40B4-BE49-F238E27FC236}">
                <a16:creationId xmlns:a16="http://schemas.microsoft.com/office/drawing/2014/main" id="{C46B8FFF-B869-4000-92B7-A6525E3D47B5}"/>
              </a:ext>
            </a:extLst>
          </p:cNvPr>
          <p:cNvSpPr txBox="1">
            <a:spLocks/>
          </p:cNvSpPr>
          <p:nvPr userDrawn="1"/>
        </p:nvSpPr>
        <p:spPr>
          <a:xfrm>
            <a:off x="1570481" y="1090435"/>
            <a:ext cx="10363200" cy="1470025"/>
          </a:xfrm>
          <a:prstGeom prst="rect">
            <a:avLst/>
          </a:prstGeom>
        </p:spPr>
        <p:txBody>
          <a:bodyPr vert="horz" lIns="91440" tIns="45720" rIns="91440" bIns="45720" rtlCol="0" anchor="ctr">
            <a:normAutofit/>
          </a:bodyPr>
          <a:lstStyle>
            <a:lvl1pPr algn="ctr" defTabSz="914378" rtl="0" eaLnBrk="1" latinLnBrk="0" hangingPunct="1">
              <a:spcBef>
                <a:spcPct val="0"/>
              </a:spcBef>
              <a:buNone/>
              <a:defRPr sz="4400" kern="1200">
                <a:solidFill>
                  <a:schemeClr val="tx1"/>
                </a:solidFill>
                <a:latin typeface="+mj-lt"/>
                <a:ea typeface="+mj-ea"/>
                <a:cs typeface="+mj-cs"/>
              </a:defRPr>
            </a:lvl1pPr>
          </a:lstStyle>
          <a:p>
            <a:r>
              <a:rPr lang="en-US" sz="5400" dirty="0">
                <a:solidFill>
                  <a:schemeClr val="bg1"/>
                </a:solidFill>
                <a:latin typeface="League Spartan" panose="020B0604020202020204" charset="0"/>
              </a:rPr>
              <a:t>Module #</a:t>
            </a:r>
          </a:p>
        </p:txBody>
      </p:sp>
      <p:sp>
        <p:nvSpPr>
          <p:cNvPr id="6" name="Picture Placeholder 5">
            <a:extLst>
              <a:ext uri="{FF2B5EF4-FFF2-40B4-BE49-F238E27FC236}">
                <a16:creationId xmlns:a16="http://schemas.microsoft.com/office/drawing/2014/main" id="{8AAD852A-F70B-4152-B3BD-73B7A5B0CAAE}"/>
              </a:ext>
            </a:extLst>
          </p:cNvPr>
          <p:cNvSpPr>
            <a:spLocks noGrp="1"/>
          </p:cNvSpPr>
          <p:nvPr>
            <p:ph type="pic" sz="quarter" idx="10"/>
          </p:nvPr>
        </p:nvSpPr>
        <p:spPr>
          <a:xfrm>
            <a:off x="6502400" y="274638"/>
            <a:ext cx="5892800" cy="5364162"/>
          </a:xfrm>
        </p:spPr>
        <p:txBody>
          <a:bodyPr/>
          <a:lstStyle/>
          <a:p>
            <a:endParaRPr lang="en-US"/>
          </a:p>
        </p:txBody>
      </p:sp>
    </p:spTree>
    <p:extLst>
      <p:ext uri="{BB962C8B-B14F-4D97-AF65-F5344CB8AC3E}">
        <p14:creationId xmlns:p14="http://schemas.microsoft.com/office/powerpoint/2010/main" val="2020786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0536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Black" panose="020B0A040201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10/13/2023</a:t>
            </a:fld>
            <a:endParaRPr lang="en-US" dirty="0"/>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96501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atin typeface="Arial Black" panose="020B0A04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10/13/2023</a:t>
            </a:fld>
            <a:endParaRPr lang="en-US" dirty="0"/>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970982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Black" panose="020B0A0402010202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10/13/2023</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8622803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Black" panose="020B0A04020102020204" pitchFamily="34" charset="0"/>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10/13/2023</a:t>
            </a:fld>
            <a:endParaRPr lang="en-US" dirty="0"/>
          </a:p>
        </p:txBody>
      </p:sp>
      <p:sp>
        <p:nvSpPr>
          <p:cNvPr id="8" name="Footer Placeholder 7"/>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3771254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atin typeface="Arial Black" panose="020B0A040201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10/13/2023</a:t>
            </a:fld>
            <a:endParaRPr lang="en-US" dirty="0"/>
          </a:p>
        </p:txBody>
      </p:sp>
      <p:sp>
        <p:nvSpPr>
          <p:cNvPr id="4" name="Footer Placeholder 3"/>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4254415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Box 11">
            <a:extLst>
              <a:ext uri="{FF2B5EF4-FFF2-40B4-BE49-F238E27FC236}">
                <a16:creationId xmlns:a16="http://schemas.microsoft.com/office/drawing/2014/main" id="{E5B25E1E-E968-4477-A368-74893B1B80F7}"/>
              </a:ext>
            </a:extLst>
          </p:cNvPr>
          <p:cNvSpPr txBox="1"/>
          <p:nvPr userDrawn="1"/>
        </p:nvSpPr>
        <p:spPr>
          <a:xfrm>
            <a:off x="5269447" y="3145651"/>
            <a:ext cx="5528322" cy="1615827"/>
          </a:xfrm>
          <a:prstGeom prst="rect">
            <a:avLst/>
          </a:prstGeom>
        </p:spPr>
        <p:txBody>
          <a:bodyPr wrap="square" lIns="0" tIns="0" rIns="0" bIns="0" rtlCol="0" anchor="t">
            <a:spAutoFit/>
          </a:bodyPr>
          <a:lstStyle/>
          <a:p>
            <a:pPr marL="571486" indent="-571486">
              <a:lnSpc>
                <a:spcPct val="150000"/>
              </a:lnSpc>
              <a:buFont typeface="Arial" panose="020B0604020202020204" pitchFamily="34" charset="0"/>
              <a:buChar char="•"/>
            </a:pPr>
            <a:r>
              <a:rPr lang="en-US" sz="2400" dirty="0">
                <a:solidFill>
                  <a:srgbClr val="FFFFFF"/>
                </a:solidFill>
                <a:latin typeface="League Spartan"/>
              </a:rPr>
              <a:t>Text</a:t>
            </a:r>
          </a:p>
          <a:p>
            <a:pPr marL="571486" indent="-571486">
              <a:lnSpc>
                <a:spcPct val="150000"/>
              </a:lnSpc>
              <a:buFont typeface="Arial" panose="020B0604020202020204" pitchFamily="34" charset="0"/>
              <a:buChar char="•"/>
            </a:pPr>
            <a:r>
              <a:rPr lang="en-US" sz="2400" dirty="0">
                <a:solidFill>
                  <a:srgbClr val="FFFFFF"/>
                </a:solidFill>
                <a:latin typeface="League Spartan"/>
              </a:rPr>
              <a:t>Text</a:t>
            </a:r>
          </a:p>
          <a:p>
            <a:pPr marL="571486" indent="-571486">
              <a:lnSpc>
                <a:spcPct val="150000"/>
              </a:lnSpc>
              <a:buFont typeface="Arial" panose="020B0604020202020204" pitchFamily="34" charset="0"/>
              <a:buChar char="•"/>
            </a:pPr>
            <a:r>
              <a:rPr lang="en-US" sz="2400" dirty="0">
                <a:solidFill>
                  <a:srgbClr val="FFFFFF"/>
                </a:solidFill>
                <a:latin typeface="League Spartan"/>
              </a:rPr>
              <a:t>Text</a:t>
            </a:r>
          </a:p>
        </p:txBody>
      </p:sp>
      <p:sp>
        <p:nvSpPr>
          <p:cNvPr id="7" name="TextBox 6">
            <a:extLst>
              <a:ext uri="{FF2B5EF4-FFF2-40B4-BE49-F238E27FC236}">
                <a16:creationId xmlns:a16="http://schemas.microsoft.com/office/drawing/2014/main" id="{230C9434-2CD1-4E92-8E7C-6E6224E0B66F}"/>
              </a:ext>
            </a:extLst>
          </p:cNvPr>
          <p:cNvSpPr txBox="1"/>
          <p:nvPr userDrawn="1"/>
        </p:nvSpPr>
        <p:spPr>
          <a:xfrm>
            <a:off x="4445000" y="2512331"/>
            <a:ext cx="7353484" cy="584775"/>
          </a:xfrm>
          <a:prstGeom prst="rect">
            <a:avLst/>
          </a:prstGeom>
          <a:noFill/>
        </p:spPr>
        <p:txBody>
          <a:bodyPr wrap="square" rtlCol="0">
            <a:spAutoFit/>
          </a:bodyPr>
          <a:lstStyle/>
          <a:p>
            <a:r>
              <a:rPr lang="en-US" sz="3200" dirty="0">
                <a:solidFill>
                  <a:schemeClr val="bg1"/>
                </a:solidFill>
                <a:latin typeface="League Spartan" panose="020B0604020202020204" charset="0"/>
              </a:rPr>
              <a:t>Title</a:t>
            </a:r>
          </a:p>
        </p:txBody>
      </p:sp>
    </p:spTree>
    <p:extLst>
      <p:ext uri="{BB962C8B-B14F-4D97-AF65-F5344CB8AC3E}">
        <p14:creationId xmlns:p14="http://schemas.microsoft.com/office/powerpoint/2010/main" val="7352339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normAutofit/>
          </a:bodyPr>
          <a:lstStyle>
            <a:lvl1pPr algn="l">
              <a:defRPr sz="2800" b="1">
                <a:latin typeface="Arial Black" panose="020B0A04020102020204" pitchFamily="34" charset="0"/>
              </a:defRPr>
            </a:lvl1pPr>
          </a:lstStyle>
          <a:p>
            <a:r>
              <a:rPr lang="en-US" dirty="0"/>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0"/>
            <a:ext cx="4011084" cy="46910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10/13/2023</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292368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atin typeface="Arial Black" panose="020B0A04020102020204" pitchFamily="34" charset="0"/>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10/13/2023</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565308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10/13/2023</a:t>
            </a:fld>
            <a:endParaRPr lang="en-US" dirty="0"/>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10/13/2023</a:t>
            </a:fld>
            <a:endParaRPr lang="en-US" dirty="0"/>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10/13/2023</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10/13/2023</a:t>
            </a:fld>
            <a:endParaRPr lang="en-US" dirty="0"/>
          </a:p>
        </p:txBody>
      </p:sp>
      <p:sp>
        <p:nvSpPr>
          <p:cNvPr id="8" name="Footer Placeholder 7"/>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10/13/2023</a:t>
            </a:fld>
            <a:endParaRPr lang="en-US" dirty="0"/>
          </a:p>
        </p:txBody>
      </p:sp>
      <p:sp>
        <p:nvSpPr>
          <p:cNvPr id="4" name="Footer Placeholder 3"/>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Box 11">
            <a:extLst>
              <a:ext uri="{FF2B5EF4-FFF2-40B4-BE49-F238E27FC236}">
                <a16:creationId xmlns:a16="http://schemas.microsoft.com/office/drawing/2014/main" id="{E5B25E1E-E968-4477-A368-74893B1B80F7}"/>
              </a:ext>
            </a:extLst>
          </p:cNvPr>
          <p:cNvSpPr txBox="1"/>
          <p:nvPr userDrawn="1"/>
        </p:nvSpPr>
        <p:spPr>
          <a:xfrm>
            <a:off x="5269447" y="3145651"/>
            <a:ext cx="5528322" cy="1615827"/>
          </a:xfrm>
          <a:prstGeom prst="rect">
            <a:avLst/>
          </a:prstGeom>
        </p:spPr>
        <p:txBody>
          <a:bodyPr wrap="square" lIns="0" tIns="0" rIns="0" bIns="0" rtlCol="0" anchor="t">
            <a:spAutoFit/>
          </a:bodyPr>
          <a:lstStyle/>
          <a:p>
            <a:pPr marL="571486" indent="-571486">
              <a:lnSpc>
                <a:spcPct val="150000"/>
              </a:lnSpc>
              <a:buFont typeface="Arial" panose="020B0604020202020204" pitchFamily="34" charset="0"/>
              <a:buChar char="•"/>
            </a:pPr>
            <a:r>
              <a:rPr lang="en-US" sz="2400" dirty="0">
                <a:solidFill>
                  <a:srgbClr val="FFFFFF"/>
                </a:solidFill>
                <a:latin typeface="League Spartan"/>
              </a:rPr>
              <a:t>Text</a:t>
            </a:r>
          </a:p>
          <a:p>
            <a:pPr marL="571486" indent="-571486">
              <a:lnSpc>
                <a:spcPct val="150000"/>
              </a:lnSpc>
              <a:buFont typeface="Arial" panose="020B0604020202020204" pitchFamily="34" charset="0"/>
              <a:buChar char="•"/>
            </a:pPr>
            <a:r>
              <a:rPr lang="en-US" sz="2400" dirty="0">
                <a:solidFill>
                  <a:srgbClr val="FFFFFF"/>
                </a:solidFill>
                <a:latin typeface="League Spartan"/>
              </a:rPr>
              <a:t>Text</a:t>
            </a:r>
          </a:p>
          <a:p>
            <a:pPr marL="571486" indent="-571486">
              <a:lnSpc>
                <a:spcPct val="150000"/>
              </a:lnSpc>
              <a:buFont typeface="Arial" panose="020B0604020202020204" pitchFamily="34" charset="0"/>
              <a:buChar char="•"/>
            </a:pPr>
            <a:r>
              <a:rPr lang="en-US" sz="2400" dirty="0">
                <a:solidFill>
                  <a:srgbClr val="FFFFFF"/>
                </a:solidFill>
                <a:latin typeface="League Spartan"/>
              </a:rPr>
              <a:t>Text</a:t>
            </a:r>
          </a:p>
        </p:txBody>
      </p:sp>
      <p:sp>
        <p:nvSpPr>
          <p:cNvPr id="7" name="TextBox 6">
            <a:extLst>
              <a:ext uri="{FF2B5EF4-FFF2-40B4-BE49-F238E27FC236}">
                <a16:creationId xmlns:a16="http://schemas.microsoft.com/office/drawing/2014/main" id="{230C9434-2CD1-4E92-8E7C-6E6224E0B66F}"/>
              </a:ext>
            </a:extLst>
          </p:cNvPr>
          <p:cNvSpPr txBox="1"/>
          <p:nvPr userDrawn="1"/>
        </p:nvSpPr>
        <p:spPr>
          <a:xfrm>
            <a:off x="4445000" y="2512331"/>
            <a:ext cx="7353484" cy="584775"/>
          </a:xfrm>
          <a:prstGeom prst="rect">
            <a:avLst/>
          </a:prstGeom>
          <a:noFill/>
        </p:spPr>
        <p:txBody>
          <a:bodyPr wrap="square" rtlCol="0">
            <a:spAutoFit/>
          </a:bodyPr>
          <a:lstStyle/>
          <a:p>
            <a:r>
              <a:rPr lang="en-US" sz="3200" dirty="0">
                <a:solidFill>
                  <a:schemeClr val="bg1"/>
                </a:solidFill>
                <a:latin typeface="League Spartan" panose="020B0604020202020204" charset="0"/>
              </a:rPr>
              <a:t>Title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0"/>
            <a:ext cx="4011084" cy="46910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10/13/2023</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1303000" cy="49529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a:extLst>
              <a:ext uri="{FF2B5EF4-FFF2-40B4-BE49-F238E27FC236}">
                <a16:creationId xmlns:a16="http://schemas.microsoft.com/office/drawing/2014/main" id="{42515533-7C8E-4E36-A2A5-5CB3E75F26CE}"/>
              </a:ext>
            </a:extLst>
          </p:cNvPr>
          <p:cNvGrpSpPr/>
          <p:nvPr userDrawn="1"/>
        </p:nvGrpSpPr>
        <p:grpSpPr>
          <a:xfrm>
            <a:off x="183802" y="4725220"/>
            <a:ext cx="12627888" cy="2406135"/>
            <a:chOff x="183802" y="4725220"/>
            <a:chExt cx="12627888" cy="2406135"/>
          </a:xfrm>
        </p:grpSpPr>
        <p:grpSp>
          <p:nvGrpSpPr>
            <p:cNvPr id="8" name="Group 7">
              <a:extLst>
                <a:ext uri="{FF2B5EF4-FFF2-40B4-BE49-F238E27FC236}">
                  <a16:creationId xmlns:a16="http://schemas.microsoft.com/office/drawing/2014/main" id="{52119606-09AD-4CDC-B31A-4B23A290EA1B}"/>
                </a:ext>
              </a:extLst>
            </p:cNvPr>
            <p:cNvGrpSpPr/>
            <p:nvPr/>
          </p:nvGrpSpPr>
          <p:grpSpPr>
            <a:xfrm rot="5400000">
              <a:off x="117734" y="4791288"/>
              <a:ext cx="2406134" cy="2273998"/>
              <a:chOff x="9880869" y="4653175"/>
              <a:chExt cx="2095733" cy="1980643"/>
            </a:xfrm>
          </p:grpSpPr>
          <p:sp>
            <p:nvSpPr>
              <p:cNvPr id="14" name="Rectangle 13">
                <a:extLst>
                  <a:ext uri="{FF2B5EF4-FFF2-40B4-BE49-F238E27FC236}">
                    <a16:creationId xmlns:a16="http://schemas.microsoft.com/office/drawing/2014/main" id="{B3499775-A96F-4CE8-8BE1-72AACF438D6B}"/>
                  </a:ext>
                </a:extLst>
              </p:cNvPr>
              <p:cNvSpPr/>
              <p:nvPr/>
            </p:nvSpPr>
            <p:spPr>
              <a:xfrm rot="5400000">
                <a:off x="10909453" y="5706942"/>
                <a:ext cx="43779" cy="1809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B669EC4-DF8C-40E5-B306-734AF3BEAC27}"/>
                  </a:ext>
                </a:extLst>
              </p:cNvPr>
              <p:cNvSpPr/>
              <p:nvPr/>
            </p:nvSpPr>
            <p:spPr>
              <a:xfrm rot="10800000">
                <a:off x="11931376" y="4823845"/>
                <a:ext cx="45226" cy="18099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AF01E75-BDE5-4CF1-9330-3B172D299AFC}"/>
                  </a:ext>
                </a:extLst>
              </p:cNvPr>
              <p:cNvSpPr/>
              <p:nvPr/>
            </p:nvSpPr>
            <p:spPr>
              <a:xfrm rot="10800000">
                <a:off x="11792550" y="4653175"/>
                <a:ext cx="43779" cy="18099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690FA13-0783-492B-AB67-5FD8F94788EB}"/>
                  </a:ext>
                </a:extLst>
              </p:cNvPr>
              <p:cNvSpPr/>
              <p:nvPr/>
            </p:nvSpPr>
            <p:spPr>
              <a:xfrm rot="5400000">
                <a:off x="10763966" y="5558162"/>
                <a:ext cx="43779" cy="18099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F16AC810-5396-4A94-AEB0-47346A69B8D4}"/>
                </a:ext>
              </a:extLst>
            </p:cNvPr>
            <p:cNvGrpSpPr/>
            <p:nvPr/>
          </p:nvGrpSpPr>
          <p:grpSpPr>
            <a:xfrm>
              <a:off x="10405556" y="4857357"/>
              <a:ext cx="2406134" cy="2273998"/>
              <a:chOff x="9880869" y="4653175"/>
              <a:chExt cx="2095733" cy="1980643"/>
            </a:xfrm>
          </p:grpSpPr>
          <p:sp>
            <p:nvSpPr>
              <p:cNvPr id="10" name="Rectangle 9">
                <a:extLst>
                  <a:ext uri="{FF2B5EF4-FFF2-40B4-BE49-F238E27FC236}">
                    <a16:creationId xmlns:a16="http://schemas.microsoft.com/office/drawing/2014/main" id="{576182BD-AEA1-48C5-A117-A1B8059286DB}"/>
                  </a:ext>
                </a:extLst>
              </p:cNvPr>
              <p:cNvSpPr/>
              <p:nvPr/>
            </p:nvSpPr>
            <p:spPr>
              <a:xfrm rot="5400000">
                <a:off x="10909453" y="5706942"/>
                <a:ext cx="43779" cy="1809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56E8A81-C101-43E3-887D-1253A2E9E443}"/>
                  </a:ext>
                </a:extLst>
              </p:cNvPr>
              <p:cNvSpPr/>
              <p:nvPr/>
            </p:nvSpPr>
            <p:spPr>
              <a:xfrm rot="10800000">
                <a:off x="11931376" y="4823845"/>
                <a:ext cx="45226" cy="18099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89F639B-ACB5-4CC1-BAAB-6C17E05FFBB5}"/>
                  </a:ext>
                </a:extLst>
              </p:cNvPr>
              <p:cNvSpPr/>
              <p:nvPr/>
            </p:nvSpPr>
            <p:spPr>
              <a:xfrm rot="10800000">
                <a:off x="11792550" y="4653175"/>
                <a:ext cx="43779" cy="18099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DBEC20A-40D8-4335-83E8-A5A05492F387}"/>
                  </a:ext>
                </a:extLst>
              </p:cNvPr>
              <p:cNvSpPr/>
              <p:nvPr/>
            </p:nvSpPr>
            <p:spPr>
              <a:xfrm rot="5400000">
                <a:off x="10763966" y="5558162"/>
                <a:ext cx="43779" cy="18099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cSld>
  <p:clrMap bg1="lt1" tx1="dk1" bg2="lt2" tx2="dk2" accent1="accent1" accent2="accent2" accent3="accent3" accent4="accent4" accent5="accent5" accent6="accent6" hlink="hlink" folHlink="folHlink"/>
  <p:sldLayoutIdLst>
    <p:sldLayoutId id="2147483661"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xStyles>
    <p:titleStyle>
      <a:lvl1pPr algn="ctr" defTabSz="914378" rtl="0" eaLnBrk="1" latinLnBrk="0" hangingPunct="1">
        <a:spcBef>
          <a:spcPct val="0"/>
        </a:spcBef>
        <a:buNone/>
        <a:defRPr sz="4400" kern="1200">
          <a:solidFill>
            <a:schemeClr val="tx1"/>
          </a:solidFill>
          <a:latin typeface="League Spartan" panose="020B0604020202020204" charset="0"/>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1303000" cy="49529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a:extLst>
              <a:ext uri="{FF2B5EF4-FFF2-40B4-BE49-F238E27FC236}">
                <a16:creationId xmlns:a16="http://schemas.microsoft.com/office/drawing/2014/main" id="{42515533-7C8E-4E36-A2A5-5CB3E75F26CE}"/>
              </a:ext>
            </a:extLst>
          </p:cNvPr>
          <p:cNvGrpSpPr/>
          <p:nvPr userDrawn="1"/>
        </p:nvGrpSpPr>
        <p:grpSpPr>
          <a:xfrm>
            <a:off x="183802" y="4725220"/>
            <a:ext cx="12627888" cy="2406135"/>
            <a:chOff x="183802" y="4725220"/>
            <a:chExt cx="12627888" cy="2406135"/>
          </a:xfrm>
        </p:grpSpPr>
        <p:grpSp>
          <p:nvGrpSpPr>
            <p:cNvPr id="8" name="Group 7">
              <a:extLst>
                <a:ext uri="{FF2B5EF4-FFF2-40B4-BE49-F238E27FC236}">
                  <a16:creationId xmlns:a16="http://schemas.microsoft.com/office/drawing/2014/main" id="{52119606-09AD-4CDC-B31A-4B23A290EA1B}"/>
                </a:ext>
              </a:extLst>
            </p:cNvPr>
            <p:cNvGrpSpPr/>
            <p:nvPr/>
          </p:nvGrpSpPr>
          <p:grpSpPr>
            <a:xfrm rot="5400000">
              <a:off x="117734" y="4791288"/>
              <a:ext cx="2406134" cy="2273998"/>
              <a:chOff x="9880869" y="4653175"/>
              <a:chExt cx="2095733" cy="1980643"/>
            </a:xfrm>
          </p:grpSpPr>
          <p:sp>
            <p:nvSpPr>
              <p:cNvPr id="14" name="Rectangle 13">
                <a:extLst>
                  <a:ext uri="{FF2B5EF4-FFF2-40B4-BE49-F238E27FC236}">
                    <a16:creationId xmlns:a16="http://schemas.microsoft.com/office/drawing/2014/main" id="{B3499775-A96F-4CE8-8BE1-72AACF438D6B}"/>
                  </a:ext>
                </a:extLst>
              </p:cNvPr>
              <p:cNvSpPr/>
              <p:nvPr/>
            </p:nvSpPr>
            <p:spPr>
              <a:xfrm rot="5400000">
                <a:off x="10909453" y="5706942"/>
                <a:ext cx="43779" cy="1809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B669EC4-DF8C-40E5-B306-734AF3BEAC27}"/>
                  </a:ext>
                </a:extLst>
              </p:cNvPr>
              <p:cNvSpPr/>
              <p:nvPr/>
            </p:nvSpPr>
            <p:spPr>
              <a:xfrm rot="10800000">
                <a:off x="11931376" y="4823845"/>
                <a:ext cx="45226" cy="18099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AF01E75-BDE5-4CF1-9330-3B172D299AFC}"/>
                  </a:ext>
                </a:extLst>
              </p:cNvPr>
              <p:cNvSpPr/>
              <p:nvPr/>
            </p:nvSpPr>
            <p:spPr>
              <a:xfrm rot="10800000">
                <a:off x="11792550" y="4653175"/>
                <a:ext cx="43779" cy="18099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690FA13-0783-492B-AB67-5FD8F94788EB}"/>
                  </a:ext>
                </a:extLst>
              </p:cNvPr>
              <p:cNvSpPr/>
              <p:nvPr/>
            </p:nvSpPr>
            <p:spPr>
              <a:xfrm rot="5400000">
                <a:off x="10763966" y="5558162"/>
                <a:ext cx="43779" cy="18099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F16AC810-5396-4A94-AEB0-47346A69B8D4}"/>
                </a:ext>
              </a:extLst>
            </p:cNvPr>
            <p:cNvGrpSpPr/>
            <p:nvPr/>
          </p:nvGrpSpPr>
          <p:grpSpPr>
            <a:xfrm>
              <a:off x="10405556" y="4857357"/>
              <a:ext cx="2406134" cy="2273998"/>
              <a:chOff x="9880869" y="4653175"/>
              <a:chExt cx="2095733" cy="1980643"/>
            </a:xfrm>
          </p:grpSpPr>
          <p:sp>
            <p:nvSpPr>
              <p:cNvPr id="10" name="Rectangle 9">
                <a:extLst>
                  <a:ext uri="{FF2B5EF4-FFF2-40B4-BE49-F238E27FC236}">
                    <a16:creationId xmlns:a16="http://schemas.microsoft.com/office/drawing/2014/main" id="{576182BD-AEA1-48C5-A117-A1B8059286DB}"/>
                  </a:ext>
                </a:extLst>
              </p:cNvPr>
              <p:cNvSpPr/>
              <p:nvPr/>
            </p:nvSpPr>
            <p:spPr>
              <a:xfrm rot="5400000">
                <a:off x="10909453" y="5706942"/>
                <a:ext cx="43779" cy="1809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56E8A81-C101-43E3-887D-1253A2E9E443}"/>
                  </a:ext>
                </a:extLst>
              </p:cNvPr>
              <p:cNvSpPr/>
              <p:nvPr/>
            </p:nvSpPr>
            <p:spPr>
              <a:xfrm rot="10800000">
                <a:off x="11931376" y="4823845"/>
                <a:ext cx="45226" cy="18099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89F639B-ACB5-4CC1-BAAB-6C17E05FFBB5}"/>
                  </a:ext>
                </a:extLst>
              </p:cNvPr>
              <p:cNvSpPr/>
              <p:nvPr/>
            </p:nvSpPr>
            <p:spPr>
              <a:xfrm rot="10800000">
                <a:off x="11792550" y="4653175"/>
                <a:ext cx="43779" cy="18099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DBEC20A-40D8-4335-83E8-A5A05492F387}"/>
                  </a:ext>
                </a:extLst>
              </p:cNvPr>
              <p:cNvSpPr/>
              <p:nvPr/>
            </p:nvSpPr>
            <p:spPr>
              <a:xfrm rot="5400000">
                <a:off x="10763966" y="5558162"/>
                <a:ext cx="43779" cy="18099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358564981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txStyles>
    <p:titleStyle>
      <a:lvl1pPr algn="ctr" defTabSz="914378" rtl="0" eaLnBrk="1" latinLnBrk="0" hangingPunct="1">
        <a:spcBef>
          <a:spcPct val="0"/>
        </a:spcBef>
        <a:buNone/>
        <a:defRPr sz="4400" kern="1200">
          <a:solidFill>
            <a:schemeClr val="tx1"/>
          </a:solidFill>
          <a:latin typeface="League Spartan" panose="020B0604020202020204" charset="0"/>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6.jpeg"/><Relationship Id="rId4" Type="http://schemas.openxmlformats.org/officeDocument/2006/relationships/hyperlink" Target="https://mikeshouts.com/lucidsound-ls50x-wireless-hybrid-gaming-headset/"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7.png"/><Relationship Id="rId7"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hyperlink" Target="https://www.publicdomainpictures.net/view-image.php?image=298556&amp;picture=speakers" TargetMode="External"/><Relationship Id="rId5" Type="http://schemas.openxmlformats.org/officeDocument/2006/relationships/image" Target="../media/image18.jpeg"/><Relationship Id="rId4" Type="http://schemas.openxmlformats.org/officeDocument/2006/relationships/hyperlink" Target="https://mikeshouts.com/lucidsound-ls50x-wireless-hybrid-gaming-headset/"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s://andowmac.com/web-cam" TargetMode="External"/><Relationship Id="rId3" Type="http://schemas.openxmlformats.org/officeDocument/2006/relationships/image" Target="../media/image20.png"/><Relationship Id="rId7"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hyperlink" Target="https://www.publicdomainpictures.net/view-image.php?image=298556&amp;picture=speakers" TargetMode="External"/><Relationship Id="rId5" Type="http://schemas.openxmlformats.org/officeDocument/2006/relationships/image" Target="../media/image21.jpeg"/><Relationship Id="rId4" Type="http://schemas.openxmlformats.org/officeDocument/2006/relationships/hyperlink" Target="https://mikeshouts.com/lucidsound-ls50x-wireless-hybrid-gaming-headset/" TargetMode="External"/><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s://andowmac.com/web-cam" TargetMode="External"/><Relationship Id="rId5" Type="http://schemas.openxmlformats.org/officeDocument/2006/relationships/image" Target="../media/image24.jpeg"/><Relationship Id="rId4" Type="http://schemas.openxmlformats.org/officeDocument/2006/relationships/hyperlink" Target="https://www.publicdomainpictures.net/view-image.php?image=298556&amp;picture=speaker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hyperlink" Target="https://andowmac.com/web-cam"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18/10/relationships/comments" Target="../comments/modernComment_112_9B43A28D.xml"/><Relationship Id="rId7"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microsoft.com/office/2018/10/relationships/comments" Target="../comments/modernComment_17E_8D2C732C.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microsoft.com/office/2018/10/relationships/comments" Target="../comments/modernComment_114_34B786C.xml"/><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hyperlink" Target="https://msstateextension.zoom.us/j/98998746043?pwd=MHowYjhLM25CdStWRDlJUXplREcwZz09" TargetMode="Externa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hyperlink" Target="https://msstateextension.zoom.us/j/98998746043?pwd=MHowYjhLM25CdStWRDlJUXplREcwZz09" TargetMode="External"/></Relationships>
</file>

<file path=ppt/slides/_rels/slide26.xml.rels><?xml version="1.0" encoding="UTF-8" standalone="yes"?>
<Relationships xmlns="http://schemas.openxmlformats.org/package/2006/relationships"><Relationship Id="rId3" Type="http://schemas.microsoft.com/office/2018/10/relationships/comments" Target="../comments/modernComment_190_251EF925.xml"/><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microsoft.com/office/2018/10/relationships/comments" Target="../comments/modernComment_115_43963ED8.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18/10/relationships/comments" Target="../comments/modernComment_17B_5203A4E7.xml"/><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hyperlink" Target="https://msstateextension.zoom.us/j/98998746043?pwd=MHowYjhLM25CdStWRDlJUXplREcwZz09" TargetMode="External"/></Relationships>
</file>

<file path=ppt/slides/_rels/slide32.xml.rels><?xml version="1.0" encoding="UTF-8" standalone="yes"?>
<Relationships xmlns="http://schemas.openxmlformats.org/package/2006/relationships"><Relationship Id="rId3" Type="http://schemas.microsoft.com/office/2018/10/relationships/comments" Target="../comments/modernComment_116_98B0B5F5.xml"/><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11/relationships/webextension" Target="../webextensions/webextension1.xm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microsoft.com/office/2018/10/relationships/comments" Target="../comments/modernComment_197_B9AFE99D.xml"/><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microsoft.com/office/2018/10/relationships/comments" Target="../comments/modernComment_198_DF2B978E.xml"/><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microsoft.com/office/2018/10/relationships/comments" Target="../comments/modernComment_199_FE126712.xml"/><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microsoft.com/office/2018/10/relationships/comments" Target="../comments/modernComment_19A_726F0764.xml"/><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microsoft.com/office/2018/10/relationships/comments" Target="../comments/modernComment_120_E8EB7CB4.xml"/><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58.png"/><Relationship Id="rId5" Type="http://schemas.openxmlformats.org/officeDocument/2006/relationships/image" Target="../media/image60.png"/><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microsoft.com/office/2018/10/relationships/comments" Target="../comments/modernComment_19B_95343D00.xml"/><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microsoft.com/office/2018/10/relationships/comments" Target="../comments/modernComment_19C_EDE14F8C.xml"/><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microsoft.com/office/2018/10/relationships/comments" Target="../comments/modernComment_19D_B978BDC9.xml"/><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microsoft.com/office/2018/10/relationships/comments" Target="../comments/modernComment_19F_473888D2.xml"/><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microsoft.com/office/2018/10/relationships/comments" Target="../comments/modernComment_19E_9EFB3DAA.xml"/><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microsoft.com/office/2018/10/relationships/comments" Target="../comments/modernComment_189_89355ED7.xml"/><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63.png"/><Relationship Id="rId4" Type="http://schemas.openxmlformats.org/officeDocument/2006/relationships/image" Target="../media/image62.jpeg"/></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69.png"/><Relationship Id="rId4" Type="http://schemas.openxmlformats.org/officeDocument/2006/relationships/image" Target="../media/image68.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microsoft.com/office/2018/10/relationships/comments" Target="../comments/modernComment_1A3_7CAA9610.xml"/><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63.png"/><Relationship Id="rId4" Type="http://schemas.openxmlformats.org/officeDocument/2006/relationships/image" Target="../media/image67.jpeg"/></Relationships>
</file>

<file path=ppt/slides/_rels/slide51.xml.rels><?xml version="1.0" encoding="UTF-8" standalone="yes"?>
<Relationships xmlns="http://schemas.openxmlformats.org/package/2006/relationships"><Relationship Id="rId3" Type="http://schemas.microsoft.com/office/2018/10/relationships/comments" Target="../comments/modernComment_185_80580086.xml"/><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3" Type="http://schemas.microsoft.com/office/2018/10/relationships/comments" Target="../comments/modernComment_177_7CFCDD63.xml"/><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71.png"/><Relationship Id="rId4" Type="http://schemas.openxmlformats.org/officeDocument/2006/relationships/image" Target="../media/image37.png"/></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microsoft.com/office/2018/10/relationships/comments" Target="../comments/modernComment_186_BD2C160A.xml"/><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18/10/relationships/comments" Target="../comments/modernComment_105_7B0E0F1B.xml"/><Relationship Id="rId7" Type="http://schemas.openxmlformats.org/officeDocument/2006/relationships/diagramColors" Target="../diagrams/colors2.xml"/><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hyperlink" Target="https://arstechnica.com/tech-policy/2021/08/zoom-to-pay-85m-for-lying-about-encryption-and-sending-data-to-facebook-and-google/" TargetMode="External"/></Relationships>
</file>

<file path=ppt/slides/_rels/slide8.xml.rels><?xml version="1.0" encoding="UTF-8" standalone="yes"?>
<Relationships xmlns="http://schemas.openxmlformats.org/package/2006/relationships"><Relationship Id="rId3" Type="http://schemas.microsoft.com/office/2018/10/relationships/comments" Target="../comments/modernComment_174_C500C09E.xm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hyperlink" Target="https://mikeshouts.com/lucidsound-ls50x-wireless-hybrid-gaming-headse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1A75C0D-BBA5-BA20-33F3-4C7ECB7B986C}"/>
              </a:ext>
              <a:ext uri="{C183D7F6-B498-43B3-948B-1728B52AA6E4}">
                <adec:decorative xmlns:adec="http://schemas.microsoft.com/office/drawing/2017/decorative" val="1"/>
              </a:ext>
            </a:extLst>
          </p:cNvPr>
          <p:cNvSpPr/>
          <p:nvPr/>
        </p:nvSpPr>
        <p:spPr>
          <a:xfrm>
            <a:off x="412654" y="568695"/>
            <a:ext cx="4523412" cy="6284964"/>
          </a:xfrm>
          <a:prstGeom prst="rect">
            <a:avLst/>
          </a:prstGeom>
          <a:solidFill>
            <a:srgbClr val="F9FB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62D6DDA4-F5AC-88F3-5AB5-4546B783E4BF}"/>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0968"/>
          <a:stretch/>
        </p:blipFill>
        <p:spPr>
          <a:xfrm>
            <a:off x="4910666" y="508245"/>
            <a:ext cx="7467601" cy="6298710"/>
          </a:xfrm>
          <a:prstGeom prst="rect">
            <a:avLst/>
          </a:prstGeom>
        </p:spPr>
      </p:pic>
      <p:sp>
        <p:nvSpPr>
          <p:cNvPr id="2" name="Title 1">
            <a:extLst>
              <a:ext uri="{FF2B5EF4-FFF2-40B4-BE49-F238E27FC236}">
                <a16:creationId xmlns:a16="http://schemas.microsoft.com/office/drawing/2014/main" id="{619B653D-6C45-4C18-924C-97786B997E07}"/>
              </a:ext>
            </a:extLst>
          </p:cNvPr>
          <p:cNvSpPr>
            <a:spLocks noGrp="1"/>
          </p:cNvSpPr>
          <p:nvPr>
            <p:ph type="title"/>
          </p:nvPr>
        </p:nvSpPr>
        <p:spPr>
          <a:xfrm>
            <a:off x="742950" y="1612813"/>
            <a:ext cx="5511800" cy="971163"/>
          </a:xfrm>
        </p:spPr>
        <p:txBody>
          <a:bodyPr>
            <a:normAutofit/>
          </a:bodyPr>
          <a:lstStyle/>
          <a:p>
            <a:r>
              <a:rPr lang="en-US" sz="5400" dirty="0"/>
              <a:t>ZOOM</a:t>
            </a:r>
          </a:p>
        </p:txBody>
      </p:sp>
      <p:sp>
        <p:nvSpPr>
          <p:cNvPr id="3" name="Subtitle 2">
            <a:extLst>
              <a:ext uri="{FF2B5EF4-FFF2-40B4-BE49-F238E27FC236}">
                <a16:creationId xmlns:a16="http://schemas.microsoft.com/office/drawing/2014/main" id="{8AF2E66F-BD2B-4AC6-90A4-8D2AB426C275}"/>
              </a:ext>
            </a:extLst>
          </p:cNvPr>
          <p:cNvSpPr>
            <a:spLocks noGrp="1"/>
          </p:cNvSpPr>
          <p:nvPr>
            <p:ph type="subTitle" idx="4294967295"/>
          </p:nvPr>
        </p:nvSpPr>
        <p:spPr>
          <a:xfrm>
            <a:off x="495300" y="2571363"/>
            <a:ext cx="6007100" cy="3352800"/>
          </a:xfrm>
        </p:spPr>
        <p:txBody>
          <a:bodyPr>
            <a:normAutofit/>
          </a:bodyPr>
          <a:lstStyle/>
          <a:p>
            <a:pPr marL="0" indent="0" algn="ctr">
              <a:lnSpc>
                <a:spcPct val="150000"/>
              </a:lnSpc>
              <a:buNone/>
            </a:pPr>
            <a:r>
              <a:rPr lang="en-US" sz="4000" dirty="0">
                <a:latin typeface="Arial Black" panose="020B0A04020102020204" pitchFamily="34" charset="0"/>
              </a:rPr>
              <a:t>Participant Guide</a:t>
            </a:r>
          </a:p>
        </p:txBody>
      </p:sp>
      <p:pic>
        <p:nvPicPr>
          <p:cNvPr id="4" name="Picture 3" descr="Blue circle with picture of movie camera. This is the Zoom logo. ">
            <a:extLst>
              <a:ext uri="{FF2B5EF4-FFF2-40B4-BE49-F238E27FC236}">
                <a16:creationId xmlns:a16="http://schemas.microsoft.com/office/drawing/2014/main" id="{056A01C2-28E6-E615-C859-D792B8B8293B}"/>
              </a:ext>
            </a:extLst>
          </p:cNvPr>
          <p:cNvPicPr>
            <a:picLocks noChangeAspect="1"/>
          </p:cNvPicPr>
          <p:nvPr/>
        </p:nvPicPr>
        <p:blipFill>
          <a:blip r:embed="rId4"/>
          <a:stretch>
            <a:fillRect/>
          </a:stretch>
        </p:blipFill>
        <p:spPr>
          <a:xfrm>
            <a:off x="1574074" y="4419600"/>
            <a:ext cx="2190073" cy="1882377"/>
          </a:xfrm>
          <a:prstGeom prst="rect">
            <a:avLst/>
          </a:prstGeom>
          <a:noFill/>
        </p:spPr>
      </p:pic>
    </p:spTree>
    <p:extLst>
      <p:ext uri="{BB962C8B-B14F-4D97-AF65-F5344CB8AC3E}">
        <p14:creationId xmlns:p14="http://schemas.microsoft.com/office/powerpoint/2010/main" val="950358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400" fill="hold">
                                          <p:stCondLst>
                                            <p:cond delay="0"/>
                                          </p:stCondLst>
                                        </p:cTn>
                                        <p:tgtEl>
                                          <p:spTgt spid="4"/>
                                        </p:tgtEl>
                                        <p:attrNameLst>
                                          <p:attrName>r</p:attrName>
                                        </p:attrNameLst>
                                      </p:cBhvr>
                                    </p:animRot>
                                    <p:animRot by="-240000">
                                      <p:cBhvr>
                                        <p:cTn id="7" dur="800" fill="hold">
                                          <p:stCondLst>
                                            <p:cond delay="800"/>
                                          </p:stCondLst>
                                        </p:cTn>
                                        <p:tgtEl>
                                          <p:spTgt spid="4"/>
                                        </p:tgtEl>
                                        <p:attrNameLst>
                                          <p:attrName>r</p:attrName>
                                        </p:attrNameLst>
                                      </p:cBhvr>
                                    </p:animRot>
                                    <p:animRot by="240000">
                                      <p:cBhvr>
                                        <p:cTn id="8" dur="800" fill="hold">
                                          <p:stCondLst>
                                            <p:cond delay="1600"/>
                                          </p:stCondLst>
                                        </p:cTn>
                                        <p:tgtEl>
                                          <p:spTgt spid="4"/>
                                        </p:tgtEl>
                                        <p:attrNameLst>
                                          <p:attrName>r</p:attrName>
                                        </p:attrNameLst>
                                      </p:cBhvr>
                                    </p:animRot>
                                    <p:animRot by="-240000">
                                      <p:cBhvr>
                                        <p:cTn id="9" dur="800" fill="hold">
                                          <p:stCondLst>
                                            <p:cond delay="2400"/>
                                          </p:stCondLst>
                                        </p:cTn>
                                        <p:tgtEl>
                                          <p:spTgt spid="4"/>
                                        </p:tgtEl>
                                        <p:attrNameLst>
                                          <p:attrName>r</p:attrName>
                                        </p:attrNameLst>
                                      </p:cBhvr>
                                    </p:animRot>
                                    <p:animRot by="120000">
                                      <p:cBhvr>
                                        <p:cTn id="10" dur="800" fill="hold">
                                          <p:stCondLst>
                                            <p:cond delay="32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60F9C-003C-445A-AC0D-EA494623E7CD}"/>
              </a:ext>
            </a:extLst>
          </p:cNvPr>
          <p:cNvSpPr>
            <a:spLocks noGrp="1"/>
          </p:cNvSpPr>
          <p:nvPr>
            <p:ph type="title"/>
          </p:nvPr>
        </p:nvSpPr>
        <p:spPr>
          <a:xfrm>
            <a:off x="6743722" y="769739"/>
            <a:ext cx="6261056" cy="2293709"/>
          </a:xfrm>
        </p:spPr>
        <p:txBody>
          <a:bodyPr>
            <a:normAutofit/>
          </a:bodyPr>
          <a:lstStyle/>
          <a:p>
            <a:r>
              <a:rPr lang="en-US" sz="4000" dirty="0">
                <a:highlight>
                  <a:srgbClr val="FFFF00"/>
                </a:highlight>
                <a:latin typeface="Arial Black" panose="020B0A04020102020204" pitchFamily="34" charset="0"/>
              </a:rPr>
              <a:t>Hardware Needed</a:t>
            </a:r>
          </a:p>
        </p:txBody>
      </p:sp>
      <p:pic>
        <p:nvPicPr>
          <p:cNvPr id="7" name="Picture 6">
            <a:extLst>
              <a:ext uri="{FF2B5EF4-FFF2-40B4-BE49-F238E27FC236}">
                <a16:creationId xmlns:a16="http://schemas.microsoft.com/office/drawing/2014/main" id="{C386EFB2-892F-4FB3-B218-BDB7EFD46AF6}"/>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l="23074" r="20675" b="-2"/>
          <a:stretch/>
        </p:blipFill>
        <p:spPr>
          <a:xfrm>
            <a:off x="-3798562" y="-124970"/>
            <a:ext cx="3249169" cy="3249169"/>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sp>
        <p:nvSpPr>
          <p:cNvPr id="3" name="Content Placeholder 2">
            <a:extLst>
              <a:ext uri="{FF2B5EF4-FFF2-40B4-BE49-F238E27FC236}">
                <a16:creationId xmlns:a16="http://schemas.microsoft.com/office/drawing/2014/main" id="{7E9C16E0-00AB-4E88-8639-085AAE34A605}"/>
              </a:ext>
            </a:extLst>
          </p:cNvPr>
          <p:cNvSpPr>
            <a:spLocks noGrp="1"/>
          </p:cNvSpPr>
          <p:nvPr>
            <p:ph idx="1"/>
          </p:nvPr>
        </p:nvSpPr>
        <p:spPr>
          <a:xfrm>
            <a:off x="7382111" y="2743200"/>
            <a:ext cx="4979473" cy="3393796"/>
          </a:xfrm>
        </p:spPr>
        <p:txBody>
          <a:bodyPr anchor="t">
            <a:normAutofit/>
          </a:bodyPr>
          <a:lstStyle/>
          <a:p>
            <a:pPr marL="0" indent="0" algn="ctr">
              <a:buNone/>
            </a:pPr>
            <a:r>
              <a:rPr lang="en-US" sz="4000" dirty="0"/>
              <a:t>Mobile Device/Computer</a:t>
            </a:r>
          </a:p>
        </p:txBody>
      </p:sp>
      <p:pic>
        <p:nvPicPr>
          <p:cNvPr id="6" name="Picture 5">
            <a:extLst>
              <a:ext uri="{FF2B5EF4-FFF2-40B4-BE49-F238E27FC236}">
                <a16:creationId xmlns:a16="http://schemas.microsoft.com/office/drawing/2014/main" id="{F83FBA07-0DE7-64EA-F49C-3230ECD00006}"/>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99991" y="2133965"/>
            <a:ext cx="4248453" cy="3249169"/>
          </a:xfrm>
          <a:prstGeom prst="flowChartConnector">
            <a:avLst/>
          </a:prstGeom>
        </p:spPr>
      </p:pic>
      <p:pic>
        <p:nvPicPr>
          <p:cNvPr id="10" name="Picture 9">
            <a:extLst>
              <a:ext uri="{FF2B5EF4-FFF2-40B4-BE49-F238E27FC236}">
                <a16:creationId xmlns:a16="http://schemas.microsoft.com/office/drawing/2014/main" id="{C47FD137-FD0E-DA1F-5F89-0E00D7E30723}"/>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7740" y="4204883"/>
            <a:ext cx="3444064" cy="3373777"/>
          </a:xfrm>
          <a:prstGeom prst="ellipse">
            <a:avLst/>
          </a:prstGeom>
        </p:spPr>
      </p:pic>
      <p:pic>
        <p:nvPicPr>
          <p:cNvPr id="5" name="Picture 4">
            <a:extLst>
              <a:ext uri="{FF2B5EF4-FFF2-40B4-BE49-F238E27FC236}">
                <a16:creationId xmlns:a16="http://schemas.microsoft.com/office/drawing/2014/main" id="{5A6AB6BF-21D3-9A83-2694-D29AFCB3D053}"/>
              </a:ext>
              <a:ext uri="{C183D7F6-B498-43B3-948B-1728B52AA6E4}">
                <adec:decorative xmlns:adec="http://schemas.microsoft.com/office/drawing/2017/decorative" val="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4980" t="3680" r="-576" b="21321"/>
          <a:stretch/>
        </p:blipFill>
        <p:spPr>
          <a:xfrm>
            <a:off x="-377740" y="-1046301"/>
            <a:ext cx="3470456" cy="4109749"/>
          </a:xfrm>
          <a:prstGeom prst="flowChartConnector">
            <a:avLst/>
          </a:prstGeom>
        </p:spPr>
      </p:pic>
    </p:spTree>
    <p:extLst>
      <p:ext uri="{BB962C8B-B14F-4D97-AF65-F5344CB8AC3E}">
        <p14:creationId xmlns:p14="http://schemas.microsoft.com/office/powerpoint/2010/main" val="38701227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60F9C-003C-445A-AC0D-EA494623E7CD}"/>
              </a:ext>
            </a:extLst>
          </p:cNvPr>
          <p:cNvSpPr>
            <a:spLocks noGrp="1"/>
          </p:cNvSpPr>
          <p:nvPr>
            <p:ph type="title"/>
          </p:nvPr>
        </p:nvSpPr>
        <p:spPr>
          <a:xfrm>
            <a:off x="6743722" y="769739"/>
            <a:ext cx="6261056" cy="2293709"/>
          </a:xfrm>
        </p:spPr>
        <p:txBody>
          <a:bodyPr>
            <a:normAutofit/>
          </a:bodyPr>
          <a:lstStyle/>
          <a:p>
            <a:r>
              <a:rPr lang="en-US" sz="4000" dirty="0">
                <a:highlight>
                  <a:srgbClr val="FFFF00"/>
                </a:highlight>
                <a:latin typeface="Arial Black" panose="020B0A04020102020204" pitchFamily="34" charset="0"/>
              </a:rPr>
              <a:t>Hardware Needed</a:t>
            </a:r>
          </a:p>
        </p:txBody>
      </p:sp>
      <p:pic>
        <p:nvPicPr>
          <p:cNvPr id="7" name="Picture 6">
            <a:extLst>
              <a:ext uri="{FF2B5EF4-FFF2-40B4-BE49-F238E27FC236}">
                <a16:creationId xmlns:a16="http://schemas.microsoft.com/office/drawing/2014/main" id="{C386EFB2-892F-4FB3-B218-BDB7EFD46AF6}"/>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l="23074" r="20675" b="-2"/>
          <a:stretch/>
        </p:blipFill>
        <p:spPr>
          <a:xfrm>
            <a:off x="-4379688" y="304800"/>
            <a:ext cx="3759335" cy="3759335"/>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9" name="Picture 8">
            <a:extLst>
              <a:ext uri="{FF2B5EF4-FFF2-40B4-BE49-F238E27FC236}">
                <a16:creationId xmlns:a16="http://schemas.microsoft.com/office/drawing/2014/main" id="{F63CE8DA-5520-4CFD-9A75-B03B74893C33}"/>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rcRect r="16146" b="3"/>
          <a:stretch/>
        </p:blipFill>
        <p:spPr>
          <a:xfrm>
            <a:off x="-371446" y="0"/>
            <a:ext cx="3810675" cy="3249168"/>
          </a:xfrm>
          <a:prstGeom prst="ellipse">
            <a:avLst/>
          </a:prstGeom>
        </p:spPr>
      </p:pic>
      <p:sp>
        <p:nvSpPr>
          <p:cNvPr id="3" name="Content Placeholder 2">
            <a:extLst>
              <a:ext uri="{FF2B5EF4-FFF2-40B4-BE49-F238E27FC236}">
                <a16:creationId xmlns:a16="http://schemas.microsoft.com/office/drawing/2014/main" id="{7E9C16E0-00AB-4E88-8639-085AAE34A605}"/>
              </a:ext>
            </a:extLst>
          </p:cNvPr>
          <p:cNvSpPr>
            <a:spLocks noGrp="1"/>
          </p:cNvSpPr>
          <p:nvPr>
            <p:ph idx="1"/>
          </p:nvPr>
        </p:nvSpPr>
        <p:spPr>
          <a:xfrm>
            <a:off x="7398275" y="3028812"/>
            <a:ext cx="4979473" cy="3393796"/>
          </a:xfrm>
        </p:spPr>
        <p:txBody>
          <a:bodyPr anchor="t">
            <a:normAutofit/>
          </a:bodyPr>
          <a:lstStyle/>
          <a:p>
            <a:pPr marL="0" indent="0">
              <a:buNone/>
            </a:pPr>
            <a:r>
              <a:rPr lang="en-US" sz="4000" dirty="0"/>
              <a:t>Microphone/Headset</a:t>
            </a:r>
          </a:p>
        </p:txBody>
      </p:sp>
      <p:pic>
        <p:nvPicPr>
          <p:cNvPr id="6" name="Picture 5">
            <a:extLst>
              <a:ext uri="{FF2B5EF4-FFF2-40B4-BE49-F238E27FC236}">
                <a16:creationId xmlns:a16="http://schemas.microsoft.com/office/drawing/2014/main" id="{F83FBA07-0DE7-64EA-F49C-3230ECD00006}"/>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0353" y="4343400"/>
            <a:ext cx="3818825" cy="3249169"/>
          </a:xfrm>
          <a:prstGeom prst="flowChartConnector">
            <a:avLst/>
          </a:prstGeom>
        </p:spPr>
      </p:pic>
      <p:pic>
        <p:nvPicPr>
          <p:cNvPr id="4" name="Picture 3">
            <a:extLst>
              <a:ext uri="{FF2B5EF4-FFF2-40B4-BE49-F238E27FC236}">
                <a16:creationId xmlns:a16="http://schemas.microsoft.com/office/drawing/2014/main" id="{2533038B-DA0C-67D9-7C6B-137FFA1CB740}"/>
              </a:ext>
              <a:ext uri="{C183D7F6-B498-43B3-948B-1728B52AA6E4}">
                <adec:decorative xmlns:adec="http://schemas.microsoft.com/office/drawing/2017/decorative" val="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4980" t="3680" r="-576" b="21321"/>
          <a:stretch/>
        </p:blipFill>
        <p:spPr>
          <a:xfrm>
            <a:off x="3523244" y="1858235"/>
            <a:ext cx="3470456" cy="4109749"/>
          </a:xfrm>
          <a:prstGeom prst="flowChartConnector">
            <a:avLst/>
          </a:prstGeom>
        </p:spPr>
      </p:pic>
    </p:spTree>
    <p:extLst>
      <p:ext uri="{BB962C8B-B14F-4D97-AF65-F5344CB8AC3E}">
        <p14:creationId xmlns:p14="http://schemas.microsoft.com/office/powerpoint/2010/main" val="6123527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60F9C-003C-445A-AC0D-EA494623E7CD}"/>
              </a:ext>
            </a:extLst>
          </p:cNvPr>
          <p:cNvSpPr>
            <a:spLocks noGrp="1"/>
          </p:cNvSpPr>
          <p:nvPr>
            <p:ph type="title"/>
          </p:nvPr>
        </p:nvSpPr>
        <p:spPr>
          <a:xfrm>
            <a:off x="6743722" y="769739"/>
            <a:ext cx="6261056" cy="2293709"/>
          </a:xfrm>
        </p:spPr>
        <p:txBody>
          <a:bodyPr>
            <a:normAutofit/>
          </a:bodyPr>
          <a:lstStyle/>
          <a:p>
            <a:r>
              <a:rPr lang="en-US" sz="4000" dirty="0">
                <a:highlight>
                  <a:srgbClr val="FFFF00"/>
                </a:highlight>
                <a:latin typeface="Arial Black" panose="020B0A04020102020204" pitchFamily="34" charset="0"/>
              </a:rPr>
              <a:t>Hardware Needed</a:t>
            </a:r>
          </a:p>
        </p:txBody>
      </p:sp>
      <p:pic>
        <p:nvPicPr>
          <p:cNvPr id="7" name="Picture 6">
            <a:extLst>
              <a:ext uri="{FF2B5EF4-FFF2-40B4-BE49-F238E27FC236}">
                <a16:creationId xmlns:a16="http://schemas.microsoft.com/office/drawing/2014/main" id="{C386EFB2-892F-4FB3-B218-BDB7EFD46AF6}"/>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l="23074" r="20675" b="-2"/>
          <a:stretch/>
        </p:blipFill>
        <p:spPr>
          <a:xfrm>
            <a:off x="-5384800" y="1916593"/>
            <a:ext cx="3858769" cy="3858769"/>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9" name="Picture 8">
            <a:extLst>
              <a:ext uri="{FF2B5EF4-FFF2-40B4-BE49-F238E27FC236}">
                <a16:creationId xmlns:a16="http://schemas.microsoft.com/office/drawing/2014/main" id="{F63CE8DA-5520-4CFD-9A75-B03B74893C33}"/>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rcRect r="16146" b="3"/>
          <a:stretch/>
        </p:blipFill>
        <p:spPr>
          <a:xfrm>
            <a:off x="3225800" y="2192146"/>
            <a:ext cx="3953234" cy="3370721"/>
          </a:xfrm>
          <a:prstGeom prst="ellipse">
            <a:avLst/>
          </a:prstGeom>
        </p:spPr>
      </p:pic>
      <p:pic>
        <p:nvPicPr>
          <p:cNvPr id="5" name="Picture 4">
            <a:extLst>
              <a:ext uri="{FF2B5EF4-FFF2-40B4-BE49-F238E27FC236}">
                <a16:creationId xmlns:a16="http://schemas.microsoft.com/office/drawing/2014/main" id="{22591A50-7303-4579-B45C-A839035DE012}"/>
              </a:ext>
              <a:ext uri="{C183D7F6-B498-43B3-948B-1728B52AA6E4}">
                <adec:decorative xmlns:adec="http://schemas.microsoft.com/office/drawing/2017/decorative" val="1"/>
              </a:ext>
            </a:extLst>
          </p:cNvPr>
          <p:cNvPicPr>
            <a:picLocks noChangeAspect="1"/>
          </p:cNvPicPr>
          <p:nvPr/>
        </p:nvPicPr>
        <p:blipFill rotWithShape="1">
          <a:blip r:embed="rId7" cstate="screen">
            <a:extLst>
              <a:ext uri="{28A0092B-C50C-407E-A947-70E740481C1C}">
                <a14:useLocalDpi xmlns:a14="http://schemas.microsoft.com/office/drawing/2010/main"/>
              </a:ext>
              <a:ext uri="{837473B0-CC2E-450A-ABE3-18F120FF3D39}">
                <a1611:picAttrSrcUrl xmlns:a1611="http://schemas.microsoft.com/office/drawing/2016/11/main" r:id="rId8"/>
              </a:ext>
            </a:extLst>
          </a:blip>
          <a:srcRect l="4063" r="4908" b="1"/>
          <a:stretch/>
        </p:blipFill>
        <p:spPr>
          <a:xfrm>
            <a:off x="0" y="-1"/>
            <a:ext cx="3145290" cy="2841911"/>
          </a:xfrm>
          <a:prstGeom prst="ellipse">
            <a:avLst/>
          </a:prstGeom>
        </p:spPr>
      </p:pic>
      <p:sp>
        <p:nvSpPr>
          <p:cNvPr id="3" name="Content Placeholder 2">
            <a:extLst>
              <a:ext uri="{FF2B5EF4-FFF2-40B4-BE49-F238E27FC236}">
                <a16:creationId xmlns:a16="http://schemas.microsoft.com/office/drawing/2014/main" id="{7E9C16E0-00AB-4E88-8639-085AAE34A605}"/>
              </a:ext>
              <a:ext uri="{C183D7F6-B498-43B3-948B-1728B52AA6E4}">
                <adec:decorative xmlns:adec="http://schemas.microsoft.com/office/drawing/2017/decorative" val="0"/>
              </a:ext>
            </a:extLst>
          </p:cNvPr>
          <p:cNvSpPr>
            <a:spLocks noGrp="1"/>
          </p:cNvSpPr>
          <p:nvPr>
            <p:ph idx="1"/>
          </p:nvPr>
        </p:nvSpPr>
        <p:spPr>
          <a:xfrm>
            <a:off x="7384513" y="3063448"/>
            <a:ext cx="4979473" cy="3393796"/>
          </a:xfrm>
        </p:spPr>
        <p:txBody>
          <a:bodyPr anchor="t">
            <a:normAutofit/>
          </a:bodyPr>
          <a:lstStyle/>
          <a:p>
            <a:pPr marL="0" indent="0" algn="ctr">
              <a:buNone/>
            </a:pPr>
            <a:r>
              <a:rPr lang="en-US" sz="4000" dirty="0"/>
              <a:t>Speakers</a:t>
            </a:r>
          </a:p>
        </p:txBody>
      </p:sp>
      <p:pic>
        <p:nvPicPr>
          <p:cNvPr id="4" name="Picture 3">
            <a:extLst>
              <a:ext uri="{FF2B5EF4-FFF2-40B4-BE49-F238E27FC236}">
                <a16:creationId xmlns:a16="http://schemas.microsoft.com/office/drawing/2014/main" id="{B6D0CE0F-B3E7-BD90-5F9C-44C82955A147}"/>
              </a:ext>
              <a:ext uri="{C183D7F6-B498-43B3-948B-1728B52AA6E4}">
                <adec:decorative xmlns:adec="http://schemas.microsoft.com/office/drawing/2017/decorative" val="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4980" t="3680" r="-576" b="21321"/>
          <a:stretch/>
        </p:blipFill>
        <p:spPr>
          <a:xfrm>
            <a:off x="-660400" y="3657600"/>
            <a:ext cx="3470456" cy="4109749"/>
          </a:xfrm>
          <a:prstGeom prst="flowChartConnector">
            <a:avLst/>
          </a:prstGeom>
        </p:spPr>
      </p:pic>
    </p:spTree>
    <p:extLst>
      <p:ext uri="{BB962C8B-B14F-4D97-AF65-F5344CB8AC3E}">
        <p14:creationId xmlns:p14="http://schemas.microsoft.com/office/powerpoint/2010/main" val="1731532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60F9C-003C-445A-AC0D-EA494623E7CD}"/>
              </a:ext>
            </a:extLst>
          </p:cNvPr>
          <p:cNvSpPr>
            <a:spLocks noGrp="1"/>
          </p:cNvSpPr>
          <p:nvPr>
            <p:ph type="title"/>
          </p:nvPr>
        </p:nvSpPr>
        <p:spPr>
          <a:xfrm>
            <a:off x="6743722" y="769739"/>
            <a:ext cx="6261056" cy="2293709"/>
          </a:xfrm>
        </p:spPr>
        <p:txBody>
          <a:bodyPr>
            <a:normAutofit/>
          </a:bodyPr>
          <a:lstStyle/>
          <a:p>
            <a:r>
              <a:rPr lang="en-US" sz="4000" dirty="0">
                <a:highlight>
                  <a:srgbClr val="FFFF00"/>
                </a:highlight>
                <a:latin typeface="Arial Black" panose="020B0A04020102020204" pitchFamily="34" charset="0"/>
              </a:rPr>
              <a:t>Hardware Needed</a:t>
            </a:r>
          </a:p>
        </p:txBody>
      </p:sp>
      <p:pic>
        <p:nvPicPr>
          <p:cNvPr id="9" name="Picture 8">
            <a:extLst>
              <a:ext uri="{FF2B5EF4-FFF2-40B4-BE49-F238E27FC236}">
                <a16:creationId xmlns:a16="http://schemas.microsoft.com/office/drawing/2014/main" id="{F63CE8DA-5520-4CFD-9A75-B03B74893C33}"/>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r="16146" b="3"/>
          <a:stretch/>
        </p:blipFill>
        <p:spPr>
          <a:xfrm>
            <a:off x="-768357" y="3965828"/>
            <a:ext cx="4171955" cy="3557213"/>
          </a:xfrm>
          <a:prstGeom prst="ellipse">
            <a:avLst/>
          </a:prstGeom>
        </p:spPr>
      </p:pic>
      <p:pic>
        <p:nvPicPr>
          <p:cNvPr id="5" name="Picture 4">
            <a:extLst>
              <a:ext uri="{FF2B5EF4-FFF2-40B4-BE49-F238E27FC236}">
                <a16:creationId xmlns:a16="http://schemas.microsoft.com/office/drawing/2014/main" id="{22591A50-7303-4579-B45C-A839035DE012}"/>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rcRect l="4063" r="4908" b="1"/>
          <a:stretch/>
        </p:blipFill>
        <p:spPr>
          <a:xfrm>
            <a:off x="3616900" y="1837643"/>
            <a:ext cx="3206614" cy="2897320"/>
          </a:xfrm>
          <a:prstGeom prst="ellipse">
            <a:avLst/>
          </a:prstGeom>
        </p:spPr>
      </p:pic>
      <p:sp>
        <p:nvSpPr>
          <p:cNvPr id="3" name="Content Placeholder 2">
            <a:extLst>
              <a:ext uri="{FF2B5EF4-FFF2-40B4-BE49-F238E27FC236}">
                <a16:creationId xmlns:a16="http://schemas.microsoft.com/office/drawing/2014/main" id="{7E9C16E0-00AB-4E88-8639-085AAE34A605}"/>
              </a:ext>
            </a:extLst>
          </p:cNvPr>
          <p:cNvSpPr>
            <a:spLocks noGrp="1"/>
          </p:cNvSpPr>
          <p:nvPr>
            <p:ph idx="1"/>
          </p:nvPr>
        </p:nvSpPr>
        <p:spPr>
          <a:xfrm>
            <a:off x="7424409" y="3028812"/>
            <a:ext cx="4979473" cy="3393796"/>
          </a:xfrm>
        </p:spPr>
        <p:txBody>
          <a:bodyPr anchor="t">
            <a:normAutofit/>
          </a:bodyPr>
          <a:lstStyle/>
          <a:p>
            <a:pPr marL="0" indent="0" algn="ctr">
              <a:buNone/>
            </a:pPr>
            <a:r>
              <a:rPr lang="en-US" sz="4000" dirty="0"/>
              <a:t>Web Camera</a:t>
            </a:r>
          </a:p>
        </p:txBody>
      </p:sp>
      <p:pic>
        <p:nvPicPr>
          <p:cNvPr id="10" name="Picture 9">
            <a:extLst>
              <a:ext uri="{FF2B5EF4-FFF2-40B4-BE49-F238E27FC236}">
                <a16:creationId xmlns:a16="http://schemas.microsoft.com/office/drawing/2014/main" id="{C47FD137-FD0E-DA1F-5F89-0E00D7E30723}"/>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8338" y="-594990"/>
            <a:ext cx="4026537" cy="3944363"/>
          </a:xfrm>
          <a:prstGeom prst="ellipse">
            <a:avLst/>
          </a:prstGeom>
        </p:spPr>
      </p:pic>
    </p:spTree>
    <p:extLst>
      <p:ext uri="{BB962C8B-B14F-4D97-AF65-F5344CB8AC3E}">
        <p14:creationId xmlns:p14="http://schemas.microsoft.com/office/powerpoint/2010/main" val="8769807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60F9C-003C-445A-AC0D-EA494623E7CD}"/>
              </a:ext>
            </a:extLst>
          </p:cNvPr>
          <p:cNvSpPr>
            <a:spLocks noGrp="1"/>
          </p:cNvSpPr>
          <p:nvPr>
            <p:ph type="title"/>
          </p:nvPr>
        </p:nvSpPr>
        <p:spPr>
          <a:xfrm>
            <a:off x="6743722" y="769739"/>
            <a:ext cx="6261056" cy="2293709"/>
          </a:xfrm>
        </p:spPr>
        <p:txBody>
          <a:bodyPr>
            <a:normAutofit/>
          </a:bodyPr>
          <a:lstStyle/>
          <a:p>
            <a:r>
              <a:rPr lang="en-US" sz="4000" dirty="0">
                <a:highlight>
                  <a:srgbClr val="FFFF00"/>
                </a:highlight>
                <a:latin typeface="Arial Black" panose="020B0A04020102020204" pitchFamily="34" charset="0"/>
              </a:rPr>
              <a:t>Hardware Needed</a:t>
            </a:r>
          </a:p>
        </p:txBody>
      </p:sp>
      <p:pic>
        <p:nvPicPr>
          <p:cNvPr id="5" name="Picture 4">
            <a:extLst>
              <a:ext uri="{FF2B5EF4-FFF2-40B4-BE49-F238E27FC236}">
                <a16:creationId xmlns:a16="http://schemas.microsoft.com/office/drawing/2014/main" id="{22591A50-7303-4579-B45C-A839035DE01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rcRect l="4063" r="4908" b="1"/>
          <a:stretch/>
        </p:blipFill>
        <p:spPr>
          <a:xfrm>
            <a:off x="-569197" y="3929029"/>
            <a:ext cx="4012599" cy="3625564"/>
          </a:xfrm>
          <a:prstGeom prst="ellipse">
            <a:avLst/>
          </a:prstGeom>
        </p:spPr>
      </p:pic>
      <p:sp>
        <p:nvSpPr>
          <p:cNvPr id="3" name="Content Placeholder 2">
            <a:extLst>
              <a:ext uri="{FF2B5EF4-FFF2-40B4-BE49-F238E27FC236}">
                <a16:creationId xmlns:a16="http://schemas.microsoft.com/office/drawing/2014/main" id="{7E9C16E0-00AB-4E88-8639-085AAE34A605}"/>
              </a:ext>
            </a:extLst>
          </p:cNvPr>
          <p:cNvSpPr>
            <a:spLocks noGrp="1"/>
          </p:cNvSpPr>
          <p:nvPr>
            <p:ph idx="1"/>
          </p:nvPr>
        </p:nvSpPr>
        <p:spPr>
          <a:xfrm>
            <a:off x="7398275" y="3036626"/>
            <a:ext cx="4979473" cy="3393796"/>
          </a:xfrm>
        </p:spPr>
        <p:txBody>
          <a:bodyPr anchor="t">
            <a:normAutofit/>
          </a:bodyPr>
          <a:lstStyle/>
          <a:p>
            <a:pPr marL="0" indent="0" algn="ctr">
              <a:buNone/>
            </a:pPr>
            <a:r>
              <a:rPr lang="en-US" sz="4000" dirty="0"/>
              <a:t>Internet Access</a:t>
            </a:r>
          </a:p>
        </p:txBody>
      </p:sp>
      <p:pic>
        <p:nvPicPr>
          <p:cNvPr id="6" name="Picture 5">
            <a:extLst>
              <a:ext uri="{FF2B5EF4-FFF2-40B4-BE49-F238E27FC236}">
                <a16:creationId xmlns:a16="http://schemas.microsoft.com/office/drawing/2014/main" id="{F83FBA07-0DE7-64EA-F49C-3230ECD00006}"/>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2594" y="-185721"/>
            <a:ext cx="4012599" cy="3696876"/>
          </a:xfrm>
          <a:prstGeom prst="flowChartConnector">
            <a:avLst/>
          </a:prstGeom>
        </p:spPr>
      </p:pic>
      <p:pic>
        <p:nvPicPr>
          <p:cNvPr id="10" name="Picture 9">
            <a:extLst>
              <a:ext uri="{FF2B5EF4-FFF2-40B4-BE49-F238E27FC236}">
                <a16:creationId xmlns:a16="http://schemas.microsoft.com/office/drawing/2014/main" id="{C47FD137-FD0E-DA1F-5F89-0E00D7E30723}"/>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21093" y="1656066"/>
            <a:ext cx="4170865" cy="4085745"/>
          </a:xfrm>
          <a:prstGeom prst="ellipse">
            <a:avLst/>
          </a:prstGeom>
        </p:spPr>
      </p:pic>
    </p:spTree>
    <p:extLst>
      <p:ext uri="{BB962C8B-B14F-4D97-AF65-F5344CB8AC3E}">
        <p14:creationId xmlns:p14="http://schemas.microsoft.com/office/powerpoint/2010/main" val="26242492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369C7-4F18-D752-6422-198AEA37226B}"/>
              </a:ext>
            </a:extLst>
          </p:cNvPr>
          <p:cNvSpPr>
            <a:spLocks noGrp="1"/>
          </p:cNvSpPr>
          <p:nvPr>
            <p:ph type="title"/>
          </p:nvPr>
        </p:nvSpPr>
        <p:spPr>
          <a:xfrm>
            <a:off x="0" y="274638"/>
            <a:ext cx="13004800" cy="1143000"/>
          </a:xfrm>
          <a:noFill/>
        </p:spPr>
        <p:txBody>
          <a:bodyPr>
            <a:normAutofit fontScale="90000"/>
          </a:bodyPr>
          <a:lstStyle/>
          <a:p>
            <a:r>
              <a:rPr lang="en-US" dirty="0">
                <a:latin typeface="Arial Black" panose="020B0A04020102020204" pitchFamily="34" charset="0"/>
              </a:rPr>
              <a:t>JOINING </a:t>
            </a:r>
            <a:r>
              <a:rPr lang="en-US" sz="3600" dirty="0">
                <a:latin typeface="Arial Black" panose="020B0A04020102020204" pitchFamily="34" charset="0"/>
              </a:rPr>
              <a:t>a meeting versus </a:t>
            </a:r>
            <a:r>
              <a:rPr lang="en-US" dirty="0">
                <a:latin typeface="Arial Black" panose="020B0A04020102020204" pitchFamily="34" charset="0"/>
              </a:rPr>
              <a:t>HOSTING </a:t>
            </a:r>
            <a:r>
              <a:rPr lang="en-US" sz="3600" dirty="0">
                <a:latin typeface="Arial Black" panose="020B0A04020102020204" pitchFamily="34" charset="0"/>
              </a:rPr>
              <a:t>a meeting</a:t>
            </a:r>
            <a:endParaRPr lang="en-US" dirty="0">
              <a:latin typeface="Arial Black" panose="020B0A04020102020204" pitchFamily="34" charset="0"/>
            </a:endParaRPr>
          </a:p>
        </p:txBody>
      </p:sp>
      <p:sp>
        <p:nvSpPr>
          <p:cNvPr id="4" name="Text Placeholder 3">
            <a:extLst>
              <a:ext uri="{FF2B5EF4-FFF2-40B4-BE49-F238E27FC236}">
                <a16:creationId xmlns:a16="http://schemas.microsoft.com/office/drawing/2014/main" id="{A9687913-7487-019E-08FA-11725705FDAB}"/>
              </a:ext>
            </a:extLst>
          </p:cNvPr>
          <p:cNvSpPr>
            <a:spLocks noGrp="1"/>
          </p:cNvSpPr>
          <p:nvPr>
            <p:ph type="body" idx="1"/>
          </p:nvPr>
        </p:nvSpPr>
        <p:spPr>
          <a:xfrm>
            <a:off x="609600" y="1733550"/>
            <a:ext cx="5386917" cy="639762"/>
          </a:xfrm>
        </p:spPr>
        <p:txBody>
          <a:bodyPr>
            <a:noAutofit/>
          </a:bodyPr>
          <a:lstStyle/>
          <a:p>
            <a:r>
              <a:rPr lang="en-US" sz="3200" u="sng" dirty="0">
                <a:solidFill>
                  <a:srgbClr val="007F49"/>
                </a:solidFill>
              </a:rPr>
              <a:t>Joining</a:t>
            </a:r>
            <a:r>
              <a:rPr lang="en-US" sz="3200" u="sng" dirty="0"/>
              <a:t> (no account needed)</a:t>
            </a:r>
          </a:p>
        </p:txBody>
      </p:sp>
      <p:sp>
        <p:nvSpPr>
          <p:cNvPr id="5" name="Content Placeholder 4">
            <a:extLst>
              <a:ext uri="{FF2B5EF4-FFF2-40B4-BE49-F238E27FC236}">
                <a16:creationId xmlns:a16="http://schemas.microsoft.com/office/drawing/2014/main" id="{3D0108C1-6CF7-9729-38C3-7167A3F82194}"/>
              </a:ext>
            </a:extLst>
          </p:cNvPr>
          <p:cNvSpPr>
            <a:spLocks noGrp="1"/>
          </p:cNvSpPr>
          <p:nvPr>
            <p:ph sz="half" idx="2"/>
          </p:nvPr>
        </p:nvSpPr>
        <p:spPr>
          <a:xfrm>
            <a:off x="609600" y="2373312"/>
            <a:ext cx="5386917" cy="3951288"/>
          </a:xfrm>
        </p:spPr>
        <p:txBody>
          <a:bodyPr/>
          <a:lstStyle/>
          <a:p>
            <a:r>
              <a:rPr lang="en-US" sz="2800" dirty="0"/>
              <a:t>Link sent to you</a:t>
            </a:r>
          </a:p>
          <a:p>
            <a:r>
              <a:rPr lang="en-US" sz="2800" b="1" dirty="0">
                <a:solidFill>
                  <a:srgbClr val="007F49"/>
                </a:solidFill>
              </a:rPr>
              <a:t>Automatically</a:t>
            </a:r>
            <a:r>
              <a:rPr lang="en-US" sz="2800" dirty="0"/>
              <a:t> join meeting using link or type in </a:t>
            </a:r>
            <a:r>
              <a:rPr lang="en-US" sz="2800" b="1" dirty="0">
                <a:solidFill>
                  <a:srgbClr val="007F49"/>
                </a:solidFill>
              </a:rPr>
              <a:t>Meeting ID </a:t>
            </a:r>
            <a:r>
              <a:rPr lang="en-US" sz="2800" dirty="0"/>
              <a:t>and </a:t>
            </a:r>
            <a:r>
              <a:rPr lang="en-US" sz="2800" b="1" dirty="0">
                <a:solidFill>
                  <a:srgbClr val="007F49"/>
                </a:solidFill>
              </a:rPr>
              <a:t>Passcode</a:t>
            </a:r>
          </a:p>
          <a:p>
            <a:r>
              <a:rPr lang="en-US" sz="2800" dirty="0"/>
              <a:t>You are the </a:t>
            </a:r>
            <a:r>
              <a:rPr lang="en-US" sz="2800" b="1" u="sng" dirty="0"/>
              <a:t>participant</a:t>
            </a:r>
            <a:r>
              <a:rPr lang="en-US" sz="2800" dirty="0"/>
              <a:t> in the meeting</a:t>
            </a:r>
            <a:endParaRPr lang="en-US" dirty="0"/>
          </a:p>
        </p:txBody>
      </p:sp>
      <p:sp>
        <p:nvSpPr>
          <p:cNvPr id="3" name="Text Placeholder 2">
            <a:extLst>
              <a:ext uri="{FF2B5EF4-FFF2-40B4-BE49-F238E27FC236}">
                <a16:creationId xmlns:a16="http://schemas.microsoft.com/office/drawing/2014/main" id="{EEA948EF-66C9-FCFE-A3BB-ED7EDE8AF24B}"/>
              </a:ext>
            </a:extLst>
          </p:cNvPr>
          <p:cNvSpPr>
            <a:spLocks noGrp="1"/>
          </p:cNvSpPr>
          <p:nvPr>
            <p:ph type="body" sz="quarter" idx="3"/>
          </p:nvPr>
        </p:nvSpPr>
        <p:spPr>
          <a:xfrm>
            <a:off x="6959600" y="1733550"/>
            <a:ext cx="5389033" cy="639762"/>
          </a:xfrm>
        </p:spPr>
        <p:txBody>
          <a:bodyPr>
            <a:normAutofit/>
          </a:bodyPr>
          <a:lstStyle/>
          <a:p>
            <a:r>
              <a:rPr lang="en-US" sz="3200" u="sng" dirty="0">
                <a:solidFill>
                  <a:srgbClr val="007F49"/>
                </a:solidFill>
              </a:rPr>
              <a:t>Hosting</a:t>
            </a:r>
            <a:r>
              <a:rPr lang="en-US" sz="3200" u="sng" dirty="0"/>
              <a:t> (account needed)</a:t>
            </a:r>
          </a:p>
        </p:txBody>
      </p:sp>
      <p:sp>
        <p:nvSpPr>
          <p:cNvPr id="6" name="Content Placeholder 5">
            <a:extLst>
              <a:ext uri="{FF2B5EF4-FFF2-40B4-BE49-F238E27FC236}">
                <a16:creationId xmlns:a16="http://schemas.microsoft.com/office/drawing/2014/main" id="{9AAC0AD6-9C4A-4DFC-52BF-B1D6D11001DC}"/>
              </a:ext>
            </a:extLst>
          </p:cNvPr>
          <p:cNvSpPr>
            <a:spLocks noGrp="1"/>
          </p:cNvSpPr>
          <p:nvPr>
            <p:ph sz="quarter" idx="4"/>
          </p:nvPr>
        </p:nvSpPr>
        <p:spPr>
          <a:xfrm>
            <a:off x="6959600" y="2373312"/>
            <a:ext cx="5389033" cy="3951288"/>
          </a:xfrm>
        </p:spPr>
        <p:txBody>
          <a:bodyPr/>
          <a:lstStyle/>
          <a:p>
            <a:r>
              <a:rPr lang="en-US" sz="2800" dirty="0"/>
              <a:t>You send link to others</a:t>
            </a:r>
          </a:p>
          <a:p>
            <a:r>
              <a:rPr lang="en-US" sz="2800" dirty="0"/>
              <a:t>Create the meeting</a:t>
            </a:r>
          </a:p>
          <a:p>
            <a:r>
              <a:rPr lang="en-US" sz="2800" dirty="0"/>
              <a:t>Copy and Send invitation (</a:t>
            </a:r>
            <a:r>
              <a:rPr lang="en-US" sz="2800" b="1" dirty="0">
                <a:solidFill>
                  <a:srgbClr val="007F49"/>
                </a:solidFill>
              </a:rPr>
              <a:t>Meeting ID </a:t>
            </a:r>
            <a:r>
              <a:rPr lang="en-US" sz="2800" dirty="0"/>
              <a:t>and </a:t>
            </a:r>
            <a:r>
              <a:rPr lang="en-US" sz="2800" b="1" dirty="0">
                <a:solidFill>
                  <a:srgbClr val="007F49"/>
                </a:solidFill>
              </a:rPr>
              <a:t>Passcode</a:t>
            </a:r>
            <a:r>
              <a:rPr lang="en-US" sz="2800" dirty="0"/>
              <a:t>)</a:t>
            </a:r>
          </a:p>
          <a:p>
            <a:r>
              <a:rPr lang="en-US" sz="2800" dirty="0"/>
              <a:t>You are the </a:t>
            </a:r>
            <a:r>
              <a:rPr lang="en-US" sz="2800" b="1" u="sng" dirty="0"/>
              <a:t>host</a:t>
            </a:r>
            <a:r>
              <a:rPr lang="en-US" sz="2800" dirty="0"/>
              <a:t> of the meeting </a:t>
            </a:r>
          </a:p>
        </p:txBody>
      </p:sp>
    </p:spTree>
    <p:extLst>
      <p:ext uri="{BB962C8B-B14F-4D97-AF65-F5344CB8AC3E}">
        <p14:creationId xmlns:p14="http://schemas.microsoft.com/office/powerpoint/2010/main" val="771269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1000"/>
                                        <p:tgtEl>
                                          <p:spTgt spid="5">
                                            <p:txEl>
                                              <p:pRg st="1" end="1"/>
                                            </p:txEl>
                                          </p:spTgt>
                                        </p:tgtEl>
                                      </p:cBhvr>
                                    </p:animEffect>
                                    <p:anim calcmode="lin" valueType="num">
                                      <p:cBhvr>
                                        <p:cTn id="2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1000"/>
                                        <p:tgtEl>
                                          <p:spTgt spid="5">
                                            <p:txEl>
                                              <p:pRg st="2" end="2"/>
                                            </p:txEl>
                                          </p:spTgt>
                                        </p:tgtEl>
                                      </p:cBhvr>
                                    </p:animEffect>
                                    <p:anim calcmode="lin" valueType="num">
                                      <p:cBhvr>
                                        <p:cTn id="2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300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fade">
                                      <p:cBhvr>
                                        <p:cTn id="31" dur="1000"/>
                                        <p:tgtEl>
                                          <p:spTgt spid="3">
                                            <p:txEl>
                                              <p:pRg st="0" end="0"/>
                                            </p:txEl>
                                          </p:spTgt>
                                        </p:tgtEl>
                                      </p:cBhvr>
                                    </p:animEffect>
                                    <p:anim calcmode="lin" valueType="num">
                                      <p:cBhvr>
                                        <p:cTn id="3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34" fill="hold">
                            <p:stCondLst>
                              <p:cond delay="8000"/>
                            </p:stCondLst>
                            <p:childTnLst>
                              <p:par>
                                <p:cTn id="35" presetID="42" presetClass="entr" presetSubtype="0" fill="hold" grpId="0" nodeType="after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fade">
                                      <p:cBhvr>
                                        <p:cTn id="37" dur="1000"/>
                                        <p:tgtEl>
                                          <p:spTgt spid="6">
                                            <p:txEl>
                                              <p:pRg st="0" end="0"/>
                                            </p:txEl>
                                          </p:spTgt>
                                        </p:tgtEl>
                                      </p:cBhvr>
                                    </p:animEffect>
                                    <p:anim calcmode="lin" valueType="num">
                                      <p:cBhvr>
                                        <p:cTn id="3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40" fill="hold">
                            <p:stCondLst>
                              <p:cond delay="9000"/>
                            </p:stCondLst>
                            <p:childTnLst>
                              <p:par>
                                <p:cTn id="41" presetID="42" presetClass="entr" presetSubtype="0" fill="hold" grpId="0" nodeType="after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animEffect transition="in" filter="fade">
                                      <p:cBhvr>
                                        <p:cTn id="43" dur="1000"/>
                                        <p:tgtEl>
                                          <p:spTgt spid="6">
                                            <p:txEl>
                                              <p:pRg st="1" end="1"/>
                                            </p:txEl>
                                          </p:spTgt>
                                        </p:tgtEl>
                                      </p:cBhvr>
                                    </p:animEffect>
                                    <p:anim calcmode="lin" valueType="num">
                                      <p:cBhvr>
                                        <p:cTn id="44"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46" fill="hold">
                            <p:stCondLst>
                              <p:cond delay="10000"/>
                            </p:stCondLst>
                            <p:childTnLst>
                              <p:par>
                                <p:cTn id="47" presetID="42" presetClass="entr" presetSubtype="0" fill="hold" grpId="0" nodeType="afterEffect">
                                  <p:stCondLst>
                                    <p:cond delay="0"/>
                                  </p:stCondLst>
                                  <p:childTnLst>
                                    <p:set>
                                      <p:cBhvr>
                                        <p:cTn id="48" dur="1" fill="hold">
                                          <p:stCondLst>
                                            <p:cond delay="0"/>
                                          </p:stCondLst>
                                        </p:cTn>
                                        <p:tgtEl>
                                          <p:spTgt spid="6">
                                            <p:txEl>
                                              <p:pRg st="2" end="2"/>
                                            </p:txEl>
                                          </p:spTgt>
                                        </p:tgtEl>
                                        <p:attrNameLst>
                                          <p:attrName>style.visibility</p:attrName>
                                        </p:attrNameLst>
                                      </p:cBhvr>
                                      <p:to>
                                        <p:strVal val="visible"/>
                                      </p:to>
                                    </p:set>
                                    <p:animEffect transition="in" filter="fade">
                                      <p:cBhvr>
                                        <p:cTn id="49" dur="1000"/>
                                        <p:tgtEl>
                                          <p:spTgt spid="6">
                                            <p:txEl>
                                              <p:pRg st="2" end="2"/>
                                            </p:txEl>
                                          </p:spTgt>
                                        </p:tgtEl>
                                      </p:cBhvr>
                                    </p:animEffect>
                                    <p:anim calcmode="lin" valueType="num">
                                      <p:cBhvr>
                                        <p:cTn id="50"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52" fill="hold">
                            <p:stCondLst>
                              <p:cond delay="11000"/>
                            </p:stCondLst>
                            <p:childTnLst>
                              <p:par>
                                <p:cTn id="53" presetID="42" presetClass="entr" presetSubtype="0" fill="hold" grpId="0" nodeType="afterEffect">
                                  <p:stCondLst>
                                    <p:cond delay="0"/>
                                  </p:stCondLst>
                                  <p:childTnLst>
                                    <p:set>
                                      <p:cBhvr>
                                        <p:cTn id="54" dur="1" fill="hold">
                                          <p:stCondLst>
                                            <p:cond delay="0"/>
                                          </p:stCondLst>
                                        </p:cTn>
                                        <p:tgtEl>
                                          <p:spTgt spid="6">
                                            <p:txEl>
                                              <p:pRg st="3" end="3"/>
                                            </p:txEl>
                                          </p:spTgt>
                                        </p:tgtEl>
                                        <p:attrNameLst>
                                          <p:attrName>style.visibility</p:attrName>
                                        </p:attrNameLst>
                                      </p:cBhvr>
                                      <p:to>
                                        <p:strVal val="visible"/>
                                      </p:to>
                                    </p:set>
                                    <p:animEffect transition="in" filter="fade">
                                      <p:cBhvr>
                                        <p:cTn id="55" dur="1000"/>
                                        <p:tgtEl>
                                          <p:spTgt spid="6">
                                            <p:txEl>
                                              <p:pRg st="3" end="3"/>
                                            </p:txEl>
                                          </p:spTgt>
                                        </p:tgtEl>
                                      </p:cBhvr>
                                    </p:animEffect>
                                    <p:anim calcmode="lin" valueType="num">
                                      <p:cBhvr>
                                        <p:cTn id="56"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57"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uiExpand="1" build="p"/>
      <p:bldP spid="3" grpId="0" build="p"/>
      <p:bldP spid="6"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0E169-7BD0-4591-5315-EFBAA2B27DC0}"/>
              </a:ext>
            </a:extLst>
          </p:cNvPr>
          <p:cNvSpPr>
            <a:spLocks noGrp="1"/>
          </p:cNvSpPr>
          <p:nvPr>
            <p:ph type="title"/>
          </p:nvPr>
        </p:nvSpPr>
        <p:spPr>
          <a:xfrm>
            <a:off x="1016000" y="274638"/>
            <a:ext cx="10972800" cy="1143000"/>
          </a:xfrm>
        </p:spPr>
        <p:txBody>
          <a:bodyPr>
            <a:normAutofit/>
          </a:bodyPr>
          <a:lstStyle/>
          <a:p>
            <a:r>
              <a:rPr lang="en-US" sz="4000" dirty="0">
                <a:latin typeface="Arial Black" panose="020B0A04020102020204" pitchFamily="34" charset="0"/>
              </a:rPr>
              <a:t>How to JOIN a ZOOM meeting </a:t>
            </a:r>
          </a:p>
        </p:txBody>
      </p:sp>
      <p:sp>
        <p:nvSpPr>
          <p:cNvPr id="6" name="Content Placeholder 5">
            <a:extLst>
              <a:ext uri="{FF2B5EF4-FFF2-40B4-BE49-F238E27FC236}">
                <a16:creationId xmlns:a16="http://schemas.microsoft.com/office/drawing/2014/main" id="{E324DD87-AB50-CBE2-EA99-009A8FC823C7}"/>
              </a:ext>
            </a:extLst>
          </p:cNvPr>
          <p:cNvSpPr>
            <a:spLocks noGrp="1"/>
          </p:cNvSpPr>
          <p:nvPr>
            <p:ph sz="quarter" idx="4"/>
          </p:nvPr>
        </p:nvSpPr>
        <p:spPr/>
        <p:txBody>
          <a:bodyPr/>
          <a:lstStyle/>
          <a:p>
            <a:endParaRPr lang="en-US"/>
          </a:p>
        </p:txBody>
      </p:sp>
      <p:pic>
        <p:nvPicPr>
          <p:cNvPr id="7" name="Content Placeholder 4">
            <a:extLst>
              <a:ext uri="{FF2B5EF4-FFF2-40B4-BE49-F238E27FC236}">
                <a16:creationId xmlns:a16="http://schemas.microsoft.com/office/drawing/2014/main" id="{AF2B2519-392D-2E60-3B5E-432BC39C5366}"/>
              </a:ext>
              <a:ext uri="{C183D7F6-B498-43B3-948B-1728B52AA6E4}">
                <adec:decorative xmlns:adec="http://schemas.microsoft.com/office/drawing/2017/decorative" val="1"/>
              </a:ext>
            </a:extLst>
          </p:cNvPr>
          <p:cNvPicPr>
            <a:picLocks noChangeAspect="1"/>
          </p:cNvPicPr>
          <p:nvPr/>
        </p:nvPicPr>
        <p:blipFill rotWithShape="1">
          <a:blip r:embed="rId3"/>
          <a:srcRect t="13844" r="2" b="19511"/>
          <a:stretch/>
        </p:blipFill>
        <p:spPr>
          <a:xfrm>
            <a:off x="850900" y="1557867"/>
            <a:ext cx="11303000" cy="4952999"/>
          </a:xfrm>
          <a:prstGeom prst="rect">
            <a:avLst/>
          </a:prstGeom>
          <a:noFill/>
        </p:spPr>
      </p:pic>
    </p:spTree>
    <p:extLst>
      <p:ext uri="{BB962C8B-B14F-4D97-AF65-F5344CB8AC3E}">
        <p14:creationId xmlns:p14="http://schemas.microsoft.com/office/powerpoint/2010/main" val="9009012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369C7-4F18-D752-6422-198AEA37226B}"/>
              </a:ext>
            </a:extLst>
          </p:cNvPr>
          <p:cNvSpPr>
            <a:spLocks noGrp="1"/>
          </p:cNvSpPr>
          <p:nvPr>
            <p:ph type="title"/>
          </p:nvPr>
        </p:nvSpPr>
        <p:spPr>
          <a:xfrm>
            <a:off x="1016000" y="274638"/>
            <a:ext cx="10972800" cy="1143000"/>
          </a:xfrm>
        </p:spPr>
        <p:txBody>
          <a:bodyPr>
            <a:normAutofit/>
          </a:bodyPr>
          <a:lstStyle/>
          <a:p>
            <a:r>
              <a:rPr lang="en-US" sz="4000" dirty="0">
                <a:latin typeface="Arial Black" panose="020B0A04020102020204" pitchFamily="34" charset="0"/>
              </a:rPr>
              <a:t>How to JOIN a ZOOM meeting </a:t>
            </a:r>
          </a:p>
        </p:txBody>
      </p:sp>
      <p:sp>
        <p:nvSpPr>
          <p:cNvPr id="3" name="Content Placeholder 2">
            <a:extLst>
              <a:ext uri="{FF2B5EF4-FFF2-40B4-BE49-F238E27FC236}">
                <a16:creationId xmlns:a16="http://schemas.microsoft.com/office/drawing/2014/main" id="{41166F5E-8F9A-24F7-21A9-D8F7FF419822}"/>
              </a:ext>
            </a:extLst>
          </p:cNvPr>
          <p:cNvSpPr>
            <a:spLocks noGrp="1"/>
          </p:cNvSpPr>
          <p:nvPr>
            <p:ph idx="1"/>
          </p:nvPr>
        </p:nvSpPr>
        <p:spPr>
          <a:xfrm>
            <a:off x="1016000" y="1676400"/>
            <a:ext cx="11303000" cy="4952999"/>
          </a:xfrm>
        </p:spPr>
        <p:txBody>
          <a:bodyPr/>
          <a:lstStyle/>
          <a:p>
            <a:r>
              <a:rPr lang="en-US" dirty="0"/>
              <a:t>Prerequisites for joining an online Zoom meeting</a:t>
            </a:r>
          </a:p>
          <a:p>
            <a:pPr lvl="1"/>
            <a:r>
              <a:rPr lang="en-US" dirty="0"/>
              <a:t>Meeting ID number (typically 9-11 digits)</a:t>
            </a:r>
          </a:p>
          <a:p>
            <a:pPr lvl="1"/>
            <a:r>
              <a:rPr lang="en-US" dirty="0"/>
              <a:t>Passcode</a:t>
            </a:r>
          </a:p>
          <a:p>
            <a:pPr lvl="1"/>
            <a:r>
              <a:rPr lang="en-US" dirty="0"/>
              <a:t>“Join Zoom Meeting” link</a:t>
            </a:r>
          </a:p>
          <a:p>
            <a:r>
              <a:rPr lang="en-US" dirty="0"/>
              <a:t> Prerequisites for joining a Zoom meeting by telephone</a:t>
            </a:r>
          </a:p>
          <a:p>
            <a:pPr lvl="1"/>
            <a:r>
              <a:rPr lang="en-US" dirty="0"/>
              <a:t>Meeting ID number (typically 9-11 digits)</a:t>
            </a:r>
          </a:p>
          <a:p>
            <a:pPr lvl="1"/>
            <a:r>
              <a:rPr lang="en-US" dirty="0"/>
              <a:t>Passcode</a:t>
            </a:r>
          </a:p>
          <a:p>
            <a:pPr lvl="1"/>
            <a:r>
              <a:rPr lang="en-US" dirty="0"/>
              <a:t>Teleconferencing phone number</a:t>
            </a:r>
          </a:p>
          <a:p>
            <a:pPr marL="0" indent="0">
              <a:buNone/>
            </a:pPr>
            <a:endParaRPr lang="en-US" dirty="0"/>
          </a:p>
        </p:txBody>
      </p:sp>
    </p:spTree>
    <p:extLst>
      <p:ext uri="{BB962C8B-B14F-4D97-AF65-F5344CB8AC3E}">
        <p14:creationId xmlns:p14="http://schemas.microsoft.com/office/powerpoint/2010/main" val="2432524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111C3-C8FD-27EC-3A4E-38B2D3D88DB0}"/>
              </a:ext>
            </a:extLst>
          </p:cNvPr>
          <p:cNvSpPr>
            <a:spLocks noGrp="1"/>
          </p:cNvSpPr>
          <p:nvPr>
            <p:ph type="title"/>
          </p:nvPr>
        </p:nvSpPr>
        <p:spPr>
          <a:xfrm>
            <a:off x="1016000" y="224955"/>
            <a:ext cx="10972800" cy="1143000"/>
          </a:xfrm>
        </p:spPr>
        <p:txBody>
          <a:bodyPr/>
          <a:lstStyle/>
          <a:p>
            <a:r>
              <a:rPr lang="en-US" sz="4400" dirty="0">
                <a:latin typeface="Arial Black" panose="020B0A04020102020204" pitchFamily="34" charset="0"/>
              </a:rPr>
              <a:t>How to JOIN a ZOOM meeting </a:t>
            </a:r>
            <a:endParaRPr lang="en-US" dirty="0"/>
          </a:p>
        </p:txBody>
      </p:sp>
      <p:sp>
        <p:nvSpPr>
          <p:cNvPr id="5" name="TextBox 4"/>
          <p:cNvSpPr txBox="1"/>
          <p:nvPr/>
        </p:nvSpPr>
        <p:spPr>
          <a:xfrm>
            <a:off x="627596" y="1595636"/>
            <a:ext cx="5435719" cy="3867854"/>
          </a:xfrm>
          <a:prstGeom prst="rect">
            <a:avLst/>
          </a:prstGeom>
          <a:noFill/>
        </p:spPr>
        <p:txBody>
          <a:bodyPr wrap="square" rtlCol="0">
            <a:spAutoFit/>
          </a:bodyPr>
          <a:lstStyle/>
          <a:p>
            <a:pPr marL="548657" indent="-548657" defTabSz="975390">
              <a:buFont typeface="+mj-lt"/>
              <a:buAutoNum type="arabicPeriod"/>
            </a:pPr>
            <a:r>
              <a:rPr lang="en-US" sz="2987" b="1" dirty="0">
                <a:solidFill>
                  <a:srgbClr val="007F49"/>
                </a:solidFill>
                <a:latin typeface="Calibri" panose="020F0502020204030204"/>
              </a:rPr>
              <a:t>Browser</a:t>
            </a:r>
            <a:r>
              <a:rPr lang="en-US" sz="2987" dirty="0">
                <a:solidFill>
                  <a:prstClr val="black"/>
                </a:solidFill>
                <a:latin typeface="Calibri" panose="020F0502020204030204"/>
              </a:rPr>
              <a:t> (open)</a:t>
            </a:r>
          </a:p>
          <a:p>
            <a:pPr defTabSz="975390"/>
            <a:endParaRPr lang="en-US" sz="2987" dirty="0">
              <a:solidFill>
                <a:prstClr val="black"/>
              </a:solidFill>
              <a:latin typeface="Calibri" panose="020F0502020204030204"/>
            </a:endParaRPr>
          </a:p>
          <a:p>
            <a:pPr marL="792505" lvl="1" indent="-304810" defTabSz="975390">
              <a:buFont typeface="Arial" panose="020B0604020202020204" pitchFamily="34" charset="0"/>
              <a:buChar char="•"/>
            </a:pPr>
            <a:r>
              <a:rPr lang="en-US" sz="2560" dirty="0">
                <a:solidFill>
                  <a:prstClr val="black"/>
                </a:solidFill>
                <a:latin typeface="Calibri" panose="020F0502020204030204"/>
              </a:rPr>
              <a:t>Type </a:t>
            </a:r>
            <a:r>
              <a:rPr lang="en-US" sz="2560" b="1" dirty="0">
                <a:solidFill>
                  <a:srgbClr val="0000FF"/>
                </a:solidFill>
                <a:latin typeface="Calibri" panose="020F0502020204030204"/>
              </a:rPr>
              <a:t>join.zoom.us                         </a:t>
            </a:r>
            <a:r>
              <a:rPr lang="en-US" sz="1920" dirty="0">
                <a:solidFill>
                  <a:prstClr val="black"/>
                </a:solidFill>
                <a:latin typeface="Calibri" panose="020F0502020204030204"/>
              </a:rPr>
              <a:t>(it changes to zoom.us/join)</a:t>
            </a:r>
          </a:p>
          <a:p>
            <a:pPr marL="792505" lvl="1" indent="-304810" defTabSz="975390">
              <a:buFont typeface="Arial" panose="020B0604020202020204" pitchFamily="34" charset="0"/>
              <a:buChar char="•"/>
            </a:pPr>
            <a:endParaRPr lang="en-US" sz="1920" b="1" dirty="0">
              <a:solidFill>
                <a:prstClr val="black"/>
              </a:solidFill>
              <a:latin typeface="Calibri" panose="020F0502020204030204"/>
            </a:endParaRPr>
          </a:p>
          <a:p>
            <a:pPr marL="792505" lvl="1" indent="-304810" defTabSz="975390">
              <a:buFont typeface="Arial" panose="020B0604020202020204" pitchFamily="34" charset="0"/>
              <a:buChar char="•"/>
            </a:pPr>
            <a:r>
              <a:rPr lang="en-US" sz="2560" dirty="0">
                <a:solidFill>
                  <a:prstClr val="black"/>
                </a:solidFill>
                <a:latin typeface="Calibri" panose="020F0502020204030204"/>
              </a:rPr>
              <a:t>Type the</a:t>
            </a:r>
            <a:r>
              <a:rPr lang="en-US" sz="2560" b="1" dirty="0">
                <a:solidFill>
                  <a:prstClr val="black"/>
                </a:solidFill>
                <a:latin typeface="Calibri" panose="020F0502020204030204"/>
              </a:rPr>
              <a:t> </a:t>
            </a:r>
            <a:r>
              <a:rPr lang="en-US" sz="2560" b="1" dirty="0">
                <a:solidFill>
                  <a:srgbClr val="007F49"/>
                </a:solidFill>
                <a:latin typeface="Calibri" panose="020F0502020204030204"/>
              </a:rPr>
              <a:t>Meeting ID </a:t>
            </a:r>
            <a:r>
              <a:rPr lang="en-US" sz="2560" dirty="0">
                <a:solidFill>
                  <a:prstClr val="black"/>
                </a:solidFill>
                <a:latin typeface="Calibri" panose="020F0502020204030204"/>
              </a:rPr>
              <a:t>or copy &amp; paste the </a:t>
            </a:r>
            <a:r>
              <a:rPr lang="en-US" sz="2560" b="1" dirty="0">
                <a:solidFill>
                  <a:srgbClr val="007F49"/>
                </a:solidFill>
                <a:latin typeface="Calibri" panose="020F0502020204030204"/>
              </a:rPr>
              <a:t>URL link </a:t>
            </a:r>
            <a:r>
              <a:rPr lang="en-US" sz="2560" dirty="0">
                <a:solidFill>
                  <a:prstClr val="black"/>
                </a:solidFill>
                <a:latin typeface="Calibri" panose="020F0502020204030204"/>
              </a:rPr>
              <a:t>here</a:t>
            </a:r>
          </a:p>
          <a:p>
            <a:pPr marL="792505" lvl="1" indent="-304810" defTabSz="975390">
              <a:buFont typeface="Arial" panose="020B0604020202020204" pitchFamily="34" charset="0"/>
              <a:buChar char="•"/>
            </a:pPr>
            <a:endParaRPr lang="en-US" sz="2560" dirty="0">
              <a:solidFill>
                <a:prstClr val="black"/>
              </a:solidFill>
              <a:latin typeface="Calibri" panose="020F0502020204030204"/>
            </a:endParaRPr>
          </a:p>
          <a:p>
            <a:pPr marL="792505" lvl="1" indent="-304810" defTabSz="975390">
              <a:buFont typeface="Arial" panose="020B0604020202020204" pitchFamily="34" charset="0"/>
              <a:buChar char="•"/>
            </a:pPr>
            <a:r>
              <a:rPr lang="en-US" sz="2560" dirty="0">
                <a:solidFill>
                  <a:prstClr val="black"/>
                </a:solidFill>
                <a:latin typeface="Calibri" panose="020F0502020204030204"/>
              </a:rPr>
              <a:t>Click </a:t>
            </a:r>
            <a:r>
              <a:rPr lang="en-US" sz="2560" b="1" dirty="0">
                <a:solidFill>
                  <a:srgbClr val="1B1FD5"/>
                </a:solidFill>
                <a:latin typeface="Calibri" panose="020F0502020204030204"/>
              </a:rPr>
              <a:t>Join</a:t>
            </a:r>
          </a:p>
          <a:p>
            <a:pPr defTabSz="975390"/>
            <a:endParaRPr lang="en-US" sz="1920" dirty="0">
              <a:solidFill>
                <a:prstClr val="black"/>
              </a:solidFill>
              <a:latin typeface="Calibri" panose="020F0502020204030204"/>
            </a:endParaRPr>
          </a:p>
        </p:txBody>
      </p:sp>
      <p:pic>
        <p:nvPicPr>
          <p:cNvPr id="3" name="Picture 2" descr="Screenshot of Zoom page. Center has box to enter Meeting ID with a blue button below that says Join. "/>
          <p:cNvPicPr>
            <a:picLocks noChangeAspect="1"/>
          </p:cNvPicPr>
          <p:nvPr/>
        </p:nvPicPr>
        <p:blipFill>
          <a:blip r:embed="rId4"/>
          <a:stretch>
            <a:fillRect/>
          </a:stretch>
        </p:blipFill>
        <p:spPr>
          <a:xfrm>
            <a:off x="6152824" y="1674499"/>
            <a:ext cx="5631872" cy="4423402"/>
          </a:xfrm>
          <a:prstGeom prst="rect">
            <a:avLst/>
          </a:prstGeom>
        </p:spPr>
      </p:pic>
      <p:pic>
        <p:nvPicPr>
          <p:cNvPr id="1026" name="Picture 2">
            <a:extLst>
              <a:ext uri="{C183D7F6-B498-43B3-948B-1728B52AA6E4}">
                <adec:decorative xmlns:adec="http://schemas.microsoft.com/office/drawing/2017/decorative" val="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22782" y="5691171"/>
            <a:ext cx="843636" cy="8436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54200" y="5782207"/>
            <a:ext cx="661564" cy="661564"/>
          </a:xfrm>
          <a:prstGeom prst="rect">
            <a:avLst/>
          </a:prstGeom>
        </p:spPr>
      </p:pic>
      <p:pic>
        <p:nvPicPr>
          <p:cNvPr id="7" name="Picture 6">
            <a:extLst>
              <a:ext uri="{C183D7F6-B498-43B3-948B-1728B52AA6E4}">
                <adec:decorative xmlns:adec="http://schemas.microsoft.com/office/drawing/2017/decorative" val="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t="1058" r="1790" b="1991"/>
          <a:stretch/>
        </p:blipFill>
        <p:spPr>
          <a:xfrm>
            <a:off x="3543242" y="5814136"/>
            <a:ext cx="612306" cy="608951"/>
          </a:xfrm>
          <a:prstGeom prst="rect">
            <a:avLst/>
          </a:prstGeom>
        </p:spPr>
      </p:pic>
      <p:pic>
        <p:nvPicPr>
          <p:cNvPr id="10" name="Picture 9">
            <a:extLs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699038" y="5814136"/>
            <a:ext cx="660930" cy="589921"/>
          </a:xfrm>
          <a:prstGeom prst="rect">
            <a:avLst/>
          </a:prstGeom>
        </p:spPr>
      </p:pic>
      <p:pic>
        <p:nvPicPr>
          <p:cNvPr id="11" name="Picture 10">
            <a:extLs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340776" y="5779886"/>
            <a:ext cx="708190" cy="649662"/>
          </a:xfrm>
          <a:prstGeom prst="rect">
            <a:avLst/>
          </a:prstGeom>
        </p:spPr>
      </p:pic>
      <p:sp>
        <p:nvSpPr>
          <p:cNvPr id="6" name="Arrow: Right 5">
            <a:extLst>
              <a:ext uri="{FF2B5EF4-FFF2-40B4-BE49-F238E27FC236}">
                <a16:creationId xmlns:a16="http://schemas.microsoft.com/office/drawing/2014/main" id="{B0DAF1A0-9CB5-75F9-8A5F-D2445A4C536D}"/>
              </a:ext>
              <a:ext uri="{C183D7F6-B498-43B3-948B-1728B52AA6E4}">
                <adec:decorative xmlns:adec="http://schemas.microsoft.com/office/drawing/2017/decorative" val="1"/>
              </a:ext>
            </a:extLst>
          </p:cNvPr>
          <p:cNvSpPr/>
          <p:nvPr/>
        </p:nvSpPr>
        <p:spPr>
          <a:xfrm>
            <a:off x="4902200" y="1957680"/>
            <a:ext cx="18166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48AB76B8-78B8-EA60-6529-731C138C7A9A}"/>
              </a:ext>
              <a:ext uri="{C183D7F6-B498-43B3-948B-1728B52AA6E4}">
                <adec:decorative xmlns:adec="http://schemas.microsoft.com/office/drawing/2017/decorative" val="1"/>
              </a:ext>
            </a:extLst>
          </p:cNvPr>
          <p:cNvSpPr/>
          <p:nvPr/>
        </p:nvSpPr>
        <p:spPr>
          <a:xfrm>
            <a:off x="6037915" y="3937413"/>
            <a:ext cx="18166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1F28AC48-050B-A53E-70A1-8CFBEA0585B0}"/>
              </a:ext>
              <a:ext uri="{C183D7F6-B498-43B3-948B-1728B52AA6E4}">
                <adec:decorative xmlns:adec="http://schemas.microsoft.com/office/drawing/2017/decorative" val="1"/>
              </a:ext>
            </a:extLst>
          </p:cNvPr>
          <p:cNvSpPr/>
          <p:nvPr/>
        </p:nvSpPr>
        <p:spPr>
          <a:xfrm>
            <a:off x="6033183" y="4458135"/>
            <a:ext cx="18166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4901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grpId="0" nodeType="clickEffect">
                                  <p:stCondLst>
                                    <p:cond delay="0"/>
                                  </p:stCondLst>
                                  <p:childTnLst>
                                    <p:animRot by="120000">
                                      <p:cBhvr>
                                        <p:cTn id="14" dur="100" fill="hold">
                                          <p:stCondLst>
                                            <p:cond delay="0"/>
                                          </p:stCondLst>
                                        </p:cTn>
                                        <p:tgtEl>
                                          <p:spTgt spid="8"/>
                                        </p:tgtEl>
                                        <p:attrNameLst>
                                          <p:attrName>r</p:attrName>
                                        </p:attrNameLst>
                                      </p:cBhvr>
                                    </p:animRot>
                                    <p:animRot by="-240000">
                                      <p:cBhvr>
                                        <p:cTn id="15" dur="200" fill="hold">
                                          <p:stCondLst>
                                            <p:cond delay="200"/>
                                          </p:stCondLst>
                                        </p:cTn>
                                        <p:tgtEl>
                                          <p:spTgt spid="8"/>
                                        </p:tgtEl>
                                        <p:attrNameLst>
                                          <p:attrName>r</p:attrName>
                                        </p:attrNameLst>
                                      </p:cBhvr>
                                    </p:animRot>
                                    <p:animRot by="240000">
                                      <p:cBhvr>
                                        <p:cTn id="16" dur="200" fill="hold">
                                          <p:stCondLst>
                                            <p:cond delay="400"/>
                                          </p:stCondLst>
                                        </p:cTn>
                                        <p:tgtEl>
                                          <p:spTgt spid="8"/>
                                        </p:tgtEl>
                                        <p:attrNameLst>
                                          <p:attrName>r</p:attrName>
                                        </p:attrNameLst>
                                      </p:cBhvr>
                                    </p:animRot>
                                    <p:animRot by="-240000">
                                      <p:cBhvr>
                                        <p:cTn id="17" dur="200" fill="hold">
                                          <p:stCondLst>
                                            <p:cond delay="600"/>
                                          </p:stCondLst>
                                        </p:cTn>
                                        <p:tgtEl>
                                          <p:spTgt spid="8"/>
                                        </p:tgtEl>
                                        <p:attrNameLst>
                                          <p:attrName>r</p:attrName>
                                        </p:attrNameLst>
                                      </p:cBhvr>
                                    </p:animRot>
                                    <p:animRot by="120000">
                                      <p:cBhvr>
                                        <p:cTn id="18" dur="200" fill="hold">
                                          <p:stCondLst>
                                            <p:cond delay="800"/>
                                          </p:stCondLst>
                                        </p:cTn>
                                        <p:tgtEl>
                                          <p:spTgt spid="8"/>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grpId="0" nodeType="clickEffect">
                                  <p:stCondLst>
                                    <p:cond delay="0"/>
                                  </p:stCondLst>
                                  <p:childTnLst>
                                    <p:animRot by="120000">
                                      <p:cBhvr>
                                        <p:cTn id="22" dur="100" fill="hold">
                                          <p:stCondLst>
                                            <p:cond delay="0"/>
                                          </p:stCondLst>
                                        </p:cTn>
                                        <p:tgtEl>
                                          <p:spTgt spid="12"/>
                                        </p:tgtEl>
                                        <p:attrNameLst>
                                          <p:attrName>r</p:attrName>
                                        </p:attrNameLst>
                                      </p:cBhvr>
                                    </p:animRot>
                                    <p:animRot by="-240000">
                                      <p:cBhvr>
                                        <p:cTn id="23" dur="200" fill="hold">
                                          <p:stCondLst>
                                            <p:cond delay="200"/>
                                          </p:stCondLst>
                                        </p:cTn>
                                        <p:tgtEl>
                                          <p:spTgt spid="12"/>
                                        </p:tgtEl>
                                        <p:attrNameLst>
                                          <p:attrName>r</p:attrName>
                                        </p:attrNameLst>
                                      </p:cBhvr>
                                    </p:animRot>
                                    <p:animRot by="240000">
                                      <p:cBhvr>
                                        <p:cTn id="24" dur="200" fill="hold">
                                          <p:stCondLst>
                                            <p:cond delay="400"/>
                                          </p:stCondLst>
                                        </p:cTn>
                                        <p:tgtEl>
                                          <p:spTgt spid="12"/>
                                        </p:tgtEl>
                                        <p:attrNameLst>
                                          <p:attrName>r</p:attrName>
                                        </p:attrNameLst>
                                      </p:cBhvr>
                                    </p:animRot>
                                    <p:animRot by="-240000">
                                      <p:cBhvr>
                                        <p:cTn id="25" dur="200" fill="hold">
                                          <p:stCondLst>
                                            <p:cond delay="600"/>
                                          </p:stCondLst>
                                        </p:cTn>
                                        <p:tgtEl>
                                          <p:spTgt spid="12"/>
                                        </p:tgtEl>
                                        <p:attrNameLst>
                                          <p:attrName>r</p:attrName>
                                        </p:attrNameLst>
                                      </p:cBhvr>
                                    </p:animRot>
                                    <p:animRot by="120000">
                                      <p:cBhvr>
                                        <p:cTn id="26"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2" grpId="0" animBg="1"/>
    </p:bldLst>
  </p:timing>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Screenshot of Zoom page. Center has box to enter Meeting ID with a blue button below that says Join. "/>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000" y="3357786"/>
            <a:ext cx="4474335" cy="3055115"/>
          </a:xfrm>
          <a:prstGeom prst="rect">
            <a:avLst/>
          </a:prstGeom>
        </p:spPr>
      </p:pic>
      <p:sp>
        <p:nvSpPr>
          <p:cNvPr id="5" name="TextBox 4"/>
          <p:cNvSpPr txBox="1"/>
          <p:nvPr/>
        </p:nvSpPr>
        <p:spPr>
          <a:xfrm>
            <a:off x="1066682" y="1474237"/>
            <a:ext cx="4042654" cy="1742015"/>
          </a:xfrm>
          <a:prstGeom prst="rect">
            <a:avLst/>
          </a:prstGeom>
          <a:noFill/>
        </p:spPr>
        <p:txBody>
          <a:bodyPr wrap="square" rtlCol="0">
            <a:spAutoFit/>
          </a:bodyPr>
          <a:lstStyle/>
          <a:p>
            <a:pPr defTabSz="975390"/>
            <a:r>
              <a:rPr lang="en-US" sz="3200" b="1" dirty="0">
                <a:solidFill>
                  <a:srgbClr val="007F49"/>
                </a:solidFill>
                <a:latin typeface="Calibri" panose="020F0502020204030204"/>
              </a:rPr>
              <a:t>2. Browser</a:t>
            </a:r>
            <a:r>
              <a:rPr lang="en-US" sz="3200" dirty="0">
                <a:solidFill>
                  <a:srgbClr val="007F49"/>
                </a:solidFill>
                <a:latin typeface="Calibri" panose="020F0502020204030204"/>
              </a:rPr>
              <a:t> </a:t>
            </a:r>
            <a:r>
              <a:rPr lang="en-US" sz="3200" dirty="0">
                <a:solidFill>
                  <a:prstClr val="black"/>
                </a:solidFill>
                <a:latin typeface="Calibri" panose="020F0502020204030204"/>
              </a:rPr>
              <a:t>(open)</a:t>
            </a:r>
          </a:p>
          <a:p>
            <a:pPr marL="1036352" lvl="1" indent="-548657" defTabSz="975390">
              <a:buFont typeface="Arial" panose="020B0604020202020204" pitchFamily="34" charset="0"/>
              <a:buChar char="•"/>
            </a:pPr>
            <a:r>
              <a:rPr lang="en-US" sz="2800" dirty="0">
                <a:solidFill>
                  <a:prstClr val="black"/>
                </a:solidFill>
                <a:latin typeface="Calibri" panose="020F0502020204030204"/>
              </a:rPr>
              <a:t>Type </a:t>
            </a:r>
            <a:r>
              <a:rPr lang="en-US" sz="2800" b="1" dirty="0">
                <a:solidFill>
                  <a:srgbClr val="0000FF"/>
                </a:solidFill>
                <a:latin typeface="Calibri" panose="020F0502020204030204"/>
              </a:rPr>
              <a:t>zoom.us</a:t>
            </a:r>
            <a:endParaRPr lang="en-US" sz="2800" b="1" dirty="0">
              <a:solidFill>
                <a:prstClr val="black"/>
              </a:solidFill>
              <a:latin typeface="Calibri" panose="020F0502020204030204"/>
            </a:endParaRPr>
          </a:p>
          <a:p>
            <a:pPr marL="1036352" lvl="1" indent="-548657" defTabSz="975390">
              <a:buFont typeface="Arial" panose="020B0604020202020204" pitchFamily="34" charset="0"/>
              <a:buChar char="•"/>
            </a:pPr>
            <a:r>
              <a:rPr lang="en-US" sz="2800" dirty="0">
                <a:solidFill>
                  <a:prstClr val="black"/>
                </a:solidFill>
                <a:latin typeface="Calibri" panose="020F0502020204030204"/>
              </a:rPr>
              <a:t>Click </a:t>
            </a:r>
            <a:r>
              <a:rPr lang="en-US" sz="2800" b="1" dirty="0">
                <a:solidFill>
                  <a:srgbClr val="1B1FD5"/>
                </a:solidFill>
                <a:latin typeface="Calibri" panose="020F0502020204030204"/>
              </a:rPr>
              <a:t>Join</a:t>
            </a:r>
          </a:p>
          <a:p>
            <a:pPr defTabSz="975390"/>
            <a:endParaRPr lang="en-US" sz="2000" dirty="0">
              <a:solidFill>
                <a:prstClr val="black"/>
              </a:solidFill>
              <a:latin typeface="Calibri" panose="020F0502020204030204"/>
            </a:endParaRPr>
          </a:p>
        </p:txBody>
      </p:sp>
      <p:pic>
        <p:nvPicPr>
          <p:cNvPr id="32" name="Picture 31" descr="Zoom home screen with red arrow indicating the &quot;Join&quot; button is in the upper righthand corner. ">
            <a:extLst>
              <a:ext uri="{FF2B5EF4-FFF2-40B4-BE49-F238E27FC236}">
                <a16:creationId xmlns:a16="http://schemas.microsoft.com/office/drawing/2014/main" id="{AE40AB09-8D7D-5B2E-764E-02B382F39AF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52930" b="6103"/>
          <a:stretch/>
        </p:blipFill>
        <p:spPr>
          <a:xfrm>
            <a:off x="5435600" y="457200"/>
            <a:ext cx="6121400" cy="4077144"/>
          </a:xfrm>
          <a:prstGeom prst="rect">
            <a:avLst/>
          </a:prstGeom>
          <a:ln w="3175">
            <a:solidFill>
              <a:schemeClr val="tx1"/>
            </a:solidFill>
          </a:ln>
        </p:spPr>
      </p:pic>
      <p:sp>
        <p:nvSpPr>
          <p:cNvPr id="1041" name="Oval 1040">
            <a:extLst>
              <a:ext uri="{C183D7F6-B498-43B3-948B-1728B52AA6E4}">
                <adec:decorative xmlns:adec="http://schemas.microsoft.com/office/drawing/2017/decorative" val="1"/>
              </a:ext>
            </a:extLst>
          </p:cNvPr>
          <p:cNvSpPr/>
          <p:nvPr/>
        </p:nvSpPr>
        <p:spPr>
          <a:xfrm>
            <a:off x="10541000" y="623125"/>
            <a:ext cx="583817" cy="304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a:solidFill>
                <a:prstClr val="white"/>
              </a:solidFill>
              <a:latin typeface="Calibri" panose="020F0502020204030204"/>
            </a:endParaRPr>
          </a:p>
        </p:txBody>
      </p:sp>
      <p:sp>
        <p:nvSpPr>
          <p:cNvPr id="2" name="Arrow: Right 1">
            <a:extLst>
              <a:ext uri="{FF2B5EF4-FFF2-40B4-BE49-F238E27FC236}">
                <a16:creationId xmlns:a16="http://schemas.microsoft.com/office/drawing/2014/main" id="{763359CF-7808-F6C4-4C75-DBEDDC92C22D}"/>
              </a:ext>
              <a:ext uri="{C183D7F6-B498-43B3-948B-1728B52AA6E4}">
                <adec:decorative xmlns:adec="http://schemas.microsoft.com/office/drawing/2017/decorative" val="1"/>
              </a:ext>
            </a:extLst>
          </p:cNvPr>
          <p:cNvSpPr/>
          <p:nvPr/>
        </p:nvSpPr>
        <p:spPr>
          <a:xfrm>
            <a:off x="8473209" y="533209"/>
            <a:ext cx="18166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B9CC3C8-7FD6-5CFF-64F0-9B132FC1569B}"/>
              </a:ext>
              <a:ext uri="{C183D7F6-B498-43B3-948B-1728B52AA6E4}">
                <adec:decorative xmlns:adec="http://schemas.microsoft.com/office/drawing/2017/decorative" val="1"/>
              </a:ext>
            </a:extLst>
          </p:cNvPr>
          <p:cNvPicPr>
            <a:picLocks noChangeAspect="1"/>
          </p:cNvPicPr>
          <p:nvPr/>
        </p:nvPicPr>
        <p:blipFill rotWithShape="1">
          <a:blip r:embed="rId6"/>
          <a:srcRect l="82132" t="333" r="5273" b="85392"/>
          <a:stretch/>
        </p:blipFill>
        <p:spPr>
          <a:xfrm>
            <a:off x="9098731" y="1474237"/>
            <a:ext cx="3391836" cy="2564363"/>
          </a:xfrm>
          <a:prstGeom prst="ellipse">
            <a:avLst/>
          </a:prstGeom>
          <a:ln w="76200">
            <a:solidFill>
              <a:srgbClr val="FF0000"/>
            </a:solidFill>
          </a:ln>
        </p:spPr>
      </p:pic>
      <p:sp>
        <p:nvSpPr>
          <p:cNvPr id="31" name="TextBox 30"/>
          <p:cNvSpPr txBox="1"/>
          <p:nvPr/>
        </p:nvSpPr>
        <p:spPr>
          <a:xfrm>
            <a:off x="5652139" y="4705151"/>
            <a:ext cx="6869060" cy="1815882"/>
          </a:xfrm>
          <a:prstGeom prst="rect">
            <a:avLst/>
          </a:prstGeom>
          <a:noFill/>
        </p:spPr>
        <p:txBody>
          <a:bodyPr wrap="square" rtlCol="0">
            <a:spAutoFit/>
          </a:bodyPr>
          <a:lstStyle/>
          <a:p>
            <a:pPr marL="238768" lvl="1" indent="-184580" defTabSz="975390">
              <a:buFont typeface="Arial" panose="020B0604020202020204" pitchFamily="34" charset="0"/>
              <a:buChar char="•"/>
            </a:pPr>
            <a:r>
              <a:rPr lang="en-US" sz="2800" dirty="0">
                <a:solidFill>
                  <a:prstClr val="black"/>
                </a:solidFill>
                <a:latin typeface="Calibri" panose="020F0502020204030204"/>
              </a:rPr>
              <a:t>Type the given </a:t>
            </a:r>
            <a:r>
              <a:rPr lang="en-US" sz="2800" b="1" dirty="0">
                <a:solidFill>
                  <a:srgbClr val="007F49"/>
                </a:solidFill>
                <a:latin typeface="Calibri" panose="020F0502020204030204"/>
              </a:rPr>
              <a:t>Meeting ID </a:t>
            </a:r>
            <a:r>
              <a:rPr lang="en-US" sz="2800" dirty="0">
                <a:solidFill>
                  <a:prstClr val="black"/>
                </a:solidFill>
                <a:latin typeface="Calibri" panose="020F0502020204030204"/>
              </a:rPr>
              <a:t>or copy &amp; paste </a:t>
            </a:r>
            <a:r>
              <a:rPr lang="en-US" sz="2800" b="1" dirty="0">
                <a:solidFill>
                  <a:srgbClr val="007F49"/>
                </a:solidFill>
                <a:latin typeface="Calibri" panose="020F0502020204030204"/>
              </a:rPr>
              <a:t>URL link </a:t>
            </a:r>
            <a:r>
              <a:rPr lang="en-US" sz="2800" dirty="0">
                <a:solidFill>
                  <a:prstClr val="black"/>
                </a:solidFill>
                <a:latin typeface="Calibri" panose="020F0502020204030204"/>
              </a:rPr>
              <a:t>here</a:t>
            </a:r>
          </a:p>
          <a:p>
            <a:pPr marL="238768" lvl="1" indent="-184580" defTabSz="975390">
              <a:buFont typeface="Arial" panose="020B0604020202020204" pitchFamily="34" charset="0"/>
              <a:buChar char="•"/>
            </a:pPr>
            <a:endParaRPr lang="en-US" sz="2800" dirty="0">
              <a:solidFill>
                <a:prstClr val="black"/>
              </a:solidFill>
              <a:latin typeface="Calibri" panose="020F0502020204030204"/>
            </a:endParaRPr>
          </a:p>
          <a:p>
            <a:pPr marL="238768" lvl="1" indent="-184580" defTabSz="975390">
              <a:buFont typeface="Arial" panose="020B0604020202020204" pitchFamily="34" charset="0"/>
              <a:buChar char="•"/>
            </a:pPr>
            <a:r>
              <a:rPr lang="en-US" sz="2800" dirty="0">
                <a:solidFill>
                  <a:prstClr val="black"/>
                </a:solidFill>
                <a:latin typeface="Calibri" panose="020F0502020204030204"/>
              </a:rPr>
              <a:t>Click </a:t>
            </a:r>
            <a:r>
              <a:rPr lang="en-US" sz="2800" b="1" dirty="0">
                <a:solidFill>
                  <a:srgbClr val="0000FF"/>
                </a:solidFill>
                <a:latin typeface="Calibri" panose="020F0502020204030204"/>
              </a:rPr>
              <a:t>Join</a:t>
            </a:r>
          </a:p>
        </p:txBody>
      </p:sp>
      <p:sp>
        <p:nvSpPr>
          <p:cNvPr id="3" name="Arrow: Right 2">
            <a:extLst>
              <a:ext uri="{FF2B5EF4-FFF2-40B4-BE49-F238E27FC236}">
                <a16:creationId xmlns:a16="http://schemas.microsoft.com/office/drawing/2014/main" id="{68BBE22E-5F5D-F11D-36B3-3F59AE1DC8E2}"/>
              </a:ext>
              <a:ext uri="{C183D7F6-B498-43B3-948B-1728B52AA6E4}">
                <adec:decorative xmlns:adec="http://schemas.microsoft.com/office/drawing/2017/decorative" val="1"/>
              </a:ext>
            </a:extLst>
          </p:cNvPr>
          <p:cNvSpPr/>
          <p:nvPr/>
        </p:nvSpPr>
        <p:spPr>
          <a:xfrm rot="10800000">
            <a:off x="3835531" y="4878201"/>
            <a:ext cx="18166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4BFD4FC9-609A-FA8A-72B0-24AB8E4F6951}"/>
              </a:ext>
              <a:ext uri="{C183D7F6-B498-43B3-948B-1728B52AA6E4}">
                <adec:decorative xmlns:adec="http://schemas.microsoft.com/office/drawing/2017/decorative" val="1"/>
              </a:ext>
            </a:extLst>
          </p:cNvPr>
          <p:cNvSpPr/>
          <p:nvPr/>
        </p:nvSpPr>
        <p:spPr>
          <a:xfrm rot="11666399">
            <a:off x="3803800" y="5581679"/>
            <a:ext cx="18166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850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grpId="0" nodeType="click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grpId="0" nodeType="clickEffect">
                                  <p:stCondLst>
                                    <p:cond delay="0"/>
                                  </p:stCondLst>
                                  <p:childTnLst>
                                    <p:animRot by="120000">
                                      <p:cBhvr>
                                        <p:cTn id="22" dur="100" fill="hold">
                                          <p:stCondLst>
                                            <p:cond delay="0"/>
                                          </p:stCondLst>
                                        </p:cTn>
                                        <p:tgtEl>
                                          <p:spTgt spid="4"/>
                                        </p:tgtEl>
                                        <p:attrNameLst>
                                          <p:attrName>r</p:attrName>
                                        </p:attrNameLst>
                                      </p:cBhvr>
                                    </p:animRot>
                                    <p:animRot by="-240000">
                                      <p:cBhvr>
                                        <p:cTn id="23" dur="200" fill="hold">
                                          <p:stCondLst>
                                            <p:cond delay="200"/>
                                          </p:stCondLst>
                                        </p:cTn>
                                        <p:tgtEl>
                                          <p:spTgt spid="4"/>
                                        </p:tgtEl>
                                        <p:attrNameLst>
                                          <p:attrName>r</p:attrName>
                                        </p:attrNameLst>
                                      </p:cBhvr>
                                    </p:animRot>
                                    <p:animRot by="240000">
                                      <p:cBhvr>
                                        <p:cTn id="24" dur="200" fill="hold">
                                          <p:stCondLst>
                                            <p:cond delay="400"/>
                                          </p:stCondLst>
                                        </p:cTn>
                                        <p:tgtEl>
                                          <p:spTgt spid="4"/>
                                        </p:tgtEl>
                                        <p:attrNameLst>
                                          <p:attrName>r</p:attrName>
                                        </p:attrNameLst>
                                      </p:cBhvr>
                                    </p:animRot>
                                    <p:animRot by="-240000">
                                      <p:cBhvr>
                                        <p:cTn id="25" dur="200" fill="hold">
                                          <p:stCondLst>
                                            <p:cond delay="600"/>
                                          </p:stCondLst>
                                        </p:cTn>
                                        <p:tgtEl>
                                          <p:spTgt spid="4"/>
                                        </p:tgtEl>
                                        <p:attrNameLst>
                                          <p:attrName>r</p:attrName>
                                        </p:attrNameLst>
                                      </p:cBhvr>
                                    </p:animRot>
                                    <p:animRot by="120000">
                                      <p:cBhvr>
                                        <p:cTn id="2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33E29-392B-124E-1AAB-C099C6D51E13}"/>
              </a:ext>
            </a:extLst>
          </p:cNvPr>
          <p:cNvSpPr>
            <a:spLocks noGrp="1"/>
          </p:cNvSpPr>
          <p:nvPr>
            <p:ph type="title"/>
          </p:nvPr>
        </p:nvSpPr>
        <p:spPr>
          <a:xfrm>
            <a:off x="812800" y="274638"/>
            <a:ext cx="11379200" cy="1143000"/>
          </a:xfrm>
        </p:spPr>
        <p:txBody>
          <a:bodyPr>
            <a:normAutofit/>
          </a:bodyPr>
          <a:lstStyle/>
          <a:p>
            <a:r>
              <a:rPr lang="en-US" dirty="0"/>
              <a:t>Bridging the Digital Divide Partners</a:t>
            </a:r>
          </a:p>
        </p:txBody>
      </p:sp>
      <p:pic>
        <p:nvPicPr>
          <p:cNvPr id="4" name="Picture 3">
            <a:extLst>
              <a:ext uri="{FF2B5EF4-FFF2-40B4-BE49-F238E27FC236}">
                <a16:creationId xmlns:a16="http://schemas.microsoft.com/office/drawing/2014/main" id="{E0A3F4E0-1334-6CC3-FE29-66E2092962F2}"/>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00" y="1761953"/>
            <a:ext cx="2579887" cy="951964"/>
          </a:xfrm>
          <a:prstGeom prst="rect">
            <a:avLst/>
          </a:prstGeom>
        </p:spPr>
      </p:pic>
      <p:pic>
        <p:nvPicPr>
          <p:cNvPr id="6" name="Picture 5">
            <a:extLst>
              <a:ext uri="{FF2B5EF4-FFF2-40B4-BE49-F238E27FC236}">
                <a16:creationId xmlns:a16="http://schemas.microsoft.com/office/drawing/2014/main" id="{599258F7-B0B2-321C-5FFE-D6A70B8F2B4B}"/>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95533" y="1529220"/>
            <a:ext cx="2782885" cy="1208891"/>
          </a:xfrm>
          <a:prstGeom prst="rect">
            <a:avLst/>
          </a:prstGeom>
        </p:spPr>
      </p:pic>
      <p:pic>
        <p:nvPicPr>
          <p:cNvPr id="10" name="Picture 9">
            <a:extLst>
              <a:ext uri="{FF2B5EF4-FFF2-40B4-BE49-F238E27FC236}">
                <a16:creationId xmlns:a16="http://schemas.microsoft.com/office/drawing/2014/main" id="{724509F6-108F-8288-0ED5-B24D04C1BFFE}"/>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78418" y="3151543"/>
            <a:ext cx="1913442" cy="1913442"/>
          </a:xfrm>
          <a:prstGeom prst="rect">
            <a:avLst/>
          </a:prstGeom>
        </p:spPr>
      </p:pic>
      <p:pic>
        <p:nvPicPr>
          <p:cNvPr id="12" name="Picture 11">
            <a:extLst>
              <a:ext uri="{FF2B5EF4-FFF2-40B4-BE49-F238E27FC236}">
                <a16:creationId xmlns:a16="http://schemas.microsoft.com/office/drawing/2014/main" id="{78C70A1A-374C-9C27-F5A9-2256B68B367E}"/>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80774" y="3197893"/>
            <a:ext cx="1892265" cy="1892265"/>
          </a:xfrm>
          <a:prstGeom prst="rect">
            <a:avLst/>
          </a:prstGeom>
        </p:spPr>
      </p:pic>
      <p:pic>
        <p:nvPicPr>
          <p:cNvPr id="14" name="Picture 13">
            <a:extLst>
              <a:ext uri="{FF2B5EF4-FFF2-40B4-BE49-F238E27FC236}">
                <a16:creationId xmlns:a16="http://schemas.microsoft.com/office/drawing/2014/main" id="{D46FB64B-3B84-86B3-0EAB-3B9557E08980}"/>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997239" y="3231259"/>
            <a:ext cx="2686667" cy="1535239"/>
          </a:xfrm>
          <a:prstGeom prst="rect">
            <a:avLst/>
          </a:prstGeom>
        </p:spPr>
      </p:pic>
      <p:pic>
        <p:nvPicPr>
          <p:cNvPr id="16" name="Picture 15">
            <a:extLst>
              <a:ext uri="{FF2B5EF4-FFF2-40B4-BE49-F238E27FC236}">
                <a16:creationId xmlns:a16="http://schemas.microsoft.com/office/drawing/2014/main" id="{61C0F0D0-6AE9-822C-55CF-3E178A50C688}"/>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578064" y="1666633"/>
            <a:ext cx="3447830" cy="1143000"/>
          </a:xfrm>
          <a:prstGeom prst="rect">
            <a:avLst/>
          </a:prstGeom>
        </p:spPr>
      </p:pic>
      <p:pic>
        <p:nvPicPr>
          <p:cNvPr id="18" name="Picture 17">
            <a:extLst>
              <a:ext uri="{FF2B5EF4-FFF2-40B4-BE49-F238E27FC236}">
                <a16:creationId xmlns:a16="http://schemas.microsoft.com/office/drawing/2014/main" id="{8021CC2C-FEA8-BCC9-5278-6D424DD5103E}"/>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0894" y="3657600"/>
            <a:ext cx="4125820" cy="682559"/>
          </a:xfrm>
          <a:prstGeom prst="rect">
            <a:avLst/>
          </a:prstGeom>
        </p:spPr>
      </p:pic>
      <p:sp>
        <p:nvSpPr>
          <p:cNvPr id="19" name="TextBox 18">
            <a:extLst>
              <a:ext uri="{FF2B5EF4-FFF2-40B4-BE49-F238E27FC236}">
                <a16:creationId xmlns:a16="http://schemas.microsoft.com/office/drawing/2014/main" id="{12BF29A2-9F9F-2D56-7CF0-3B7DC99B938D}"/>
              </a:ext>
            </a:extLst>
          </p:cNvPr>
          <p:cNvSpPr txBox="1"/>
          <p:nvPr/>
        </p:nvSpPr>
        <p:spPr>
          <a:xfrm>
            <a:off x="569713" y="5794447"/>
            <a:ext cx="1186537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This project was funded by USDA NIFA award # 2022-68006-36496. The material is based upon work supported by the National Institute of Food and Agriculture, U.S. Department of Agriculture. Any opinions, findings, conclusions, or recommendations expressed in this publication are those of the author(s) and do not necessarily reflect the view of the U.S. Department of Agriculture. </a:t>
            </a:r>
          </a:p>
        </p:txBody>
      </p:sp>
    </p:spTree>
    <p:extLst>
      <p:ext uri="{BB962C8B-B14F-4D97-AF65-F5344CB8AC3E}">
        <p14:creationId xmlns:p14="http://schemas.microsoft.com/office/powerpoint/2010/main" val="546089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187BD1F-0FE9-BC4A-F310-F787580BD92F}"/>
              </a:ext>
            </a:extLst>
          </p:cNvPr>
          <p:cNvSpPr>
            <a:spLocks noGrp="1"/>
          </p:cNvSpPr>
          <p:nvPr>
            <p:ph type="title"/>
          </p:nvPr>
        </p:nvSpPr>
        <p:spPr>
          <a:xfrm>
            <a:off x="1016000" y="272544"/>
            <a:ext cx="10972800" cy="1143000"/>
          </a:xfrm>
        </p:spPr>
        <p:txBody>
          <a:bodyPr>
            <a:normAutofit fontScale="90000"/>
          </a:bodyPr>
          <a:lstStyle/>
          <a:p>
            <a:r>
              <a:rPr lang="en-US" sz="4400" dirty="0">
                <a:latin typeface="Arial Black" panose="020B0A04020102020204" pitchFamily="34" charset="0"/>
              </a:rPr>
              <a:t>How to JOIN a ZOOM meeting via URL</a:t>
            </a:r>
            <a:endParaRPr lang="en-US" dirty="0"/>
          </a:p>
        </p:txBody>
      </p:sp>
      <p:sp>
        <p:nvSpPr>
          <p:cNvPr id="36" name="TextBox 35">
            <a:extLst>
              <a:ext uri="{FF2B5EF4-FFF2-40B4-BE49-F238E27FC236}">
                <a16:creationId xmlns:a16="http://schemas.microsoft.com/office/drawing/2014/main" id="{9DB2E6CB-7365-C4D5-3950-B651A80EA517}"/>
              </a:ext>
            </a:extLst>
          </p:cNvPr>
          <p:cNvSpPr txBox="1"/>
          <p:nvPr/>
        </p:nvSpPr>
        <p:spPr>
          <a:xfrm>
            <a:off x="1146565" y="2688104"/>
            <a:ext cx="4551945" cy="1938992"/>
          </a:xfrm>
          <a:prstGeom prst="rect">
            <a:avLst/>
          </a:prstGeom>
          <a:noFill/>
        </p:spPr>
        <p:txBody>
          <a:bodyPr wrap="square">
            <a:spAutoFit/>
          </a:bodyPr>
          <a:lstStyle/>
          <a:p>
            <a:pPr>
              <a:buClr>
                <a:srgbClr val="FF0000"/>
              </a:buClr>
            </a:pPr>
            <a:r>
              <a:rPr lang="en-US" sz="4000" dirty="0"/>
              <a:t>Click on or Copy/Paste </a:t>
            </a:r>
            <a:r>
              <a:rPr lang="en-US" sz="4000" b="1" dirty="0">
                <a:solidFill>
                  <a:srgbClr val="007F49"/>
                </a:solidFill>
              </a:rPr>
              <a:t>Join</a:t>
            </a:r>
            <a:r>
              <a:rPr lang="en-US" sz="4000" b="1" dirty="0">
                <a:solidFill>
                  <a:srgbClr val="00B050"/>
                </a:solidFill>
              </a:rPr>
              <a:t> </a:t>
            </a:r>
            <a:r>
              <a:rPr lang="en-US" sz="4000" b="1" dirty="0">
                <a:solidFill>
                  <a:srgbClr val="007F49"/>
                </a:solidFill>
              </a:rPr>
              <a:t>Zoom Meeting </a:t>
            </a:r>
            <a:r>
              <a:rPr lang="en-US" sz="4000" dirty="0"/>
              <a:t>URL </a:t>
            </a:r>
          </a:p>
        </p:txBody>
      </p:sp>
      <p:pic>
        <p:nvPicPr>
          <p:cNvPr id="2" name="Picture 1" descr="Picture of the URL box where you can type in a URL address. "/>
          <p:cNvPicPr>
            <a:picLocks noChangeAspect="1"/>
          </p:cNvPicPr>
          <p:nvPr/>
        </p:nvPicPr>
        <p:blipFill>
          <a:blip r:embed="rId4"/>
          <a:stretch>
            <a:fillRect/>
          </a:stretch>
        </p:blipFill>
        <p:spPr>
          <a:xfrm>
            <a:off x="6121400" y="1834772"/>
            <a:ext cx="5573405" cy="1520019"/>
          </a:xfrm>
          <a:prstGeom prst="rect">
            <a:avLst/>
          </a:prstGeom>
          <a:ln>
            <a:solidFill>
              <a:schemeClr val="tx1"/>
            </a:solidFill>
          </a:ln>
        </p:spPr>
      </p:pic>
      <p:sp>
        <p:nvSpPr>
          <p:cNvPr id="3" name="Rounded Rectangular Callout 2"/>
          <p:cNvSpPr/>
          <p:nvPr/>
        </p:nvSpPr>
        <p:spPr>
          <a:xfrm>
            <a:off x="9286875" y="2450564"/>
            <a:ext cx="1496279" cy="597436"/>
          </a:xfrm>
          <a:prstGeom prst="wedgeRoundRectCallout">
            <a:avLst>
              <a:gd name="adj1" fmla="val -81702"/>
              <a:gd name="adj2" fmla="val -79849"/>
              <a:gd name="adj3" fmla="val 16667"/>
            </a:avLst>
          </a:prstGeom>
          <a:solidFill>
            <a:srgbClr val="FFFF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920" dirty="0">
                <a:solidFill>
                  <a:schemeClr val="tx1"/>
                </a:solidFill>
              </a:rPr>
              <a:t>Copy/Paste URL Link</a:t>
            </a:r>
          </a:p>
        </p:txBody>
      </p:sp>
      <p:sp>
        <p:nvSpPr>
          <p:cNvPr id="14" name="TextBox 13" descr="Zoom invitation. Text box that details who invited you to a Zoom meeting, the topic, date and time, meeting URL link, Meeting ID and Passcode. ">
            <a:extLst>
              <a:ext uri="{FF2B5EF4-FFF2-40B4-BE49-F238E27FC236}">
                <a16:creationId xmlns:a16="http://schemas.microsoft.com/office/drawing/2014/main" id="{15F9EC3C-9B6A-980B-6994-CB50B5EB1294}"/>
              </a:ext>
            </a:extLst>
          </p:cNvPr>
          <p:cNvSpPr txBox="1"/>
          <p:nvPr/>
        </p:nvSpPr>
        <p:spPr>
          <a:xfrm>
            <a:off x="6391803" y="3505200"/>
            <a:ext cx="5032597" cy="2978764"/>
          </a:xfrm>
          <a:prstGeom prst="rect">
            <a:avLst/>
          </a:prstGeom>
          <a:noFill/>
          <a:ln w="3175">
            <a:solidFill>
              <a:schemeClr val="tx1"/>
            </a:solidFill>
          </a:ln>
        </p:spPr>
        <p:txBody>
          <a:bodyPr wrap="square" rtlCol="0">
            <a:spAutoFit/>
          </a:bodyPr>
          <a:lstStyle/>
          <a:p>
            <a:pPr marL="0" marR="0">
              <a:lnSpc>
                <a:spcPct val="107000"/>
              </a:lnSpc>
              <a:spcBef>
                <a:spcPts val="0"/>
              </a:spcBef>
              <a:spcAft>
                <a:spcPts val="0"/>
              </a:spcAft>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Dorothy Brandon is inviting you to a scheduled Zoom meeting.</a:t>
            </a:r>
          </a:p>
          <a:p>
            <a:pPr marL="0" marR="0">
              <a:lnSpc>
                <a:spcPct val="107000"/>
              </a:lnSpc>
              <a:spcBef>
                <a:spcPts val="0"/>
              </a:spcBef>
              <a:spcAft>
                <a:spcPts val="0"/>
              </a:spcAft>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Topic: Learn to Use Zoom</a:t>
            </a:r>
          </a:p>
          <a:p>
            <a:pPr marL="0" marR="0">
              <a:lnSpc>
                <a:spcPct val="107000"/>
              </a:lnSpc>
              <a:spcBef>
                <a:spcPts val="0"/>
              </a:spcBef>
              <a:spcAft>
                <a:spcPts val="0"/>
              </a:spcAft>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Time: Jul 20, 2023 09:00 AM Central Time (US and Canada)</a:t>
            </a:r>
          </a:p>
          <a:p>
            <a:pPr marL="0" marR="0">
              <a:lnSpc>
                <a:spcPct val="107000"/>
              </a:lnSpc>
              <a:spcBef>
                <a:spcPts val="0"/>
              </a:spcBef>
              <a:spcAft>
                <a:spcPts val="0"/>
              </a:spcAft>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Join Zoom Meeting</a:t>
            </a:r>
          </a:p>
          <a:p>
            <a:pPr marL="0" marR="0">
              <a:lnSpc>
                <a:spcPct val="107000"/>
              </a:lnSpc>
              <a:spcBef>
                <a:spcPts val="0"/>
              </a:spcBef>
              <a:spcAft>
                <a:spcPts val="0"/>
              </a:spcAft>
            </a:pPr>
            <a:r>
              <a:rPr lang="en-US" sz="16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https://msstateextension.zoom.us/j/98998746043?pwd=MHowYjhLM25CdStWRDlJUXplREcwZz09</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Meeting ID: 961 9668 8002 </a:t>
            </a:r>
          </a:p>
          <a:p>
            <a:pPr marL="0" marR="0">
              <a:lnSpc>
                <a:spcPct val="107000"/>
              </a:lnSpc>
              <a:spcBef>
                <a:spcPts val="0"/>
              </a:spcBef>
              <a:spcAft>
                <a:spcPts val="0"/>
              </a:spcAft>
            </a:pPr>
            <a:r>
              <a:rPr lang="en-US" sz="1600" kern="100" dirty="0">
                <a:effectLst/>
                <a:latin typeface="Calibri" panose="020F0502020204030204" pitchFamily="34" charset="0"/>
                <a:ea typeface="Calibri" panose="020F0502020204030204" pitchFamily="34" charset="0"/>
                <a:cs typeface="Times New Roman" panose="02020603050405020304" pitchFamily="18" charset="0"/>
              </a:rPr>
              <a:t>Passcode: 175512</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Rectangle: Rounded Corners 31">
            <a:extLst>
              <a:ext uri="{FF2B5EF4-FFF2-40B4-BE49-F238E27FC236}">
                <a16:creationId xmlns:a16="http://schemas.microsoft.com/office/drawing/2014/main" id="{5EF9F9A5-0A56-0366-248D-6AA1EB7E18F4}"/>
              </a:ext>
              <a:ext uri="{C183D7F6-B498-43B3-948B-1728B52AA6E4}">
                <adec:decorative xmlns:adec="http://schemas.microsoft.com/office/drawing/2017/decorative" val="1"/>
              </a:ext>
            </a:extLst>
          </p:cNvPr>
          <p:cNvSpPr/>
          <p:nvPr/>
        </p:nvSpPr>
        <p:spPr>
          <a:xfrm>
            <a:off x="6391803" y="4800600"/>
            <a:ext cx="4800599" cy="1081472"/>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55277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2000"/>
                                        <p:tgtEl>
                                          <p:spTgt spid="3"/>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heel(1)">
                                      <p:cBhvr>
                                        <p:cTn id="11"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2" grpId="0" animBg="1"/>
    </p:bldLst>
  </p:timing>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03B5A11-D52D-206D-0005-C315386E4A5A}"/>
              </a:ext>
            </a:extLst>
          </p:cNvPr>
          <p:cNvSpPr txBox="1"/>
          <p:nvPr/>
        </p:nvSpPr>
        <p:spPr>
          <a:xfrm>
            <a:off x="1086670" y="4572000"/>
            <a:ext cx="10831460" cy="1569660"/>
          </a:xfrm>
          <a:prstGeom prst="rect">
            <a:avLst/>
          </a:prstGeom>
          <a:noFill/>
        </p:spPr>
        <p:txBody>
          <a:bodyPr wrap="square" rtlCol="0">
            <a:spAutoFit/>
          </a:bodyPr>
          <a:lstStyle/>
          <a:p>
            <a:pPr marL="397088" lvl="1" indent="-342900" defTabSz="975390">
              <a:buFont typeface="Arial" panose="020B0604020202020204" pitchFamily="34" charset="0"/>
              <a:buChar char="•"/>
            </a:pPr>
            <a:r>
              <a:rPr lang="en-US" sz="3200" dirty="0">
                <a:latin typeface="Calibri" panose="020F0502020204030204"/>
              </a:rPr>
              <a:t>The computer will automatically install Zoom Client. </a:t>
            </a:r>
          </a:p>
          <a:p>
            <a:pPr marL="397088" lvl="1" indent="-342900" defTabSz="975390">
              <a:buFont typeface="Arial" panose="020B0604020202020204" pitchFamily="34" charset="0"/>
              <a:buChar char="•"/>
            </a:pPr>
            <a:endParaRPr lang="en-US" sz="3200" dirty="0">
              <a:latin typeface="Calibri" panose="020F0502020204030204"/>
            </a:endParaRPr>
          </a:p>
          <a:p>
            <a:pPr marL="397088" lvl="1" indent="-342900" defTabSz="975390">
              <a:buFont typeface="Arial" panose="020B0604020202020204" pitchFamily="34" charset="0"/>
              <a:buChar char="•"/>
            </a:pPr>
            <a:r>
              <a:rPr lang="en-US" sz="3200" dirty="0">
                <a:latin typeface="Calibri" panose="020F0502020204030204"/>
              </a:rPr>
              <a:t>Click on </a:t>
            </a:r>
            <a:r>
              <a:rPr lang="en-US" sz="3200" b="1" dirty="0">
                <a:solidFill>
                  <a:srgbClr val="0000FF"/>
                </a:solidFill>
                <a:latin typeface="Calibri" panose="020F0502020204030204"/>
              </a:rPr>
              <a:t>Launch Meeting </a:t>
            </a:r>
            <a:r>
              <a:rPr lang="en-US" sz="3200" dirty="0">
                <a:latin typeface="Calibri" panose="020F0502020204030204"/>
              </a:rPr>
              <a:t>to continue. </a:t>
            </a:r>
          </a:p>
        </p:txBody>
      </p:sp>
      <p:pic>
        <p:nvPicPr>
          <p:cNvPr id="5" name="Content Placeholder 4" descr="A screen shot of Zoom page with blue button to launch meeting.">
            <a:extLst>
              <a:ext uri="{FF2B5EF4-FFF2-40B4-BE49-F238E27FC236}">
                <a16:creationId xmlns:a16="http://schemas.microsoft.com/office/drawing/2014/main" id="{A4492973-120A-07EC-926C-ABC8C3F0ACA4}"/>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013402" y="685800"/>
            <a:ext cx="8977997" cy="336129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FF7C7014-031F-1BC5-F5DF-B79A3A9DCAFD}"/>
              </a:ext>
              <a:ext uri="{C183D7F6-B498-43B3-948B-1728B52AA6E4}">
                <adec:decorative xmlns:adec="http://schemas.microsoft.com/office/drawing/2017/decorative" val="1"/>
              </a:ext>
            </a:extLst>
          </p:cNvPr>
          <p:cNvPicPr>
            <a:picLocks noChangeAspect="1"/>
          </p:cNvPicPr>
          <p:nvPr/>
        </p:nvPicPr>
        <p:blipFill rotWithShape="1">
          <a:blip r:embed="rId4"/>
          <a:srcRect l="31357" t="58919" r="33052" b="9316"/>
          <a:stretch/>
        </p:blipFill>
        <p:spPr>
          <a:xfrm>
            <a:off x="4679130" y="2621330"/>
            <a:ext cx="3200400" cy="1070906"/>
          </a:xfrm>
          <a:prstGeom prst="rect">
            <a:avLst/>
          </a:prstGeom>
        </p:spPr>
      </p:pic>
    </p:spTree>
    <p:extLst>
      <p:ext uri="{BB962C8B-B14F-4D97-AF65-F5344CB8AC3E}">
        <p14:creationId xmlns:p14="http://schemas.microsoft.com/office/powerpoint/2010/main" val="3682730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25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4D08BE2-AFDA-1D28-8B42-336EAF2D3F17}"/>
              </a:ext>
            </a:extLst>
          </p:cNvPr>
          <p:cNvSpPr txBox="1"/>
          <p:nvPr/>
        </p:nvSpPr>
        <p:spPr>
          <a:xfrm>
            <a:off x="784635" y="1143000"/>
            <a:ext cx="11435530" cy="1323439"/>
          </a:xfrm>
          <a:prstGeom prst="rect">
            <a:avLst/>
          </a:prstGeom>
          <a:noFill/>
        </p:spPr>
        <p:txBody>
          <a:bodyPr wrap="square" rtlCol="0">
            <a:spAutoFit/>
          </a:bodyPr>
          <a:lstStyle/>
          <a:p>
            <a:pPr marL="625688" lvl="1" indent="-571500" defTabSz="975390">
              <a:buFont typeface="Arial" panose="020B0604020202020204" pitchFamily="34" charset="0"/>
              <a:buChar char="•"/>
            </a:pPr>
            <a:r>
              <a:rPr lang="en-US" sz="4000" dirty="0">
                <a:latin typeface="Calibri" panose="020F0502020204030204"/>
              </a:rPr>
              <a:t>The </a:t>
            </a:r>
            <a:r>
              <a:rPr lang="en-US" sz="4000" b="1" dirty="0">
                <a:solidFill>
                  <a:srgbClr val="007F49"/>
                </a:solidFill>
                <a:latin typeface="Calibri" panose="020F0502020204030204"/>
              </a:rPr>
              <a:t>Updated Terms of Service </a:t>
            </a:r>
            <a:r>
              <a:rPr lang="en-US" sz="4000" dirty="0">
                <a:latin typeface="Calibri" panose="020F0502020204030204"/>
              </a:rPr>
              <a:t>pop-up will appear. </a:t>
            </a:r>
          </a:p>
          <a:p>
            <a:pPr marL="625688" lvl="1" indent="-571500" defTabSz="975390">
              <a:buFont typeface="Arial" panose="020B0604020202020204" pitchFamily="34" charset="0"/>
              <a:buChar char="•"/>
            </a:pPr>
            <a:r>
              <a:rPr lang="en-US" sz="4000" dirty="0">
                <a:latin typeface="Calibri" panose="020F0502020204030204"/>
              </a:rPr>
              <a:t>Click on </a:t>
            </a:r>
            <a:r>
              <a:rPr lang="en-US" sz="4000" b="1" dirty="0">
                <a:solidFill>
                  <a:srgbClr val="1B1FD5"/>
                </a:solidFill>
                <a:latin typeface="Calibri" panose="020F0502020204030204"/>
              </a:rPr>
              <a:t>Join</a:t>
            </a:r>
          </a:p>
        </p:txBody>
      </p:sp>
      <p:pic>
        <p:nvPicPr>
          <p:cNvPr id="5" name="Content Placeholder 4" descr="A screenshot of Zoom requesting user to agree to the updated terms of service. ">
            <a:extLst>
              <a:ext uri="{FF2B5EF4-FFF2-40B4-BE49-F238E27FC236}">
                <a16:creationId xmlns:a16="http://schemas.microsoft.com/office/drawing/2014/main" id="{BD9DF32A-94C3-CC8F-D84F-4D45B9E2DF8A}"/>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664941" y="2971800"/>
            <a:ext cx="7674919" cy="3048000"/>
          </a:xfrm>
          <a:prstGeom prst="rect">
            <a:avLst/>
          </a:prstGeom>
          <a:ln>
            <a:noFill/>
          </a:ln>
          <a:effectLst>
            <a:outerShdw blurRad="292100" dist="139700" dir="2700000" algn="tl" rotWithShape="0">
              <a:srgbClr val="333333">
                <a:alpha val="65000"/>
              </a:srgbClr>
            </a:outerShdw>
          </a:effectLst>
        </p:spPr>
      </p:pic>
      <p:sp>
        <p:nvSpPr>
          <p:cNvPr id="7" name="Arrow: Right 6">
            <a:extLst>
              <a:ext uri="{FF2B5EF4-FFF2-40B4-BE49-F238E27FC236}">
                <a16:creationId xmlns:a16="http://schemas.microsoft.com/office/drawing/2014/main" id="{64C5E61D-6E35-2182-78C9-0DE9E8070AF1}"/>
              </a:ext>
              <a:ext uri="{C183D7F6-B498-43B3-948B-1728B52AA6E4}">
                <adec:decorative xmlns:adec="http://schemas.microsoft.com/office/drawing/2017/decorative" val="1"/>
              </a:ext>
            </a:extLst>
          </p:cNvPr>
          <p:cNvSpPr/>
          <p:nvPr/>
        </p:nvSpPr>
        <p:spPr>
          <a:xfrm>
            <a:off x="5594095" y="5257800"/>
            <a:ext cx="18166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085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4453F59-0805-FA6C-8E3C-2DA670626F41}"/>
              </a:ext>
            </a:extLst>
          </p:cNvPr>
          <p:cNvSpPr txBox="1"/>
          <p:nvPr/>
        </p:nvSpPr>
        <p:spPr>
          <a:xfrm>
            <a:off x="1219477" y="4724400"/>
            <a:ext cx="10565846" cy="1323439"/>
          </a:xfrm>
          <a:prstGeom prst="rect">
            <a:avLst/>
          </a:prstGeom>
          <a:noFill/>
        </p:spPr>
        <p:txBody>
          <a:bodyPr wrap="square" rtlCol="0">
            <a:spAutoFit/>
          </a:bodyPr>
          <a:lstStyle/>
          <a:p>
            <a:pPr marL="457200" indent="-457200">
              <a:buFont typeface="Arial" panose="020B0604020202020204" pitchFamily="34" charset="0"/>
              <a:buChar char="•"/>
            </a:pPr>
            <a:r>
              <a:rPr lang="en-US" sz="4000" dirty="0"/>
              <a:t>A dialog box will appear. </a:t>
            </a:r>
          </a:p>
          <a:p>
            <a:pPr marL="457200" indent="-457200">
              <a:buFont typeface="Arial" panose="020B0604020202020204" pitchFamily="34" charset="0"/>
              <a:buChar char="•"/>
            </a:pPr>
            <a:r>
              <a:rPr lang="en-US" sz="4000" dirty="0"/>
              <a:t>Click on </a:t>
            </a:r>
            <a:r>
              <a:rPr lang="en-US" sz="4000" b="1" dirty="0">
                <a:solidFill>
                  <a:srgbClr val="1B1FD5"/>
                </a:solidFill>
              </a:rPr>
              <a:t>Open Zoom Meetings </a:t>
            </a:r>
            <a:r>
              <a:rPr lang="en-US" sz="4000" dirty="0"/>
              <a:t>to continue</a:t>
            </a:r>
            <a:r>
              <a:rPr lang="en-US" sz="4000" b="1" dirty="0"/>
              <a:t>.</a:t>
            </a:r>
          </a:p>
        </p:txBody>
      </p:sp>
      <p:pic>
        <p:nvPicPr>
          <p:cNvPr id="3" name="Picture 2" descr="A screenshot of Zoom screen asking participant if they wish to Open Zoom Meetings? ">
            <a:extLst>
              <a:ext uri="{FF2B5EF4-FFF2-40B4-BE49-F238E27FC236}">
                <a16:creationId xmlns:a16="http://schemas.microsoft.com/office/drawing/2014/main" id="{472853B4-27C2-A980-8D6B-921666E2568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81950" y="685800"/>
            <a:ext cx="10240900" cy="3621535"/>
          </a:xfrm>
          <a:prstGeom prst="rect">
            <a:avLst/>
          </a:prstGeom>
          <a:ln>
            <a:noFill/>
          </a:ln>
          <a:effectLst>
            <a:outerShdw blurRad="292100" dist="139700" dir="2700000" algn="tl" rotWithShape="0">
              <a:srgbClr val="333333">
                <a:alpha val="65000"/>
              </a:srgbClr>
            </a:outerShdw>
          </a:effectLst>
        </p:spPr>
      </p:pic>
      <p:sp>
        <p:nvSpPr>
          <p:cNvPr id="10" name="Arrow: Right 9">
            <a:extLst>
              <a:ext uri="{FF2B5EF4-FFF2-40B4-BE49-F238E27FC236}">
                <a16:creationId xmlns:a16="http://schemas.microsoft.com/office/drawing/2014/main" id="{B65B776A-9FD0-5CC2-A7E6-CAE16B336C6C}"/>
              </a:ext>
            </a:extLst>
          </p:cNvPr>
          <p:cNvSpPr/>
          <p:nvPr/>
        </p:nvSpPr>
        <p:spPr>
          <a:xfrm>
            <a:off x="4826000" y="3415284"/>
            <a:ext cx="18166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5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FECF9-209F-5B4B-7160-8469F1002517}"/>
              </a:ext>
            </a:extLst>
          </p:cNvPr>
          <p:cNvSpPr>
            <a:spLocks noGrp="1"/>
          </p:cNvSpPr>
          <p:nvPr>
            <p:ph type="title"/>
          </p:nvPr>
        </p:nvSpPr>
        <p:spPr>
          <a:xfrm>
            <a:off x="9737593" y="2166983"/>
            <a:ext cx="3187028" cy="1143000"/>
          </a:xfrm>
        </p:spPr>
        <p:txBody>
          <a:bodyPr>
            <a:normAutofit fontScale="90000"/>
          </a:bodyPr>
          <a:lstStyle/>
          <a:p>
            <a:r>
              <a:rPr lang="en-US" dirty="0">
                <a:solidFill>
                  <a:srgbClr val="007F49"/>
                </a:solidFill>
                <a:latin typeface="Arial Black" panose="020B0A04020102020204" pitchFamily="34" charset="0"/>
              </a:rPr>
              <a:t>Join</a:t>
            </a:r>
            <a:r>
              <a:rPr lang="en-US" dirty="0">
                <a:latin typeface="Arial Black" panose="020B0A04020102020204" pitchFamily="34" charset="0"/>
              </a:rPr>
              <a:t> a Meeting</a:t>
            </a:r>
          </a:p>
        </p:txBody>
      </p:sp>
      <p:sp>
        <p:nvSpPr>
          <p:cNvPr id="18" name="TextBox 17"/>
          <p:cNvSpPr txBox="1"/>
          <p:nvPr/>
        </p:nvSpPr>
        <p:spPr>
          <a:xfrm>
            <a:off x="707571" y="810667"/>
            <a:ext cx="4082919" cy="5693866"/>
          </a:xfrm>
          <a:prstGeom prst="rect">
            <a:avLst/>
          </a:prstGeom>
          <a:noFill/>
        </p:spPr>
        <p:txBody>
          <a:bodyPr wrap="square" rtlCol="0">
            <a:spAutoFit/>
          </a:bodyPr>
          <a:lstStyle/>
          <a:p>
            <a:r>
              <a:rPr lang="en-US" sz="2800" dirty="0"/>
              <a:t>Once </a:t>
            </a:r>
            <a:r>
              <a:rPr lang="en-US" sz="2800" b="1" dirty="0">
                <a:solidFill>
                  <a:srgbClr val="007F49"/>
                </a:solidFill>
              </a:rPr>
              <a:t>Open Zoom Meetings </a:t>
            </a:r>
            <a:r>
              <a:rPr lang="en-US" sz="2800" dirty="0"/>
              <a:t>has been clicked, you will see this dialog box.</a:t>
            </a:r>
          </a:p>
          <a:p>
            <a:endParaRPr lang="en-US" sz="2800" dirty="0"/>
          </a:p>
          <a:p>
            <a:r>
              <a:rPr lang="en-US" sz="2800" dirty="0"/>
              <a:t>Enter </a:t>
            </a:r>
            <a:r>
              <a:rPr lang="en-US" sz="2800" b="1" dirty="0">
                <a:solidFill>
                  <a:srgbClr val="007F49"/>
                </a:solidFill>
              </a:rPr>
              <a:t>your name </a:t>
            </a:r>
            <a:r>
              <a:rPr lang="en-US" sz="2800" dirty="0"/>
              <a:t>as you would like it to appear for everyone to see. </a:t>
            </a:r>
          </a:p>
          <a:p>
            <a:endParaRPr lang="en-US" sz="2800" dirty="0"/>
          </a:p>
          <a:p>
            <a:r>
              <a:rPr lang="en-US" sz="2800" b="1" dirty="0">
                <a:solidFill>
                  <a:srgbClr val="007F49"/>
                </a:solidFill>
              </a:rPr>
              <a:t>Optional: </a:t>
            </a:r>
            <a:r>
              <a:rPr lang="en-US" sz="2800" dirty="0"/>
              <a:t>Checkmark “Remember my name for future meeting” </a:t>
            </a:r>
          </a:p>
          <a:p>
            <a:endParaRPr lang="en-US" sz="2800" dirty="0"/>
          </a:p>
        </p:txBody>
      </p:sp>
      <p:pic>
        <p:nvPicPr>
          <p:cNvPr id="3" name="Picture 2">
            <a:extLst>
              <a:ext uri="{FF2B5EF4-FFF2-40B4-BE49-F238E27FC236}">
                <a16:creationId xmlns:a16="http://schemas.microsoft.com/office/drawing/2014/main" id="{9DDD1603-F9A5-7F67-DFAE-9036E5DC151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259544" y="3810000"/>
            <a:ext cx="2143125" cy="2143125"/>
          </a:xfrm>
          <a:prstGeom prst="rect">
            <a:avLst/>
          </a:prstGeom>
        </p:spPr>
      </p:pic>
      <p:pic>
        <p:nvPicPr>
          <p:cNvPr id="5" name="Picture 4" descr="A screenshot of  Zoom requesting participant to enter their name and meeting passcode. ">
            <a:extLst>
              <a:ext uri="{FF2B5EF4-FFF2-40B4-BE49-F238E27FC236}">
                <a16:creationId xmlns:a16="http://schemas.microsoft.com/office/drawing/2014/main" id="{9AE79162-1A86-1952-620D-1D6220264FA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53355" y="1111827"/>
            <a:ext cx="4800600" cy="5091546"/>
          </a:xfrm>
          <a:prstGeom prst="rect">
            <a:avLst/>
          </a:prstGeom>
          <a:ln>
            <a:noFill/>
          </a:ln>
          <a:effectLst>
            <a:outerShdw blurRad="292100" dist="139700" dir="2700000" algn="tl" rotWithShape="0">
              <a:srgbClr val="333333">
                <a:alpha val="65000"/>
              </a:srgbClr>
            </a:outerShdw>
          </a:effectLst>
        </p:spPr>
      </p:pic>
      <p:sp>
        <p:nvSpPr>
          <p:cNvPr id="7" name="Oval 6">
            <a:extLst>
              <a:ext uri="{FF2B5EF4-FFF2-40B4-BE49-F238E27FC236}">
                <a16:creationId xmlns:a16="http://schemas.microsoft.com/office/drawing/2014/main" id="{8D24E988-98F9-61C8-92C2-C4F8AF403328}"/>
              </a:ext>
            </a:extLst>
          </p:cNvPr>
          <p:cNvSpPr/>
          <p:nvPr/>
        </p:nvSpPr>
        <p:spPr>
          <a:xfrm>
            <a:off x="5283200" y="2586082"/>
            <a:ext cx="1371600" cy="61431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a:solidFill>
                <a:prstClr val="white"/>
              </a:solidFill>
              <a:latin typeface="Calibri" panose="020F0502020204030204"/>
            </a:endParaRPr>
          </a:p>
        </p:txBody>
      </p:sp>
    </p:spTree>
    <p:extLst>
      <p:ext uri="{BB962C8B-B14F-4D97-AF65-F5344CB8AC3E}">
        <p14:creationId xmlns:p14="http://schemas.microsoft.com/office/powerpoint/2010/main" val="2414608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32530B4-CBE6-28A3-2D29-F7E560068FC9}"/>
              </a:ext>
            </a:extLst>
          </p:cNvPr>
          <p:cNvSpPr txBox="1"/>
          <p:nvPr/>
        </p:nvSpPr>
        <p:spPr>
          <a:xfrm>
            <a:off x="5372219" y="4187565"/>
            <a:ext cx="6735339" cy="1903021"/>
          </a:xfrm>
          <a:prstGeom prst="rect">
            <a:avLst/>
          </a:prstGeom>
          <a:noFill/>
        </p:spPr>
        <p:txBody>
          <a:bodyPr wrap="square" rtlCol="0">
            <a:spAutoFit/>
          </a:bodyPr>
          <a:lstStyle/>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457200" indent="-457200">
              <a:buFont typeface="Arial" panose="020B0604020202020204" pitchFamily="34" charset="0"/>
              <a:buChar char="•"/>
            </a:pPr>
            <a:r>
              <a:rPr lang="en-US" sz="4000" dirty="0"/>
              <a:t>Enter the </a:t>
            </a:r>
            <a:r>
              <a:rPr lang="en-US" sz="4000" b="1" dirty="0">
                <a:solidFill>
                  <a:srgbClr val="007F49"/>
                </a:solidFill>
              </a:rPr>
              <a:t>Meeting Passcode</a:t>
            </a:r>
            <a:endParaRPr lang="en-US" sz="4000" dirty="0"/>
          </a:p>
          <a:p>
            <a:pPr marL="457200" indent="-457200">
              <a:buFont typeface="Arial" panose="020B0604020202020204" pitchFamily="34" charset="0"/>
              <a:buChar char="•"/>
            </a:pPr>
            <a:r>
              <a:rPr lang="en-US" sz="4000" dirty="0"/>
              <a:t>Click </a:t>
            </a:r>
            <a:r>
              <a:rPr lang="en-US" sz="4000" b="1" dirty="0">
                <a:solidFill>
                  <a:srgbClr val="0000FF"/>
                </a:solidFill>
              </a:rPr>
              <a:t>Join Meeting</a:t>
            </a:r>
            <a:endParaRPr lang="en-US" sz="4000" b="1" dirty="0"/>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descr="A screenshot of  Zoom requesting participant to enter their name and meeting passcode. &#10;A red circle indicates where to type in name and passcode. A red arrow indicates where to click on &quot;Join Meeting&quot;. ">
            <a:extLst>
              <a:ext uri="{FF2B5EF4-FFF2-40B4-BE49-F238E27FC236}">
                <a16:creationId xmlns:a16="http://schemas.microsoft.com/office/drawing/2014/main" id="{3BEA3E6B-A0D2-4084-B780-EFE9830E6E1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3060" y="997491"/>
            <a:ext cx="4800600" cy="5091546"/>
          </a:xfrm>
          <a:prstGeom prst="rect">
            <a:avLst/>
          </a:prstGeom>
          <a:ln w="9525">
            <a:solidFill>
              <a:schemeClr val="tx1"/>
            </a:solidFill>
          </a:ln>
        </p:spPr>
      </p:pic>
      <p:sp>
        <p:nvSpPr>
          <p:cNvPr id="7" name="Oval 6">
            <a:extLst>
              <a:ext uri="{FF2B5EF4-FFF2-40B4-BE49-F238E27FC236}">
                <a16:creationId xmlns:a16="http://schemas.microsoft.com/office/drawing/2014/main" id="{FB8BAE2F-7775-E404-73EC-82D8435C2F1D}"/>
              </a:ext>
            </a:extLst>
          </p:cNvPr>
          <p:cNvSpPr/>
          <p:nvPr/>
        </p:nvSpPr>
        <p:spPr>
          <a:xfrm>
            <a:off x="692850" y="3069300"/>
            <a:ext cx="2195910" cy="84055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a:solidFill>
                <a:prstClr val="white"/>
              </a:solidFill>
              <a:latin typeface="Calibri" panose="020F0502020204030204"/>
            </a:endParaRPr>
          </a:p>
        </p:txBody>
      </p:sp>
      <p:sp>
        <p:nvSpPr>
          <p:cNvPr id="9" name="Arrow: Right 8">
            <a:extLst>
              <a:ext uri="{FF2B5EF4-FFF2-40B4-BE49-F238E27FC236}">
                <a16:creationId xmlns:a16="http://schemas.microsoft.com/office/drawing/2014/main" id="{6196AA4C-1A97-CB88-5362-530193B8F395}"/>
              </a:ext>
            </a:extLst>
          </p:cNvPr>
          <p:cNvSpPr/>
          <p:nvPr/>
        </p:nvSpPr>
        <p:spPr>
          <a:xfrm>
            <a:off x="487424" y="5257800"/>
            <a:ext cx="18166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descr="Zoom invitation. Text box that details who invited you to a Zoom meeting, the topic, date and time, meeting URL link, Meeting ID and Passcode.  The Passcode is circled in red. ">
            <a:extLst>
              <a:ext uri="{FF2B5EF4-FFF2-40B4-BE49-F238E27FC236}">
                <a16:creationId xmlns:a16="http://schemas.microsoft.com/office/drawing/2014/main" id="{AA523D2D-DB67-E67F-DB12-3D641A1305AD}"/>
              </a:ext>
            </a:extLst>
          </p:cNvPr>
          <p:cNvSpPr txBox="1"/>
          <p:nvPr/>
        </p:nvSpPr>
        <p:spPr>
          <a:xfrm>
            <a:off x="5320320" y="1007745"/>
            <a:ext cx="6686919" cy="3042821"/>
          </a:xfrm>
          <a:prstGeom prst="rect">
            <a:avLst/>
          </a:prstGeom>
          <a:noFill/>
          <a:ln w="3175">
            <a:solidFill>
              <a:schemeClr val="tx1"/>
            </a:solidFill>
          </a:ln>
        </p:spPr>
        <p:txBody>
          <a:bodyPr wrap="square" rtlCol="0">
            <a:spAutoFit/>
          </a:bodyPr>
          <a:lstStyle/>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Dorothy Brandon is inviting you to a scheduled Zoom meeting.</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Topic: Learn to Use Zoom</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Time: Jul 20, 2023 09:00 AM Central Time (US and Canada)</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Join Zoom Meeting</a:t>
            </a:r>
          </a:p>
          <a:p>
            <a:pPr marL="0" marR="0">
              <a:lnSpc>
                <a:spcPct val="107000"/>
              </a:lnSpc>
              <a:spcBef>
                <a:spcPts val="0"/>
              </a:spcBef>
              <a:spcAft>
                <a:spcPts val="0"/>
              </a:spcAft>
            </a:pPr>
            <a:r>
              <a:rPr lang="en-US"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https://msstateextension.zoom.us/j/98998746043?pwd=MHowYjhLM25CdStWRDlJUXplREcwZz09</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Meeting ID: 961 9668 8002 </a:t>
            </a:r>
          </a:p>
          <a:p>
            <a:pPr marL="0" marR="0">
              <a:lnSpc>
                <a:spcPct val="107000"/>
              </a:lnSpc>
              <a:spcBef>
                <a:spcPts val="0"/>
              </a:spcBef>
              <a:spcAft>
                <a:spcPts val="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Passcode: 175512</a:t>
            </a:r>
          </a:p>
        </p:txBody>
      </p:sp>
      <p:sp>
        <p:nvSpPr>
          <p:cNvPr id="8" name="Oval 7">
            <a:extLst>
              <a:ext uri="{FF2B5EF4-FFF2-40B4-BE49-F238E27FC236}">
                <a16:creationId xmlns:a16="http://schemas.microsoft.com/office/drawing/2014/main" id="{D3FF02B7-4CB2-6B0A-B277-6A147FDBAA15}"/>
              </a:ext>
            </a:extLst>
          </p:cNvPr>
          <p:cNvSpPr/>
          <p:nvPr/>
        </p:nvSpPr>
        <p:spPr>
          <a:xfrm>
            <a:off x="6045200" y="3504027"/>
            <a:ext cx="1371600" cy="61431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75390"/>
            <a:endParaRPr lang="en-US" sz="1920">
              <a:solidFill>
                <a:prstClr val="white"/>
              </a:solidFill>
              <a:latin typeface="Calibri" panose="020F0502020204030204"/>
            </a:endParaRPr>
          </a:p>
        </p:txBody>
      </p:sp>
      <p:pic>
        <p:nvPicPr>
          <p:cNvPr id="18" name="Picture 17">
            <a:extLst>
              <a:ext uri="{FF2B5EF4-FFF2-40B4-BE49-F238E27FC236}">
                <a16:creationId xmlns:a16="http://schemas.microsoft.com/office/drawing/2014/main" id="{DA3084B5-8697-C1CA-C97D-AEA27A914D1E}"/>
              </a:ext>
            </a:extLst>
          </p:cNvPr>
          <p:cNvPicPr>
            <a:picLocks noChangeAspect="1"/>
          </p:cNvPicPr>
          <p:nvPr/>
        </p:nvPicPr>
        <p:blipFill>
          <a:blip r:embed="rId5"/>
          <a:stretch>
            <a:fillRect/>
          </a:stretch>
        </p:blipFill>
        <p:spPr>
          <a:xfrm>
            <a:off x="11264596" y="187265"/>
            <a:ext cx="1685925" cy="2105309"/>
          </a:xfrm>
          <a:prstGeom prst="rect">
            <a:avLst/>
          </a:prstGeom>
        </p:spPr>
      </p:pic>
    </p:spTree>
    <p:extLst>
      <p:ext uri="{BB962C8B-B14F-4D97-AF65-F5344CB8AC3E}">
        <p14:creationId xmlns:p14="http://schemas.microsoft.com/office/powerpoint/2010/main" val="2053400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par>
                          <p:cTn id="12" fill="hold">
                            <p:stCondLst>
                              <p:cond delay="4000"/>
                            </p:stCondLst>
                            <p:childTnLst>
                              <p:par>
                                <p:cTn id="13" presetID="32" presetClass="emph" presetSubtype="0" fill="hold" grpId="0" nodeType="afterEffect">
                                  <p:stCondLst>
                                    <p:cond delay="0"/>
                                  </p:stCondLst>
                                  <p:childTnLst>
                                    <p:animRot by="120000">
                                      <p:cBhvr>
                                        <p:cTn id="14" dur="100" fill="hold">
                                          <p:stCondLst>
                                            <p:cond delay="0"/>
                                          </p:stCondLst>
                                        </p:cTn>
                                        <p:tgtEl>
                                          <p:spTgt spid="9"/>
                                        </p:tgtEl>
                                        <p:attrNameLst>
                                          <p:attrName>r</p:attrName>
                                        </p:attrNameLst>
                                      </p:cBhvr>
                                    </p:animRot>
                                    <p:animRot by="-240000">
                                      <p:cBhvr>
                                        <p:cTn id="15" dur="200" fill="hold">
                                          <p:stCondLst>
                                            <p:cond delay="200"/>
                                          </p:stCondLst>
                                        </p:cTn>
                                        <p:tgtEl>
                                          <p:spTgt spid="9"/>
                                        </p:tgtEl>
                                        <p:attrNameLst>
                                          <p:attrName>r</p:attrName>
                                        </p:attrNameLst>
                                      </p:cBhvr>
                                    </p:animRot>
                                    <p:animRot by="240000">
                                      <p:cBhvr>
                                        <p:cTn id="16" dur="200" fill="hold">
                                          <p:stCondLst>
                                            <p:cond delay="400"/>
                                          </p:stCondLst>
                                        </p:cTn>
                                        <p:tgtEl>
                                          <p:spTgt spid="9"/>
                                        </p:tgtEl>
                                        <p:attrNameLst>
                                          <p:attrName>r</p:attrName>
                                        </p:attrNameLst>
                                      </p:cBhvr>
                                    </p:animRot>
                                    <p:animRot by="-240000">
                                      <p:cBhvr>
                                        <p:cTn id="17" dur="200" fill="hold">
                                          <p:stCondLst>
                                            <p:cond delay="600"/>
                                          </p:stCondLst>
                                        </p:cTn>
                                        <p:tgtEl>
                                          <p:spTgt spid="9"/>
                                        </p:tgtEl>
                                        <p:attrNameLst>
                                          <p:attrName>r</p:attrName>
                                        </p:attrNameLst>
                                      </p:cBhvr>
                                    </p:animRot>
                                    <p:animRot by="120000">
                                      <p:cBhvr>
                                        <p:cTn id="18"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25CFA7-82B1-2F38-EC8B-CA3FF7AA2BC8}"/>
              </a:ext>
            </a:extLst>
          </p:cNvPr>
          <p:cNvSpPr>
            <a:spLocks noGrp="1"/>
          </p:cNvSpPr>
          <p:nvPr>
            <p:ph idx="1"/>
          </p:nvPr>
        </p:nvSpPr>
        <p:spPr>
          <a:xfrm>
            <a:off x="1272318" y="2514600"/>
            <a:ext cx="4419600" cy="2286000"/>
          </a:xfrm>
        </p:spPr>
        <p:txBody>
          <a:bodyPr/>
          <a:lstStyle/>
          <a:p>
            <a:r>
              <a:rPr lang="en-US" dirty="0"/>
              <a:t>Your </a:t>
            </a:r>
            <a:r>
              <a:rPr lang="en-US" b="1" dirty="0">
                <a:solidFill>
                  <a:srgbClr val="007F49"/>
                </a:solidFill>
              </a:rPr>
              <a:t>Video Preview </a:t>
            </a:r>
            <a:r>
              <a:rPr lang="en-US" dirty="0"/>
              <a:t>will appear</a:t>
            </a:r>
          </a:p>
          <a:p>
            <a:pPr marL="0" indent="0">
              <a:buNone/>
            </a:pPr>
            <a:endParaRPr lang="en-US" dirty="0"/>
          </a:p>
          <a:p>
            <a:r>
              <a:rPr lang="en-US" dirty="0"/>
              <a:t>Click on </a:t>
            </a:r>
            <a:r>
              <a:rPr lang="en-US" b="1" dirty="0">
                <a:solidFill>
                  <a:srgbClr val="1B1FD5"/>
                </a:solidFill>
              </a:rPr>
              <a:t>Join </a:t>
            </a:r>
          </a:p>
        </p:txBody>
      </p:sp>
      <p:pic>
        <p:nvPicPr>
          <p:cNvPr id="5" name="Picture 4" descr="A person smiling for a video call.">
            <a:extLst>
              <a:ext uri="{FF2B5EF4-FFF2-40B4-BE49-F238E27FC236}">
                <a16:creationId xmlns:a16="http://schemas.microsoft.com/office/drawing/2014/main" id="{B4092FF7-610C-B4AF-6B04-F747908EB85C}"/>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t="3155"/>
          <a:stretch/>
        </p:blipFill>
        <p:spPr>
          <a:xfrm>
            <a:off x="5588000" y="1318876"/>
            <a:ext cx="6144482" cy="4677449"/>
          </a:xfrm>
          <a:prstGeom prst="rect">
            <a:avLst/>
          </a:prstGeom>
          <a:ln>
            <a:noFill/>
          </a:ln>
          <a:effectLst>
            <a:outerShdw blurRad="292100" dist="139700" dir="2700000" algn="tl" rotWithShape="0">
              <a:srgbClr val="333333">
                <a:alpha val="65000"/>
              </a:srgbClr>
            </a:outerShdw>
          </a:effectLst>
        </p:spPr>
      </p:pic>
      <p:sp>
        <p:nvSpPr>
          <p:cNvPr id="6" name="Arrow: Right 5">
            <a:extLst>
              <a:ext uri="{FF2B5EF4-FFF2-40B4-BE49-F238E27FC236}">
                <a16:creationId xmlns:a16="http://schemas.microsoft.com/office/drawing/2014/main" id="{C7EF03B7-C692-C690-5476-81CC79335E26}"/>
              </a:ext>
            </a:extLst>
          </p:cNvPr>
          <p:cNvSpPr/>
          <p:nvPr/>
        </p:nvSpPr>
        <p:spPr>
          <a:xfrm>
            <a:off x="8407400" y="5410200"/>
            <a:ext cx="18166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278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187BD1F-0FE9-BC4A-F310-F787580BD92F}"/>
              </a:ext>
            </a:extLst>
          </p:cNvPr>
          <p:cNvSpPr>
            <a:spLocks noGrp="1"/>
          </p:cNvSpPr>
          <p:nvPr>
            <p:ph type="title"/>
          </p:nvPr>
        </p:nvSpPr>
        <p:spPr>
          <a:xfrm>
            <a:off x="1016000" y="254922"/>
            <a:ext cx="10972800" cy="1143000"/>
          </a:xfrm>
        </p:spPr>
        <p:txBody>
          <a:bodyPr>
            <a:normAutofit/>
          </a:bodyPr>
          <a:lstStyle/>
          <a:p>
            <a:pPr algn="ctr"/>
            <a:r>
              <a:rPr lang="en-US" sz="4000" b="1" dirty="0">
                <a:latin typeface="Arial Black" panose="020B0A04020102020204" pitchFamily="34" charset="0"/>
              </a:rPr>
              <a:t>Testing Speaker &amp; Microphone</a:t>
            </a:r>
          </a:p>
        </p:txBody>
      </p:sp>
      <p:sp>
        <p:nvSpPr>
          <p:cNvPr id="12" name="Content Placeholder 11">
            <a:extLst>
              <a:ext uri="{FF2B5EF4-FFF2-40B4-BE49-F238E27FC236}">
                <a16:creationId xmlns:a16="http://schemas.microsoft.com/office/drawing/2014/main" id="{AE94A667-2248-88DF-A973-67BFA2D83E32}"/>
              </a:ext>
            </a:extLst>
          </p:cNvPr>
          <p:cNvSpPr>
            <a:spLocks noGrp="1"/>
          </p:cNvSpPr>
          <p:nvPr>
            <p:ph sz="half" idx="2"/>
          </p:nvPr>
        </p:nvSpPr>
        <p:spPr>
          <a:xfrm>
            <a:off x="7569200" y="3086100"/>
            <a:ext cx="4796468" cy="1143001"/>
          </a:xfrm>
        </p:spPr>
        <p:txBody>
          <a:bodyPr>
            <a:normAutofit/>
          </a:bodyPr>
          <a:lstStyle/>
          <a:p>
            <a:pPr marL="0" indent="0">
              <a:buClr>
                <a:srgbClr val="FF0000"/>
              </a:buClr>
              <a:buNone/>
            </a:pPr>
            <a:r>
              <a:rPr lang="en-US" sz="3200" dirty="0"/>
              <a:t>Click </a:t>
            </a:r>
            <a:r>
              <a:rPr lang="en-US" sz="3200" b="1" dirty="0">
                <a:solidFill>
                  <a:srgbClr val="007F49"/>
                </a:solidFill>
              </a:rPr>
              <a:t>Test Speaker and Microphone</a:t>
            </a:r>
          </a:p>
        </p:txBody>
      </p:sp>
      <p:pic>
        <p:nvPicPr>
          <p:cNvPr id="17" name="Picture 16" descr="A screenshot of Zoom option to test speaker and microphone."/>
          <p:cNvPicPr>
            <a:picLocks noChangeAspect="1"/>
          </p:cNvPicPr>
          <p:nvPr/>
        </p:nvPicPr>
        <p:blipFill rotWithShape="1">
          <a:blip r:embed="rId3"/>
          <a:srcRect l="1157" r="1136"/>
          <a:stretch/>
        </p:blipFill>
        <p:spPr>
          <a:xfrm>
            <a:off x="919160" y="1920415"/>
            <a:ext cx="6066101" cy="3474370"/>
          </a:xfrm>
          <a:prstGeom prst="rect">
            <a:avLst/>
          </a:prstGeom>
          <a:ln>
            <a:noFill/>
          </a:ln>
          <a:effectLst>
            <a:outerShdw blurRad="292100" dist="139700" dir="2700000" algn="tl" rotWithShape="0">
              <a:srgbClr val="333333">
                <a:alpha val="65000"/>
              </a:srgbClr>
            </a:outerShdw>
          </a:effectLst>
        </p:spPr>
      </p:pic>
      <p:sp>
        <p:nvSpPr>
          <p:cNvPr id="3" name="Arrow: Right 2">
            <a:extLst>
              <a:ext uri="{FF2B5EF4-FFF2-40B4-BE49-F238E27FC236}">
                <a16:creationId xmlns:a16="http://schemas.microsoft.com/office/drawing/2014/main" id="{E95DC157-2D1B-94A0-4B56-FFAE486CB961}"/>
              </a:ext>
            </a:extLst>
          </p:cNvPr>
          <p:cNvSpPr/>
          <p:nvPr/>
        </p:nvSpPr>
        <p:spPr>
          <a:xfrm rot="10800000">
            <a:off x="4978400" y="3782568"/>
            <a:ext cx="18166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056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grpId="0" nodeType="withEffect">
                                  <p:stCondLst>
                                    <p:cond delay="0"/>
                                  </p:stCondLst>
                                  <p:childTnLst>
                                    <p:animRot by="120000">
                                      <p:cBhvr>
                                        <p:cTn id="6" dur="300" fill="hold">
                                          <p:stCondLst>
                                            <p:cond delay="0"/>
                                          </p:stCondLst>
                                        </p:cTn>
                                        <p:tgtEl>
                                          <p:spTgt spid="3"/>
                                        </p:tgtEl>
                                        <p:attrNameLst>
                                          <p:attrName>r</p:attrName>
                                        </p:attrNameLst>
                                      </p:cBhvr>
                                    </p:animRot>
                                    <p:animRot by="-240000">
                                      <p:cBhvr>
                                        <p:cTn id="7" dur="600" fill="hold">
                                          <p:stCondLst>
                                            <p:cond delay="600"/>
                                          </p:stCondLst>
                                        </p:cTn>
                                        <p:tgtEl>
                                          <p:spTgt spid="3"/>
                                        </p:tgtEl>
                                        <p:attrNameLst>
                                          <p:attrName>r</p:attrName>
                                        </p:attrNameLst>
                                      </p:cBhvr>
                                    </p:animRot>
                                    <p:animRot by="240000">
                                      <p:cBhvr>
                                        <p:cTn id="8" dur="600" fill="hold">
                                          <p:stCondLst>
                                            <p:cond delay="1200"/>
                                          </p:stCondLst>
                                        </p:cTn>
                                        <p:tgtEl>
                                          <p:spTgt spid="3"/>
                                        </p:tgtEl>
                                        <p:attrNameLst>
                                          <p:attrName>r</p:attrName>
                                        </p:attrNameLst>
                                      </p:cBhvr>
                                    </p:animRot>
                                    <p:animRot by="-240000">
                                      <p:cBhvr>
                                        <p:cTn id="9" dur="600" fill="hold">
                                          <p:stCondLst>
                                            <p:cond delay="1800"/>
                                          </p:stCondLst>
                                        </p:cTn>
                                        <p:tgtEl>
                                          <p:spTgt spid="3"/>
                                        </p:tgtEl>
                                        <p:attrNameLst>
                                          <p:attrName>r</p:attrName>
                                        </p:attrNameLst>
                                      </p:cBhvr>
                                    </p:animRot>
                                    <p:animRot by="120000">
                                      <p:cBhvr>
                                        <p:cTn id="10" dur="600" fill="hold">
                                          <p:stCondLst>
                                            <p:cond delay="24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725943" y="1152798"/>
            <a:ext cx="11747937" cy="3495402"/>
            <a:chOff x="1895155" y="-910386"/>
            <a:chExt cx="9954035" cy="3098108"/>
          </a:xfrm>
        </p:grpSpPr>
        <p:grpSp>
          <p:nvGrpSpPr>
            <p:cNvPr id="25" name="Group 24"/>
            <p:cNvGrpSpPr/>
            <p:nvPr/>
          </p:nvGrpSpPr>
          <p:grpSpPr>
            <a:xfrm>
              <a:off x="1895155" y="-910386"/>
              <a:ext cx="9954035" cy="3098108"/>
              <a:chOff x="1895155" y="-910386"/>
              <a:chExt cx="9954035" cy="3098108"/>
            </a:xfrm>
          </p:grpSpPr>
          <p:pic>
            <p:nvPicPr>
              <p:cNvPr id="7" name="Picture 6" descr="A screenshot of Zoom testing speakers."/>
              <p:cNvPicPr>
                <a:picLocks noChangeAspect="1"/>
              </p:cNvPicPr>
              <p:nvPr/>
            </p:nvPicPr>
            <p:blipFill>
              <a:blip r:embed="rId3"/>
              <a:stretch>
                <a:fillRect/>
              </a:stretch>
            </p:blipFill>
            <p:spPr>
              <a:xfrm>
                <a:off x="1895155" y="141509"/>
                <a:ext cx="3266885" cy="2046213"/>
              </a:xfrm>
              <a:prstGeom prst="rect">
                <a:avLst/>
              </a:prstGeom>
              <a:ln>
                <a:solidFill>
                  <a:schemeClr val="accent1">
                    <a:lumMod val="75000"/>
                  </a:schemeClr>
                </a:solidFill>
              </a:ln>
            </p:spPr>
          </p:pic>
          <p:pic>
            <p:nvPicPr>
              <p:cNvPr id="8" name="Picture 7" descr="A screenshot of Zoom testing microphone. "/>
              <p:cNvPicPr>
                <a:picLocks noChangeAspect="1"/>
              </p:cNvPicPr>
              <p:nvPr/>
            </p:nvPicPr>
            <p:blipFill>
              <a:blip r:embed="rId4"/>
              <a:stretch>
                <a:fillRect/>
              </a:stretch>
            </p:blipFill>
            <p:spPr>
              <a:xfrm>
                <a:off x="5341606" y="142311"/>
                <a:ext cx="3196900" cy="2044611"/>
              </a:xfrm>
              <a:prstGeom prst="rect">
                <a:avLst/>
              </a:prstGeom>
              <a:ln>
                <a:solidFill>
                  <a:schemeClr val="accent1">
                    <a:lumMod val="75000"/>
                  </a:schemeClr>
                </a:solidFill>
              </a:ln>
            </p:spPr>
          </p:pic>
          <p:pic>
            <p:nvPicPr>
              <p:cNvPr id="11" name="Picture 10" descr="A screenshot of Zoom indicating speaker and microphone looks good. "/>
              <p:cNvPicPr>
                <a:picLocks noChangeAspect="1"/>
              </p:cNvPicPr>
              <p:nvPr/>
            </p:nvPicPr>
            <p:blipFill>
              <a:blip r:embed="rId5"/>
              <a:stretch>
                <a:fillRect/>
              </a:stretch>
            </p:blipFill>
            <p:spPr>
              <a:xfrm>
                <a:off x="8718072" y="141509"/>
                <a:ext cx="3131118" cy="2046213"/>
              </a:xfrm>
              <a:prstGeom prst="rect">
                <a:avLst/>
              </a:prstGeom>
              <a:ln>
                <a:solidFill>
                  <a:schemeClr val="accent1">
                    <a:lumMod val="75000"/>
                  </a:schemeClr>
                </a:solidFill>
              </a:ln>
            </p:spPr>
          </p:pic>
          <p:cxnSp>
            <p:nvCxnSpPr>
              <p:cNvPr id="20" name="Straight Arrow Connector 19"/>
              <p:cNvCxnSpPr/>
              <p:nvPr/>
            </p:nvCxnSpPr>
            <p:spPr>
              <a:xfrm>
                <a:off x="2238998" y="786213"/>
                <a:ext cx="444381" cy="1196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597496" y="846033"/>
                <a:ext cx="444381" cy="1196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9229459" y="1478422"/>
                <a:ext cx="444381" cy="1196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463742" y="-910386"/>
                <a:ext cx="8651618" cy="627426"/>
              </a:xfrm>
              <a:prstGeom prst="rect">
                <a:avLst/>
              </a:prstGeom>
              <a:noFill/>
            </p:spPr>
            <p:txBody>
              <a:bodyPr wrap="square" rtlCol="0">
                <a:spAutoFit/>
              </a:bodyPr>
              <a:lstStyle/>
              <a:p>
                <a:pPr algn="ctr"/>
                <a:r>
                  <a:rPr lang="en-US" sz="4000" b="1" dirty="0">
                    <a:latin typeface="Arial Black" panose="020B0A04020102020204" pitchFamily="34" charset="0"/>
                  </a:rPr>
                  <a:t>Testing Speaker &amp; Microphone</a:t>
                </a:r>
                <a:endParaRPr lang="en-US" sz="4000" b="1" dirty="0">
                  <a:solidFill>
                    <a:srgbClr val="007F49"/>
                  </a:solidFill>
                  <a:latin typeface="League Spartan" panose="020B0604020202020204" charset="0"/>
                </a:endParaRPr>
              </a:p>
            </p:txBody>
          </p:sp>
        </p:grpSp>
        <p:sp>
          <p:nvSpPr>
            <p:cNvPr id="16" name="Oval 15"/>
            <p:cNvSpPr/>
            <p:nvPr/>
          </p:nvSpPr>
          <p:spPr>
            <a:xfrm>
              <a:off x="3021655" y="292183"/>
              <a:ext cx="758746" cy="1260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7" name="Oval 16"/>
            <p:cNvSpPr/>
            <p:nvPr/>
          </p:nvSpPr>
          <p:spPr>
            <a:xfrm>
              <a:off x="6288539" y="311662"/>
              <a:ext cx="1047893" cy="1065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grpSp>
    </p:spTree>
    <p:extLst>
      <p:ext uri="{BB962C8B-B14F-4D97-AF65-F5344CB8AC3E}">
        <p14:creationId xmlns:p14="http://schemas.microsoft.com/office/powerpoint/2010/main" val="765863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A409974-6E68-A259-BC43-65FD7D634730}"/>
              </a:ext>
            </a:extLst>
          </p:cNvPr>
          <p:cNvSpPr txBox="1"/>
          <p:nvPr/>
        </p:nvSpPr>
        <p:spPr>
          <a:xfrm>
            <a:off x="635000" y="2851225"/>
            <a:ext cx="3558455" cy="3416320"/>
          </a:xfrm>
          <a:prstGeom prst="rect">
            <a:avLst/>
          </a:prstGeom>
          <a:noFill/>
        </p:spPr>
        <p:txBody>
          <a:bodyPr wrap="square">
            <a:spAutoFit/>
          </a:bodyPr>
          <a:lstStyle/>
          <a:p>
            <a:pPr marL="487695" lvl="1"/>
            <a:r>
              <a:rPr lang="en-US" sz="3600" dirty="0"/>
              <a:t>Checkmark </a:t>
            </a:r>
            <a:r>
              <a:rPr lang="en-US" sz="3600" b="1" dirty="0">
                <a:solidFill>
                  <a:srgbClr val="007F49"/>
                </a:solidFill>
              </a:rPr>
              <a:t>Automatically join audio by computer when joining a meeting</a:t>
            </a:r>
            <a:endParaRPr lang="en-US" sz="3600" dirty="0">
              <a:solidFill>
                <a:srgbClr val="007F49"/>
              </a:solidFill>
            </a:endParaRPr>
          </a:p>
        </p:txBody>
      </p:sp>
      <p:sp>
        <p:nvSpPr>
          <p:cNvPr id="3" name="TextBox 2">
            <a:extLst>
              <a:ext uri="{FF2B5EF4-FFF2-40B4-BE49-F238E27FC236}">
                <a16:creationId xmlns:a16="http://schemas.microsoft.com/office/drawing/2014/main" id="{66C15962-73AB-2CE7-BE27-54B5BF70B5EB}"/>
              </a:ext>
            </a:extLst>
          </p:cNvPr>
          <p:cNvSpPr txBox="1"/>
          <p:nvPr/>
        </p:nvSpPr>
        <p:spPr>
          <a:xfrm>
            <a:off x="1696054" y="1047655"/>
            <a:ext cx="9963382" cy="646331"/>
          </a:xfrm>
          <a:prstGeom prst="rect">
            <a:avLst/>
          </a:prstGeom>
          <a:noFill/>
        </p:spPr>
        <p:txBody>
          <a:bodyPr wrap="square">
            <a:spAutoFit/>
          </a:bodyPr>
          <a:lstStyle/>
          <a:p>
            <a:pPr marL="487695" lvl="1"/>
            <a:r>
              <a:rPr lang="en-US" sz="3600" dirty="0"/>
              <a:t>Click </a:t>
            </a:r>
            <a:r>
              <a:rPr lang="en-US" sz="3600" b="1" dirty="0">
                <a:solidFill>
                  <a:srgbClr val="0000FF"/>
                </a:solidFill>
              </a:rPr>
              <a:t>Join with Computer Audio</a:t>
            </a:r>
            <a:endParaRPr lang="en-US" sz="3600" b="1" dirty="0"/>
          </a:p>
        </p:txBody>
      </p:sp>
      <p:grpSp>
        <p:nvGrpSpPr>
          <p:cNvPr id="5" name="Group 4">
            <a:extLst>
              <a:ext uri="{FF2B5EF4-FFF2-40B4-BE49-F238E27FC236}">
                <a16:creationId xmlns:a16="http://schemas.microsoft.com/office/drawing/2014/main" id="{022DB0A0-7680-4D56-22EA-51B0CAB67BAF}"/>
              </a:ext>
            </a:extLst>
          </p:cNvPr>
          <p:cNvGrpSpPr/>
          <p:nvPr/>
        </p:nvGrpSpPr>
        <p:grpSpPr>
          <a:xfrm>
            <a:off x="4673600" y="1944513"/>
            <a:ext cx="7602505" cy="4236735"/>
            <a:chOff x="2328895" y="2186931"/>
            <a:chExt cx="7602505" cy="4236735"/>
          </a:xfrm>
        </p:grpSpPr>
        <p:pic>
          <p:nvPicPr>
            <p:cNvPr id="10" name="Picture 9" descr="A screenshot of final Zoom screen before being granted access to virtual meeting room."/>
            <p:cNvPicPr>
              <a:picLocks noChangeAspect="1"/>
            </p:cNvPicPr>
            <p:nvPr/>
          </p:nvPicPr>
          <p:blipFill>
            <a:blip r:embed="rId4"/>
            <a:stretch>
              <a:fillRect/>
            </a:stretch>
          </p:blipFill>
          <p:spPr>
            <a:xfrm>
              <a:off x="2328895" y="2186931"/>
              <a:ext cx="7602505" cy="4236735"/>
            </a:xfrm>
            <a:prstGeom prst="rect">
              <a:avLst/>
            </a:prstGeom>
            <a:ln>
              <a:noFill/>
            </a:ln>
            <a:effectLst>
              <a:outerShdw blurRad="292100" dist="139700" dir="2700000" algn="tl" rotWithShape="0">
                <a:srgbClr val="333333">
                  <a:alpha val="65000"/>
                </a:srgbClr>
              </a:outerShdw>
            </a:effectLst>
          </p:spPr>
        </p:pic>
        <p:sp>
          <p:nvSpPr>
            <p:cNvPr id="4" name="Oval 3">
              <a:extLst>
                <a:ext uri="{FF2B5EF4-FFF2-40B4-BE49-F238E27FC236}">
                  <a16:creationId xmlns:a16="http://schemas.microsoft.com/office/drawing/2014/main" id="{1BF42B60-DC44-5506-30F7-68CA1DCBE7CC}"/>
                </a:ext>
              </a:extLst>
            </p:cNvPr>
            <p:cNvSpPr/>
            <p:nvPr/>
          </p:nvSpPr>
          <p:spPr>
            <a:xfrm>
              <a:off x="4368800" y="3886199"/>
              <a:ext cx="3505200" cy="838201"/>
            </a:xfrm>
            <a:prstGeom prst="ellipse">
              <a:avLst/>
            </a:prstGeom>
            <a:noFill/>
            <a:ln w="57150">
              <a:solidFill>
                <a:srgbClr val="CC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Graphic 10" descr="Checkmark with solid fill">
            <a:extLst>
              <a:ext uri="{FF2B5EF4-FFF2-40B4-BE49-F238E27FC236}">
                <a16:creationId xmlns:a16="http://schemas.microsoft.com/office/drawing/2014/main" id="{1A85A225-A30E-7521-561B-3B078F3B7A6D}"/>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749800" y="5486400"/>
            <a:ext cx="457200" cy="618648"/>
          </a:xfrm>
          <a:prstGeom prst="rect">
            <a:avLst/>
          </a:prstGeom>
        </p:spPr>
      </p:pic>
    </p:spTree>
    <p:extLst>
      <p:ext uri="{BB962C8B-B14F-4D97-AF65-F5344CB8AC3E}">
        <p14:creationId xmlns:p14="http://schemas.microsoft.com/office/powerpoint/2010/main" val="1133919960"/>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EC5FF-650B-B2D7-1971-B43AE364888A}"/>
              </a:ext>
            </a:extLst>
          </p:cNvPr>
          <p:cNvSpPr>
            <a:spLocks noGrp="1"/>
          </p:cNvSpPr>
          <p:nvPr>
            <p:ph type="title"/>
          </p:nvPr>
        </p:nvSpPr>
        <p:spPr>
          <a:xfrm>
            <a:off x="1016000" y="274638"/>
            <a:ext cx="10972800" cy="1143000"/>
          </a:xfrm>
        </p:spPr>
        <p:txBody>
          <a:bodyPr>
            <a:normAutofit/>
          </a:bodyPr>
          <a:lstStyle/>
          <a:p>
            <a:r>
              <a:rPr lang="en-US" sz="4000" dirty="0">
                <a:latin typeface="Arial Black" panose="020B0A04020102020204" pitchFamily="34" charset="0"/>
              </a:rPr>
              <a:t>Author Acknowledgement</a:t>
            </a:r>
          </a:p>
        </p:txBody>
      </p:sp>
      <p:sp>
        <p:nvSpPr>
          <p:cNvPr id="3" name="Content Placeholder 2">
            <a:extLst>
              <a:ext uri="{FF2B5EF4-FFF2-40B4-BE49-F238E27FC236}">
                <a16:creationId xmlns:a16="http://schemas.microsoft.com/office/drawing/2014/main" id="{9BD61E4F-B70A-9A71-D535-57D4D5373C26}"/>
              </a:ext>
            </a:extLst>
          </p:cNvPr>
          <p:cNvSpPr>
            <a:spLocks noGrp="1"/>
          </p:cNvSpPr>
          <p:nvPr>
            <p:ph idx="1"/>
          </p:nvPr>
        </p:nvSpPr>
        <p:spPr/>
        <p:txBody>
          <a:bodyPr/>
          <a:lstStyle/>
          <a:p>
            <a:pPr marL="0" indent="0">
              <a:buNone/>
            </a:pPr>
            <a:r>
              <a:rPr lang="en-US" dirty="0"/>
              <a:t>We wish to thank the authors of this training material:</a:t>
            </a:r>
          </a:p>
          <a:p>
            <a:pPr marL="0" indent="0">
              <a:buNone/>
            </a:pPr>
            <a:endParaRPr lang="en-US" dirty="0"/>
          </a:p>
          <a:p>
            <a:pPr marL="400039" lvl="1" indent="0">
              <a:buNone/>
            </a:pPr>
            <a:r>
              <a:rPr lang="en-US" b="1" dirty="0">
                <a:solidFill>
                  <a:srgbClr val="080808"/>
                </a:solidFill>
              </a:rPr>
              <a:t>Dr. Dorothy Brandon</a:t>
            </a:r>
            <a:r>
              <a:rPr lang="en-US" dirty="0">
                <a:solidFill>
                  <a:srgbClr val="080808"/>
                </a:solidFill>
              </a:rPr>
              <a:t>, Extension Specialist, Alabama A&amp;M University </a:t>
            </a:r>
          </a:p>
          <a:p>
            <a:pPr marL="400039" lvl="1" indent="0">
              <a:buNone/>
            </a:pPr>
            <a:endParaRPr lang="en-US" dirty="0">
              <a:solidFill>
                <a:srgbClr val="080808"/>
              </a:solidFill>
            </a:endParaRPr>
          </a:p>
          <a:p>
            <a:pPr marL="400039" lvl="1" indent="0">
              <a:buNone/>
            </a:pPr>
            <a:r>
              <a:rPr lang="en-US" b="1" dirty="0">
                <a:solidFill>
                  <a:srgbClr val="080808"/>
                </a:solidFill>
              </a:rPr>
              <a:t>Terrence </a:t>
            </a:r>
            <a:r>
              <a:rPr lang="en-US" b="1" dirty="0" err="1">
                <a:solidFill>
                  <a:srgbClr val="080808"/>
                </a:solidFill>
              </a:rPr>
              <a:t>Wolfork</a:t>
            </a:r>
            <a:r>
              <a:rPr lang="en-US" dirty="0">
                <a:solidFill>
                  <a:srgbClr val="080808"/>
                </a:solidFill>
              </a:rPr>
              <a:t>, Assistant Extension Administrator for Communications, Conferencing, and Technology, Fort Valley State University</a:t>
            </a:r>
          </a:p>
          <a:p>
            <a:pPr marL="400039" lvl="1" indent="0">
              <a:buNone/>
            </a:pPr>
            <a:endParaRPr lang="en-US" dirty="0">
              <a:solidFill>
                <a:srgbClr val="080808"/>
              </a:solidFill>
            </a:endParaRPr>
          </a:p>
          <a:p>
            <a:pPr marL="400039" lvl="1" indent="0">
              <a:buNone/>
            </a:pPr>
            <a:r>
              <a:rPr lang="en-US" b="1" dirty="0">
                <a:solidFill>
                  <a:srgbClr val="080808"/>
                </a:solidFill>
              </a:rPr>
              <a:t>Dr. Roseanne Scammahorn</a:t>
            </a:r>
            <a:r>
              <a:rPr lang="en-US" dirty="0">
                <a:solidFill>
                  <a:srgbClr val="080808"/>
                </a:solidFill>
              </a:rPr>
              <a:t>, Extension/Research Associate III, Southern Rural Development Center </a:t>
            </a:r>
          </a:p>
        </p:txBody>
      </p:sp>
    </p:spTree>
    <p:extLst>
      <p:ext uri="{BB962C8B-B14F-4D97-AF65-F5344CB8AC3E}">
        <p14:creationId xmlns:p14="http://schemas.microsoft.com/office/powerpoint/2010/main" val="74881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01D7C-3313-E486-2644-B6DDA70A0348}"/>
              </a:ext>
            </a:extLst>
          </p:cNvPr>
          <p:cNvSpPr>
            <a:spLocks noGrp="1"/>
          </p:cNvSpPr>
          <p:nvPr>
            <p:ph type="title"/>
          </p:nvPr>
        </p:nvSpPr>
        <p:spPr/>
        <p:txBody>
          <a:bodyPr>
            <a:normAutofit fontScale="90000"/>
          </a:bodyPr>
          <a:lstStyle/>
          <a:p>
            <a:r>
              <a:rPr lang="en-US" sz="4000" dirty="0">
                <a:latin typeface="Arial Black" panose="020B0A04020102020204" pitchFamily="34" charset="0"/>
              </a:rPr>
              <a:t>You have successfully joined a meeting</a:t>
            </a:r>
          </a:p>
        </p:txBody>
      </p:sp>
      <p:pic>
        <p:nvPicPr>
          <p:cNvPr id="3" name="Content Placeholder 4" descr="A screenshot of Zoom meeting room. ">
            <a:extLst>
              <a:ext uri="{FF2B5EF4-FFF2-40B4-BE49-F238E27FC236}">
                <a16:creationId xmlns:a16="http://schemas.microsoft.com/office/drawing/2014/main" id="{9BEF82F3-F84B-EE71-1E32-0116209121A9}"/>
              </a:ext>
            </a:extLst>
          </p:cNvPr>
          <p:cNvPicPr>
            <a:picLocks noChangeAspect="1"/>
          </p:cNvPicPr>
          <p:nvPr/>
        </p:nvPicPr>
        <p:blipFill>
          <a:blip r:embed="rId3"/>
          <a:stretch>
            <a:fillRect/>
          </a:stretch>
        </p:blipFill>
        <p:spPr>
          <a:xfrm>
            <a:off x="839044" y="1828800"/>
            <a:ext cx="11326711" cy="41068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13862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369C7-4F18-D752-6422-198AEA37226B}"/>
              </a:ext>
            </a:extLst>
          </p:cNvPr>
          <p:cNvSpPr>
            <a:spLocks noGrp="1"/>
          </p:cNvSpPr>
          <p:nvPr>
            <p:ph type="title"/>
          </p:nvPr>
        </p:nvSpPr>
        <p:spPr>
          <a:xfrm>
            <a:off x="0" y="274638"/>
            <a:ext cx="13004800" cy="1143000"/>
          </a:xfrm>
        </p:spPr>
        <p:txBody>
          <a:bodyPr>
            <a:noAutofit/>
          </a:bodyPr>
          <a:lstStyle/>
          <a:p>
            <a:r>
              <a:rPr lang="en-US" sz="3800" dirty="0">
                <a:latin typeface="Arial Black" panose="020B0A04020102020204" pitchFamily="34" charset="0"/>
              </a:rPr>
              <a:t>How to JOIN a ZOOM meeting via TELEPHONE</a:t>
            </a:r>
            <a:endParaRPr lang="en-US" sz="3800" dirty="0"/>
          </a:p>
        </p:txBody>
      </p:sp>
      <p:sp>
        <p:nvSpPr>
          <p:cNvPr id="3" name="Content Placeholder 2">
            <a:extLst>
              <a:ext uri="{FF2B5EF4-FFF2-40B4-BE49-F238E27FC236}">
                <a16:creationId xmlns:a16="http://schemas.microsoft.com/office/drawing/2014/main" id="{41166F5E-8F9A-24F7-21A9-D8F7FF419822}"/>
              </a:ext>
            </a:extLst>
          </p:cNvPr>
          <p:cNvSpPr>
            <a:spLocks noGrp="1"/>
          </p:cNvSpPr>
          <p:nvPr>
            <p:ph idx="1"/>
          </p:nvPr>
        </p:nvSpPr>
        <p:spPr>
          <a:xfrm>
            <a:off x="609600" y="1600201"/>
            <a:ext cx="4216400" cy="4952999"/>
          </a:xfrm>
        </p:spPr>
        <p:txBody>
          <a:bodyPr/>
          <a:lstStyle/>
          <a:p>
            <a:r>
              <a:rPr lang="en-US" dirty="0"/>
              <a:t>Dial the provided phone number from the invitation</a:t>
            </a:r>
          </a:p>
          <a:p>
            <a:r>
              <a:rPr lang="en-US" dirty="0"/>
              <a:t>Enter the </a:t>
            </a:r>
            <a:r>
              <a:rPr lang="en-US" b="1" dirty="0">
                <a:solidFill>
                  <a:srgbClr val="007F49"/>
                </a:solidFill>
              </a:rPr>
              <a:t>Meeting ID </a:t>
            </a:r>
            <a:r>
              <a:rPr lang="en-US" dirty="0"/>
              <a:t>when prompted</a:t>
            </a:r>
          </a:p>
        </p:txBody>
      </p:sp>
      <p:sp>
        <p:nvSpPr>
          <p:cNvPr id="4" name="TextBox 3" descr="Zoom invitation. Text box that details who invited you to a Zoom meeting, the topic, date and time, meeting URL link, Meeting ID and Passcode. Telephone numbers, Meeting ID and Passcode are circled in red. ">
            <a:extLst>
              <a:ext uri="{FF2B5EF4-FFF2-40B4-BE49-F238E27FC236}">
                <a16:creationId xmlns:a16="http://schemas.microsoft.com/office/drawing/2014/main" id="{DCB52DE0-8B34-840D-720A-4A27CB3531A8}"/>
              </a:ext>
            </a:extLst>
          </p:cNvPr>
          <p:cNvSpPr txBox="1"/>
          <p:nvPr/>
        </p:nvSpPr>
        <p:spPr>
          <a:xfrm>
            <a:off x="5918200" y="1476002"/>
            <a:ext cx="6477000" cy="4922886"/>
          </a:xfrm>
          <a:prstGeom prst="rect">
            <a:avLst/>
          </a:prstGeom>
          <a:noFill/>
          <a:ln w="3175">
            <a:solidFill>
              <a:schemeClr val="tx1"/>
            </a:solidFill>
          </a:ln>
        </p:spPr>
        <p:txBody>
          <a:bodyPr wrap="square" rtlCol="0">
            <a:spAutoFit/>
          </a:bodyPr>
          <a:lstStyle/>
          <a:p>
            <a:pPr marL="0" marR="0">
              <a:lnSpc>
                <a:spcPct val="107000"/>
              </a:lnSpc>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Dorothy Brandon is inviting you to a scheduled Zoom meeting.</a:t>
            </a:r>
          </a:p>
          <a:p>
            <a:pPr marL="0" marR="0">
              <a:lnSpc>
                <a:spcPct val="107000"/>
              </a:lnSpc>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Topic: Learn to Use Zoom</a:t>
            </a:r>
          </a:p>
          <a:p>
            <a:pPr marL="0" marR="0">
              <a:lnSpc>
                <a:spcPct val="107000"/>
              </a:lnSpc>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Time: Jul 20, 2023 09:00 AM Central Time (US and Canada)</a:t>
            </a:r>
          </a:p>
          <a:p>
            <a:pPr marL="0" marR="0">
              <a:lnSpc>
                <a:spcPct val="107000"/>
              </a:lnSpc>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Join Zoom Meeting</a:t>
            </a:r>
          </a:p>
          <a:p>
            <a:pPr marL="0" marR="0">
              <a:lnSpc>
                <a:spcPct val="107000"/>
              </a:lnSpc>
              <a:spcBef>
                <a:spcPts val="0"/>
              </a:spcBef>
              <a:spcAft>
                <a:spcPts val="0"/>
              </a:spcAft>
            </a:pPr>
            <a:r>
              <a:rPr lang="en-US" sz="1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https://msstateextension.zoom.us/j/98998746043?pwd=MHowYjhLM25CdStWRDlJUXplREcwZz09</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Meeting ID: 961 9668 8002 </a:t>
            </a:r>
          </a:p>
          <a:p>
            <a:pPr marL="0" marR="0">
              <a:lnSpc>
                <a:spcPct val="107000"/>
              </a:lnSpc>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Passcode: 175512</a:t>
            </a:r>
          </a:p>
          <a:p>
            <a:pPr marL="0" marR="0">
              <a:lnSpc>
                <a:spcPct val="107000"/>
              </a:lnSpc>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Dial by your location</a:t>
            </a:r>
          </a:p>
          <a:p>
            <a:pPr marL="0" marR="0">
              <a:lnSpc>
                <a:spcPct val="107000"/>
              </a:lnSpc>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+1 301 715 8592 US (Washington DC)</a:t>
            </a:r>
          </a:p>
          <a:p>
            <a:pPr marL="0" marR="0">
              <a:lnSpc>
                <a:spcPct val="107000"/>
              </a:lnSpc>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+1 312 626 6799 US (Chicago)</a:t>
            </a:r>
          </a:p>
          <a:p>
            <a:pPr marL="0" marR="0">
              <a:lnSpc>
                <a:spcPct val="107000"/>
              </a:lnSpc>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+1 646 876 9923 US (New York)</a:t>
            </a:r>
          </a:p>
          <a:p>
            <a:pPr marL="0" marR="0">
              <a:lnSpc>
                <a:spcPct val="107000"/>
              </a:lnSpc>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+1 253 215 8782 US (Tacoma)</a:t>
            </a:r>
          </a:p>
          <a:p>
            <a:pPr marL="0" marR="0">
              <a:lnSpc>
                <a:spcPct val="107000"/>
              </a:lnSpc>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+1 346 248 7799 US (Houston)</a:t>
            </a:r>
          </a:p>
          <a:p>
            <a:pPr marL="0" marR="0">
              <a:lnSpc>
                <a:spcPct val="107000"/>
              </a:lnSpc>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+1 669 900 6833 US (San Jose)</a:t>
            </a:r>
          </a:p>
          <a:p>
            <a:pPr marL="0" marR="0">
              <a:lnSpc>
                <a:spcPct val="107000"/>
              </a:lnSpc>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Meeting ID: 961 9668 8002</a:t>
            </a:r>
          </a:p>
          <a:p>
            <a:pPr marL="0" marR="0">
              <a:lnSpc>
                <a:spcPct val="107000"/>
              </a:lnSpc>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Passcode: 175512</a:t>
            </a:r>
          </a:p>
        </p:txBody>
      </p:sp>
      <p:sp>
        <p:nvSpPr>
          <p:cNvPr id="6" name="Rectangle: Rounded Corners 5">
            <a:extLst>
              <a:ext uri="{FF2B5EF4-FFF2-40B4-BE49-F238E27FC236}">
                <a16:creationId xmlns:a16="http://schemas.microsoft.com/office/drawing/2014/main" id="{068B2708-E026-8A31-EAFF-7150684144D6}"/>
              </a:ext>
            </a:extLst>
          </p:cNvPr>
          <p:cNvSpPr/>
          <p:nvPr/>
        </p:nvSpPr>
        <p:spPr>
          <a:xfrm>
            <a:off x="5918200" y="3973420"/>
            <a:ext cx="3134360" cy="1693861"/>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19050">
                <a:solidFill>
                  <a:schemeClr val="tx1"/>
                </a:solidFill>
              </a:ln>
            </a:endParaRPr>
          </a:p>
        </p:txBody>
      </p:sp>
      <p:sp>
        <p:nvSpPr>
          <p:cNvPr id="7" name="Rectangle: Rounded Corners 6">
            <a:extLst>
              <a:ext uri="{FF2B5EF4-FFF2-40B4-BE49-F238E27FC236}">
                <a16:creationId xmlns:a16="http://schemas.microsoft.com/office/drawing/2014/main" id="{626D8452-5D91-D80B-63FC-0B6AAAFB677C}"/>
              </a:ext>
            </a:extLst>
          </p:cNvPr>
          <p:cNvSpPr/>
          <p:nvPr/>
        </p:nvSpPr>
        <p:spPr>
          <a:xfrm>
            <a:off x="5918200" y="5734748"/>
            <a:ext cx="3134360" cy="60960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19050">
                <a:solidFill>
                  <a:schemeClr val="tx1"/>
                </a:solidFill>
              </a:ln>
            </a:endParaRPr>
          </a:p>
        </p:txBody>
      </p:sp>
    </p:spTree>
    <p:extLst>
      <p:ext uri="{BB962C8B-B14F-4D97-AF65-F5344CB8AC3E}">
        <p14:creationId xmlns:p14="http://schemas.microsoft.com/office/powerpoint/2010/main" val="1375970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extLst>
    <p:ext uri="{6950BFC3-D8DA-4A85-94F7-54DA5524770B}">
      <p188:commentRel xmlns:p188="http://schemas.microsoft.com/office/powerpoint/2018/8/main" r:id="rId3"/>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B63B832-EFE6-0610-A320-621560FE5C55}"/>
              </a:ext>
              <a:ext uri="{C183D7F6-B498-43B3-948B-1728B52AA6E4}">
                <adec:decorative xmlns:adec="http://schemas.microsoft.com/office/drawing/2017/decorative" val="1"/>
              </a:ext>
            </a:extLst>
          </p:cNvPr>
          <p:cNvSpPr/>
          <p:nvPr/>
        </p:nvSpPr>
        <p:spPr>
          <a:xfrm>
            <a:off x="482600" y="457200"/>
            <a:ext cx="12039600" cy="6172200"/>
          </a:xfrm>
          <a:prstGeom prst="rect">
            <a:avLst/>
          </a:prstGeom>
          <a:solidFill>
            <a:srgbClr val="EBFE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2640" y="1002037"/>
            <a:ext cx="11399520" cy="1413934"/>
          </a:xfrm>
        </p:spPr>
        <p:txBody>
          <a:bodyPr>
            <a:normAutofit fontScale="90000"/>
          </a:bodyPr>
          <a:lstStyle/>
          <a:p>
            <a:pPr algn="ctr"/>
            <a:r>
              <a:rPr lang="en-US" b="1" dirty="0"/>
              <a:t>Let’s see how well you can </a:t>
            </a:r>
            <a:r>
              <a:rPr lang="en-US" b="1" dirty="0">
                <a:solidFill>
                  <a:srgbClr val="45008A"/>
                </a:solidFill>
                <a:effectLst>
                  <a:outerShdw blurRad="38100" dist="38100" dir="2700000" algn="tl">
                    <a:srgbClr val="000000">
                      <a:alpha val="43137"/>
                    </a:srgbClr>
                  </a:outerShdw>
                </a:effectLst>
              </a:rPr>
              <a:t>Join</a:t>
            </a:r>
            <a:r>
              <a:rPr lang="en-US" b="1" dirty="0"/>
              <a:t> a meeting:</a:t>
            </a:r>
            <a:br>
              <a:rPr lang="en-US" b="1" dirty="0"/>
            </a:br>
            <a:endParaRPr lang="en-US" b="1" dirty="0">
              <a:solidFill>
                <a:srgbClr val="0000FF"/>
              </a:solidFill>
            </a:endParaRPr>
          </a:p>
        </p:txBody>
      </p:sp>
      <p:grpSp>
        <p:nvGrpSpPr>
          <p:cNvPr id="15" name="Group 14"/>
          <p:cNvGrpSpPr/>
          <p:nvPr/>
        </p:nvGrpSpPr>
        <p:grpSpPr>
          <a:xfrm>
            <a:off x="4533918" y="2352790"/>
            <a:ext cx="3936965" cy="2381019"/>
            <a:chOff x="3662396" y="3469348"/>
            <a:chExt cx="3690905" cy="2232205"/>
          </a:xfrm>
        </p:grpSpPr>
        <p:sp>
          <p:nvSpPr>
            <p:cNvPr id="8" name="Oval 7"/>
            <p:cNvSpPr/>
            <p:nvPr/>
          </p:nvSpPr>
          <p:spPr>
            <a:xfrm>
              <a:off x="5325036" y="4101353"/>
              <a:ext cx="1775012" cy="1600200"/>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7" name="Oval 6"/>
            <p:cNvSpPr/>
            <p:nvPr/>
          </p:nvSpPr>
          <p:spPr>
            <a:xfrm>
              <a:off x="3993777" y="4101353"/>
              <a:ext cx="1775012" cy="1600200"/>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9" name="Oval 8"/>
            <p:cNvSpPr/>
            <p:nvPr/>
          </p:nvSpPr>
          <p:spPr>
            <a:xfrm>
              <a:off x="4814047" y="4343400"/>
              <a:ext cx="510989" cy="43030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920"/>
            </a:p>
          </p:txBody>
        </p:sp>
        <p:sp>
          <p:nvSpPr>
            <p:cNvPr id="10" name="Oval 9"/>
            <p:cNvSpPr/>
            <p:nvPr/>
          </p:nvSpPr>
          <p:spPr>
            <a:xfrm>
              <a:off x="5988424" y="4343400"/>
              <a:ext cx="510989" cy="43030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920"/>
            </a:p>
          </p:txBody>
        </p:sp>
        <p:sp>
          <p:nvSpPr>
            <p:cNvPr id="11" name="Moon 10"/>
            <p:cNvSpPr/>
            <p:nvPr/>
          </p:nvSpPr>
          <p:spPr>
            <a:xfrm rot="5400000">
              <a:off x="6189007" y="4212293"/>
              <a:ext cx="114303" cy="389965"/>
            </a:xfrm>
            <a:prstGeom prst="mo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2" name="Moon 11"/>
            <p:cNvSpPr/>
            <p:nvPr/>
          </p:nvSpPr>
          <p:spPr>
            <a:xfrm rot="5400000">
              <a:off x="5032560" y="4225740"/>
              <a:ext cx="114304" cy="389965"/>
            </a:xfrm>
            <a:prstGeom prst="mo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3" name="Moon 12"/>
            <p:cNvSpPr/>
            <p:nvPr/>
          </p:nvSpPr>
          <p:spPr>
            <a:xfrm rot="4853456">
              <a:off x="4233897" y="2949269"/>
              <a:ext cx="551328" cy="1694330"/>
            </a:xfrm>
            <a:prstGeom prst="moon">
              <a:avLst>
                <a:gd name="adj" fmla="val 3292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4" name="Moon 13"/>
            <p:cNvSpPr/>
            <p:nvPr/>
          </p:nvSpPr>
          <p:spPr>
            <a:xfrm rot="5961762">
              <a:off x="6206941" y="2907932"/>
              <a:ext cx="584943" cy="1707776"/>
            </a:xfrm>
            <a:prstGeom prst="moon">
              <a:avLst>
                <a:gd name="adj" fmla="val 3292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grpSp>
      <p:sp>
        <p:nvSpPr>
          <p:cNvPr id="3" name="TextBox 2"/>
          <p:cNvSpPr txBox="1"/>
          <p:nvPr/>
        </p:nvSpPr>
        <p:spPr>
          <a:xfrm>
            <a:off x="894080" y="5524053"/>
            <a:ext cx="2975495" cy="748988"/>
          </a:xfrm>
          <a:prstGeom prst="rect">
            <a:avLst/>
          </a:prstGeom>
          <a:noFill/>
        </p:spPr>
        <p:txBody>
          <a:bodyPr wrap="none" rtlCol="0">
            <a:spAutoFit/>
          </a:bodyPr>
          <a:lstStyle/>
          <a:p>
            <a:r>
              <a:rPr lang="en-US" sz="4267" b="1" dirty="0">
                <a:ln w="9525">
                  <a:solidFill>
                    <a:schemeClr val="bg1"/>
                  </a:solidFill>
                  <a:prstDash val="solid"/>
                </a:ln>
                <a:effectLst>
                  <a:outerShdw blurRad="12700" dist="38100" dir="2700000" algn="tl" rotWithShape="0">
                    <a:schemeClr val="bg1">
                      <a:lumMod val="50000"/>
                    </a:schemeClr>
                  </a:outerShdw>
                </a:effectLst>
              </a:rPr>
              <a:t>Activity One</a:t>
            </a:r>
          </a:p>
        </p:txBody>
      </p:sp>
    </p:spTree>
    <p:extLst>
      <p:ext uri="{BB962C8B-B14F-4D97-AF65-F5344CB8AC3E}">
        <p14:creationId xmlns:p14="http://schemas.microsoft.com/office/powerpoint/2010/main" val="256171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2000"/>
                                  </p:stCondLst>
                                  <p:childTnLst>
                                    <p:animRot by="21600000">
                                      <p:cBhvr>
                                        <p:cTn id="6" dur="2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3" name="Add-in 2" title="Breaktime">
                <a:extLst>
                  <a:ext uri="{FF2B5EF4-FFF2-40B4-BE49-F238E27FC236}">
                    <a16:creationId xmlns:a16="http://schemas.microsoft.com/office/drawing/2014/main" id="{4A16AFD8-E854-4296-D020-BDA023D2F612}"/>
                  </a:ext>
                </a:extLst>
              </p:cNvPr>
              <p:cNvGraphicFramePr>
                <a:graphicFrameLocks noGrp="1"/>
              </p:cNvGraphicFramePr>
              <p:nvPr>
                <p:extLst>
                  <p:ext uri="{D42A27DB-BD31-4B8C-83A1-F6EECF244321}">
                    <p14:modId xmlns:p14="http://schemas.microsoft.com/office/powerpoint/2010/main" val="2365906330"/>
                  </p:ext>
                </p:extLst>
              </p:nvPr>
            </p:nvGraphicFramePr>
            <p:xfrm>
              <a:off x="749300" y="685800"/>
              <a:ext cx="11506200" cy="5829299"/>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3" name="Add-in 2" title="Breaktime">
                <a:extLst>
                  <a:ext uri="{FF2B5EF4-FFF2-40B4-BE49-F238E27FC236}">
                    <a16:creationId xmlns:a16="http://schemas.microsoft.com/office/drawing/2014/main" id="{4A16AFD8-E854-4296-D020-BDA023D2F612}"/>
                  </a:ext>
                </a:extLst>
              </p:cNvPr>
              <p:cNvPicPr>
                <a:picLocks noGrp="1" noRot="1" noChangeAspect="1" noMove="1" noResize="1" noEditPoints="1" noAdjustHandles="1" noChangeArrowheads="1" noChangeShapeType="1"/>
              </p:cNvPicPr>
              <p:nvPr/>
            </p:nvPicPr>
            <p:blipFill>
              <a:blip r:embed="rId4"/>
              <a:stretch>
                <a:fillRect/>
              </a:stretch>
            </p:blipFill>
            <p:spPr>
              <a:xfrm>
                <a:off x="749300" y="685800"/>
                <a:ext cx="11506200" cy="5829299"/>
              </a:xfrm>
              <a:prstGeom prst="rect">
                <a:avLst/>
              </a:prstGeom>
            </p:spPr>
          </p:pic>
        </mc:Fallback>
      </mc:AlternateContent>
    </p:spTree>
    <p:extLst>
      <p:ext uri="{BB962C8B-B14F-4D97-AF65-F5344CB8AC3E}">
        <p14:creationId xmlns:p14="http://schemas.microsoft.com/office/powerpoint/2010/main" val="700885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369C7-4F18-D752-6422-198AEA37226B}"/>
              </a:ext>
            </a:extLst>
          </p:cNvPr>
          <p:cNvSpPr>
            <a:spLocks noGrp="1"/>
          </p:cNvSpPr>
          <p:nvPr>
            <p:ph type="title"/>
          </p:nvPr>
        </p:nvSpPr>
        <p:spPr>
          <a:xfrm>
            <a:off x="1016000" y="274638"/>
            <a:ext cx="10972800" cy="1143000"/>
          </a:xfrm>
        </p:spPr>
        <p:txBody>
          <a:bodyPr>
            <a:normAutofit/>
          </a:bodyPr>
          <a:lstStyle/>
          <a:p>
            <a:r>
              <a:rPr lang="en-US" sz="4000" dirty="0">
                <a:solidFill>
                  <a:srgbClr val="7030A0"/>
                </a:solidFill>
                <a:latin typeface="Arial Black" panose="020B0A04020102020204" pitchFamily="34" charset="0"/>
              </a:rPr>
              <a:t>Navigating</a:t>
            </a:r>
            <a:r>
              <a:rPr lang="en-US" sz="4000" dirty="0">
                <a:solidFill>
                  <a:srgbClr val="007F49"/>
                </a:solidFill>
                <a:latin typeface="Arial Black" panose="020B0A04020102020204" pitchFamily="34" charset="0"/>
              </a:rPr>
              <a:t> </a:t>
            </a:r>
            <a:r>
              <a:rPr lang="en-US" sz="4000" dirty="0">
                <a:latin typeface="Arial Black" panose="020B0A04020102020204" pitchFamily="34" charset="0"/>
              </a:rPr>
              <a:t>a Meeting</a:t>
            </a:r>
          </a:p>
        </p:txBody>
      </p:sp>
      <p:sp>
        <p:nvSpPr>
          <p:cNvPr id="3" name="Content Placeholder 2">
            <a:extLst>
              <a:ext uri="{FF2B5EF4-FFF2-40B4-BE49-F238E27FC236}">
                <a16:creationId xmlns:a16="http://schemas.microsoft.com/office/drawing/2014/main" id="{41166F5E-8F9A-24F7-21A9-D8F7FF419822}"/>
              </a:ext>
            </a:extLst>
          </p:cNvPr>
          <p:cNvSpPr>
            <a:spLocks noGrp="1"/>
          </p:cNvSpPr>
          <p:nvPr>
            <p:ph idx="1"/>
          </p:nvPr>
        </p:nvSpPr>
        <p:spPr>
          <a:xfrm>
            <a:off x="850900" y="2024091"/>
            <a:ext cx="11303000" cy="685799"/>
          </a:xfrm>
        </p:spPr>
        <p:txBody>
          <a:bodyPr>
            <a:normAutofit lnSpcReduction="10000"/>
          </a:bodyPr>
          <a:lstStyle/>
          <a:p>
            <a:pPr marL="0" indent="0" algn="ctr">
              <a:buNone/>
            </a:pPr>
            <a:r>
              <a:rPr lang="en-US" sz="4000" dirty="0"/>
              <a:t>Let’s look at the Zoom </a:t>
            </a:r>
            <a:r>
              <a:rPr lang="en-US" sz="4000" b="1" dirty="0">
                <a:solidFill>
                  <a:srgbClr val="7030A0"/>
                </a:solidFill>
              </a:rPr>
              <a:t>in-meeting controls</a:t>
            </a:r>
          </a:p>
          <a:p>
            <a:pPr marL="0" indent="0" algn="ctr">
              <a:buNone/>
            </a:pPr>
            <a:endParaRPr lang="en-US" b="1" dirty="0">
              <a:solidFill>
                <a:srgbClr val="7030A0"/>
              </a:solidFill>
            </a:endParaRPr>
          </a:p>
        </p:txBody>
      </p:sp>
      <p:pic>
        <p:nvPicPr>
          <p:cNvPr id="6" name="Picture 5" descr="A black rectangular bar with green and red text. ">
            <a:extLst>
              <a:ext uri="{FF2B5EF4-FFF2-40B4-BE49-F238E27FC236}">
                <a16:creationId xmlns:a16="http://schemas.microsoft.com/office/drawing/2014/main" id="{F3334392-1D19-FF93-BAC9-0F47C71C79B0}"/>
              </a:ext>
            </a:extLst>
          </p:cNvPr>
          <p:cNvPicPr>
            <a:picLocks noChangeAspect="1"/>
          </p:cNvPicPr>
          <p:nvPr/>
        </p:nvPicPr>
        <p:blipFill rotWithShape="1">
          <a:blip r:embed="rId3"/>
          <a:srcRect t="36666" r="1334" b="36667"/>
          <a:stretch/>
        </p:blipFill>
        <p:spPr>
          <a:xfrm>
            <a:off x="448369" y="4002144"/>
            <a:ext cx="12108062" cy="838200"/>
          </a:xfrm>
          <a:prstGeom prst="rect">
            <a:avLst/>
          </a:prstGeom>
        </p:spPr>
      </p:pic>
    </p:spTree>
    <p:extLst>
      <p:ext uri="{BB962C8B-B14F-4D97-AF65-F5344CB8AC3E}">
        <p14:creationId xmlns:p14="http://schemas.microsoft.com/office/powerpoint/2010/main" val="42133635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369C7-4F18-D752-6422-198AEA37226B}"/>
              </a:ext>
            </a:extLst>
          </p:cNvPr>
          <p:cNvSpPr>
            <a:spLocks noGrp="1"/>
          </p:cNvSpPr>
          <p:nvPr>
            <p:ph type="title"/>
          </p:nvPr>
        </p:nvSpPr>
        <p:spPr>
          <a:xfrm>
            <a:off x="1016000" y="274638"/>
            <a:ext cx="10972800" cy="1143000"/>
          </a:xfrm>
        </p:spPr>
        <p:txBody>
          <a:bodyPr/>
          <a:lstStyle/>
          <a:p>
            <a:r>
              <a:rPr lang="en-US" sz="4400" dirty="0">
                <a:solidFill>
                  <a:srgbClr val="7030A0"/>
                </a:solidFill>
                <a:latin typeface="Arial Black" panose="020B0A04020102020204" pitchFamily="34" charset="0"/>
              </a:rPr>
              <a:t>Navigating</a:t>
            </a:r>
            <a:r>
              <a:rPr lang="en-US" sz="4400" dirty="0">
                <a:solidFill>
                  <a:srgbClr val="007F49"/>
                </a:solidFill>
                <a:latin typeface="Arial Black" panose="020B0A04020102020204" pitchFamily="34" charset="0"/>
              </a:rPr>
              <a:t> </a:t>
            </a:r>
            <a:r>
              <a:rPr lang="en-US" sz="4400" dirty="0">
                <a:latin typeface="Arial Black" panose="020B0A04020102020204" pitchFamily="34" charset="0"/>
              </a:rPr>
              <a:t>a Meeting</a:t>
            </a:r>
            <a:endParaRPr lang="en-US" dirty="0"/>
          </a:p>
        </p:txBody>
      </p:sp>
      <p:pic>
        <p:nvPicPr>
          <p:cNvPr id="6" name="Picture 5" descr="A black rectangular bar with green and red text. ">
            <a:extLst>
              <a:ext uri="{FF2B5EF4-FFF2-40B4-BE49-F238E27FC236}">
                <a16:creationId xmlns:a16="http://schemas.microsoft.com/office/drawing/2014/main" id="{F3334392-1D19-FF93-BAC9-0F47C71C79B0}"/>
              </a:ext>
            </a:extLst>
          </p:cNvPr>
          <p:cNvPicPr>
            <a:picLocks noChangeAspect="1"/>
          </p:cNvPicPr>
          <p:nvPr/>
        </p:nvPicPr>
        <p:blipFill rotWithShape="1">
          <a:blip r:embed="rId4"/>
          <a:srcRect l="1533" t="39689" r="92717" b="37474"/>
          <a:stretch/>
        </p:blipFill>
        <p:spPr>
          <a:xfrm>
            <a:off x="5359400" y="3123187"/>
            <a:ext cx="2286000" cy="2325745"/>
          </a:xfrm>
          <a:prstGeom prst="rect">
            <a:avLst/>
          </a:prstGeom>
        </p:spPr>
      </p:pic>
      <p:sp>
        <p:nvSpPr>
          <p:cNvPr id="5" name="Content Placeholder 4">
            <a:extLst>
              <a:ext uri="{FF2B5EF4-FFF2-40B4-BE49-F238E27FC236}">
                <a16:creationId xmlns:a16="http://schemas.microsoft.com/office/drawing/2014/main" id="{92AE3CA7-7852-B256-826C-0C6DE658ED86}"/>
              </a:ext>
            </a:extLst>
          </p:cNvPr>
          <p:cNvSpPr>
            <a:spLocks noGrp="1"/>
          </p:cNvSpPr>
          <p:nvPr>
            <p:ph idx="1"/>
          </p:nvPr>
        </p:nvSpPr>
        <p:spPr>
          <a:xfrm>
            <a:off x="2387601" y="1944744"/>
            <a:ext cx="8229599" cy="1143001"/>
          </a:xfrm>
        </p:spPr>
        <p:txBody>
          <a:bodyPr/>
          <a:lstStyle/>
          <a:p>
            <a:pPr marL="0" indent="0" algn="ctr">
              <a:buNone/>
            </a:pPr>
            <a:r>
              <a:rPr lang="en-US" sz="4000" b="0" i="0" dirty="0">
                <a:solidFill>
                  <a:srgbClr val="212529"/>
                </a:solidFill>
                <a:effectLst/>
                <a:latin typeface="AlmadenSans"/>
              </a:rPr>
              <a:t>Mute or unmute your microphone</a:t>
            </a:r>
            <a:endParaRPr lang="en-US" sz="4000" dirty="0"/>
          </a:p>
          <a:p>
            <a:endParaRPr lang="en-US" dirty="0"/>
          </a:p>
        </p:txBody>
      </p:sp>
    </p:spTree>
    <p:extLst>
      <p:ext uri="{BB962C8B-B14F-4D97-AF65-F5344CB8AC3E}">
        <p14:creationId xmlns:p14="http://schemas.microsoft.com/office/powerpoint/2010/main" val="31153135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3"/>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369C7-4F18-D752-6422-198AEA37226B}"/>
              </a:ext>
            </a:extLst>
          </p:cNvPr>
          <p:cNvSpPr>
            <a:spLocks noGrp="1"/>
          </p:cNvSpPr>
          <p:nvPr>
            <p:ph type="title"/>
          </p:nvPr>
        </p:nvSpPr>
        <p:spPr>
          <a:xfrm>
            <a:off x="1016000" y="274638"/>
            <a:ext cx="10972800" cy="1143000"/>
          </a:xfrm>
        </p:spPr>
        <p:txBody>
          <a:bodyPr/>
          <a:lstStyle/>
          <a:p>
            <a:r>
              <a:rPr lang="en-US" sz="4400" dirty="0">
                <a:solidFill>
                  <a:srgbClr val="7030A0"/>
                </a:solidFill>
                <a:latin typeface="Arial Black" panose="020B0A04020102020204" pitchFamily="34" charset="0"/>
              </a:rPr>
              <a:t>Navigating</a:t>
            </a:r>
            <a:r>
              <a:rPr lang="en-US" sz="4400" dirty="0">
                <a:solidFill>
                  <a:srgbClr val="007F49"/>
                </a:solidFill>
                <a:latin typeface="Arial Black" panose="020B0A04020102020204" pitchFamily="34" charset="0"/>
              </a:rPr>
              <a:t> </a:t>
            </a:r>
            <a:r>
              <a:rPr lang="en-US" sz="4400" dirty="0">
                <a:latin typeface="Arial Black" panose="020B0A04020102020204" pitchFamily="34" charset="0"/>
              </a:rPr>
              <a:t>a Meeting</a:t>
            </a:r>
            <a:endParaRPr lang="en-US" dirty="0"/>
          </a:p>
        </p:txBody>
      </p:sp>
      <p:sp>
        <p:nvSpPr>
          <p:cNvPr id="3" name="Content Placeholder 2">
            <a:extLst>
              <a:ext uri="{FF2B5EF4-FFF2-40B4-BE49-F238E27FC236}">
                <a16:creationId xmlns:a16="http://schemas.microsoft.com/office/drawing/2014/main" id="{41166F5E-8F9A-24F7-21A9-D8F7FF419822}"/>
              </a:ext>
            </a:extLst>
          </p:cNvPr>
          <p:cNvSpPr>
            <a:spLocks noGrp="1"/>
          </p:cNvSpPr>
          <p:nvPr>
            <p:ph idx="1"/>
          </p:nvPr>
        </p:nvSpPr>
        <p:spPr>
          <a:xfrm>
            <a:off x="850900" y="1775619"/>
            <a:ext cx="11303000" cy="685799"/>
          </a:xfrm>
        </p:spPr>
        <p:txBody>
          <a:bodyPr>
            <a:normAutofit lnSpcReduction="10000"/>
          </a:bodyPr>
          <a:lstStyle/>
          <a:p>
            <a:pPr marL="0" indent="0" algn="ctr">
              <a:buNone/>
            </a:pPr>
            <a:r>
              <a:rPr lang="en-US" sz="4000" b="0" i="0" dirty="0">
                <a:solidFill>
                  <a:srgbClr val="212529"/>
                </a:solidFill>
                <a:effectLst/>
                <a:latin typeface="AlmadenSans"/>
              </a:rPr>
              <a:t>Start or stop your video camera</a:t>
            </a:r>
            <a:endParaRPr lang="en-US" sz="4000" dirty="0"/>
          </a:p>
          <a:p>
            <a:pPr marL="0" indent="0" algn="ctr">
              <a:buNone/>
            </a:pPr>
            <a:endParaRPr lang="en-US" b="1" dirty="0">
              <a:solidFill>
                <a:srgbClr val="7030A0"/>
              </a:solidFill>
            </a:endParaRPr>
          </a:p>
        </p:txBody>
      </p:sp>
      <p:pic>
        <p:nvPicPr>
          <p:cNvPr id="6" name="Picture 5" descr="A black rectangular bar with green and red text. ">
            <a:extLst>
              <a:ext uri="{FF2B5EF4-FFF2-40B4-BE49-F238E27FC236}">
                <a16:creationId xmlns:a16="http://schemas.microsoft.com/office/drawing/2014/main" id="{F3334392-1D19-FF93-BAC9-0F47C71C79B0}"/>
              </a:ext>
            </a:extLst>
          </p:cNvPr>
          <p:cNvPicPr>
            <a:picLocks noChangeAspect="1"/>
          </p:cNvPicPr>
          <p:nvPr/>
        </p:nvPicPr>
        <p:blipFill rotWithShape="1">
          <a:blip r:embed="rId4"/>
          <a:srcRect l="8972" t="41444" r="81721" b="35858"/>
          <a:stretch/>
        </p:blipFill>
        <p:spPr>
          <a:xfrm>
            <a:off x="4184650" y="2819399"/>
            <a:ext cx="4635500" cy="2895600"/>
          </a:xfrm>
          <a:prstGeom prst="rect">
            <a:avLst/>
          </a:prstGeom>
        </p:spPr>
      </p:pic>
    </p:spTree>
    <p:extLst>
      <p:ext uri="{BB962C8B-B14F-4D97-AF65-F5344CB8AC3E}">
        <p14:creationId xmlns:p14="http://schemas.microsoft.com/office/powerpoint/2010/main" val="3744176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3"/>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369C7-4F18-D752-6422-198AEA37226B}"/>
              </a:ext>
            </a:extLst>
          </p:cNvPr>
          <p:cNvSpPr>
            <a:spLocks noGrp="1"/>
          </p:cNvSpPr>
          <p:nvPr>
            <p:ph type="title"/>
          </p:nvPr>
        </p:nvSpPr>
        <p:spPr>
          <a:xfrm>
            <a:off x="1016000" y="274638"/>
            <a:ext cx="10972800" cy="1143000"/>
          </a:xfrm>
        </p:spPr>
        <p:txBody>
          <a:bodyPr/>
          <a:lstStyle/>
          <a:p>
            <a:r>
              <a:rPr lang="en-US" sz="4400" dirty="0">
                <a:solidFill>
                  <a:srgbClr val="7030A0"/>
                </a:solidFill>
                <a:latin typeface="Arial Black" panose="020B0A04020102020204" pitchFamily="34" charset="0"/>
              </a:rPr>
              <a:t>Navigating</a:t>
            </a:r>
            <a:r>
              <a:rPr lang="en-US" sz="4400" dirty="0">
                <a:solidFill>
                  <a:srgbClr val="007F49"/>
                </a:solidFill>
                <a:latin typeface="Arial Black" panose="020B0A04020102020204" pitchFamily="34" charset="0"/>
              </a:rPr>
              <a:t> </a:t>
            </a:r>
            <a:r>
              <a:rPr lang="en-US" sz="4400" dirty="0">
                <a:latin typeface="Arial Black" panose="020B0A04020102020204" pitchFamily="34" charset="0"/>
              </a:rPr>
              <a:t>a Meeting</a:t>
            </a:r>
            <a:endParaRPr lang="en-US" dirty="0"/>
          </a:p>
        </p:txBody>
      </p:sp>
      <p:sp>
        <p:nvSpPr>
          <p:cNvPr id="3" name="Content Placeholder 2">
            <a:extLst>
              <a:ext uri="{FF2B5EF4-FFF2-40B4-BE49-F238E27FC236}">
                <a16:creationId xmlns:a16="http://schemas.microsoft.com/office/drawing/2014/main" id="{41166F5E-8F9A-24F7-21A9-D8F7FF419822}"/>
              </a:ext>
            </a:extLst>
          </p:cNvPr>
          <p:cNvSpPr>
            <a:spLocks noGrp="1"/>
          </p:cNvSpPr>
          <p:nvPr>
            <p:ph idx="1"/>
          </p:nvPr>
        </p:nvSpPr>
        <p:spPr>
          <a:xfrm>
            <a:off x="850900" y="2209800"/>
            <a:ext cx="11303000" cy="685799"/>
          </a:xfrm>
        </p:spPr>
        <p:txBody>
          <a:bodyPr>
            <a:normAutofit lnSpcReduction="10000"/>
          </a:bodyPr>
          <a:lstStyle/>
          <a:p>
            <a:pPr marL="0" indent="0" algn="ctr">
              <a:buNone/>
            </a:pPr>
            <a:r>
              <a:rPr lang="en-US" sz="4000" b="0" i="0" dirty="0">
                <a:solidFill>
                  <a:srgbClr val="212529"/>
                </a:solidFill>
                <a:effectLst/>
                <a:latin typeface="AlmadenSans"/>
              </a:rPr>
              <a:t>List of participants</a:t>
            </a:r>
            <a:endParaRPr lang="en-US" sz="4000" dirty="0"/>
          </a:p>
          <a:p>
            <a:pPr marL="0" indent="0" algn="ctr">
              <a:buNone/>
            </a:pPr>
            <a:endParaRPr lang="en-US" b="1" dirty="0">
              <a:solidFill>
                <a:srgbClr val="7030A0"/>
              </a:solidFill>
            </a:endParaRPr>
          </a:p>
        </p:txBody>
      </p:sp>
      <p:pic>
        <p:nvPicPr>
          <p:cNvPr id="6" name="Picture 5" descr="A black rectangular bar with green and red text. ">
            <a:extLst>
              <a:ext uri="{FF2B5EF4-FFF2-40B4-BE49-F238E27FC236}">
                <a16:creationId xmlns:a16="http://schemas.microsoft.com/office/drawing/2014/main" id="{F3334392-1D19-FF93-BAC9-0F47C71C79B0}"/>
              </a:ext>
            </a:extLst>
          </p:cNvPr>
          <p:cNvPicPr>
            <a:picLocks noChangeAspect="1"/>
          </p:cNvPicPr>
          <p:nvPr/>
        </p:nvPicPr>
        <p:blipFill rotWithShape="1">
          <a:blip r:embed="rId4"/>
          <a:srcRect l="32568" t="41515" r="57497" b="36667"/>
          <a:stretch/>
        </p:blipFill>
        <p:spPr>
          <a:xfrm>
            <a:off x="4254500" y="3173712"/>
            <a:ext cx="4495801" cy="2528882"/>
          </a:xfrm>
          <a:prstGeom prst="rect">
            <a:avLst/>
          </a:prstGeom>
        </p:spPr>
      </p:pic>
    </p:spTree>
    <p:extLst>
      <p:ext uri="{BB962C8B-B14F-4D97-AF65-F5344CB8AC3E}">
        <p14:creationId xmlns:p14="http://schemas.microsoft.com/office/powerpoint/2010/main" val="42626188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3"/>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369C7-4F18-D752-6422-198AEA37226B}"/>
              </a:ext>
            </a:extLst>
          </p:cNvPr>
          <p:cNvSpPr>
            <a:spLocks noGrp="1"/>
          </p:cNvSpPr>
          <p:nvPr>
            <p:ph type="title"/>
          </p:nvPr>
        </p:nvSpPr>
        <p:spPr>
          <a:xfrm>
            <a:off x="1016000" y="274638"/>
            <a:ext cx="10972800" cy="1143000"/>
          </a:xfrm>
        </p:spPr>
        <p:txBody>
          <a:bodyPr/>
          <a:lstStyle/>
          <a:p>
            <a:r>
              <a:rPr lang="en-US" sz="4400" dirty="0">
                <a:solidFill>
                  <a:srgbClr val="7030A0"/>
                </a:solidFill>
                <a:latin typeface="Arial Black" panose="020B0A04020102020204" pitchFamily="34" charset="0"/>
              </a:rPr>
              <a:t>Navigating</a:t>
            </a:r>
            <a:r>
              <a:rPr lang="en-US" sz="4400" dirty="0">
                <a:solidFill>
                  <a:srgbClr val="007F49"/>
                </a:solidFill>
                <a:latin typeface="Arial Black" panose="020B0A04020102020204" pitchFamily="34" charset="0"/>
              </a:rPr>
              <a:t> </a:t>
            </a:r>
            <a:r>
              <a:rPr lang="en-US" sz="4400" dirty="0">
                <a:latin typeface="Arial Black" panose="020B0A04020102020204" pitchFamily="34" charset="0"/>
              </a:rPr>
              <a:t>a Meeting</a:t>
            </a:r>
            <a:endParaRPr lang="en-US" dirty="0"/>
          </a:p>
        </p:txBody>
      </p:sp>
      <p:sp>
        <p:nvSpPr>
          <p:cNvPr id="3" name="Content Placeholder 2">
            <a:extLst>
              <a:ext uri="{FF2B5EF4-FFF2-40B4-BE49-F238E27FC236}">
                <a16:creationId xmlns:a16="http://schemas.microsoft.com/office/drawing/2014/main" id="{41166F5E-8F9A-24F7-21A9-D8F7FF419822}"/>
              </a:ext>
            </a:extLst>
          </p:cNvPr>
          <p:cNvSpPr>
            <a:spLocks noGrp="1"/>
          </p:cNvSpPr>
          <p:nvPr>
            <p:ph idx="1"/>
          </p:nvPr>
        </p:nvSpPr>
        <p:spPr>
          <a:xfrm>
            <a:off x="850900" y="2057400"/>
            <a:ext cx="11303000" cy="685799"/>
          </a:xfrm>
        </p:spPr>
        <p:txBody>
          <a:bodyPr>
            <a:normAutofit lnSpcReduction="10000"/>
          </a:bodyPr>
          <a:lstStyle/>
          <a:p>
            <a:pPr marL="0" indent="0" algn="ctr">
              <a:buNone/>
            </a:pPr>
            <a:r>
              <a:rPr lang="en-US" sz="4000" b="0" i="0" dirty="0">
                <a:solidFill>
                  <a:srgbClr val="212529"/>
                </a:solidFill>
                <a:effectLst/>
                <a:latin typeface="AlmadenSans"/>
              </a:rPr>
              <a:t>Access</a:t>
            </a:r>
            <a:r>
              <a:rPr lang="en-US" sz="4000" b="0" i="0" dirty="0">
                <a:effectLst/>
                <a:latin typeface="AlmadenSans"/>
              </a:rPr>
              <a:t> </a:t>
            </a:r>
            <a:r>
              <a:rPr lang="en-US" sz="4000" b="0" i="0" u="none" strike="noStrike" dirty="0">
                <a:effectLst/>
                <a:latin typeface="AlmadenSans"/>
              </a:rPr>
              <a:t>in-meeting chat</a:t>
            </a:r>
            <a:endParaRPr lang="en-US" sz="4000" dirty="0"/>
          </a:p>
          <a:p>
            <a:pPr marL="0" indent="0" algn="ctr">
              <a:buNone/>
            </a:pPr>
            <a:endParaRPr lang="en-US" b="1" dirty="0">
              <a:solidFill>
                <a:srgbClr val="7030A0"/>
              </a:solidFill>
            </a:endParaRPr>
          </a:p>
        </p:txBody>
      </p:sp>
      <p:pic>
        <p:nvPicPr>
          <p:cNvPr id="6" name="Picture 5" descr="A black rectangular bar with green and red text. ">
            <a:extLst>
              <a:ext uri="{FF2B5EF4-FFF2-40B4-BE49-F238E27FC236}">
                <a16:creationId xmlns:a16="http://schemas.microsoft.com/office/drawing/2014/main" id="{F3334392-1D19-FF93-BAC9-0F47C71C79B0}"/>
              </a:ext>
            </a:extLst>
          </p:cNvPr>
          <p:cNvPicPr>
            <a:picLocks noChangeAspect="1"/>
          </p:cNvPicPr>
          <p:nvPr/>
        </p:nvPicPr>
        <p:blipFill rotWithShape="1">
          <a:blip r:embed="rId4"/>
          <a:srcRect l="43124" t="36666" r="48804" b="35507"/>
          <a:stretch/>
        </p:blipFill>
        <p:spPr>
          <a:xfrm>
            <a:off x="4978400" y="3047474"/>
            <a:ext cx="3048000" cy="2691249"/>
          </a:xfrm>
          <a:prstGeom prst="rect">
            <a:avLst/>
          </a:prstGeom>
        </p:spPr>
      </p:pic>
    </p:spTree>
    <p:extLst>
      <p:ext uri="{BB962C8B-B14F-4D97-AF65-F5344CB8AC3E}">
        <p14:creationId xmlns:p14="http://schemas.microsoft.com/office/powerpoint/2010/main" val="19198790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3"/>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369C7-4F18-D752-6422-198AEA37226B}"/>
              </a:ext>
            </a:extLst>
          </p:cNvPr>
          <p:cNvSpPr>
            <a:spLocks noGrp="1"/>
          </p:cNvSpPr>
          <p:nvPr>
            <p:ph type="title"/>
          </p:nvPr>
        </p:nvSpPr>
        <p:spPr>
          <a:xfrm>
            <a:off x="1016000" y="274638"/>
            <a:ext cx="10972800" cy="1143000"/>
          </a:xfrm>
        </p:spPr>
        <p:txBody>
          <a:bodyPr/>
          <a:lstStyle/>
          <a:p>
            <a:r>
              <a:rPr lang="en-US" sz="4400" dirty="0">
                <a:solidFill>
                  <a:srgbClr val="7030A0"/>
                </a:solidFill>
                <a:latin typeface="Arial Black" panose="020B0A04020102020204" pitchFamily="34" charset="0"/>
              </a:rPr>
              <a:t>Navigating</a:t>
            </a:r>
            <a:r>
              <a:rPr lang="en-US" sz="4400" dirty="0">
                <a:solidFill>
                  <a:srgbClr val="007F49"/>
                </a:solidFill>
                <a:latin typeface="Arial Black" panose="020B0A04020102020204" pitchFamily="34" charset="0"/>
              </a:rPr>
              <a:t> </a:t>
            </a:r>
            <a:r>
              <a:rPr lang="en-US" sz="4400" dirty="0">
                <a:latin typeface="Arial Black" panose="020B0A04020102020204" pitchFamily="34" charset="0"/>
              </a:rPr>
              <a:t>a Meeting</a:t>
            </a:r>
            <a:endParaRPr lang="en-US" dirty="0"/>
          </a:p>
        </p:txBody>
      </p:sp>
      <p:sp>
        <p:nvSpPr>
          <p:cNvPr id="3" name="Content Placeholder 2">
            <a:extLst>
              <a:ext uri="{FF2B5EF4-FFF2-40B4-BE49-F238E27FC236}">
                <a16:creationId xmlns:a16="http://schemas.microsoft.com/office/drawing/2014/main" id="{41166F5E-8F9A-24F7-21A9-D8F7FF419822}"/>
              </a:ext>
            </a:extLst>
          </p:cNvPr>
          <p:cNvSpPr>
            <a:spLocks noGrp="1"/>
          </p:cNvSpPr>
          <p:nvPr>
            <p:ph idx="1"/>
          </p:nvPr>
        </p:nvSpPr>
        <p:spPr>
          <a:xfrm>
            <a:off x="850900" y="1600201"/>
            <a:ext cx="11303000" cy="685799"/>
          </a:xfrm>
        </p:spPr>
        <p:txBody>
          <a:bodyPr/>
          <a:lstStyle/>
          <a:p>
            <a:pPr marL="0" indent="0" algn="ctr">
              <a:buNone/>
            </a:pPr>
            <a:r>
              <a:rPr lang="en-US" dirty="0"/>
              <a:t>Let’s look at the Zoom </a:t>
            </a:r>
            <a:r>
              <a:rPr lang="en-US" b="1" dirty="0">
                <a:solidFill>
                  <a:srgbClr val="7030A0"/>
                </a:solidFill>
              </a:rPr>
              <a:t>Chat </a:t>
            </a:r>
            <a:r>
              <a:rPr lang="en-US" dirty="0"/>
              <a:t>feature</a:t>
            </a:r>
          </a:p>
          <a:p>
            <a:pPr marL="0" indent="0" algn="ctr">
              <a:buNone/>
            </a:pPr>
            <a:endParaRPr lang="en-US" b="1" dirty="0">
              <a:solidFill>
                <a:srgbClr val="7030A0"/>
              </a:solidFill>
            </a:endParaRPr>
          </a:p>
        </p:txBody>
      </p:sp>
      <p:pic>
        <p:nvPicPr>
          <p:cNvPr id="4" name="Picture 3">
            <a:extLst>
              <a:ext uri="{FF2B5EF4-FFF2-40B4-BE49-F238E27FC236}">
                <a16:creationId xmlns:a16="http://schemas.microsoft.com/office/drawing/2014/main" id="{57E682AB-5CFF-86B3-7CAE-0DDA92270662}"/>
              </a:ext>
            </a:extLst>
          </p:cNvPr>
          <p:cNvPicPr>
            <a:picLocks noChangeAspect="1"/>
          </p:cNvPicPr>
          <p:nvPr/>
        </p:nvPicPr>
        <p:blipFill rotWithShape="1">
          <a:blip r:embed="rId3"/>
          <a:srcRect t="36666" r="1334" b="36667"/>
          <a:stretch/>
        </p:blipFill>
        <p:spPr>
          <a:xfrm>
            <a:off x="448369" y="2432221"/>
            <a:ext cx="12108062" cy="838200"/>
          </a:xfrm>
          <a:prstGeom prst="rect">
            <a:avLst/>
          </a:prstGeom>
        </p:spPr>
      </p:pic>
      <p:pic>
        <p:nvPicPr>
          <p:cNvPr id="5" name="Picture 4">
            <a:extLst>
              <a:ext uri="{FF2B5EF4-FFF2-40B4-BE49-F238E27FC236}">
                <a16:creationId xmlns:a16="http://schemas.microsoft.com/office/drawing/2014/main" id="{59CACA13-F772-E9E1-2CFE-4EA2346BE360}"/>
              </a:ext>
            </a:extLst>
          </p:cNvPr>
          <p:cNvPicPr>
            <a:picLocks noChangeAspect="1"/>
          </p:cNvPicPr>
          <p:nvPr/>
        </p:nvPicPr>
        <p:blipFill>
          <a:blip r:embed="rId4"/>
          <a:stretch>
            <a:fillRect/>
          </a:stretch>
        </p:blipFill>
        <p:spPr>
          <a:xfrm>
            <a:off x="712213" y="3733800"/>
            <a:ext cx="5374018" cy="2304627"/>
          </a:xfrm>
          <a:prstGeom prst="rect">
            <a:avLst/>
          </a:prstGeom>
        </p:spPr>
      </p:pic>
      <p:sp>
        <p:nvSpPr>
          <p:cNvPr id="7" name="TextBox 6">
            <a:extLst>
              <a:ext uri="{FF2B5EF4-FFF2-40B4-BE49-F238E27FC236}">
                <a16:creationId xmlns:a16="http://schemas.microsoft.com/office/drawing/2014/main" id="{C34E8946-DAC6-CAD9-F559-9C29E88094CE}"/>
              </a:ext>
            </a:extLst>
          </p:cNvPr>
          <p:cNvSpPr txBox="1"/>
          <p:nvPr/>
        </p:nvSpPr>
        <p:spPr>
          <a:xfrm>
            <a:off x="7008661" y="3899117"/>
            <a:ext cx="4581554" cy="1815882"/>
          </a:xfrm>
          <a:prstGeom prst="rect">
            <a:avLst/>
          </a:prstGeom>
          <a:noFill/>
        </p:spPr>
        <p:txBody>
          <a:bodyPr wrap="square" rtlCol="0">
            <a:spAutoFit/>
          </a:bodyPr>
          <a:lstStyle/>
          <a:p>
            <a:r>
              <a:rPr lang="en-US" sz="2800" dirty="0"/>
              <a:t>Access the Chat feature by clicking </a:t>
            </a:r>
            <a:r>
              <a:rPr lang="en-US" sz="2800" b="1" dirty="0">
                <a:solidFill>
                  <a:srgbClr val="7030A0"/>
                </a:solidFill>
              </a:rPr>
              <a:t>Chat</a:t>
            </a:r>
            <a:r>
              <a:rPr lang="en-US" sz="2800" dirty="0"/>
              <a:t> in the </a:t>
            </a:r>
            <a:r>
              <a:rPr lang="en-US" sz="2800" b="1" dirty="0"/>
              <a:t>ribbon</a:t>
            </a:r>
            <a:r>
              <a:rPr lang="en-US" sz="2800" dirty="0"/>
              <a:t>,  or by clicking </a:t>
            </a:r>
            <a:r>
              <a:rPr lang="en-US" sz="2800" b="1" dirty="0">
                <a:solidFill>
                  <a:srgbClr val="7030A0"/>
                </a:solidFill>
              </a:rPr>
              <a:t>More</a:t>
            </a:r>
            <a:r>
              <a:rPr lang="en-US" sz="2800" dirty="0"/>
              <a:t> and clicking on </a:t>
            </a:r>
            <a:r>
              <a:rPr lang="en-US" sz="2800" b="1" dirty="0">
                <a:solidFill>
                  <a:srgbClr val="7030A0"/>
                </a:solidFill>
              </a:rPr>
              <a:t>Chat</a:t>
            </a:r>
          </a:p>
        </p:txBody>
      </p:sp>
      <p:sp>
        <p:nvSpPr>
          <p:cNvPr id="9" name="Rectangle: Rounded Corners 8">
            <a:extLst>
              <a:ext uri="{FF2B5EF4-FFF2-40B4-BE49-F238E27FC236}">
                <a16:creationId xmlns:a16="http://schemas.microsoft.com/office/drawing/2014/main" id="{144FC2F8-AB74-46ED-527B-C65E8F823F36}"/>
              </a:ext>
            </a:extLst>
          </p:cNvPr>
          <p:cNvSpPr/>
          <p:nvPr/>
        </p:nvSpPr>
        <p:spPr>
          <a:xfrm>
            <a:off x="3835400" y="5383917"/>
            <a:ext cx="762000" cy="68533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ln w="19050">
                <a:solidFill>
                  <a:schemeClr val="tx1"/>
                </a:solidFill>
              </a:ln>
            </a:endParaRPr>
          </a:p>
        </p:txBody>
      </p:sp>
      <p:sp>
        <p:nvSpPr>
          <p:cNvPr id="10" name="Rectangle: Rounded Corners 9">
            <a:extLst>
              <a:ext uri="{FF2B5EF4-FFF2-40B4-BE49-F238E27FC236}">
                <a16:creationId xmlns:a16="http://schemas.microsoft.com/office/drawing/2014/main" id="{6EBE5CA7-32EA-BC14-5CCC-525EA6CF48C3}"/>
              </a:ext>
            </a:extLst>
          </p:cNvPr>
          <p:cNvSpPr/>
          <p:nvPr/>
        </p:nvSpPr>
        <p:spPr>
          <a:xfrm>
            <a:off x="5836138" y="2585091"/>
            <a:ext cx="762000" cy="68533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19050">
                <a:solidFill>
                  <a:schemeClr val="tx1"/>
                </a:solidFill>
              </a:ln>
            </a:endParaRPr>
          </a:p>
        </p:txBody>
      </p:sp>
      <p:pic>
        <p:nvPicPr>
          <p:cNvPr id="6" name="Picture 5">
            <a:extLst>
              <a:ext uri="{FF2B5EF4-FFF2-40B4-BE49-F238E27FC236}">
                <a16:creationId xmlns:a16="http://schemas.microsoft.com/office/drawing/2014/main" id="{00FA9213-4F01-389A-9C58-8CC26E332C51}"/>
              </a:ext>
            </a:extLst>
          </p:cNvPr>
          <p:cNvPicPr>
            <a:picLocks noChangeAspect="1"/>
          </p:cNvPicPr>
          <p:nvPr/>
        </p:nvPicPr>
        <p:blipFill>
          <a:blip r:embed="rId5"/>
          <a:stretch>
            <a:fillRect/>
          </a:stretch>
        </p:blipFill>
        <p:spPr>
          <a:xfrm rot="10800000">
            <a:off x="1244600" y="4596460"/>
            <a:ext cx="2345250" cy="579305"/>
          </a:xfrm>
          <a:prstGeom prst="rect">
            <a:avLst/>
          </a:prstGeom>
        </p:spPr>
      </p:pic>
    </p:spTree>
    <p:extLst>
      <p:ext uri="{BB962C8B-B14F-4D97-AF65-F5344CB8AC3E}">
        <p14:creationId xmlns:p14="http://schemas.microsoft.com/office/powerpoint/2010/main" val="37998678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heel(1)">
                                      <p:cBhvr>
                                        <p:cTn id="11" dur="2000"/>
                                        <p:tgtEl>
                                          <p:spTgt spid="9"/>
                                        </p:tgtEl>
                                      </p:cBhvr>
                                    </p:animEffect>
                                  </p:childTnLst>
                                </p:cTn>
                              </p:par>
                            </p:childTnLst>
                          </p:cTn>
                        </p:par>
                        <p:par>
                          <p:cTn id="12" fill="hold">
                            <p:stCondLst>
                              <p:cond delay="4000"/>
                            </p:stCondLst>
                            <p:childTnLst>
                              <p:par>
                                <p:cTn id="13" presetID="32" presetClass="emph" presetSubtype="0" fill="hold" nodeType="after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E8F0A-9513-BD3D-48E8-F7FF8917A572}"/>
              </a:ext>
            </a:extLst>
          </p:cNvPr>
          <p:cNvSpPr>
            <a:spLocks noGrp="1"/>
          </p:cNvSpPr>
          <p:nvPr>
            <p:ph type="title"/>
          </p:nvPr>
        </p:nvSpPr>
        <p:spPr>
          <a:xfrm>
            <a:off x="1016000" y="274638"/>
            <a:ext cx="10972800" cy="1143000"/>
          </a:xfrm>
        </p:spPr>
        <p:txBody>
          <a:bodyPr>
            <a:normAutofit/>
          </a:bodyPr>
          <a:lstStyle/>
          <a:p>
            <a:r>
              <a:rPr lang="en-US" sz="4000" dirty="0">
                <a:latin typeface="Arial Black" panose="020B0A04020102020204" pitchFamily="34" charset="0"/>
              </a:rPr>
              <a:t>Presenter Acknowledgement</a:t>
            </a:r>
          </a:p>
        </p:txBody>
      </p:sp>
      <p:sp>
        <p:nvSpPr>
          <p:cNvPr id="3" name="Content Placeholder 2">
            <a:extLst>
              <a:ext uri="{FF2B5EF4-FFF2-40B4-BE49-F238E27FC236}">
                <a16:creationId xmlns:a16="http://schemas.microsoft.com/office/drawing/2014/main" id="{FD28D9AA-9721-4A82-AD94-8AFCA58F1449}"/>
              </a:ext>
            </a:extLst>
          </p:cNvPr>
          <p:cNvSpPr>
            <a:spLocks noGrp="1"/>
          </p:cNvSpPr>
          <p:nvPr>
            <p:ph idx="1"/>
          </p:nvPr>
        </p:nvSpPr>
        <p:spPr>
          <a:xfrm>
            <a:off x="850900" y="1600201"/>
            <a:ext cx="11303000" cy="4952999"/>
          </a:xfrm>
        </p:spPr>
        <p:txBody>
          <a:bodyPr/>
          <a:lstStyle/>
          <a:p>
            <a:pPr marL="0" indent="0" algn="ctr">
              <a:buNone/>
            </a:pPr>
            <a:r>
              <a:rPr lang="en-US" dirty="0"/>
              <a:t>Name</a:t>
            </a:r>
          </a:p>
          <a:p>
            <a:pPr marL="0" indent="0" algn="ctr">
              <a:buNone/>
            </a:pPr>
            <a:r>
              <a:rPr lang="en-US" dirty="0"/>
              <a:t>Title</a:t>
            </a:r>
          </a:p>
          <a:p>
            <a:pPr marL="0" indent="0" algn="ctr">
              <a:buNone/>
            </a:pPr>
            <a:r>
              <a:rPr lang="en-US" dirty="0"/>
              <a:t>Association</a:t>
            </a:r>
          </a:p>
          <a:p>
            <a:pPr marL="0" indent="0" algn="ctr">
              <a:buNone/>
            </a:pPr>
            <a:r>
              <a:rPr lang="en-US" dirty="0"/>
              <a:t>Email (Optional)</a:t>
            </a:r>
          </a:p>
          <a:p>
            <a:pPr marL="0" indent="0" algn="ctr">
              <a:buNone/>
            </a:pPr>
            <a:r>
              <a:rPr lang="en-US" dirty="0"/>
              <a:t>Phone (Optional)</a:t>
            </a:r>
          </a:p>
          <a:p>
            <a:pPr marL="0" indent="0" algn="ctr">
              <a:buNone/>
            </a:pPr>
            <a:r>
              <a:rPr lang="en-US" dirty="0"/>
              <a:t>Webpage (Optional) </a:t>
            </a:r>
          </a:p>
        </p:txBody>
      </p:sp>
    </p:spTree>
    <p:extLst>
      <p:ext uri="{BB962C8B-B14F-4D97-AF65-F5344CB8AC3E}">
        <p14:creationId xmlns:p14="http://schemas.microsoft.com/office/powerpoint/2010/main" val="2211539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4080" y="163288"/>
            <a:ext cx="11216640" cy="1413934"/>
          </a:xfrm>
        </p:spPr>
        <p:txBody>
          <a:bodyPr>
            <a:normAutofit/>
          </a:bodyPr>
          <a:lstStyle/>
          <a:p>
            <a:pPr algn="ctr"/>
            <a:r>
              <a:rPr lang="en-US" sz="4000" b="1" dirty="0">
                <a:solidFill>
                  <a:srgbClr val="7030A0"/>
                </a:solidFill>
                <a:latin typeface="Arial Black" panose="020B0A04020102020204" pitchFamily="34" charset="0"/>
              </a:rPr>
              <a:t>Chatting</a:t>
            </a:r>
            <a:r>
              <a:rPr lang="en-US" sz="4000" b="1" dirty="0">
                <a:latin typeface="Arial Black" panose="020B0A04020102020204" pitchFamily="34" charset="0"/>
              </a:rPr>
              <a:t> (private &amp; everyone)</a:t>
            </a:r>
          </a:p>
        </p:txBody>
      </p:sp>
      <p:sp>
        <p:nvSpPr>
          <p:cNvPr id="7" name="Content Placeholder 6"/>
          <p:cNvSpPr>
            <a:spLocks noGrp="1"/>
          </p:cNvSpPr>
          <p:nvPr>
            <p:ph idx="1"/>
          </p:nvPr>
        </p:nvSpPr>
        <p:spPr>
          <a:xfrm>
            <a:off x="650779" y="1343244"/>
            <a:ext cx="3587392" cy="5667155"/>
          </a:xfrm>
        </p:spPr>
        <p:txBody>
          <a:bodyPr>
            <a:normAutofit fontScale="92500" lnSpcReduction="20000"/>
          </a:bodyPr>
          <a:lstStyle/>
          <a:p>
            <a:pPr marL="0" indent="0">
              <a:buNone/>
            </a:pPr>
            <a:r>
              <a:rPr lang="en-US" dirty="0"/>
              <a:t>Click the arrow beside </a:t>
            </a:r>
            <a:r>
              <a:rPr lang="en-US" b="1" dirty="0">
                <a:solidFill>
                  <a:srgbClr val="7030A0"/>
                </a:solidFill>
              </a:rPr>
              <a:t>To: </a:t>
            </a:r>
            <a:r>
              <a:rPr lang="en-US" dirty="0"/>
              <a:t>and select </a:t>
            </a:r>
            <a:r>
              <a:rPr lang="en-US" b="1" dirty="0">
                <a:solidFill>
                  <a:srgbClr val="7030A0"/>
                </a:solidFill>
              </a:rPr>
              <a:t>Everyone</a:t>
            </a:r>
          </a:p>
          <a:p>
            <a:pPr marL="0" indent="0">
              <a:buNone/>
            </a:pPr>
            <a:r>
              <a:rPr lang="en-US" sz="2600" dirty="0"/>
              <a:t>(everyone in the meeting will receive the message) </a:t>
            </a:r>
          </a:p>
          <a:p>
            <a:pPr marL="0" indent="0">
              <a:buNone/>
            </a:pPr>
            <a:endParaRPr lang="en-US" sz="1813" dirty="0"/>
          </a:p>
          <a:p>
            <a:pPr marL="0" indent="0" algn="ctr">
              <a:buNone/>
            </a:pPr>
            <a:r>
              <a:rPr lang="en-US" dirty="0"/>
              <a:t>Or</a:t>
            </a:r>
          </a:p>
          <a:p>
            <a:pPr marL="0" indent="0" algn="ctr">
              <a:buNone/>
            </a:pPr>
            <a:endParaRPr lang="en-US" dirty="0"/>
          </a:p>
          <a:p>
            <a:pPr marL="0" indent="0">
              <a:buNone/>
            </a:pPr>
            <a:r>
              <a:rPr lang="en-US" dirty="0"/>
              <a:t>Click the arrow beside </a:t>
            </a:r>
            <a:r>
              <a:rPr lang="en-US" b="1" dirty="0">
                <a:solidFill>
                  <a:srgbClr val="7030A0"/>
                </a:solidFill>
              </a:rPr>
              <a:t>To: </a:t>
            </a:r>
            <a:r>
              <a:rPr lang="en-US" dirty="0"/>
              <a:t>and select </a:t>
            </a:r>
            <a:r>
              <a:rPr lang="en-US" b="1" dirty="0">
                <a:solidFill>
                  <a:srgbClr val="7030A0"/>
                </a:solidFill>
              </a:rPr>
              <a:t>the name of a specific person </a:t>
            </a:r>
          </a:p>
          <a:p>
            <a:pPr marL="0" indent="0">
              <a:buNone/>
            </a:pPr>
            <a:r>
              <a:rPr lang="en-US" sz="2600" dirty="0"/>
              <a:t>(only that person will receive the message) </a:t>
            </a:r>
          </a:p>
        </p:txBody>
      </p:sp>
      <p:pic>
        <p:nvPicPr>
          <p:cNvPr id="9" name="Picture 8"/>
          <p:cNvPicPr>
            <a:picLocks noChangeAspect="1"/>
          </p:cNvPicPr>
          <p:nvPr/>
        </p:nvPicPr>
        <p:blipFill>
          <a:blip r:embed="rId4"/>
          <a:stretch>
            <a:fillRect/>
          </a:stretch>
        </p:blipFill>
        <p:spPr>
          <a:xfrm>
            <a:off x="4260136" y="1398970"/>
            <a:ext cx="3295695" cy="3515408"/>
          </a:xfrm>
          <a:prstGeom prst="rect">
            <a:avLst/>
          </a:prstGeom>
        </p:spPr>
      </p:pic>
      <p:pic>
        <p:nvPicPr>
          <p:cNvPr id="11" name="Picture 10"/>
          <p:cNvPicPr>
            <a:picLocks noChangeAspect="1"/>
          </p:cNvPicPr>
          <p:nvPr/>
        </p:nvPicPr>
        <p:blipFill>
          <a:blip r:embed="rId5"/>
          <a:stretch>
            <a:fillRect/>
          </a:stretch>
        </p:blipFill>
        <p:spPr>
          <a:xfrm>
            <a:off x="8676101" y="2133600"/>
            <a:ext cx="3677920" cy="4267200"/>
          </a:xfrm>
          <a:prstGeom prst="rect">
            <a:avLst/>
          </a:prstGeom>
        </p:spPr>
      </p:pic>
      <p:cxnSp>
        <p:nvCxnSpPr>
          <p:cNvPr id="13" name="Straight Arrow Connector 12"/>
          <p:cNvCxnSpPr/>
          <p:nvPr/>
        </p:nvCxnSpPr>
        <p:spPr>
          <a:xfrm>
            <a:off x="5675983" y="2640888"/>
            <a:ext cx="497500" cy="32189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6173483" y="2983511"/>
            <a:ext cx="328917" cy="12682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cxnSp>
        <p:nvCxnSpPr>
          <p:cNvPr id="16" name="Straight Arrow Connector 15"/>
          <p:cNvCxnSpPr/>
          <p:nvPr/>
        </p:nvCxnSpPr>
        <p:spPr>
          <a:xfrm>
            <a:off x="5553441" y="2388129"/>
            <a:ext cx="547122"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8755855" y="5097828"/>
            <a:ext cx="355606"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27" name="Oval 26"/>
          <p:cNvSpPr/>
          <p:nvPr/>
        </p:nvSpPr>
        <p:spPr>
          <a:xfrm>
            <a:off x="4324895" y="4038600"/>
            <a:ext cx="348705" cy="3745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31" name="TextBox 30"/>
          <p:cNvSpPr txBox="1"/>
          <p:nvPr/>
        </p:nvSpPr>
        <p:spPr>
          <a:xfrm>
            <a:off x="7813056" y="4862887"/>
            <a:ext cx="605820" cy="461665"/>
          </a:xfrm>
          <a:prstGeom prst="rect">
            <a:avLst/>
          </a:prstGeom>
          <a:noFill/>
        </p:spPr>
        <p:txBody>
          <a:bodyPr wrap="square" rtlCol="0">
            <a:spAutoFit/>
          </a:bodyPr>
          <a:lstStyle/>
          <a:p>
            <a:r>
              <a:rPr lang="en-US" sz="2400" b="1" dirty="0">
                <a:solidFill>
                  <a:srgbClr val="FF0000"/>
                </a:solidFill>
              </a:rPr>
              <a:t>Or</a:t>
            </a:r>
            <a:endParaRPr lang="en-US" sz="1920" b="1" dirty="0">
              <a:solidFill>
                <a:srgbClr val="FF0000"/>
              </a:solidFill>
            </a:endParaRPr>
          </a:p>
        </p:txBody>
      </p:sp>
      <p:pic>
        <p:nvPicPr>
          <p:cNvPr id="3" name="Picture 2">
            <a:extLst>
              <a:ext uri="{FF2B5EF4-FFF2-40B4-BE49-F238E27FC236}">
                <a16:creationId xmlns:a16="http://schemas.microsoft.com/office/drawing/2014/main" id="{7FB6870F-6C6D-5FE6-3F7A-BC32C97EB21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6200000">
            <a:off x="4472536" y="3212043"/>
            <a:ext cx="1516384" cy="374565"/>
          </a:xfrm>
          <a:prstGeom prst="rect">
            <a:avLst/>
          </a:prstGeom>
        </p:spPr>
      </p:pic>
      <p:pic>
        <p:nvPicPr>
          <p:cNvPr id="4" name="Picture 3">
            <a:extLst>
              <a:ext uri="{FF2B5EF4-FFF2-40B4-BE49-F238E27FC236}">
                <a16:creationId xmlns:a16="http://schemas.microsoft.com/office/drawing/2014/main" id="{2EDB0F6D-1A7C-6C18-BDAE-949C026FC849}"/>
              </a:ext>
            </a:extLst>
          </p:cNvPr>
          <p:cNvPicPr>
            <a:picLocks noChangeAspect="1"/>
          </p:cNvPicPr>
          <p:nvPr/>
        </p:nvPicPr>
        <p:blipFill>
          <a:blip r:embed="rId6"/>
          <a:stretch>
            <a:fillRect/>
          </a:stretch>
        </p:blipFill>
        <p:spPr>
          <a:xfrm rot="16200000">
            <a:off x="8834040" y="4218091"/>
            <a:ext cx="1579465" cy="390147"/>
          </a:xfrm>
          <a:prstGeom prst="rect">
            <a:avLst/>
          </a:prstGeom>
        </p:spPr>
      </p:pic>
    </p:spTree>
    <p:extLst>
      <p:ext uri="{BB962C8B-B14F-4D97-AF65-F5344CB8AC3E}">
        <p14:creationId xmlns:p14="http://schemas.microsoft.com/office/powerpoint/2010/main" val="390774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heel(1)">
                                      <p:cBhvr>
                                        <p:cTn id="7" dur="2000"/>
                                        <p:tgtEl>
                                          <p:spTgt spid="27"/>
                                        </p:tgtEl>
                                      </p:cBhvr>
                                    </p:animEffect>
                                  </p:childTnLst>
                                </p:cTn>
                              </p:par>
                            </p:childTnLst>
                          </p:cTn>
                        </p:par>
                        <p:par>
                          <p:cTn id="8" fill="hold">
                            <p:stCondLst>
                              <p:cond delay="2000"/>
                            </p:stCondLst>
                            <p:childTnLst>
                              <p:par>
                                <p:cTn id="9" presetID="32" presetClass="emph" presetSubtype="0" fill="hold" nodeType="after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childTnLst>
                          </p:cTn>
                        </p:par>
                        <p:par>
                          <p:cTn id="15" fill="hold">
                            <p:stCondLst>
                              <p:cond delay="3000"/>
                            </p:stCondLst>
                            <p:childTnLst>
                              <p:par>
                                <p:cTn id="16" presetID="21" presetClass="entr" presetSubtype="1"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heel(1)">
                                      <p:cBhvr>
                                        <p:cTn id="18" dur="2000"/>
                                        <p:tgtEl>
                                          <p:spTgt spid="19"/>
                                        </p:tgtEl>
                                      </p:cBhvr>
                                    </p:animEffect>
                                  </p:childTnLst>
                                </p:cTn>
                              </p:par>
                            </p:childTnLst>
                          </p:cTn>
                        </p:par>
                        <p:par>
                          <p:cTn id="19" fill="hold">
                            <p:stCondLst>
                              <p:cond delay="5000"/>
                            </p:stCondLst>
                            <p:childTnLst>
                              <p:par>
                                <p:cTn id="20" presetID="32" presetClass="emph" presetSubtype="0" fill="hold" nodeType="afterEffect">
                                  <p:stCondLst>
                                    <p:cond delay="0"/>
                                  </p:stCondLst>
                                  <p:childTnLst>
                                    <p:animRot by="120000">
                                      <p:cBhvr>
                                        <p:cTn id="21" dur="100" fill="hold">
                                          <p:stCondLst>
                                            <p:cond delay="0"/>
                                          </p:stCondLst>
                                        </p:cTn>
                                        <p:tgtEl>
                                          <p:spTgt spid="4"/>
                                        </p:tgtEl>
                                        <p:attrNameLst>
                                          <p:attrName>r</p:attrName>
                                        </p:attrNameLst>
                                      </p:cBhvr>
                                    </p:animRot>
                                    <p:animRot by="-240000">
                                      <p:cBhvr>
                                        <p:cTn id="22" dur="200" fill="hold">
                                          <p:stCondLst>
                                            <p:cond delay="200"/>
                                          </p:stCondLst>
                                        </p:cTn>
                                        <p:tgtEl>
                                          <p:spTgt spid="4"/>
                                        </p:tgtEl>
                                        <p:attrNameLst>
                                          <p:attrName>r</p:attrName>
                                        </p:attrNameLst>
                                      </p:cBhvr>
                                    </p:animRot>
                                    <p:animRot by="240000">
                                      <p:cBhvr>
                                        <p:cTn id="23" dur="200" fill="hold">
                                          <p:stCondLst>
                                            <p:cond delay="400"/>
                                          </p:stCondLst>
                                        </p:cTn>
                                        <p:tgtEl>
                                          <p:spTgt spid="4"/>
                                        </p:tgtEl>
                                        <p:attrNameLst>
                                          <p:attrName>r</p:attrName>
                                        </p:attrNameLst>
                                      </p:cBhvr>
                                    </p:animRot>
                                    <p:animRot by="-240000">
                                      <p:cBhvr>
                                        <p:cTn id="24" dur="200" fill="hold">
                                          <p:stCondLst>
                                            <p:cond delay="600"/>
                                          </p:stCondLst>
                                        </p:cTn>
                                        <p:tgtEl>
                                          <p:spTgt spid="4"/>
                                        </p:tgtEl>
                                        <p:attrNameLst>
                                          <p:attrName>r</p:attrName>
                                        </p:attrNameLst>
                                      </p:cBhvr>
                                    </p:animRot>
                                    <p:animRot by="120000">
                                      <p:cBhvr>
                                        <p:cTn id="25"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7" grpId="0" animBg="1"/>
    </p:bldLst>
  </p:timing>
  <p:extLst>
    <p:ext uri="{6950BFC3-D8DA-4A85-94F7-54DA5524770B}">
      <p188:commentRel xmlns:p188="http://schemas.microsoft.com/office/powerpoint/2018/8/main" r:id="rId3"/>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369C7-4F18-D752-6422-198AEA37226B}"/>
              </a:ext>
            </a:extLst>
          </p:cNvPr>
          <p:cNvSpPr>
            <a:spLocks noGrp="1"/>
          </p:cNvSpPr>
          <p:nvPr>
            <p:ph type="title"/>
          </p:nvPr>
        </p:nvSpPr>
        <p:spPr>
          <a:xfrm>
            <a:off x="1016000" y="274638"/>
            <a:ext cx="10972800" cy="1143000"/>
          </a:xfrm>
        </p:spPr>
        <p:txBody>
          <a:bodyPr/>
          <a:lstStyle/>
          <a:p>
            <a:r>
              <a:rPr lang="en-US" sz="4400" dirty="0">
                <a:solidFill>
                  <a:srgbClr val="7030A0"/>
                </a:solidFill>
                <a:latin typeface="Arial Black" panose="020B0A04020102020204" pitchFamily="34" charset="0"/>
              </a:rPr>
              <a:t>Navigating</a:t>
            </a:r>
            <a:r>
              <a:rPr lang="en-US" sz="4400" dirty="0">
                <a:solidFill>
                  <a:srgbClr val="007F49"/>
                </a:solidFill>
                <a:latin typeface="Arial Black" panose="020B0A04020102020204" pitchFamily="34" charset="0"/>
              </a:rPr>
              <a:t> </a:t>
            </a:r>
            <a:r>
              <a:rPr lang="en-US" sz="4400" dirty="0">
                <a:latin typeface="Arial Black" panose="020B0A04020102020204" pitchFamily="34" charset="0"/>
              </a:rPr>
              <a:t>a Meeting</a:t>
            </a:r>
            <a:endParaRPr lang="en-US" dirty="0"/>
          </a:p>
        </p:txBody>
      </p:sp>
      <p:sp>
        <p:nvSpPr>
          <p:cNvPr id="3" name="Content Placeholder 2">
            <a:extLst>
              <a:ext uri="{FF2B5EF4-FFF2-40B4-BE49-F238E27FC236}">
                <a16:creationId xmlns:a16="http://schemas.microsoft.com/office/drawing/2014/main" id="{41166F5E-8F9A-24F7-21A9-D8F7FF419822}"/>
              </a:ext>
            </a:extLst>
          </p:cNvPr>
          <p:cNvSpPr>
            <a:spLocks noGrp="1"/>
          </p:cNvSpPr>
          <p:nvPr>
            <p:ph idx="1"/>
          </p:nvPr>
        </p:nvSpPr>
        <p:spPr>
          <a:xfrm>
            <a:off x="2257942" y="2354780"/>
            <a:ext cx="8488916" cy="1288965"/>
          </a:xfrm>
        </p:spPr>
        <p:txBody>
          <a:bodyPr>
            <a:normAutofit fontScale="55000" lnSpcReduction="20000"/>
          </a:bodyPr>
          <a:lstStyle/>
          <a:p>
            <a:pPr marL="0" indent="0" algn="ctr">
              <a:buNone/>
            </a:pPr>
            <a:r>
              <a:rPr lang="en-US" sz="7300" dirty="0"/>
              <a:t>Only the Host can grant you permission to share your screen with the group.</a:t>
            </a:r>
            <a:endParaRPr lang="en-US" sz="7300" b="1" dirty="0">
              <a:solidFill>
                <a:srgbClr val="7030A0"/>
              </a:solidFill>
            </a:endParaRPr>
          </a:p>
          <a:p>
            <a:pPr marL="0" indent="0" algn="ctr">
              <a:buNone/>
            </a:pPr>
            <a:endParaRPr lang="en-US" b="1" dirty="0">
              <a:solidFill>
                <a:srgbClr val="7030A0"/>
              </a:solidFill>
            </a:endParaRPr>
          </a:p>
        </p:txBody>
      </p:sp>
      <p:pic>
        <p:nvPicPr>
          <p:cNvPr id="6" name="Picture 5" descr="A black rectangular bar with green and red text. ">
            <a:extLst>
              <a:ext uri="{FF2B5EF4-FFF2-40B4-BE49-F238E27FC236}">
                <a16:creationId xmlns:a16="http://schemas.microsoft.com/office/drawing/2014/main" id="{F3334392-1D19-FF93-BAC9-0F47C71C79B0}"/>
              </a:ext>
            </a:extLst>
          </p:cNvPr>
          <p:cNvPicPr>
            <a:picLocks noChangeAspect="1"/>
          </p:cNvPicPr>
          <p:nvPr/>
        </p:nvPicPr>
        <p:blipFill rotWithShape="1">
          <a:blip r:embed="rId4"/>
          <a:srcRect l="51817" t="36666" r="38869" b="36667"/>
          <a:stretch/>
        </p:blipFill>
        <p:spPr>
          <a:xfrm>
            <a:off x="4864100" y="3671456"/>
            <a:ext cx="3276600" cy="2402838"/>
          </a:xfrm>
          <a:prstGeom prst="rect">
            <a:avLst/>
          </a:prstGeom>
        </p:spPr>
      </p:pic>
    </p:spTree>
    <p:extLst>
      <p:ext uri="{BB962C8B-B14F-4D97-AF65-F5344CB8AC3E}">
        <p14:creationId xmlns:p14="http://schemas.microsoft.com/office/powerpoint/2010/main" val="2503228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3"/>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369C7-4F18-D752-6422-198AEA37226B}"/>
              </a:ext>
            </a:extLst>
          </p:cNvPr>
          <p:cNvSpPr>
            <a:spLocks noGrp="1"/>
          </p:cNvSpPr>
          <p:nvPr>
            <p:ph type="title"/>
          </p:nvPr>
        </p:nvSpPr>
        <p:spPr>
          <a:xfrm>
            <a:off x="1016000" y="274638"/>
            <a:ext cx="10972800" cy="1143000"/>
          </a:xfrm>
        </p:spPr>
        <p:txBody>
          <a:bodyPr>
            <a:normAutofit/>
          </a:bodyPr>
          <a:lstStyle/>
          <a:p>
            <a:r>
              <a:rPr lang="en-US" sz="4000" dirty="0">
                <a:solidFill>
                  <a:srgbClr val="7030A0"/>
                </a:solidFill>
                <a:latin typeface="Arial Black" panose="020B0A04020102020204" pitchFamily="34" charset="0"/>
              </a:rPr>
              <a:t>Navigating</a:t>
            </a:r>
            <a:r>
              <a:rPr lang="en-US" sz="4000" dirty="0">
                <a:solidFill>
                  <a:srgbClr val="007F49"/>
                </a:solidFill>
                <a:latin typeface="Arial Black" panose="020B0A04020102020204" pitchFamily="34" charset="0"/>
              </a:rPr>
              <a:t> </a:t>
            </a:r>
            <a:r>
              <a:rPr lang="en-US" sz="4000" dirty="0">
                <a:latin typeface="Arial Black" panose="020B0A04020102020204" pitchFamily="34" charset="0"/>
              </a:rPr>
              <a:t>a Meeting</a:t>
            </a:r>
          </a:p>
        </p:txBody>
      </p:sp>
      <p:sp>
        <p:nvSpPr>
          <p:cNvPr id="3" name="Content Placeholder 2">
            <a:extLst>
              <a:ext uri="{FF2B5EF4-FFF2-40B4-BE49-F238E27FC236}">
                <a16:creationId xmlns:a16="http://schemas.microsoft.com/office/drawing/2014/main" id="{41166F5E-8F9A-24F7-21A9-D8F7FF419822}"/>
              </a:ext>
            </a:extLst>
          </p:cNvPr>
          <p:cNvSpPr>
            <a:spLocks noGrp="1"/>
          </p:cNvSpPr>
          <p:nvPr>
            <p:ph idx="1"/>
          </p:nvPr>
        </p:nvSpPr>
        <p:spPr>
          <a:xfrm>
            <a:off x="850900" y="2024091"/>
            <a:ext cx="11303000" cy="685799"/>
          </a:xfrm>
        </p:spPr>
        <p:txBody>
          <a:bodyPr>
            <a:normAutofit lnSpcReduction="10000"/>
          </a:bodyPr>
          <a:lstStyle/>
          <a:p>
            <a:pPr marL="0" indent="0" algn="ctr">
              <a:buNone/>
            </a:pPr>
            <a:r>
              <a:rPr lang="en-US" sz="4000" dirty="0"/>
              <a:t>Only the Host can record the meeting</a:t>
            </a:r>
            <a:endParaRPr lang="en-US" sz="4000" b="1" dirty="0">
              <a:solidFill>
                <a:srgbClr val="7030A0"/>
              </a:solidFill>
            </a:endParaRPr>
          </a:p>
          <a:p>
            <a:pPr marL="0" indent="0" algn="ctr">
              <a:buNone/>
            </a:pPr>
            <a:endParaRPr lang="en-US" b="1" dirty="0">
              <a:solidFill>
                <a:srgbClr val="7030A0"/>
              </a:solidFill>
            </a:endParaRPr>
          </a:p>
        </p:txBody>
      </p:sp>
      <p:pic>
        <p:nvPicPr>
          <p:cNvPr id="6" name="Picture 5" descr="A black rectangular bar with green and red text. ">
            <a:extLst>
              <a:ext uri="{FF2B5EF4-FFF2-40B4-BE49-F238E27FC236}">
                <a16:creationId xmlns:a16="http://schemas.microsoft.com/office/drawing/2014/main" id="{F3334392-1D19-FF93-BAC9-0F47C71C79B0}"/>
              </a:ext>
            </a:extLst>
          </p:cNvPr>
          <p:cNvPicPr>
            <a:picLocks noChangeAspect="1"/>
          </p:cNvPicPr>
          <p:nvPr/>
        </p:nvPicPr>
        <p:blipFill rotWithShape="1">
          <a:blip r:embed="rId4"/>
          <a:srcRect l="61752" t="36666" r="30176" b="37932"/>
          <a:stretch/>
        </p:blipFill>
        <p:spPr>
          <a:xfrm>
            <a:off x="4482065" y="2709890"/>
            <a:ext cx="3619501" cy="2917433"/>
          </a:xfrm>
          <a:prstGeom prst="rect">
            <a:avLst/>
          </a:prstGeom>
        </p:spPr>
      </p:pic>
    </p:spTree>
    <p:extLst>
      <p:ext uri="{BB962C8B-B14F-4D97-AF65-F5344CB8AC3E}">
        <p14:creationId xmlns:p14="http://schemas.microsoft.com/office/powerpoint/2010/main" val="39909661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3"/>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369C7-4F18-D752-6422-198AEA37226B}"/>
              </a:ext>
            </a:extLst>
          </p:cNvPr>
          <p:cNvSpPr>
            <a:spLocks noGrp="1"/>
          </p:cNvSpPr>
          <p:nvPr>
            <p:ph type="title"/>
          </p:nvPr>
        </p:nvSpPr>
        <p:spPr>
          <a:xfrm>
            <a:off x="1016000" y="274638"/>
            <a:ext cx="10972800" cy="1143000"/>
          </a:xfrm>
        </p:spPr>
        <p:txBody>
          <a:bodyPr/>
          <a:lstStyle/>
          <a:p>
            <a:r>
              <a:rPr lang="en-US" sz="4400" dirty="0">
                <a:solidFill>
                  <a:srgbClr val="7030A0"/>
                </a:solidFill>
                <a:latin typeface="Arial Black" panose="020B0A04020102020204" pitchFamily="34" charset="0"/>
              </a:rPr>
              <a:t>Navigating</a:t>
            </a:r>
            <a:r>
              <a:rPr lang="en-US" sz="4400" dirty="0">
                <a:solidFill>
                  <a:srgbClr val="007F49"/>
                </a:solidFill>
                <a:latin typeface="Arial Black" panose="020B0A04020102020204" pitchFamily="34" charset="0"/>
              </a:rPr>
              <a:t> </a:t>
            </a:r>
            <a:r>
              <a:rPr lang="en-US" sz="4400" dirty="0">
                <a:latin typeface="Arial Black" panose="020B0A04020102020204" pitchFamily="34" charset="0"/>
              </a:rPr>
              <a:t>a Meeting</a:t>
            </a:r>
            <a:endParaRPr lang="en-US" dirty="0"/>
          </a:p>
        </p:txBody>
      </p:sp>
      <p:sp>
        <p:nvSpPr>
          <p:cNvPr id="3" name="Content Placeholder 2">
            <a:extLst>
              <a:ext uri="{FF2B5EF4-FFF2-40B4-BE49-F238E27FC236}">
                <a16:creationId xmlns:a16="http://schemas.microsoft.com/office/drawing/2014/main" id="{41166F5E-8F9A-24F7-21A9-D8F7FF419822}"/>
              </a:ext>
            </a:extLst>
          </p:cNvPr>
          <p:cNvSpPr>
            <a:spLocks noGrp="1"/>
          </p:cNvSpPr>
          <p:nvPr>
            <p:ph idx="1"/>
          </p:nvPr>
        </p:nvSpPr>
        <p:spPr>
          <a:xfrm>
            <a:off x="850900" y="2024091"/>
            <a:ext cx="11303000" cy="685799"/>
          </a:xfrm>
        </p:spPr>
        <p:txBody>
          <a:bodyPr>
            <a:normAutofit lnSpcReduction="10000"/>
          </a:bodyPr>
          <a:lstStyle/>
          <a:p>
            <a:pPr marL="0" indent="0" algn="ctr">
              <a:buNone/>
            </a:pPr>
            <a:r>
              <a:rPr lang="en-US" sz="4000" dirty="0"/>
              <a:t>Choose from a full set of emojis</a:t>
            </a:r>
            <a:endParaRPr lang="en-US" b="1" dirty="0">
              <a:solidFill>
                <a:srgbClr val="7030A0"/>
              </a:solidFill>
            </a:endParaRPr>
          </a:p>
        </p:txBody>
      </p:sp>
      <p:pic>
        <p:nvPicPr>
          <p:cNvPr id="6" name="Picture 5" descr="A black rectangular bar with green and red text. ">
            <a:extLst>
              <a:ext uri="{FF2B5EF4-FFF2-40B4-BE49-F238E27FC236}">
                <a16:creationId xmlns:a16="http://schemas.microsoft.com/office/drawing/2014/main" id="{F3334392-1D19-FF93-BAC9-0F47C71C79B0}"/>
              </a:ext>
            </a:extLst>
          </p:cNvPr>
          <p:cNvPicPr>
            <a:picLocks noChangeAspect="1"/>
          </p:cNvPicPr>
          <p:nvPr/>
        </p:nvPicPr>
        <p:blipFill rotWithShape="1">
          <a:blip r:embed="rId4"/>
          <a:srcRect l="70736" t="38191" r="21192" b="36407"/>
          <a:stretch/>
        </p:blipFill>
        <p:spPr>
          <a:xfrm>
            <a:off x="4482065" y="2971800"/>
            <a:ext cx="3619501" cy="2917433"/>
          </a:xfrm>
          <a:prstGeom prst="rect">
            <a:avLst/>
          </a:prstGeom>
        </p:spPr>
      </p:pic>
    </p:spTree>
    <p:extLst>
      <p:ext uri="{BB962C8B-B14F-4D97-AF65-F5344CB8AC3E}">
        <p14:creationId xmlns:p14="http://schemas.microsoft.com/office/powerpoint/2010/main" val="3111697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3"/>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369C7-4F18-D752-6422-198AEA37226B}"/>
              </a:ext>
            </a:extLst>
          </p:cNvPr>
          <p:cNvSpPr>
            <a:spLocks noGrp="1"/>
          </p:cNvSpPr>
          <p:nvPr>
            <p:ph type="title"/>
          </p:nvPr>
        </p:nvSpPr>
        <p:spPr>
          <a:xfrm>
            <a:off x="1016000" y="274638"/>
            <a:ext cx="10972800" cy="1143000"/>
          </a:xfrm>
        </p:spPr>
        <p:txBody>
          <a:bodyPr/>
          <a:lstStyle/>
          <a:p>
            <a:r>
              <a:rPr lang="en-US" sz="4400" dirty="0">
                <a:solidFill>
                  <a:srgbClr val="7030A0"/>
                </a:solidFill>
                <a:latin typeface="Arial Black" panose="020B0A04020102020204" pitchFamily="34" charset="0"/>
              </a:rPr>
              <a:t>Navigating</a:t>
            </a:r>
            <a:r>
              <a:rPr lang="en-US" sz="4400" dirty="0">
                <a:solidFill>
                  <a:srgbClr val="007F49"/>
                </a:solidFill>
                <a:latin typeface="Arial Black" panose="020B0A04020102020204" pitchFamily="34" charset="0"/>
              </a:rPr>
              <a:t> </a:t>
            </a:r>
            <a:r>
              <a:rPr lang="en-US" sz="4400" dirty="0">
                <a:latin typeface="Arial Black" panose="020B0A04020102020204" pitchFamily="34" charset="0"/>
              </a:rPr>
              <a:t>a Meeting</a:t>
            </a:r>
            <a:endParaRPr lang="en-US" dirty="0"/>
          </a:p>
        </p:txBody>
      </p:sp>
      <p:pic>
        <p:nvPicPr>
          <p:cNvPr id="8" name="Content Placeholder 7">
            <a:extLst>
              <a:ext uri="{FF2B5EF4-FFF2-40B4-BE49-F238E27FC236}">
                <a16:creationId xmlns:a16="http://schemas.microsoft.com/office/drawing/2014/main" id="{41FE59BB-EDE8-CB77-BC97-76DC7182E376}"/>
              </a:ext>
            </a:extLst>
          </p:cNvPr>
          <p:cNvPicPr>
            <a:picLocks noGrp="1" noChangeAspect="1"/>
          </p:cNvPicPr>
          <p:nvPr>
            <p:ph idx="1"/>
          </p:nvPr>
        </p:nvPicPr>
        <p:blipFill rotWithShape="1">
          <a:blip r:embed="rId4"/>
          <a:srcRect r="42114" b="52670"/>
          <a:stretch/>
        </p:blipFill>
        <p:spPr>
          <a:xfrm>
            <a:off x="787400" y="1905000"/>
            <a:ext cx="6080760" cy="4267200"/>
          </a:xfrm>
        </p:spPr>
      </p:pic>
      <p:pic>
        <p:nvPicPr>
          <p:cNvPr id="9" name="Content Placeholder 7">
            <a:extLst>
              <a:ext uri="{FF2B5EF4-FFF2-40B4-BE49-F238E27FC236}">
                <a16:creationId xmlns:a16="http://schemas.microsoft.com/office/drawing/2014/main" id="{9354C450-ED41-3C64-9D3E-3F7040CBF2FE}"/>
              </a:ext>
            </a:extLst>
          </p:cNvPr>
          <p:cNvPicPr>
            <a:picLocks noChangeAspect="1"/>
          </p:cNvPicPr>
          <p:nvPr/>
        </p:nvPicPr>
        <p:blipFill rotWithShape="1">
          <a:blip r:embed="rId4"/>
          <a:srcRect l="68" t="54673" r="49932" b="-825"/>
          <a:stretch/>
        </p:blipFill>
        <p:spPr>
          <a:xfrm>
            <a:off x="7035800" y="1799770"/>
            <a:ext cx="5386416" cy="4267199"/>
          </a:xfrm>
          <a:prstGeom prst="rect">
            <a:avLst/>
          </a:prstGeom>
        </p:spPr>
      </p:pic>
    </p:spTree>
    <p:extLst>
      <p:ext uri="{BB962C8B-B14F-4D97-AF65-F5344CB8AC3E}">
        <p14:creationId xmlns:p14="http://schemas.microsoft.com/office/powerpoint/2010/main" val="1194887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3"/>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369C7-4F18-D752-6422-198AEA37226B}"/>
              </a:ext>
            </a:extLst>
          </p:cNvPr>
          <p:cNvSpPr>
            <a:spLocks noGrp="1"/>
          </p:cNvSpPr>
          <p:nvPr>
            <p:ph type="title"/>
          </p:nvPr>
        </p:nvSpPr>
        <p:spPr>
          <a:xfrm>
            <a:off x="1016000" y="274638"/>
            <a:ext cx="10972800" cy="1143000"/>
          </a:xfrm>
        </p:spPr>
        <p:txBody>
          <a:bodyPr/>
          <a:lstStyle/>
          <a:p>
            <a:r>
              <a:rPr lang="en-US" sz="4400" dirty="0">
                <a:solidFill>
                  <a:srgbClr val="7030A0"/>
                </a:solidFill>
                <a:latin typeface="Arial Black" panose="020B0A04020102020204" pitchFamily="34" charset="0"/>
              </a:rPr>
              <a:t>Navigating</a:t>
            </a:r>
            <a:r>
              <a:rPr lang="en-US" sz="4400" dirty="0">
                <a:solidFill>
                  <a:srgbClr val="007F49"/>
                </a:solidFill>
                <a:latin typeface="Arial Black" panose="020B0A04020102020204" pitchFamily="34" charset="0"/>
              </a:rPr>
              <a:t> </a:t>
            </a:r>
            <a:r>
              <a:rPr lang="en-US" sz="4400" dirty="0">
                <a:latin typeface="Arial Black" panose="020B0A04020102020204" pitchFamily="34" charset="0"/>
              </a:rPr>
              <a:t>a Meeting</a:t>
            </a:r>
            <a:endParaRPr lang="en-US" dirty="0"/>
          </a:p>
        </p:txBody>
      </p:sp>
      <p:sp>
        <p:nvSpPr>
          <p:cNvPr id="3" name="Content Placeholder 2">
            <a:extLst>
              <a:ext uri="{FF2B5EF4-FFF2-40B4-BE49-F238E27FC236}">
                <a16:creationId xmlns:a16="http://schemas.microsoft.com/office/drawing/2014/main" id="{41166F5E-8F9A-24F7-21A9-D8F7FF419822}"/>
              </a:ext>
            </a:extLst>
          </p:cNvPr>
          <p:cNvSpPr>
            <a:spLocks noGrp="1"/>
          </p:cNvSpPr>
          <p:nvPr>
            <p:ph idx="1"/>
          </p:nvPr>
        </p:nvSpPr>
        <p:spPr>
          <a:xfrm>
            <a:off x="850900" y="2024091"/>
            <a:ext cx="11303000" cy="685799"/>
          </a:xfrm>
        </p:spPr>
        <p:txBody>
          <a:bodyPr>
            <a:normAutofit lnSpcReduction="10000"/>
          </a:bodyPr>
          <a:lstStyle/>
          <a:p>
            <a:pPr marL="0" indent="0" algn="ctr">
              <a:buNone/>
            </a:pPr>
            <a:r>
              <a:rPr lang="en-US" sz="4000" dirty="0"/>
              <a:t>Leave the meeting</a:t>
            </a:r>
            <a:endParaRPr lang="en-US" sz="4000" b="1" dirty="0">
              <a:solidFill>
                <a:srgbClr val="7030A0"/>
              </a:solidFill>
            </a:endParaRPr>
          </a:p>
          <a:p>
            <a:pPr marL="0" indent="0" algn="ctr">
              <a:buNone/>
            </a:pPr>
            <a:endParaRPr lang="en-US" b="1" dirty="0">
              <a:solidFill>
                <a:srgbClr val="7030A0"/>
              </a:solidFill>
            </a:endParaRPr>
          </a:p>
        </p:txBody>
      </p:sp>
      <p:pic>
        <p:nvPicPr>
          <p:cNvPr id="6" name="Picture 5" descr="A black rectangular bar with green and red text. ">
            <a:extLst>
              <a:ext uri="{FF2B5EF4-FFF2-40B4-BE49-F238E27FC236}">
                <a16:creationId xmlns:a16="http://schemas.microsoft.com/office/drawing/2014/main" id="{F3334392-1D19-FF93-BAC9-0F47C71C79B0}"/>
              </a:ext>
            </a:extLst>
          </p:cNvPr>
          <p:cNvPicPr>
            <a:picLocks noChangeAspect="1"/>
          </p:cNvPicPr>
          <p:nvPr/>
        </p:nvPicPr>
        <p:blipFill rotWithShape="1">
          <a:blip r:embed="rId4"/>
          <a:srcRect l="90109" t="38191" r="1819" b="36407"/>
          <a:stretch/>
        </p:blipFill>
        <p:spPr>
          <a:xfrm>
            <a:off x="4692649" y="2709890"/>
            <a:ext cx="3619501" cy="2917433"/>
          </a:xfrm>
          <a:prstGeom prst="rect">
            <a:avLst/>
          </a:prstGeom>
        </p:spPr>
      </p:pic>
    </p:spTree>
    <p:extLst>
      <p:ext uri="{BB962C8B-B14F-4D97-AF65-F5344CB8AC3E}">
        <p14:creationId xmlns:p14="http://schemas.microsoft.com/office/powerpoint/2010/main" val="2667265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3"/>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864D0-816E-D8B5-702B-24957F2EFAD8}"/>
              </a:ext>
            </a:extLst>
          </p:cNvPr>
          <p:cNvSpPr>
            <a:spLocks noGrp="1"/>
          </p:cNvSpPr>
          <p:nvPr>
            <p:ph type="title"/>
          </p:nvPr>
        </p:nvSpPr>
        <p:spPr>
          <a:xfrm>
            <a:off x="1016000" y="274638"/>
            <a:ext cx="10972800" cy="1143000"/>
          </a:xfrm>
        </p:spPr>
        <p:txBody>
          <a:bodyPr>
            <a:normAutofit/>
          </a:bodyPr>
          <a:lstStyle/>
          <a:p>
            <a:r>
              <a:rPr lang="en-US" sz="4000" dirty="0">
                <a:latin typeface="Arial Black" panose="020B0A04020102020204" pitchFamily="34" charset="0"/>
              </a:rPr>
              <a:t>Adjusting Your </a:t>
            </a:r>
            <a:r>
              <a:rPr lang="en-US" sz="4000" dirty="0">
                <a:solidFill>
                  <a:srgbClr val="7030A0"/>
                </a:solidFill>
                <a:latin typeface="Arial Black" panose="020B0A04020102020204" pitchFamily="34" charset="0"/>
              </a:rPr>
              <a:t>Video Layout</a:t>
            </a:r>
          </a:p>
        </p:txBody>
      </p:sp>
      <p:sp>
        <p:nvSpPr>
          <p:cNvPr id="3" name="Content Placeholder 2">
            <a:extLst>
              <a:ext uri="{FF2B5EF4-FFF2-40B4-BE49-F238E27FC236}">
                <a16:creationId xmlns:a16="http://schemas.microsoft.com/office/drawing/2014/main" id="{6742A08B-0CC2-E489-755D-DB941FA07D02}"/>
              </a:ext>
            </a:extLst>
          </p:cNvPr>
          <p:cNvSpPr>
            <a:spLocks noGrp="1"/>
          </p:cNvSpPr>
          <p:nvPr>
            <p:ph idx="1"/>
          </p:nvPr>
        </p:nvSpPr>
        <p:spPr>
          <a:xfrm>
            <a:off x="2065089" y="1452166"/>
            <a:ext cx="8874622" cy="715962"/>
          </a:xfrm>
        </p:spPr>
        <p:txBody>
          <a:bodyPr>
            <a:normAutofit/>
          </a:bodyPr>
          <a:lstStyle/>
          <a:p>
            <a:pPr marL="0" indent="0" algn="ctr">
              <a:buNone/>
            </a:pPr>
            <a:r>
              <a:rPr lang="en-US" sz="4000" dirty="0"/>
              <a:t>Gallery view and Speaker view</a:t>
            </a:r>
          </a:p>
          <a:p>
            <a:pPr algn="ctr"/>
            <a:endParaRPr lang="en-US" dirty="0"/>
          </a:p>
          <a:p>
            <a:pPr algn="ctr"/>
            <a:endParaRPr lang="en-US" dirty="0"/>
          </a:p>
        </p:txBody>
      </p:sp>
      <p:pic>
        <p:nvPicPr>
          <p:cNvPr id="4" name="Picture 3">
            <a:extLst>
              <a:ext uri="{FF2B5EF4-FFF2-40B4-BE49-F238E27FC236}">
                <a16:creationId xmlns:a16="http://schemas.microsoft.com/office/drawing/2014/main" id="{1805BEC2-4A69-08E9-CB0F-0E13649C20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68400" y="2590800"/>
            <a:ext cx="4584914" cy="3438686"/>
          </a:xfrm>
          <a:prstGeom prst="rect">
            <a:avLst/>
          </a:prstGeom>
        </p:spPr>
      </p:pic>
      <p:pic>
        <p:nvPicPr>
          <p:cNvPr id="5" name="Picture 4">
            <a:extLst>
              <a:ext uri="{FF2B5EF4-FFF2-40B4-BE49-F238E27FC236}">
                <a16:creationId xmlns:a16="http://schemas.microsoft.com/office/drawing/2014/main" id="{311CF7C2-5FA1-87B9-FAD4-B3B03FBBD82F}"/>
              </a:ext>
            </a:extLst>
          </p:cNvPr>
          <p:cNvPicPr>
            <a:picLocks noChangeAspect="1"/>
          </p:cNvPicPr>
          <p:nvPr/>
        </p:nvPicPr>
        <p:blipFill>
          <a:blip r:embed="rId5"/>
          <a:stretch>
            <a:fillRect/>
          </a:stretch>
        </p:blipFill>
        <p:spPr>
          <a:xfrm>
            <a:off x="6539523" y="2590800"/>
            <a:ext cx="5517439" cy="3438686"/>
          </a:xfrm>
          <a:prstGeom prst="rect">
            <a:avLst/>
          </a:prstGeom>
        </p:spPr>
      </p:pic>
    </p:spTree>
    <p:extLst>
      <p:ext uri="{BB962C8B-B14F-4D97-AF65-F5344CB8AC3E}">
        <p14:creationId xmlns:p14="http://schemas.microsoft.com/office/powerpoint/2010/main" val="23019762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3"/>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864D0-816E-D8B5-702B-24957F2EFAD8}"/>
              </a:ext>
            </a:extLst>
          </p:cNvPr>
          <p:cNvSpPr>
            <a:spLocks noGrp="1"/>
          </p:cNvSpPr>
          <p:nvPr>
            <p:ph type="title"/>
          </p:nvPr>
        </p:nvSpPr>
        <p:spPr>
          <a:xfrm>
            <a:off x="1016000" y="274638"/>
            <a:ext cx="10972800" cy="1143000"/>
          </a:xfrm>
        </p:spPr>
        <p:txBody>
          <a:bodyPr/>
          <a:lstStyle/>
          <a:p>
            <a:r>
              <a:rPr lang="en-US" sz="4400" dirty="0">
                <a:latin typeface="Arial Black" panose="020B0A04020102020204" pitchFamily="34" charset="0"/>
              </a:rPr>
              <a:t>Adjusting Your </a:t>
            </a:r>
            <a:r>
              <a:rPr lang="en-US" sz="4400" dirty="0">
                <a:solidFill>
                  <a:srgbClr val="7030A0"/>
                </a:solidFill>
                <a:latin typeface="Arial Black" panose="020B0A04020102020204" pitchFamily="34" charset="0"/>
              </a:rPr>
              <a:t>Video Layout</a:t>
            </a:r>
            <a:endParaRPr lang="en-US" dirty="0">
              <a:solidFill>
                <a:srgbClr val="7030A0"/>
              </a:solidFill>
            </a:endParaRPr>
          </a:p>
        </p:txBody>
      </p:sp>
      <p:sp>
        <p:nvSpPr>
          <p:cNvPr id="3" name="Content Placeholder 2">
            <a:extLst>
              <a:ext uri="{FF2B5EF4-FFF2-40B4-BE49-F238E27FC236}">
                <a16:creationId xmlns:a16="http://schemas.microsoft.com/office/drawing/2014/main" id="{6742A08B-0CC2-E489-755D-DB941FA07D02}"/>
              </a:ext>
            </a:extLst>
          </p:cNvPr>
          <p:cNvSpPr>
            <a:spLocks noGrp="1"/>
          </p:cNvSpPr>
          <p:nvPr>
            <p:ph idx="1"/>
          </p:nvPr>
        </p:nvSpPr>
        <p:spPr>
          <a:xfrm>
            <a:off x="2065089" y="1452166"/>
            <a:ext cx="8874622" cy="715962"/>
          </a:xfrm>
        </p:spPr>
        <p:txBody>
          <a:bodyPr>
            <a:normAutofit/>
          </a:bodyPr>
          <a:lstStyle/>
          <a:p>
            <a:pPr marL="0" indent="0" algn="ctr">
              <a:buNone/>
            </a:pPr>
            <a:r>
              <a:rPr lang="en-US" sz="4000" dirty="0"/>
              <a:t>Gallery view</a:t>
            </a:r>
          </a:p>
          <a:p>
            <a:pPr algn="ctr"/>
            <a:endParaRPr lang="en-US" dirty="0"/>
          </a:p>
        </p:txBody>
      </p:sp>
      <p:pic>
        <p:nvPicPr>
          <p:cNvPr id="4" name="Picture 3">
            <a:extLst>
              <a:ext uri="{FF2B5EF4-FFF2-40B4-BE49-F238E27FC236}">
                <a16:creationId xmlns:a16="http://schemas.microsoft.com/office/drawing/2014/main" id="{1805BEC2-4A69-08E9-CB0F-0E13649C20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4000" y="2797641"/>
            <a:ext cx="2583094" cy="1937321"/>
          </a:xfrm>
          <a:prstGeom prst="rect">
            <a:avLst/>
          </a:prstGeom>
        </p:spPr>
      </p:pic>
      <p:pic>
        <p:nvPicPr>
          <p:cNvPr id="5" name="Picture 4">
            <a:extLst>
              <a:ext uri="{FF2B5EF4-FFF2-40B4-BE49-F238E27FC236}">
                <a16:creationId xmlns:a16="http://schemas.microsoft.com/office/drawing/2014/main" id="{311CF7C2-5FA1-87B9-FAD4-B3B03FBBD82F}"/>
              </a:ext>
            </a:extLst>
          </p:cNvPr>
          <p:cNvPicPr>
            <a:picLocks noChangeAspect="1"/>
          </p:cNvPicPr>
          <p:nvPr/>
        </p:nvPicPr>
        <p:blipFill>
          <a:blip r:embed="rId4"/>
          <a:stretch>
            <a:fillRect/>
          </a:stretch>
        </p:blipFill>
        <p:spPr>
          <a:xfrm>
            <a:off x="-2794000" y="890257"/>
            <a:ext cx="2583094" cy="1609886"/>
          </a:xfrm>
          <a:prstGeom prst="rect">
            <a:avLst/>
          </a:prstGeom>
        </p:spPr>
      </p:pic>
      <p:pic>
        <p:nvPicPr>
          <p:cNvPr id="6" name="Picture 5">
            <a:extLst>
              <a:ext uri="{FF2B5EF4-FFF2-40B4-BE49-F238E27FC236}">
                <a16:creationId xmlns:a16="http://schemas.microsoft.com/office/drawing/2014/main" id="{43320566-D610-639C-22EA-36477B4F2D26}"/>
              </a:ext>
            </a:extLst>
          </p:cNvPr>
          <p:cNvPicPr>
            <a:picLocks noChangeAspect="1"/>
          </p:cNvPicPr>
          <p:nvPr/>
        </p:nvPicPr>
        <p:blipFill rotWithShape="1">
          <a:blip r:embed="rId5"/>
          <a:srcRect l="6344" b="65097"/>
          <a:stretch/>
        </p:blipFill>
        <p:spPr>
          <a:xfrm>
            <a:off x="4252768" y="2511866"/>
            <a:ext cx="4499264" cy="2112945"/>
          </a:xfrm>
          <a:prstGeom prst="rect">
            <a:avLst/>
          </a:prstGeom>
          <a:ln w="3175">
            <a:solidFill>
              <a:schemeClr val="tx1"/>
            </a:solidFill>
          </a:ln>
        </p:spPr>
      </p:pic>
      <p:sp>
        <p:nvSpPr>
          <p:cNvPr id="7" name="Rectangle 6">
            <a:extLst>
              <a:ext uri="{FF2B5EF4-FFF2-40B4-BE49-F238E27FC236}">
                <a16:creationId xmlns:a16="http://schemas.microsoft.com/office/drawing/2014/main" id="{44184FA4-C3C6-500A-8503-9C1BFE1460C0}"/>
              </a:ext>
            </a:extLst>
          </p:cNvPr>
          <p:cNvSpPr/>
          <p:nvPr/>
        </p:nvSpPr>
        <p:spPr>
          <a:xfrm>
            <a:off x="3683000" y="4038600"/>
            <a:ext cx="5638800" cy="729619"/>
          </a:xfrm>
          <a:prstGeom prst="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5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864D0-816E-D8B5-702B-24957F2EFAD8}"/>
              </a:ext>
            </a:extLst>
          </p:cNvPr>
          <p:cNvSpPr>
            <a:spLocks noGrp="1"/>
          </p:cNvSpPr>
          <p:nvPr>
            <p:ph type="title"/>
          </p:nvPr>
        </p:nvSpPr>
        <p:spPr>
          <a:xfrm>
            <a:off x="1016000" y="274638"/>
            <a:ext cx="10972800" cy="1143000"/>
          </a:xfrm>
        </p:spPr>
        <p:txBody>
          <a:bodyPr/>
          <a:lstStyle/>
          <a:p>
            <a:r>
              <a:rPr lang="en-US" sz="4400" dirty="0">
                <a:latin typeface="Arial Black" panose="020B0A04020102020204" pitchFamily="34" charset="0"/>
              </a:rPr>
              <a:t>Adjusting Your </a:t>
            </a:r>
            <a:r>
              <a:rPr lang="en-US" sz="4400" dirty="0">
                <a:solidFill>
                  <a:srgbClr val="7030A0"/>
                </a:solidFill>
                <a:latin typeface="Arial Black" panose="020B0A04020102020204" pitchFamily="34" charset="0"/>
              </a:rPr>
              <a:t>Video Layout</a:t>
            </a:r>
            <a:endParaRPr lang="en-US" dirty="0">
              <a:solidFill>
                <a:srgbClr val="7030A0"/>
              </a:solidFill>
            </a:endParaRPr>
          </a:p>
        </p:txBody>
      </p:sp>
      <p:sp>
        <p:nvSpPr>
          <p:cNvPr id="3" name="Content Placeholder 2">
            <a:extLst>
              <a:ext uri="{FF2B5EF4-FFF2-40B4-BE49-F238E27FC236}">
                <a16:creationId xmlns:a16="http://schemas.microsoft.com/office/drawing/2014/main" id="{6742A08B-0CC2-E489-755D-DB941FA07D02}"/>
              </a:ext>
            </a:extLst>
          </p:cNvPr>
          <p:cNvSpPr>
            <a:spLocks noGrp="1"/>
          </p:cNvSpPr>
          <p:nvPr>
            <p:ph idx="1"/>
          </p:nvPr>
        </p:nvSpPr>
        <p:spPr>
          <a:xfrm>
            <a:off x="2065089" y="1469750"/>
            <a:ext cx="8874622" cy="715962"/>
          </a:xfrm>
        </p:spPr>
        <p:txBody>
          <a:bodyPr>
            <a:normAutofit/>
          </a:bodyPr>
          <a:lstStyle/>
          <a:p>
            <a:pPr marL="0" indent="0" algn="ctr">
              <a:buNone/>
            </a:pPr>
            <a:r>
              <a:rPr lang="en-US" sz="4000" dirty="0"/>
              <a:t>Gallery view</a:t>
            </a:r>
          </a:p>
          <a:p>
            <a:pPr algn="ctr"/>
            <a:endParaRPr lang="en-US" dirty="0"/>
          </a:p>
        </p:txBody>
      </p:sp>
      <p:pic>
        <p:nvPicPr>
          <p:cNvPr id="4" name="Picture 3">
            <a:extLst>
              <a:ext uri="{FF2B5EF4-FFF2-40B4-BE49-F238E27FC236}">
                <a16:creationId xmlns:a16="http://schemas.microsoft.com/office/drawing/2014/main" id="{1805BEC2-4A69-08E9-CB0F-0E13649C20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59200" y="2237825"/>
            <a:ext cx="5486400" cy="4114801"/>
          </a:xfrm>
          <a:prstGeom prst="rect">
            <a:avLst/>
          </a:prstGeom>
        </p:spPr>
      </p:pic>
      <p:pic>
        <p:nvPicPr>
          <p:cNvPr id="5" name="Picture 4">
            <a:extLst>
              <a:ext uri="{FF2B5EF4-FFF2-40B4-BE49-F238E27FC236}">
                <a16:creationId xmlns:a16="http://schemas.microsoft.com/office/drawing/2014/main" id="{311CF7C2-5FA1-87B9-FAD4-B3B03FBBD82F}"/>
              </a:ext>
            </a:extLst>
          </p:cNvPr>
          <p:cNvPicPr>
            <a:picLocks noChangeAspect="1"/>
          </p:cNvPicPr>
          <p:nvPr/>
        </p:nvPicPr>
        <p:blipFill>
          <a:blip r:embed="rId4"/>
          <a:stretch>
            <a:fillRect/>
          </a:stretch>
        </p:blipFill>
        <p:spPr>
          <a:xfrm>
            <a:off x="-2794000" y="3490282"/>
            <a:ext cx="2583094" cy="1609886"/>
          </a:xfrm>
          <a:prstGeom prst="rect">
            <a:avLst/>
          </a:prstGeom>
        </p:spPr>
      </p:pic>
    </p:spTree>
    <p:extLst>
      <p:ext uri="{BB962C8B-B14F-4D97-AF65-F5344CB8AC3E}">
        <p14:creationId xmlns:p14="http://schemas.microsoft.com/office/powerpoint/2010/main" val="2183606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864D0-816E-D8B5-702B-24957F2EFAD8}"/>
              </a:ext>
            </a:extLst>
          </p:cNvPr>
          <p:cNvSpPr>
            <a:spLocks noGrp="1"/>
          </p:cNvSpPr>
          <p:nvPr>
            <p:ph type="title"/>
          </p:nvPr>
        </p:nvSpPr>
        <p:spPr>
          <a:xfrm>
            <a:off x="1016000" y="274638"/>
            <a:ext cx="10972800" cy="1143000"/>
          </a:xfrm>
        </p:spPr>
        <p:txBody>
          <a:bodyPr/>
          <a:lstStyle/>
          <a:p>
            <a:r>
              <a:rPr lang="en-US" sz="4400" dirty="0">
                <a:latin typeface="Arial Black" panose="020B0A04020102020204" pitchFamily="34" charset="0"/>
              </a:rPr>
              <a:t>Adjusting Your </a:t>
            </a:r>
            <a:r>
              <a:rPr lang="en-US" sz="4400" dirty="0">
                <a:solidFill>
                  <a:srgbClr val="7030A0"/>
                </a:solidFill>
                <a:latin typeface="Arial Black" panose="020B0A04020102020204" pitchFamily="34" charset="0"/>
              </a:rPr>
              <a:t>Video Layout</a:t>
            </a:r>
            <a:endParaRPr lang="en-US" dirty="0">
              <a:solidFill>
                <a:srgbClr val="7030A0"/>
              </a:solidFill>
            </a:endParaRPr>
          </a:p>
        </p:txBody>
      </p:sp>
      <p:sp>
        <p:nvSpPr>
          <p:cNvPr id="3" name="Content Placeholder 2">
            <a:extLst>
              <a:ext uri="{FF2B5EF4-FFF2-40B4-BE49-F238E27FC236}">
                <a16:creationId xmlns:a16="http://schemas.microsoft.com/office/drawing/2014/main" id="{6742A08B-0CC2-E489-755D-DB941FA07D02}"/>
              </a:ext>
            </a:extLst>
          </p:cNvPr>
          <p:cNvSpPr>
            <a:spLocks noGrp="1"/>
          </p:cNvSpPr>
          <p:nvPr>
            <p:ph idx="1"/>
          </p:nvPr>
        </p:nvSpPr>
        <p:spPr>
          <a:xfrm>
            <a:off x="2065089" y="1460745"/>
            <a:ext cx="8874622" cy="715962"/>
          </a:xfrm>
        </p:spPr>
        <p:txBody>
          <a:bodyPr>
            <a:normAutofit/>
          </a:bodyPr>
          <a:lstStyle/>
          <a:p>
            <a:pPr marL="0" indent="0" algn="ctr">
              <a:buNone/>
            </a:pPr>
            <a:r>
              <a:rPr lang="en-US" sz="4000" dirty="0"/>
              <a:t>Speaker view</a:t>
            </a:r>
          </a:p>
          <a:p>
            <a:pPr algn="ctr"/>
            <a:endParaRPr lang="en-US" dirty="0"/>
          </a:p>
          <a:p>
            <a:pPr algn="ctr"/>
            <a:endParaRPr lang="en-US" dirty="0"/>
          </a:p>
        </p:txBody>
      </p:sp>
      <p:pic>
        <p:nvPicPr>
          <p:cNvPr id="4" name="Picture 3">
            <a:extLst>
              <a:ext uri="{FF2B5EF4-FFF2-40B4-BE49-F238E27FC236}">
                <a16:creationId xmlns:a16="http://schemas.microsoft.com/office/drawing/2014/main" id="{1805BEC2-4A69-08E9-CB0F-0E13649C20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63385" y="3085957"/>
            <a:ext cx="1727200" cy="1295400"/>
          </a:xfrm>
          <a:prstGeom prst="rect">
            <a:avLst/>
          </a:prstGeom>
        </p:spPr>
      </p:pic>
      <p:pic>
        <p:nvPicPr>
          <p:cNvPr id="5" name="Picture 4">
            <a:extLst>
              <a:ext uri="{FF2B5EF4-FFF2-40B4-BE49-F238E27FC236}">
                <a16:creationId xmlns:a16="http://schemas.microsoft.com/office/drawing/2014/main" id="{311CF7C2-5FA1-87B9-FAD4-B3B03FBBD8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53492" y="4495800"/>
            <a:ext cx="1696860" cy="1057550"/>
          </a:xfrm>
          <a:prstGeom prst="rect">
            <a:avLst/>
          </a:prstGeom>
        </p:spPr>
      </p:pic>
      <p:pic>
        <p:nvPicPr>
          <p:cNvPr id="6" name="Picture 5">
            <a:extLst>
              <a:ext uri="{FF2B5EF4-FFF2-40B4-BE49-F238E27FC236}">
                <a16:creationId xmlns:a16="http://schemas.microsoft.com/office/drawing/2014/main" id="{762E54C0-DD10-2CFB-7F56-62FAA79BCD64}"/>
              </a:ext>
            </a:extLst>
          </p:cNvPr>
          <p:cNvPicPr>
            <a:picLocks noChangeAspect="1"/>
          </p:cNvPicPr>
          <p:nvPr/>
        </p:nvPicPr>
        <p:blipFill>
          <a:blip r:embed="rId5"/>
          <a:stretch>
            <a:fillRect/>
          </a:stretch>
        </p:blipFill>
        <p:spPr>
          <a:xfrm>
            <a:off x="4246685" y="2593756"/>
            <a:ext cx="4511431" cy="2127688"/>
          </a:xfrm>
          <a:prstGeom prst="rect">
            <a:avLst/>
          </a:prstGeom>
        </p:spPr>
      </p:pic>
      <p:sp>
        <p:nvSpPr>
          <p:cNvPr id="7" name="Rectangle 6">
            <a:extLst>
              <a:ext uri="{FF2B5EF4-FFF2-40B4-BE49-F238E27FC236}">
                <a16:creationId xmlns:a16="http://schemas.microsoft.com/office/drawing/2014/main" id="{9D510DB3-A295-B418-9FB4-A1DDAF1100F7}"/>
              </a:ext>
            </a:extLst>
          </p:cNvPr>
          <p:cNvSpPr/>
          <p:nvPr/>
        </p:nvSpPr>
        <p:spPr>
          <a:xfrm>
            <a:off x="3683000" y="3651738"/>
            <a:ext cx="5638800" cy="729619"/>
          </a:xfrm>
          <a:prstGeom prst="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8372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F51BD8-BBFE-E3F4-245E-8B740206B3E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 y="-665139"/>
            <a:ext cx="13004800" cy="8645479"/>
          </a:xfrm>
          <a:prstGeom prst="rect">
            <a:avLst/>
          </a:prstGeom>
        </p:spPr>
      </p:pic>
      <p:sp>
        <p:nvSpPr>
          <p:cNvPr id="2" name="Title 1">
            <a:extLst>
              <a:ext uri="{FF2B5EF4-FFF2-40B4-BE49-F238E27FC236}">
                <a16:creationId xmlns:a16="http://schemas.microsoft.com/office/drawing/2014/main" id="{778369C7-4F18-D752-6422-198AEA37226B}"/>
              </a:ext>
            </a:extLst>
          </p:cNvPr>
          <p:cNvSpPr>
            <a:spLocks noGrp="1"/>
          </p:cNvSpPr>
          <p:nvPr>
            <p:ph type="title"/>
          </p:nvPr>
        </p:nvSpPr>
        <p:spPr>
          <a:xfrm>
            <a:off x="1016000" y="274638"/>
            <a:ext cx="10972800" cy="1143000"/>
          </a:xfrm>
        </p:spPr>
        <p:txBody>
          <a:bodyPr>
            <a:normAutofit/>
          </a:bodyPr>
          <a:lstStyle/>
          <a:p>
            <a:r>
              <a:rPr lang="en-US" sz="4000" dirty="0">
                <a:latin typeface="Arial Black" panose="020B0A04020102020204" pitchFamily="34" charset="0"/>
              </a:rPr>
              <a:t>Today’s Goals</a:t>
            </a:r>
          </a:p>
        </p:txBody>
      </p:sp>
      <p:sp>
        <p:nvSpPr>
          <p:cNvPr id="3" name="Content Placeholder 2">
            <a:extLst>
              <a:ext uri="{FF2B5EF4-FFF2-40B4-BE49-F238E27FC236}">
                <a16:creationId xmlns:a16="http://schemas.microsoft.com/office/drawing/2014/main" id="{41166F5E-8F9A-24F7-21A9-D8F7FF419822}"/>
              </a:ext>
            </a:extLst>
          </p:cNvPr>
          <p:cNvSpPr>
            <a:spLocks noGrp="1"/>
          </p:cNvSpPr>
          <p:nvPr>
            <p:ph idx="1"/>
          </p:nvPr>
        </p:nvSpPr>
        <p:spPr>
          <a:xfrm>
            <a:off x="850900" y="1600201"/>
            <a:ext cx="11303000" cy="5181599"/>
          </a:xfrm>
        </p:spPr>
        <p:txBody>
          <a:bodyPr/>
          <a:lstStyle/>
          <a:p>
            <a:r>
              <a:rPr lang="en-US" sz="3600" b="1" dirty="0">
                <a:solidFill>
                  <a:srgbClr val="C00000"/>
                </a:solidFill>
              </a:rPr>
              <a:t>Define</a:t>
            </a:r>
            <a:r>
              <a:rPr lang="en-US" sz="3600" b="1" dirty="0">
                <a:solidFill>
                  <a:srgbClr val="FF0000"/>
                </a:solidFill>
              </a:rPr>
              <a:t> </a:t>
            </a:r>
            <a:r>
              <a:rPr lang="en-US" sz="3600" dirty="0"/>
              <a:t>what is ZOOM</a:t>
            </a:r>
          </a:p>
          <a:p>
            <a:r>
              <a:rPr lang="en-US" sz="3600" b="1" dirty="0">
                <a:solidFill>
                  <a:srgbClr val="663300"/>
                </a:solidFill>
              </a:rPr>
              <a:t>Identify</a:t>
            </a:r>
            <a:r>
              <a:rPr lang="en-US" sz="3600" dirty="0"/>
              <a:t> hardware needed</a:t>
            </a:r>
          </a:p>
          <a:p>
            <a:r>
              <a:rPr lang="en-US" sz="3600" b="1" dirty="0">
                <a:solidFill>
                  <a:srgbClr val="007F49"/>
                </a:solidFill>
              </a:rPr>
              <a:t>Identify</a:t>
            </a:r>
            <a:r>
              <a:rPr lang="en-US" sz="3600" dirty="0">
                <a:solidFill>
                  <a:srgbClr val="FF0000"/>
                </a:solidFill>
              </a:rPr>
              <a:t> </a:t>
            </a:r>
            <a:r>
              <a:rPr lang="en-US" sz="3600" dirty="0"/>
              <a:t>the difference between joining meetings and hosting meetings</a:t>
            </a:r>
          </a:p>
          <a:p>
            <a:r>
              <a:rPr lang="en-US" sz="3600" b="1" dirty="0">
                <a:solidFill>
                  <a:srgbClr val="CC0066"/>
                </a:solidFill>
              </a:rPr>
              <a:t>Joining</a:t>
            </a:r>
            <a:r>
              <a:rPr lang="en-US" sz="3600" dirty="0"/>
              <a:t> a Zoom Meeting</a:t>
            </a:r>
          </a:p>
          <a:p>
            <a:r>
              <a:rPr lang="en-US" sz="3600" b="1" dirty="0">
                <a:solidFill>
                  <a:srgbClr val="7030A0"/>
                </a:solidFill>
              </a:rPr>
              <a:t>Navigating</a:t>
            </a:r>
            <a:r>
              <a:rPr lang="en-US" sz="3600" dirty="0">
                <a:solidFill>
                  <a:srgbClr val="00B0F0"/>
                </a:solidFill>
              </a:rPr>
              <a:t> </a:t>
            </a:r>
            <a:r>
              <a:rPr lang="en-US" sz="3600" dirty="0"/>
              <a:t>a Zoom Meeting</a:t>
            </a:r>
          </a:p>
          <a:p>
            <a:r>
              <a:rPr lang="en-US" sz="3600" b="1" dirty="0">
                <a:solidFill>
                  <a:srgbClr val="0070C0"/>
                </a:solidFill>
              </a:rPr>
              <a:t>Obtain</a:t>
            </a:r>
            <a:r>
              <a:rPr lang="en-US" sz="3600" b="1" dirty="0">
                <a:solidFill>
                  <a:srgbClr val="0000FF"/>
                </a:solidFill>
              </a:rPr>
              <a:t> </a:t>
            </a:r>
            <a:r>
              <a:rPr lang="en-US" sz="3600" dirty="0"/>
              <a:t>a free Zoom account</a:t>
            </a:r>
          </a:p>
          <a:p>
            <a:pPr marL="0" indent="0">
              <a:buNone/>
            </a:pPr>
            <a:endParaRPr lang="en-US" dirty="0"/>
          </a:p>
        </p:txBody>
      </p:sp>
    </p:spTree>
    <p:extLst>
      <p:ext uri="{BB962C8B-B14F-4D97-AF65-F5344CB8AC3E}">
        <p14:creationId xmlns:p14="http://schemas.microsoft.com/office/powerpoint/2010/main" val="144370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2000" tmFilter="0, 0; .2, .5; .8, .5; 1, 0"/>
                                        <p:tgtEl>
                                          <p:spTgt spid="3">
                                            <p:txEl>
                                              <p:pRg st="0" end="0"/>
                                            </p:txEl>
                                          </p:spTgt>
                                        </p:tgtEl>
                                      </p:cBhvr>
                                    </p:animEffect>
                                    <p:animScale>
                                      <p:cBhvr>
                                        <p:cTn id="7" dur="1000" autoRev="1" fill="hold"/>
                                        <p:tgtEl>
                                          <p:spTgt spid="3">
                                            <p:txEl>
                                              <p:pRg st="0" end="0"/>
                                            </p:txEl>
                                          </p:spTgt>
                                        </p:tgtEl>
                                      </p:cBhvr>
                                      <p:by x="105000" y="105000"/>
                                    </p:animScale>
                                  </p:childTnLst>
                                </p:cTn>
                              </p:par>
                            </p:childTnLst>
                          </p:cTn>
                        </p:par>
                        <p:par>
                          <p:cTn id="8" fill="hold">
                            <p:stCondLst>
                              <p:cond delay="2000"/>
                            </p:stCondLst>
                            <p:childTnLst>
                              <p:par>
                                <p:cTn id="9" presetID="26" presetClass="emph" presetSubtype="0" fill="hold" nodeType="afterEffect">
                                  <p:stCondLst>
                                    <p:cond delay="0"/>
                                  </p:stCondLst>
                                  <p:childTnLst>
                                    <p:animEffect transition="out" filter="fade">
                                      <p:cBhvr>
                                        <p:cTn id="10" dur="2000" tmFilter="0, 0; .2, .5; .8, .5; 1, 0"/>
                                        <p:tgtEl>
                                          <p:spTgt spid="3">
                                            <p:txEl>
                                              <p:pRg st="1" end="1"/>
                                            </p:txEl>
                                          </p:spTgt>
                                        </p:tgtEl>
                                      </p:cBhvr>
                                    </p:animEffect>
                                    <p:animScale>
                                      <p:cBhvr>
                                        <p:cTn id="11" dur="1000" autoRev="1" fill="hold"/>
                                        <p:tgtEl>
                                          <p:spTgt spid="3">
                                            <p:txEl>
                                              <p:pRg st="1" end="1"/>
                                            </p:txEl>
                                          </p:spTgt>
                                        </p:tgtEl>
                                      </p:cBhvr>
                                      <p:by x="105000" y="105000"/>
                                    </p:animScale>
                                  </p:childTnLst>
                                </p:cTn>
                              </p:par>
                            </p:childTnLst>
                          </p:cTn>
                        </p:par>
                        <p:par>
                          <p:cTn id="12" fill="hold">
                            <p:stCondLst>
                              <p:cond delay="4000"/>
                            </p:stCondLst>
                            <p:childTnLst>
                              <p:par>
                                <p:cTn id="13" presetID="26" presetClass="emph" presetSubtype="0" fill="hold" nodeType="afterEffect">
                                  <p:stCondLst>
                                    <p:cond delay="0"/>
                                  </p:stCondLst>
                                  <p:childTnLst>
                                    <p:animEffect transition="out" filter="fade">
                                      <p:cBhvr>
                                        <p:cTn id="14" dur="3000" tmFilter="0, 0; .2, .5; .8, .5; 1, 0"/>
                                        <p:tgtEl>
                                          <p:spTgt spid="3">
                                            <p:txEl>
                                              <p:pRg st="2" end="2"/>
                                            </p:txEl>
                                          </p:spTgt>
                                        </p:tgtEl>
                                      </p:cBhvr>
                                    </p:animEffect>
                                    <p:animScale>
                                      <p:cBhvr>
                                        <p:cTn id="15" dur="1500" autoRev="1" fill="hold"/>
                                        <p:tgtEl>
                                          <p:spTgt spid="3">
                                            <p:txEl>
                                              <p:pRg st="2" end="2"/>
                                            </p:txEl>
                                          </p:spTgt>
                                        </p:tgtEl>
                                      </p:cBhvr>
                                      <p:by x="105000" y="105000"/>
                                    </p:animScale>
                                  </p:childTnLst>
                                </p:cTn>
                              </p:par>
                            </p:childTnLst>
                          </p:cTn>
                        </p:par>
                        <p:par>
                          <p:cTn id="16" fill="hold">
                            <p:stCondLst>
                              <p:cond delay="7000"/>
                            </p:stCondLst>
                            <p:childTnLst>
                              <p:par>
                                <p:cTn id="17" presetID="26" presetClass="emph" presetSubtype="0" fill="hold" nodeType="afterEffect">
                                  <p:stCondLst>
                                    <p:cond delay="0"/>
                                  </p:stCondLst>
                                  <p:childTnLst>
                                    <p:animEffect transition="out" filter="fade">
                                      <p:cBhvr>
                                        <p:cTn id="18" dur="2000" tmFilter="0, 0; .2, .5; .8, .5; 1, 0"/>
                                        <p:tgtEl>
                                          <p:spTgt spid="3">
                                            <p:txEl>
                                              <p:pRg st="3" end="3"/>
                                            </p:txEl>
                                          </p:spTgt>
                                        </p:tgtEl>
                                      </p:cBhvr>
                                    </p:animEffect>
                                    <p:animScale>
                                      <p:cBhvr>
                                        <p:cTn id="19" dur="1000" autoRev="1" fill="hold"/>
                                        <p:tgtEl>
                                          <p:spTgt spid="3">
                                            <p:txEl>
                                              <p:pRg st="3" end="3"/>
                                            </p:txEl>
                                          </p:spTgt>
                                        </p:tgtEl>
                                      </p:cBhvr>
                                      <p:by x="105000" y="105000"/>
                                    </p:animScale>
                                  </p:childTnLst>
                                </p:cTn>
                              </p:par>
                            </p:childTnLst>
                          </p:cTn>
                        </p:par>
                        <p:par>
                          <p:cTn id="20" fill="hold">
                            <p:stCondLst>
                              <p:cond delay="9000"/>
                            </p:stCondLst>
                            <p:childTnLst>
                              <p:par>
                                <p:cTn id="21" presetID="26" presetClass="emph" presetSubtype="0" fill="hold" nodeType="afterEffect">
                                  <p:stCondLst>
                                    <p:cond delay="0"/>
                                  </p:stCondLst>
                                  <p:childTnLst>
                                    <p:animEffect transition="out" filter="fade">
                                      <p:cBhvr>
                                        <p:cTn id="22" dur="2000" tmFilter="0, 0; .2, .5; .8, .5; 1, 0"/>
                                        <p:tgtEl>
                                          <p:spTgt spid="3">
                                            <p:txEl>
                                              <p:pRg st="4" end="4"/>
                                            </p:txEl>
                                          </p:spTgt>
                                        </p:tgtEl>
                                      </p:cBhvr>
                                    </p:animEffect>
                                    <p:animScale>
                                      <p:cBhvr>
                                        <p:cTn id="23" dur="1000" autoRev="1" fill="hold"/>
                                        <p:tgtEl>
                                          <p:spTgt spid="3">
                                            <p:txEl>
                                              <p:pRg st="4" end="4"/>
                                            </p:txEl>
                                          </p:spTgt>
                                        </p:tgtEl>
                                      </p:cBhvr>
                                      <p:by x="105000" y="105000"/>
                                    </p:animScale>
                                  </p:childTnLst>
                                </p:cTn>
                              </p:par>
                            </p:childTnLst>
                          </p:cTn>
                        </p:par>
                        <p:par>
                          <p:cTn id="24" fill="hold">
                            <p:stCondLst>
                              <p:cond delay="11000"/>
                            </p:stCondLst>
                            <p:childTnLst>
                              <p:par>
                                <p:cTn id="25" presetID="26" presetClass="emph" presetSubtype="0" fill="hold" nodeType="afterEffect">
                                  <p:stCondLst>
                                    <p:cond delay="0"/>
                                  </p:stCondLst>
                                  <p:childTnLst>
                                    <p:animEffect transition="out" filter="fade">
                                      <p:cBhvr>
                                        <p:cTn id="26" dur="2000" tmFilter="0, 0; .2, .5; .8, .5; 1, 0"/>
                                        <p:tgtEl>
                                          <p:spTgt spid="3">
                                            <p:txEl>
                                              <p:pRg st="5" end="5"/>
                                            </p:txEl>
                                          </p:spTgt>
                                        </p:tgtEl>
                                      </p:cBhvr>
                                    </p:animEffect>
                                    <p:animScale>
                                      <p:cBhvr>
                                        <p:cTn id="27" dur="1000" autoRev="1" fill="hold"/>
                                        <p:tgtEl>
                                          <p:spTgt spid="3">
                                            <p:txEl>
                                              <p:pRg st="5" end="5"/>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864D0-816E-D8B5-702B-24957F2EFAD8}"/>
              </a:ext>
            </a:extLst>
          </p:cNvPr>
          <p:cNvSpPr>
            <a:spLocks noGrp="1"/>
          </p:cNvSpPr>
          <p:nvPr>
            <p:ph type="title"/>
          </p:nvPr>
        </p:nvSpPr>
        <p:spPr>
          <a:xfrm>
            <a:off x="1016000" y="274638"/>
            <a:ext cx="10972800" cy="1143000"/>
          </a:xfrm>
        </p:spPr>
        <p:txBody>
          <a:bodyPr/>
          <a:lstStyle/>
          <a:p>
            <a:r>
              <a:rPr lang="en-US" sz="4400" dirty="0">
                <a:latin typeface="Arial Black" panose="020B0A04020102020204" pitchFamily="34" charset="0"/>
              </a:rPr>
              <a:t>Adjusting Your </a:t>
            </a:r>
            <a:r>
              <a:rPr lang="en-US" sz="4400" dirty="0">
                <a:solidFill>
                  <a:srgbClr val="7030A0"/>
                </a:solidFill>
                <a:latin typeface="Arial Black" panose="020B0A04020102020204" pitchFamily="34" charset="0"/>
              </a:rPr>
              <a:t>Video Layout</a:t>
            </a:r>
            <a:endParaRPr lang="en-US" dirty="0">
              <a:solidFill>
                <a:srgbClr val="7030A0"/>
              </a:solidFill>
            </a:endParaRPr>
          </a:p>
        </p:txBody>
      </p:sp>
      <p:sp>
        <p:nvSpPr>
          <p:cNvPr id="3" name="Content Placeholder 2">
            <a:extLst>
              <a:ext uri="{FF2B5EF4-FFF2-40B4-BE49-F238E27FC236}">
                <a16:creationId xmlns:a16="http://schemas.microsoft.com/office/drawing/2014/main" id="{6742A08B-0CC2-E489-755D-DB941FA07D02}"/>
              </a:ext>
            </a:extLst>
          </p:cNvPr>
          <p:cNvSpPr>
            <a:spLocks noGrp="1"/>
          </p:cNvSpPr>
          <p:nvPr>
            <p:ph idx="1"/>
          </p:nvPr>
        </p:nvSpPr>
        <p:spPr>
          <a:xfrm>
            <a:off x="2065089" y="1446091"/>
            <a:ext cx="8874622" cy="715962"/>
          </a:xfrm>
        </p:spPr>
        <p:txBody>
          <a:bodyPr>
            <a:normAutofit/>
          </a:bodyPr>
          <a:lstStyle/>
          <a:p>
            <a:pPr marL="0" indent="0" algn="ctr">
              <a:buNone/>
            </a:pPr>
            <a:r>
              <a:rPr lang="en-US" sz="4000" dirty="0"/>
              <a:t>Speaker view</a:t>
            </a:r>
          </a:p>
          <a:p>
            <a:pPr algn="ctr"/>
            <a:endParaRPr lang="en-US" dirty="0"/>
          </a:p>
          <a:p>
            <a:pPr algn="ctr"/>
            <a:endParaRPr lang="en-US" dirty="0"/>
          </a:p>
        </p:txBody>
      </p:sp>
      <p:pic>
        <p:nvPicPr>
          <p:cNvPr id="4" name="Picture 3">
            <a:extLst>
              <a:ext uri="{FF2B5EF4-FFF2-40B4-BE49-F238E27FC236}">
                <a16:creationId xmlns:a16="http://schemas.microsoft.com/office/drawing/2014/main" id="{1805BEC2-4A69-08E9-CB0F-0E13649C20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665200" y="3657600"/>
            <a:ext cx="1727200" cy="1295400"/>
          </a:xfrm>
          <a:prstGeom prst="rect">
            <a:avLst/>
          </a:prstGeom>
        </p:spPr>
      </p:pic>
      <p:pic>
        <p:nvPicPr>
          <p:cNvPr id="5" name="Picture 4">
            <a:extLst>
              <a:ext uri="{FF2B5EF4-FFF2-40B4-BE49-F238E27FC236}">
                <a16:creationId xmlns:a16="http://schemas.microsoft.com/office/drawing/2014/main" id="{311CF7C2-5FA1-87B9-FAD4-B3B03FBBD82F}"/>
              </a:ext>
            </a:extLst>
          </p:cNvPr>
          <p:cNvPicPr>
            <a:picLocks noChangeAspect="1"/>
          </p:cNvPicPr>
          <p:nvPr/>
        </p:nvPicPr>
        <p:blipFill>
          <a:blip r:embed="rId5"/>
          <a:stretch>
            <a:fillRect/>
          </a:stretch>
        </p:blipFill>
        <p:spPr>
          <a:xfrm>
            <a:off x="3357740" y="2345423"/>
            <a:ext cx="6289320" cy="3919753"/>
          </a:xfrm>
          <a:prstGeom prst="rect">
            <a:avLst/>
          </a:prstGeom>
        </p:spPr>
      </p:pic>
    </p:spTree>
    <p:extLst>
      <p:ext uri="{BB962C8B-B14F-4D97-AF65-F5344CB8AC3E}">
        <p14:creationId xmlns:p14="http://schemas.microsoft.com/office/powerpoint/2010/main" val="20915543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3"/>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B63B832-EFE6-0610-A320-621560FE5C55}"/>
              </a:ext>
            </a:extLst>
          </p:cNvPr>
          <p:cNvSpPr/>
          <p:nvPr/>
        </p:nvSpPr>
        <p:spPr>
          <a:xfrm>
            <a:off x="482600" y="381000"/>
            <a:ext cx="12039600" cy="6172200"/>
          </a:xfrm>
          <a:prstGeom prst="rect">
            <a:avLst/>
          </a:prstGeom>
          <a:solidFill>
            <a:srgbClr val="EBFE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2640" y="1002037"/>
            <a:ext cx="11399520" cy="1413934"/>
          </a:xfrm>
        </p:spPr>
        <p:txBody>
          <a:bodyPr>
            <a:normAutofit fontScale="90000"/>
          </a:bodyPr>
          <a:lstStyle/>
          <a:p>
            <a:pPr algn="ctr"/>
            <a:r>
              <a:rPr lang="en-US" b="1" dirty="0"/>
              <a:t>Let’s see how well you can</a:t>
            </a:r>
            <a:r>
              <a:rPr lang="en-US" b="1" dirty="0">
                <a:solidFill>
                  <a:srgbClr val="7030A0"/>
                </a:solidFill>
              </a:rPr>
              <a:t> </a:t>
            </a:r>
            <a:br>
              <a:rPr lang="en-US" b="1" dirty="0">
                <a:solidFill>
                  <a:srgbClr val="7030A0"/>
                </a:solidFill>
              </a:rPr>
            </a:br>
            <a:r>
              <a:rPr lang="en-US" b="1" dirty="0">
                <a:solidFill>
                  <a:srgbClr val="7030A0"/>
                </a:solidFill>
                <a:effectLst>
                  <a:outerShdw blurRad="38100" dist="38100" dir="2700000" algn="tl">
                    <a:srgbClr val="000000">
                      <a:alpha val="43137"/>
                    </a:srgbClr>
                  </a:outerShdw>
                </a:effectLst>
              </a:rPr>
              <a:t>Navigate</a:t>
            </a:r>
            <a:r>
              <a:rPr lang="en-US" b="1" dirty="0">
                <a:solidFill>
                  <a:srgbClr val="7030A0"/>
                </a:solidFill>
              </a:rPr>
              <a:t> </a:t>
            </a:r>
            <a:r>
              <a:rPr lang="en-US" b="1" dirty="0"/>
              <a:t>a meeting:</a:t>
            </a:r>
            <a:br>
              <a:rPr lang="en-US" b="1" dirty="0"/>
            </a:br>
            <a:endParaRPr lang="en-US" b="1" dirty="0">
              <a:solidFill>
                <a:srgbClr val="0000FF"/>
              </a:solidFill>
            </a:endParaRPr>
          </a:p>
        </p:txBody>
      </p:sp>
      <p:grpSp>
        <p:nvGrpSpPr>
          <p:cNvPr id="15" name="Group 14"/>
          <p:cNvGrpSpPr/>
          <p:nvPr/>
        </p:nvGrpSpPr>
        <p:grpSpPr>
          <a:xfrm>
            <a:off x="4533918" y="3112554"/>
            <a:ext cx="3936965" cy="2381019"/>
            <a:chOff x="3662396" y="3469348"/>
            <a:chExt cx="3690905" cy="2232205"/>
          </a:xfrm>
        </p:grpSpPr>
        <p:sp>
          <p:nvSpPr>
            <p:cNvPr id="8" name="Oval 7"/>
            <p:cNvSpPr/>
            <p:nvPr/>
          </p:nvSpPr>
          <p:spPr>
            <a:xfrm>
              <a:off x="5325036" y="4101353"/>
              <a:ext cx="1775012" cy="1600200"/>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7" name="Oval 6"/>
            <p:cNvSpPr/>
            <p:nvPr/>
          </p:nvSpPr>
          <p:spPr>
            <a:xfrm>
              <a:off x="3993777" y="4101353"/>
              <a:ext cx="1775012" cy="1600200"/>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9" name="Oval 8"/>
            <p:cNvSpPr/>
            <p:nvPr/>
          </p:nvSpPr>
          <p:spPr>
            <a:xfrm>
              <a:off x="4814047" y="4343400"/>
              <a:ext cx="510989" cy="43030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920"/>
            </a:p>
          </p:txBody>
        </p:sp>
        <p:sp>
          <p:nvSpPr>
            <p:cNvPr id="10" name="Oval 9"/>
            <p:cNvSpPr/>
            <p:nvPr/>
          </p:nvSpPr>
          <p:spPr>
            <a:xfrm>
              <a:off x="5988424" y="4343400"/>
              <a:ext cx="510989" cy="43030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920"/>
            </a:p>
          </p:txBody>
        </p:sp>
        <p:sp>
          <p:nvSpPr>
            <p:cNvPr id="11" name="Moon 10"/>
            <p:cNvSpPr/>
            <p:nvPr/>
          </p:nvSpPr>
          <p:spPr>
            <a:xfrm rot="5400000">
              <a:off x="6189007" y="4212293"/>
              <a:ext cx="114303" cy="389965"/>
            </a:xfrm>
            <a:prstGeom prst="mo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2" name="Moon 11"/>
            <p:cNvSpPr/>
            <p:nvPr/>
          </p:nvSpPr>
          <p:spPr>
            <a:xfrm rot="5400000">
              <a:off x="5032560" y="4225740"/>
              <a:ext cx="114304" cy="389965"/>
            </a:xfrm>
            <a:prstGeom prst="mo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3" name="Moon 12"/>
            <p:cNvSpPr/>
            <p:nvPr/>
          </p:nvSpPr>
          <p:spPr>
            <a:xfrm rot="4853456">
              <a:off x="4233897" y="2949269"/>
              <a:ext cx="551328" cy="1694330"/>
            </a:xfrm>
            <a:prstGeom prst="moon">
              <a:avLst>
                <a:gd name="adj" fmla="val 3292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4" name="Moon 13"/>
            <p:cNvSpPr/>
            <p:nvPr/>
          </p:nvSpPr>
          <p:spPr>
            <a:xfrm rot="5961762">
              <a:off x="6206941" y="2907932"/>
              <a:ext cx="584943" cy="1707776"/>
            </a:xfrm>
            <a:prstGeom prst="moon">
              <a:avLst>
                <a:gd name="adj" fmla="val 3292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grpSp>
      <p:sp>
        <p:nvSpPr>
          <p:cNvPr id="3" name="TextBox 2"/>
          <p:cNvSpPr txBox="1"/>
          <p:nvPr/>
        </p:nvSpPr>
        <p:spPr>
          <a:xfrm>
            <a:off x="894080" y="5524053"/>
            <a:ext cx="2988575" cy="748988"/>
          </a:xfrm>
          <a:prstGeom prst="rect">
            <a:avLst/>
          </a:prstGeom>
          <a:noFill/>
        </p:spPr>
        <p:txBody>
          <a:bodyPr wrap="none" rtlCol="0">
            <a:spAutoFit/>
          </a:bodyPr>
          <a:lstStyle/>
          <a:p>
            <a:r>
              <a:rPr lang="en-US" sz="4267" b="1" dirty="0">
                <a:ln w="9525">
                  <a:solidFill>
                    <a:schemeClr val="bg1"/>
                  </a:solidFill>
                  <a:prstDash val="solid"/>
                </a:ln>
                <a:effectLst>
                  <a:outerShdw blurRad="12700" dist="38100" dir="2700000" algn="tl" rotWithShape="0">
                    <a:schemeClr val="bg1">
                      <a:lumMod val="50000"/>
                    </a:schemeClr>
                  </a:outerShdw>
                </a:effectLst>
              </a:rPr>
              <a:t>Activity Two</a:t>
            </a:r>
          </a:p>
        </p:txBody>
      </p:sp>
      <p:pic>
        <p:nvPicPr>
          <p:cNvPr id="6" name="Picture 5">
            <a:extLst>
              <a:ext uri="{FF2B5EF4-FFF2-40B4-BE49-F238E27FC236}">
                <a16:creationId xmlns:a16="http://schemas.microsoft.com/office/drawing/2014/main" id="{049226D7-88A1-A494-5261-CADF647A84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05000" y="3312195"/>
            <a:ext cx="1877595" cy="1169858"/>
          </a:xfrm>
          <a:prstGeom prst="rect">
            <a:avLst/>
          </a:prstGeom>
        </p:spPr>
      </p:pic>
    </p:spTree>
    <p:extLst>
      <p:ext uri="{BB962C8B-B14F-4D97-AF65-F5344CB8AC3E}">
        <p14:creationId xmlns:p14="http://schemas.microsoft.com/office/powerpoint/2010/main" val="2153250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000"/>
                                        <p:tgtEl>
                                          <p:spTgt spid="15"/>
                                        </p:tgtEl>
                                      </p:cBhvr>
                                    </p:animEffect>
                                    <p:anim calcmode="lin" valueType="num">
                                      <p:cBhvr>
                                        <p:cTn id="8" dur="2000" fill="hold"/>
                                        <p:tgtEl>
                                          <p:spTgt spid="15"/>
                                        </p:tgtEl>
                                        <p:attrNameLst>
                                          <p:attrName>ppt_w</p:attrName>
                                        </p:attrNameLst>
                                      </p:cBhvr>
                                      <p:tavLst>
                                        <p:tav tm="0" fmla="#ppt_w*sin(2.5*pi*$)">
                                          <p:val>
                                            <p:fltVal val="0"/>
                                          </p:val>
                                        </p:tav>
                                        <p:tav tm="100000">
                                          <p:val>
                                            <p:fltVal val="1"/>
                                          </p:val>
                                        </p:tav>
                                      </p:tavLst>
                                    </p:anim>
                                    <p:anim calcmode="lin" valueType="num">
                                      <p:cBhvr>
                                        <p:cTn id="9" dur="2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369C7-4F18-D752-6422-198AEA37226B}"/>
              </a:ext>
            </a:extLst>
          </p:cNvPr>
          <p:cNvSpPr>
            <a:spLocks noGrp="1"/>
          </p:cNvSpPr>
          <p:nvPr>
            <p:ph type="title"/>
          </p:nvPr>
        </p:nvSpPr>
        <p:spPr>
          <a:xfrm>
            <a:off x="1016000" y="274638"/>
            <a:ext cx="10972800" cy="1143000"/>
          </a:xfrm>
        </p:spPr>
        <p:txBody>
          <a:bodyPr>
            <a:normAutofit/>
          </a:bodyPr>
          <a:lstStyle/>
          <a:p>
            <a:r>
              <a:rPr lang="en-US" sz="4000" dirty="0">
                <a:latin typeface="Arial Black" panose="020B0A04020102020204" pitchFamily="34" charset="0"/>
              </a:rPr>
              <a:t>Obtain a </a:t>
            </a:r>
            <a:r>
              <a:rPr lang="en-US" sz="4000" b="1" dirty="0">
                <a:solidFill>
                  <a:srgbClr val="0000FF"/>
                </a:solidFill>
                <a:latin typeface="Arial Black" panose="020B0A04020102020204" pitchFamily="34" charset="0"/>
              </a:rPr>
              <a:t>Free</a:t>
            </a:r>
            <a:r>
              <a:rPr lang="en-US" sz="4000" dirty="0">
                <a:latin typeface="Arial Black" panose="020B0A04020102020204" pitchFamily="34" charset="0"/>
              </a:rPr>
              <a:t> Zoom Account</a:t>
            </a:r>
          </a:p>
        </p:txBody>
      </p:sp>
      <p:pic>
        <p:nvPicPr>
          <p:cNvPr id="4" name="Content Placeholder 3">
            <a:extLst>
              <a:ext uri="{FF2B5EF4-FFF2-40B4-BE49-F238E27FC236}">
                <a16:creationId xmlns:a16="http://schemas.microsoft.com/office/drawing/2014/main" id="{FB9C7A27-53FF-4FF1-8B0C-9D64E9FE13F3}"/>
              </a:ext>
            </a:extLst>
          </p:cNvPr>
          <p:cNvPicPr>
            <a:picLocks noGrp="1" noChangeAspect="1"/>
          </p:cNvPicPr>
          <p:nvPr>
            <p:ph idx="1"/>
          </p:nvPr>
        </p:nvPicPr>
        <p:blipFill rotWithShape="1">
          <a:blip r:embed="rId4"/>
          <a:srcRect l="15419" b="77010"/>
          <a:stretch/>
        </p:blipFill>
        <p:spPr>
          <a:xfrm>
            <a:off x="863600" y="1417638"/>
            <a:ext cx="8549829" cy="1550085"/>
          </a:xfrm>
          <a:prstGeom prst="rect">
            <a:avLst/>
          </a:prstGeom>
          <a:ln>
            <a:noFill/>
          </a:ln>
          <a:effectLst>
            <a:outerShdw blurRad="292100" dist="139700" dir="2700000" algn="tl" rotWithShape="0">
              <a:srgbClr val="333333">
                <a:alpha val="65000"/>
              </a:srgbClr>
            </a:outerShdw>
          </a:effectLst>
        </p:spPr>
      </p:pic>
      <p:sp>
        <p:nvSpPr>
          <p:cNvPr id="5" name="Rectangle: Rounded Corners 4">
            <a:extLst>
              <a:ext uri="{FF2B5EF4-FFF2-40B4-BE49-F238E27FC236}">
                <a16:creationId xmlns:a16="http://schemas.microsoft.com/office/drawing/2014/main" id="{9DDF085D-8F27-3128-1224-5444A7FBD155}"/>
              </a:ext>
            </a:extLst>
          </p:cNvPr>
          <p:cNvSpPr/>
          <p:nvPr/>
        </p:nvSpPr>
        <p:spPr>
          <a:xfrm>
            <a:off x="8178800" y="1998683"/>
            <a:ext cx="1066800" cy="60960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19050">
                <a:solidFill>
                  <a:schemeClr val="tx1"/>
                </a:solidFill>
              </a:ln>
            </a:endParaRPr>
          </a:p>
        </p:txBody>
      </p:sp>
      <p:sp>
        <p:nvSpPr>
          <p:cNvPr id="6" name="TextBox 5">
            <a:extLst>
              <a:ext uri="{FF2B5EF4-FFF2-40B4-BE49-F238E27FC236}">
                <a16:creationId xmlns:a16="http://schemas.microsoft.com/office/drawing/2014/main" id="{2E113174-DC14-9407-B09A-970200BE5D8B}"/>
              </a:ext>
            </a:extLst>
          </p:cNvPr>
          <p:cNvSpPr txBox="1"/>
          <p:nvPr/>
        </p:nvSpPr>
        <p:spPr>
          <a:xfrm>
            <a:off x="9626600" y="1743701"/>
            <a:ext cx="3086871" cy="954107"/>
          </a:xfrm>
          <a:prstGeom prst="rect">
            <a:avLst/>
          </a:prstGeom>
          <a:noFill/>
        </p:spPr>
        <p:txBody>
          <a:bodyPr wrap="none" rtlCol="0">
            <a:spAutoFit/>
          </a:bodyPr>
          <a:lstStyle/>
          <a:p>
            <a:pPr marL="285750" indent="-285750">
              <a:buFont typeface="Arial" panose="020B0604020202020204" pitchFamily="34" charset="0"/>
              <a:buChar char="•"/>
            </a:pPr>
            <a:r>
              <a:rPr lang="en-US" sz="2800" dirty="0"/>
              <a:t>Type </a:t>
            </a:r>
            <a:r>
              <a:rPr lang="en-US" sz="2800" u="sng" dirty="0">
                <a:solidFill>
                  <a:srgbClr val="0000FF"/>
                </a:solidFill>
              </a:rPr>
              <a:t>Zoom.us</a:t>
            </a:r>
          </a:p>
          <a:p>
            <a:pPr marL="285750" indent="-285750">
              <a:buFont typeface="Arial" panose="020B0604020202020204" pitchFamily="34" charset="0"/>
              <a:buChar char="•"/>
            </a:pPr>
            <a:r>
              <a:rPr lang="en-US" sz="2800" dirty="0"/>
              <a:t>Click </a:t>
            </a:r>
            <a:r>
              <a:rPr lang="en-US" sz="2800" b="1" dirty="0">
                <a:solidFill>
                  <a:srgbClr val="1B1FD5"/>
                </a:solidFill>
              </a:rPr>
              <a:t>Sign Up Free</a:t>
            </a:r>
          </a:p>
        </p:txBody>
      </p:sp>
      <p:pic>
        <p:nvPicPr>
          <p:cNvPr id="7" name="Picture 6">
            <a:extLst>
              <a:ext uri="{FF2B5EF4-FFF2-40B4-BE49-F238E27FC236}">
                <a16:creationId xmlns:a16="http://schemas.microsoft.com/office/drawing/2014/main" id="{474EE667-4FFB-02FE-8CBC-BE25EBB70957}"/>
              </a:ext>
            </a:extLst>
          </p:cNvPr>
          <p:cNvPicPr>
            <a:picLocks noChangeAspect="1"/>
          </p:cNvPicPr>
          <p:nvPr/>
        </p:nvPicPr>
        <p:blipFill>
          <a:blip r:embed="rId5"/>
          <a:stretch>
            <a:fillRect/>
          </a:stretch>
        </p:blipFill>
        <p:spPr>
          <a:xfrm>
            <a:off x="863600" y="4090219"/>
            <a:ext cx="4380678" cy="1550085"/>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D1FE2919-90C7-0D6E-33EB-695335E0B028}"/>
              </a:ext>
            </a:extLst>
          </p:cNvPr>
          <p:cNvSpPr txBox="1"/>
          <p:nvPr/>
        </p:nvSpPr>
        <p:spPr>
          <a:xfrm>
            <a:off x="5498864" y="4423530"/>
            <a:ext cx="3242747" cy="954107"/>
          </a:xfrm>
          <a:prstGeom prst="rect">
            <a:avLst/>
          </a:prstGeom>
          <a:noFill/>
        </p:spPr>
        <p:txBody>
          <a:bodyPr wrap="none" rtlCol="0">
            <a:spAutoFit/>
          </a:bodyPr>
          <a:lstStyle/>
          <a:p>
            <a:pPr marL="285750" indent="-285750">
              <a:buFont typeface="Arial" panose="020B0604020202020204" pitchFamily="34" charset="0"/>
              <a:buChar char="•"/>
            </a:pPr>
            <a:r>
              <a:rPr lang="en-US" sz="2800" dirty="0"/>
              <a:t>Enter </a:t>
            </a:r>
            <a:r>
              <a:rPr lang="en-US" sz="2800" b="1" dirty="0">
                <a:solidFill>
                  <a:srgbClr val="1B1FD5"/>
                </a:solidFill>
              </a:rPr>
              <a:t>Date of Birth</a:t>
            </a:r>
          </a:p>
          <a:p>
            <a:pPr marL="285750" indent="-285750">
              <a:buFont typeface="Arial" panose="020B0604020202020204" pitchFamily="34" charset="0"/>
              <a:buChar char="•"/>
            </a:pPr>
            <a:r>
              <a:rPr lang="en-US" sz="2800" dirty="0"/>
              <a:t>Click </a:t>
            </a:r>
            <a:r>
              <a:rPr lang="en-US" sz="2800" b="1" dirty="0">
                <a:solidFill>
                  <a:srgbClr val="1B1FD5"/>
                </a:solidFill>
              </a:rPr>
              <a:t>Continue</a:t>
            </a:r>
          </a:p>
        </p:txBody>
      </p:sp>
      <p:sp>
        <p:nvSpPr>
          <p:cNvPr id="14" name="Rectangle: Rounded Corners 13">
            <a:extLst>
              <a:ext uri="{FF2B5EF4-FFF2-40B4-BE49-F238E27FC236}">
                <a16:creationId xmlns:a16="http://schemas.microsoft.com/office/drawing/2014/main" id="{D28211C1-A2A7-EA9E-C687-5CD17B14D4A7}"/>
              </a:ext>
            </a:extLst>
          </p:cNvPr>
          <p:cNvSpPr/>
          <p:nvPr/>
        </p:nvSpPr>
        <p:spPr>
          <a:xfrm>
            <a:off x="3759200" y="4648200"/>
            <a:ext cx="918180" cy="504768"/>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19050">
                <a:solidFill>
                  <a:schemeClr val="tx1"/>
                </a:solidFill>
              </a:ln>
            </a:endParaRPr>
          </a:p>
        </p:txBody>
      </p:sp>
    </p:spTree>
    <p:extLst>
      <p:ext uri="{BB962C8B-B14F-4D97-AF65-F5344CB8AC3E}">
        <p14:creationId xmlns:p14="http://schemas.microsoft.com/office/powerpoint/2010/main" val="20969465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1"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p:stCondLst>
                              <p:cond delay="2000"/>
                            </p:stCondLst>
                            <p:childTnLst>
                              <p:par>
                                <p:cTn id="12" presetID="21" presetClass="entr" presetSubtype="1"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heel(1)">
                                      <p:cBhvr>
                                        <p:cTn id="14"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extLst>
    <p:ext uri="{6950BFC3-D8DA-4A85-94F7-54DA5524770B}">
      <p188:commentRel xmlns:p188="http://schemas.microsoft.com/office/powerpoint/2018/8/main" r:id="rId3"/>
    </p:ext>
  </p:extLs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369C7-4F18-D752-6422-198AEA37226B}"/>
              </a:ext>
            </a:extLst>
          </p:cNvPr>
          <p:cNvSpPr>
            <a:spLocks noGrp="1"/>
          </p:cNvSpPr>
          <p:nvPr>
            <p:ph type="title"/>
          </p:nvPr>
        </p:nvSpPr>
        <p:spPr>
          <a:xfrm>
            <a:off x="1016000" y="279807"/>
            <a:ext cx="10972800" cy="1143000"/>
          </a:xfrm>
        </p:spPr>
        <p:txBody>
          <a:bodyPr>
            <a:normAutofit/>
          </a:bodyPr>
          <a:lstStyle/>
          <a:p>
            <a:r>
              <a:rPr lang="en-US" sz="4400" dirty="0">
                <a:latin typeface="Arial Black" panose="020B0A04020102020204" pitchFamily="34" charset="0"/>
              </a:rPr>
              <a:t>Obtain a </a:t>
            </a:r>
            <a:r>
              <a:rPr lang="en-US" sz="4400" b="1" dirty="0">
                <a:solidFill>
                  <a:srgbClr val="0000FF"/>
                </a:solidFill>
                <a:latin typeface="Arial Black" panose="020B0A04020102020204" pitchFamily="34" charset="0"/>
              </a:rPr>
              <a:t>Free</a:t>
            </a:r>
            <a:r>
              <a:rPr lang="en-US" sz="4400" dirty="0">
                <a:latin typeface="Arial Black" panose="020B0A04020102020204" pitchFamily="34" charset="0"/>
              </a:rPr>
              <a:t> Zoom Account</a:t>
            </a:r>
            <a:endParaRPr lang="en-US" dirty="0"/>
          </a:p>
        </p:txBody>
      </p:sp>
      <p:pic>
        <p:nvPicPr>
          <p:cNvPr id="9" name="Picture 8">
            <a:extLst>
              <a:ext uri="{FF2B5EF4-FFF2-40B4-BE49-F238E27FC236}">
                <a16:creationId xmlns:a16="http://schemas.microsoft.com/office/drawing/2014/main" id="{2962386A-8053-EBF6-F593-1574270AAF22}"/>
              </a:ext>
            </a:extLst>
          </p:cNvPr>
          <p:cNvPicPr>
            <a:picLocks noChangeAspect="1"/>
          </p:cNvPicPr>
          <p:nvPr/>
        </p:nvPicPr>
        <p:blipFill rotWithShape="1">
          <a:blip r:embed="rId3"/>
          <a:srcRect l="5817"/>
          <a:stretch/>
        </p:blipFill>
        <p:spPr>
          <a:xfrm>
            <a:off x="1930400" y="1750687"/>
            <a:ext cx="3523477" cy="3813826"/>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D998F673-7B09-405D-052E-3923854F7E80}"/>
              </a:ext>
            </a:extLst>
          </p:cNvPr>
          <p:cNvSpPr txBox="1"/>
          <p:nvPr/>
        </p:nvSpPr>
        <p:spPr>
          <a:xfrm>
            <a:off x="6096000" y="2344100"/>
            <a:ext cx="5599723" cy="2062103"/>
          </a:xfrm>
          <a:prstGeom prst="rect">
            <a:avLst/>
          </a:prstGeom>
          <a:noFill/>
        </p:spPr>
        <p:txBody>
          <a:bodyPr wrap="square" rtlCol="0">
            <a:spAutoFit/>
          </a:bodyPr>
          <a:lstStyle/>
          <a:p>
            <a:pPr marL="285750" indent="-285750">
              <a:buFont typeface="Arial" panose="020B0604020202020204" pitchFamily="34" charset="0"/>
              <a:buChar char="•"/>
            </a:pPr>
            <a:r>
              <a:rPr lang="en-US" sz="3200" dirty="0"/>
              <a:t>Enter </a:t>
            </a:r>
            <a:r>
              <a:rPr lang="en-US" sz="3200" b="1" dirty="0">
                <a:solidFill>
                  <a:srgbClr val="1B1FD5"/>
                </a:solidFill>
              </a:rPr>
              <a:t>Email Address</a:t>
            </a:r>
          </a:p>
          <a:p>
            <a:r>
              <a:rPr lang="en-US" sz="3200" dirty="0"/>
              <a:t>(It is recommended you use a personal email address)</a:t>
            </a:r>
          </a:p>
          <a:p>
            <a:pPr marL="285750" indent="-285750">
              <a:buFont typeface="Arial" panose="020B0604020202020204" pitchFamily="34" charset="0"/>
              <a:buChar char="•"/>
            </a:pPr>
            <a:r>
              <a:rPr lang="en-US" sz="3200" dirty="0"/>
              <a:t>Click </a:t>
            </a:r>
            <a:r>
              <a:rPr lang="en-US" sz="3200" b="1" dirty="0">
                <a:solidFill>
                  <a:srgbClr val="1B1FD5"/>
                </a:solidFill>
              </a:rPr>
              <a:t>Sign Up</a:t>
            </a:r>
          </a:p>
        </p:txBody>
      </p:sp>
      <p:sp>
        <p:nvSpPr>
          <p:cNvPr id="11" name="Rectangle: Rounded Corners 10">
            <a:extLst>
              <a:ext uri="{FF2B5EF4-FFF2-40B4-BE49-F238E27FC236}">
                <a16:creationId xmlns:a16="http://schemas.microsoft.com/office/drawing/2014/main" id="{E1D6C904-E2AC-7AC4-E425-073D76913547}"/>
              </a:ext>
            </a:extLst>
          </p:cNvPr>
          <p:cNvSpPr/>
          <p:nvPr/>
        </p:nvSpPr>
        <p:spPr>
          <a:xfrm>
            <a:off x="2082800" y="2309047"/>
            <a:ext cx="3276600" cy="53340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19050">
                <a:solidFill>
                  <a:schemeClr val="tx1"/>
                </a:solidFill>
              </a:ln>
            </a:endParaRPr>
          </a:p>
        </p:txBody>
      </p:sp>
      <p:sp>
        <p:nvSpPr>
          <p:cNvPr id="12" name="Rectangle: Rounded Corners 11">
            <a:extLst>
              <a:ext uri="{FF2B5EF4-FFF2-40B4-BE49-F238E27FC236}">
                <a16:creationId xmlns:a16="http://schemas.microsoft.com/office/drawing/2014/main" id="{79E47D26-FF4C-BAF6-1C11-60B5FF1E7566}"/>
              </a:ext>
            </a:extLst>
          </p:cNvPr>
          <p:cNvSpPr/>
          <p:nvPr/>
        </p:nvSpPr>
        <p:spPr>
          <a:xfrm>
            <a:off x="3329699" y="3042532"/>
            <a:ext cx="724877" cy="357953"/>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w="19050">
                <a:solidFill>
                  <a:schemeClr val="tx1"/>
                </a:solidFill>
              </a:ln>
            </a:endParaRPr>
          </a:p>
        </p:txBody>
      </p:sp>
      <p:sp>
        <p:nvSpPr>
          <p:cNvPr id="13" name="Content Placeholder 12">
            <a:extLst>
              <a:ext uri="{FF2B5EF4-FFF2-40B4-BE49-F238E27FC236}">
                <a16:creationId xmlns:a16="http://schemas.microsoft.com/office/drawing/2014/main" id="{EF461EC8-08E9-0E72-B122-8ABDED4B94FE}"/>
              </a:ext>
            </a:extLst>
          </p:cNvPr>
          <p:cNvSpPr>
            <a:spLocks noGrp="1"/>
          </p:cNvSpPr>
          <p:nvPr>
            <p:ph idx="1"/>
          </p:nvPr>
        </p:nvSpPr>
        <p:spPr>
          <a:xfrm>
            <a:off x="850900" y="5683467"/>
            <a:ext cx="11303000" cy="1150247"/>
          </a:xfrm>
        </p:spPr>
        <p:txBody>
          <a:bodyPr/>
          <a:lstStyle/>
          <a:p>
            <a:pPr marL="0" indent="0" algn="ctr">
              <a:buNone/>
            </a:pPr>
            <a:r>
              <a:rPr lang="en-US" sz="3200" b="1" dirty="0"/>
              <a:t>Go to your email and confirm/activate </a:t>
            </a:r>
            <a:r>
              <a:rPr lang="en-US" sz="3200" b="1" dirty="0">
                <a:solidFill>
                  <a:srgbClr val="1B1FD5"/>
                </a:solidFill>
              </a:rPr>
              <a:t>Zoom password</a:t>
            </a:r>
          </a:p>
          <a:p>
            <a:endParaRPr lang="en-US" dirty="0"/>
          </a:p>
        </p:txBody>
      </p:sp>
    </p:spTree>
    <p:extLst>
      <p:ext uri="{BB962C8B-B14F-4D97-AF65-F5344CB8AC3E}">
        <p14:creationId xmlns:p14="http://schemas.microsoft.com/office/powerpoint/2010/main" val="32906539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heel(1)">
                                      <p:cBhvr>
                                        <p:cTn id="1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B63B832-EFE6-0610-A320-621560FE5C55}"/>
              </a:ext>
            </a:extLst>
          </p:cNvPr>
          <p:cNvSpPr/>
          <p:nvPr/>
        </p:nvSpPr>
        <p:spPr>
          <a:xfrm>
            <a:off x="482600" y="381000"/>
            <a:ext cx="12039600" cy="6172200"/>
          </a:xfrm>
          <a:prstGeom prst="rect">
            <a:avLst/>
          </a:prstGeom>
          <a:solidFill>
            <a:srgbClr val="EBFEE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02640" y="1002037"/>
            <a:ext cx="11399520" cy="1413934"/>
          </a:xfrm>
        </p:spPr>
        <p:txBody>
          <a:bodyPr>
            <a:normAutofit fontScale="90000"/>
          </a:bodyPr>
          <a:lstStyle/>
          <a:p>
            <a:pPr algn="ctr"/>
            <a:r>
              <a:rPr lang="en-US" b="1" dirty="0"/>
              <a:t>Let’s see how well you can</a:t>
            </a:r>
            <a:r>
              <a:rPr lang="en-US" b="1" dirty="0">
                <a:solidFill>
                  <a:srgbClr val="7030A0"/>
                </a:solidFill>
              </a:rPr>
              <a:t> </a:t>
            </a:r>
            <a:br>
              <a:rPr lang="en-US" b="1" dirty="0">
                <a:solidFill>
                  <a:srgbClr val="7030A0"/>
                </a:solidFill>
              </a:rPr>
            </a:br>
            <a:r>
              <a:rPr lang="en-US" b="1" dirty="0">
                <a:solidFill>
                  <a:srgbClr val="0070C0"/>
                </a:solidFill>
                <a:effectLst>
                  <a:outerShdw blurRad="38100" dist="38100" dir="2700000" algn="tl">
                    <a:srgbClr val="000000">
                      <a:alpha val="43137"/>
                    </a:srgbClr>
                  </a:outerShdw>
                </a:effectLst>
              </a:rPr>
              <a:t>create</a:t>
            </a:r>
            <a:r>
              <a:rPr lang="en-US" b="1" dirty="0">
                <a:solidFill>
                  <a:srgbClr val="7030A0"/>
                </a:solidFill>
                <a:effectLst>
                  <a:outerShdw blurRad="38100" dist="38100" dir="2700000" algn="tl">
                    <a:srgbClr val="000000">
                      <a:alpha val="43137"/>
                    </a:srgbClr>
                  </a:outerShdw>
                </a:effectLst>
              </a:rPr>
              <a:t> </a:t>
            </a:r>
            <a:r>
              <a:rPr lang="en-US" b="1" dirty="0">
                <a:effectLst>
                  <a:outerShdw blurRad="38100" dist="38100" dir="2700000" algn="tl">
                    <a:srgbClr val="000000">
                      <a:alpha val="43137"/>
                    </a:srgbClr>
                  </a:outerShdw>
                </a:effectLst>
              </a:rPr>
              <a:t>a free ZOOM account</a:t>
            </a:r>
            <a:r>
              <a:rPr lang="en-US" b="1" dirty="0"/>
              <a:t>:</a:t>
            </a:r>
            <a:br>
              <a:rPr lang="en-US" b="1" dirty="0"/>
            </a:br>
            <a:endParaRPr lang="en-US" b="1" dirty="0">
              <a:solidFill>
                <a:srgbClr val="0000FF"/>
              </a:solidFill>
            </a:endParaRPr>
          </a:p>
        </p:txBody>
      </p:sp>
      <p:grpSp>
        <p:nvGrpSpPr>
          <p:cNvPr id="15" name="Group 14"/>
          <p:cNvGrpSpPr/>
          <p:nvPr/>
        </p:nvGrpSpPr>
        <p:grpSpPr>
          <a:xfrm>
            <a:off x="4533918" y="2518211"/>
            <a:ext cx="3936965" cy="2381019"/>
            <a:chOff x="3662396" y="3469348"/>
            <a:chExt cx="3690905" cy="2232205"/>
          </a:xfrm>
        </p:grpSpPr>
        <p:sp>
          <p:nvSpPr>
            <p:cNvPr id="8" name="Oval 7"/>
            <p:cNvSpPr/>
            <p:nvPr/>
          </p:nvSpPr>
          <p:spPr>
            <a:xfrm>
              <a:off x="5325036" y="4101353"/>
              <a:ext cx="1775012" cy="1600200"/>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7" name="Oval 6"/>
            <p:cNvSpPr/>
            <p:nvPr/>
          </p:nvSpPr>
          <p:spPr>
            <a:xfrm>
              <a:off x="3993777" y="4101353"/>
              <a:ext cx="1775012" cy="1600200"/>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9" name="Oval 8"/>
            <p:cNvSpPr/>
            <p:nvPr/>
          </p:nvSpPr>
          <p:spPr>
            <a:xfrm>
              <a:off x="4814047" y="4343400"/>
              <a:ext cx="510989" cy="43030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920"/>
            </a:p>
          </p:txBody>
        </p:sp>
        <p:sp>
          <p:nvSpPr>
            <p:cNvPr id="10" name="Oval 9"/>
            <p:cNvSpPr/>
            <p:nvPr/>
          </p:nvSpPr>
          <p:spPr>
            <a:xfrm>
              <a:off x="5988424" y="4343400"/>
              <a:ext cx="510989" cy="43030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920"/>
            </a:p>
          </p:txBody>
        </p:sp>
        <p:sp>
          <p:nvSpPr>
            <p:cNvPr id="11" name="Moon 10"/>
            <p:cNvSpPr/>
            <p:nvPr/>
          </p:nvSpPr>
          <p:spPr>
            <a:xfrm rot="5400000">
              <a:off x="6189007" y="4212293"/>
              <a:ext cx="114303" cy="389965"/>
            </a:xfrm>
            <a:prstGeom prst="mo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2" name="Moon 11"/>
            <p:cNvSpPr/>
            <p:nvPr/>
          </p:nvSpPr>
          <p:spPr>
            <a:xfrm rot="5400000">
              <a:off x="5032560" y="4225740"/>
              <a:ext cx="114304" cy="389965"/>
            </a:xfrm>
            <a:prstGeom prst="mo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3" name="Moon 12"/>
            <p:cNvSpPr/>
            <p:nvPr/>
          </p:nvSpPr>
          <p:spPr>
            <a:xfrm rot="4853456">
              <a:off x="4233897" y="2949269"/>
              <a:ext cx="551328" cy="1694330"/>
            </a:xfrm>
            <a:prstGeom prst="moon">
              <a:avLst>
                <a:gd name="adj" fmla="val 3292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sp>
          <p:nvSpPr>
            <p:cNvPr id="14" name="Moon 13"/>
            <p:cNvSpPr/>
            <p:nvPr/>
          </p:nvSpPr>
          <p:spPr>
            <a:xfrm rot="5961762">
              <a:off x="6206941" y="2907932"/>
              <a:ext cx="584943" cy="1707776"/>
            </a:xfrm>
            <a:prstGeom prst="moon">
              <a:avLst>
                <a:gd name="adj" fmla="val 32926"/>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20"/>
            </a:p>
          </p:txBody>
        </p:sp>
      </p:grpSp>
      <p:sp>
        <p:nvSpPr>
          <p:cNvPr id="3" name="TextBox 2"/>
          <p:cNvSpPr txBox="1"/>
          <p:nvPr/>
        </p:nvSpPr>
        <p:spPr>
          <a:xfrm>
            <a:off x="894080" y="5524053"/>
            <a:ext cx="3339632" cy="748988"/>
          </a:xfrm>
          <a:prstGeom prst="rect">
            <a:avLst/>
          </a:prstGeom>
          <a:noFill/>
        </p:spPr>
        <p:txBody>
          <a:bodyPr wrap="none" rtlCol="0">
            <a:spAutoFit/>
          </a:bodyPr>
          <a:lstStyle/>
          <a:p>
            <a:r>
              <a:rPr lang="en-US" sz="4267" b="1" dirty="0">
                <a:ln w="9525">
                  <a:solidFill>
                    <a:schemeClr val="bg1"/>
                  </a:solidFill>
                  <a:prstDash val="solid"/>
                </a:ln>
                <a:effectLst>
                  <a:outerShdw blurRad="12700" dist="38100" dir="2700000" algn="tl" rotWithShape="0">
                    <a:schemeClr val="bg1">
                      <a:lumMod val="50000"/>
                    </a:schemeClr>
                  </a:outerShdw>
                </a:effectLst>
              </a:rPr>
              <a:t>Activity Three</a:t>
            </a:r>
          </a:p>
        </p:txBody>
      </p:sp>
    </p:spTree>
    <p:extLst>
      <p:ext uri="{BB962C8B-B14F-4D97-AF65-F5344CB8AC3E}">
        <p14:creationId xmlns:p14="http://schemas.microsoft.com/office/powerpoint/2010/main" val="3173783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3"/>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6E1DA-51CB-4EA8-9AC8-CD68D9B36941}"/>
              </a:ext>
            </a:extLst>
          </p:cNvPr>
          <p:cNvSpPr>
            <a:spLocks noGrp="1"/>
          </p:cNvSpPr>
          <p:nvPr>
            <p:ph type="title"/>
          </p:nvPr>
        </p:nvSpPr>
        <p:spPr>
          <a:xfrm>
            <a:off x="686365" y="343183"/>
            <a:ext cx="11632070" cy="1211453"/>
          </a:xfrm>
        </p:spPr>
        <p:txBody>
          <a:bodyPr>
            <a:normAutofit/>
          </a:bodyPr>
          <a:lstStyle/>
          <a:p>
            <a:r>
              <a:rPr lang="en-US" sz="4000" dirty="0">
                <a:latin typeface="Arial Black" panose="020B0A04020102020204" pitchFamily="34" charset="0"/>
              </a:rPr>
              <a:t>ZOOM Pricing Structure</a:t>
            </a:r>
          </a:p>
        </p:txBody>
      </p:sp>
      <p:graphicFrame>
        <p:nvGraphicFramePr>
          <p:cNvPr id="5" name="Content Placeholder 2">
            <a:extLst>
              <a:ext uri="{FF2B5EF4-FFF2-40B4-BE49-F238E27FC236}">
                <a16:creationId xmlns:a16="http://schemas.microsoft.com/office/drawing/2014/main" id="{B2B4E94C-1E81-43BA-B92A-8FECDAC165F4}"/>
              </a:ext>
            </a:extLst>
          </p:cNvPr>
          <p:cNvGraphicFramePr>
            <a:graphicFrameLocks noGrp="1"/>
          </p:cNvGraphicFramePr>
          <p:nvPr>
            <p:ph idx="1"/>
            <p:extLst>
              <p:ext uri="{D42A27DB-BD31-4B8C-83A1-F6EECF244321}">
                <p14:modId xmlns:p14="http://schemas.microsoft.com/office/powerpoint/2010/main" val="2938270834"/>
              </p:ext>
            </p:extLst>
          </p:nvPr>
        </p:nvGraphicFramePr>
        <p:xfrm>
          <a:off x="478650" y="1295400"/>
          <a:ext cx="12043550" cy="4953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64518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3"/>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66EECA9-E73C-807D-C895-CD55F9717AFA}"/>
              </a:ext>
            </a:extLst>
          </p:cNvPr>
          <p:cNvPicPr>
            <a:picLocks noChangeAspect="1"/>
          </p:cNvPicPr>
          <p:nvPr/>
        </p:nvPicPr>
        <p:blipFill>
          <a:blip r:embed="rId3">
            <a:alphaModFix amt="8000"/>
          </a:blip>
          <a:stretch>
            <a:fillRect/>
          </a:stretch>
        </p:blipFill>
        <p:spPr>
          <a:xfrm>
            <a:off x="37123" y="-1245946"/>
            <a:ext cx="13014569" cy="8561146"/>
          </a:xfrm>
          <a:prstGeom prst="rect">
            <a:avLst/>
          </a:prstGeom>
        </p:spPr>
      </p:pic>
      <p:sp>
        <p:nvSpPr>
          <p:cNvPr id="2" name="Title 1">
            <a:extLst>
              <a:ext uri="{FF2B5EF4-FFF2-40B4-BE49-F238E27FC236}">
                <a16:creationId xmlns:a16="http://schemas.microsoft.com/office/drawing/2014/main" id="{A642E0C0-0997-DEE6-9AB2-BEA40E699337}"/>
              </a:ext>
            </a:extLst>
          </p:cNvPr>
          <p:cNvSpPr>
            <a:spLocks noGrp="1"/>
          </p:cNvSpPr>
          <p:nvPr>
            <p:ph type="title"/>
          </p:nvPr>
        </p:nvSpPr>
        <p:spPr>
          <a:xfrm>
            <a:off x="1016000" y="274638"/>
            <a:ext cx="10972800" cy="1143000"/>
          </a:xfrm>
        </p:spPr>
        <p:txBody>
          <a:bodyPr>
            <a:normAutofit/>
          </a:bodyPr>
          <a:lstStyle/>
          <a:p>
            <a:r>
              <a:rPr lang="en-US" sz="4000" dirty="0">
                <a:latin typeface="Arial Black" panose="020B0A04020102020204" pitchFamily="34" charset="0"/>
              </a:rPr>
              <a:t>Zoom Meeting Etiquette </a:t>
            </a:r>
          </a:p>
        </p:txBody>
      </p:sp>
      <p:sp>
        <p:nvSpPr>
          <p:cNvPr id="4" name="Content Placeholder 3">
            <a:extLst>
              <a:ext uri="{FF2B5EF4-FFF2-40B4-BE49-F238E27FC236}">
                <a16:creationId xmlns:a16="http://schemas.microsoft.com/office/drawing/2014/main" id="{11CC1B4D-693E-A76F-63F3-E3C6E7517A4E}"/>
              </a:ext>
            </a:extLst>
          </p:cNvPr>
          <p:cNvSpPr>
            <a:spLocks noGrp="1"/>
          </p:cNvSpPr>
          <p:nvPr>
            <p:ph sz="half" idx="2"/>
          </p:nvPr>
        </p:nvSpPr>
        <p:spPr>
          <a:xfrm>
            <a:off x="1085278" y="1766973"/>
            <a:ext cx="5386917" cy="3951288"/>
          </a:xfrm>
        </p:spPr>
        <p:txBody>
          <a:bodyPr>
            <a:normAutofit/>
          </a:bodyPr>
          <a:lstStyle/>
          <a:p>
            <a:r>
              <a:rPr lang="en-US" sz="4000" b="1" dirty="0">
                <a:effectLst>
                  <a:outerShdw blurRad="38100" dist="38100" dir="2700000" algn="tl">
                    <a:srgbClr val="000000">
                      <a:alpha val="43137"/>
                    </a:srgbClr>
                  </a:outerShdw>
                </a:effectLst>
              </a:rPr>
              <a:t>Come prepared</a:t>
            </a:r>
          </a:p>
          <a:p>
            <a:r>
              <a:rPr lang="en-US" sz="4000" b="1" dirty="0">
                <a:effectLst>
                  <a:outerShdw blurRad="38100" dist="38100" dir="2700000" algn="tl">
                    <a:srgbClr val="000000">
                      <a:alpha val="43137"/>
                    </a:srgbClr>
                  </a:outerShdw>
                </a:effectLst>
              </a:rPr>
              <a:t>Be up to date</a:t>
            </a:r>
          </a:p>
          <a:p>
            <a:r>
              <a:rPr lang="en-US" sz="4000" b="1" dirty="0">
                <a:effectLst>
                  <a:outerShdw blurRad="38100" dist="38100" dir="2700000" algn="tl">
                    <a:srgbClr val="000000">
                      <a:alpha val="43137"/>
                    </a:srgbClr>
                  </a:outerShdw>
                </a:effectLst>
              </a:rPr>
              <a:t>Log in early</a:t>
            </a:r>
          </a:p>
          <a:p>
            <a:r>
              <a:rPr lang="en-US" sz="4000" b="1" dirty="0">
                <a:effectLst>
                  <a:outerShdw blurRad="38100" dist="38100" dir="2700000" algn="tl">
                    <a:srgbClr val="000000">
                      <a:alpha val="43137"/>
                    </a:srgbClr>
                  </a:outerShdw>
                </a:effectLst>
              </a:rPr>
              <a:t>Be camera ready – Office space</a:t>
            </a:r>
          </a:p>
        </p:txBody>
      </p:sp>
      <p:sp>
        <p:nvSpPr>
          <p:cNvPr id="6" name="Content Placeholder 5">
            <a:extLst>
              <a:ext uri="{FF2B5EF4-FFF2-40B4-BE49-F238E27FC236}">
                <a16:creationId xmlns:a16="http://schemas.microsoft.com/office/drawing/2014/main" id="{8BC949E3-376C-97F6-45B2-BF970D31E091}"/>
              </a:ext>
            </a:extLst>
          </p:cNvPr>
          <p:cNvSpPr>
            <a:spLocks noGrp="1"/>
          </p:cNvSpPr>
          <p:nvPr>
            <p:ph sz="quarter" idx="4"/>
          </p:nvPr>
        </p:nvSpPr>
        <p:spPr>
          <a:xfrm>
            <a:off x="6096000" y="1766973"/>
            <a:ext cx="6328831" cy="3951288"/>
          </a:xfrm>
        </p:spPr>
        <p:txBody>
          <a:bodyPr>
            <a:normAutofit/>
          </a:bodyPr>
          <a:lstStyle/>
          <a:p>
            <a:r>
              <a:rPr lang="en-US" sz="4000" b="1" dirty="0">
                <a:effectLst>
                  <a:outerShdw blurRad="38100" dist="38100" dir="2700000" algn="tl">
                    <a:srgbClr val="000000">
                      <a:alpha val="43137"/>
                    </a:srgbClr>
                  </a:outerShdw>
                </a:effectLst>
              </a:rPr>
              <a:t>Keep it muted</a:t>
            </a:r>
          </a:p>
          <a:p>
            <a:r>
              <a:rPr lang="en-US" sz="4000" b="1" dirty="0">
                <a:effectLst>
                  <a:outerShdw blurRad="38100" dist="38100" dir="2700000" algn="tl">
                    <a:srgbClr val="000000">
                      <a:alpha val="43137"/>
                    </a:srgbClr>
                  </a:outerShdw>
                </a:effectLst>
              </a:rPr>
              <a:t>Decrease the distractions</a:t>
            </a:r>
          </a:p>
          <a:p>
            <a:r>
              <a:rPr lang="en-US" sz="4000" b="1" dirty="0">
                <a:effectLst>
                  <a:outerShdw blurRad="38100" dist="38100" dir="2700000" algn="tl">
                    <a:srgbClr val="000000">
                      <a:alpha val="43137"/>
                    </a:srgbClr>
                  </a:outerShdw>
                </a:effectLst>
              </a:rPr>
              <a:t>Look at your camera</a:t>
            </a:r>
          </a:p>
          <a:p>
            <a:r>
              <a:rPr lang="en-US" sz="4000" b="1" dirty="0">
                <a:effectLst>
                  <a:outerShdw blurRad="38100" dist="38100" dir="2700000" algn="tl">
                    <a:srgbClr val="000000">
                      <a:alpha val="43137"/>
                    </a:srgbClr>
                  </a:outerShdw>
                </a:effectLst>
              </a:rPr>
              <a:t>Stay on track</a:t>
            </a:r>
          </a:p>
          <a:p>
            <a:r>
              <a:rPr lang="en-US" sz="4000" b="1" dirty="0">
                <a:effectLst>
                  <a:outerShdw blurRad="38100" dist="38100" dir="2700000" algn="tl">
                    <a:srgbClr val="000000">
                      <a:alpha val="43137"/>
                    </a:srgbClr>
                  </a:outerShdw>
                </a:effectLst>
              </a:rPr>
              <a:t>Be business professional</a:t>
            </a:r>
          </a:p>
        </p:txBody>
      </p:sp>
    </p:spTree>
    <p:extLst>
      <p:ext uri="{BB962C8B-B14F-4D97-AF65-F5344CB8AC3E}">
        <p14:creationId xmlns:p14="http://schemas.microsoft.com/office/powerpoint/2010/main" val="6712885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AFBF88C-D8E2-0C27-3A89-541789BEF6D3}"/>
              </a:ext>
            </a:extLst>
          </p:cNvPr>
          <p:cNvSpPr/>
          <p:nvPr/>
        </p:nvSpPr>
        <p:spPr>
          <a:xfrm>
            <a:off x="0" y="0"/>
            <a:ext cx="13004800" cy="73152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9FD878A5-D912-ED14-8ECB-C36DBCAE0DF8}"/>
              </a:ext>
            </a:extLst>
          </p:cNvPr>
          <p:cNvGrpSpPr/>
          <p:nvPr/>
        </p:nvGrpSpPr>
        <p:grpSpPr>
          <a:xfrm>
            <a:off x="3989272" y="1586127"/>
            <a:ext cx="7641387" cy="4125556"/>
            <a:chOff x="3423919" y="1955483"/>
            <a:chExt cx="7848600" cy="3389944"/>
          </a:xfrm>
          <a:effectLst>
            <a:outerShdw blurRad="50800" dist="38100" dir="2700000" algn="tl" rotWithShape="0">
              <a:prstClr val="black">
                <a:alpha val="40000"/>
              </a:prstClr>
            </a:outerShdw>
          </a:effectLst>
        </p:grpSpPr>
        <p:sp>
          <p:nvSpPr>
            <p:cNvPr id="14" name="Rectangle 13">
              <a:extLst>
                <a:ext uri="{FF2B5EF4-FFF2-40B4-BE49-F238E27FC236}">
                  <a16:creationId xmlns:a16="http://schemas.microsoft.com/office/drawing/2014/main" id="{0B02D110-B9C8-EB7B-E3DD-6E044DC88500}"/>
                </a:ext>
              </a:extLst>
            </p:cNvPr>
            <p:cNvSpPr/>
            <p:nvPr/>
          </p:nvSpPr>
          <p:spPr>
            <a:xfrm>
              <a:off x="4120314" y="4202427"/>
              <a:ext cx="7152205" cy="1143000"/>
            </a:xfrm>
            <a:prstGeom prst="rect">
              <a:avLst/>
            </a:prstGeom>
            <a:solidFill>
              <a:srgbClr val="00B050"/>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48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Next Steps</a:t>
              </a:r>
            </a:p>
          </p:txBody>
        </p:sp>
        <p:sp>
          <p:nvSpPr>
            <p:cNvPr id="12" name="Rectangle 11">
              <a:extLst>
                <a:ext uri="{FF2B5EF4-FFF2-40B4-BE49-F238E27FC236}">
                  <a16:creationId xmlns:a16="http://schemas.microsoft.com/office/drawing/2014/main" id="{0FAD9C97-A9D7-13AB-A84D-B91AF8776D22}"/>
                </a:ext>
              </a:extLst>
            </p:cNvPr>
            <p:cNvSpPr/>
            <p:nvPr/>
          </p:nvSpPr>
          <p:spPr>
            <a:xfrm>
              <a:off x="3881119" y="3086100"/>
              <a:ext cx="7391400" cy="1143000"/>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44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	Discussion</a:t>
              </a:r>
            </a:p>
          </p:txBody>
        </p:sp>
        <p:sp>
          <p:nvSpPr>
            <p:cNvPr id="28" name="Rectangle 27">
              <a:extLst>
                <a:ext uri="{FF2B5EF4-FFF2-40B4-BE49-F238E27FC236}">
                  <a16:creationId xmlns:a16="http://schemas.microsoft.com/office/drawing/2014/main" id="{64637F32-9E93-FF36-F167-65D0CFC53DC2}"/>
                </a:ext>
              </a:extLst>
            </p:cNvPr>
            <p:cNvSpPr/>
            <p:nvPr/>
          </p:nvSpPr>
          <p:spPr>
            <a:xfrm>
              <a:off x="3423919" y="1955483"/>
              <a:ext cx="7848600" cy="1143000"/>
            </a:xfrm>
            <a:prstGeom prst="rect">
              <a:avLst/>
            </a:prstGeom>
            <a:solidFill>
              <a:srgbClr val="CC6600"/>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44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Questions</a:t>
              </a:r>
            </a:p>
          </p:txBody>
        </p:sp>
      </p:grpSp>
      <p:sp>
        <p:nvSpPr>
          <p:cNvPr id="6" name="Oval 5">
            <a:extLst>
              <a:ext uri="{FF2B5EF4-FFF2-40B4-BE49-F238E27FC236}">
                <a16:creationId xmlns:a16="http://schemas.microsoft.com/office/drawing/2014/main" id="{7223185A-8ED0-2FC7-B20E-AFD763A9D512}"/>
              </a:ext>
            </a:extLst>
          </p:cNvPr>
          <p:cNvSpPr/>
          <p:nvPr/>
        </p:nvSpPr>
        <p:spPr>
          <a:xfrm>
            <a:off x="1374140" y="875542"/>
            <a:ext cx="5564116" cy="5564116"/>
          </a:xfrm>
          <a:prstGeom prst="ellipse">
            <a:avLst/>
          </a:prstGeom>
          <a:solidFill>
            <a:schemeClr val="bg1"/>
          </a:solidFill>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9" name="Graphic 8" descr="Customer review with solid fill">
            <a:extLst>
              <a:ext uri="{FF2B5EF4-FFF2-40B4-BE49-F238E27FC236}">
                <a16:creationId xmlns:a16="http://schemas.microsoft.com/office/drawing/2014/main" id="{EBA21F9E-ECC6-F7DA-C30C-98205054E21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078917" y="2365487"/>
            <a:ext cx="2411118" cy="2411118"/>
          </a:xfrm>
          <a:prstGeom prst="rect">
            <a:avLst/>
          </a:prstGeom>
          <a:effectLst>
            <a:outerShdw blurRad="50800" dist="38100" dir="2700000" algn="tl" rotWithShape="0">
              <a:prstClr val="black">
                <a:alpha val="40000"/>
              </a:prstClr>
            </a:outerShdw>
          </a:effectLst>
        </p:spPr>
      </p:pic>
      <p:pic>
        <p:nvPicPr>
          <p:cNvPr id="11" name="Graphic 10" descr="Question Mark with solid fill">
            <a:extLst>
              <a:ext uri="{FF2B5EF4-FFF2-40B4-BE49-F238E27FC236}">
                <a16:creationId xmlns:a16="http://schemas.microsoft.com/office/drawing/2014/main" id="{0F57251A-0766-683E-9D11-3DCE2B8D2665}"/>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930552" y="1306757"/>
            <a:ext cx="2411118" cy="2411118"/>
          </a:xfrm>
          <a:prstGeom prst="rect">
            <a:avLst/>
          </a:prstGeom>
          <a:effectLst>
            <a:outerShdw blurRad="50800" dist="38100" dir="2700000" algn="tl" rotWithShape="0">
              <a:prstClr val="black">
                <a:alpha val="40000"/>
              </a:prstClr>
            </a:outerShdw>
          </a:effectLst>
        </p:spPr>
      </p:pic>
      <p:pic>
        <p:nvPicPr>
          <p:cNvPr id="20" name="Graphic 19" descr="End with solid fill">
            <a:extLst>
              <a:ext uri="{FF2B5EF4-FFF2-40B4-BE49-F238E27FC236}">
                <a16:creationId xmlns:a16="http://schemas.microsoft.com/office/drawing/2014/main" id="{670E899E-37EC-F16C-34B8-C8B1017F863E}"/>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031008" y="4637501"/>
            <a:ext cx="1496130" cy="149613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513401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78A0A-2694-C303-5912-7F67735984E3}"/>
              </a:ext>
            </a:extLst>
          </p:cNvPr>
          <p:cNvSpPr>
            <a:spLocks noGrp="1"/>
          </p:cNvSpPr>
          <p:nvPr>
            <p:ph type="title"/>
          </p:nvPr>
        </p:nvSpPr>
        <p:spPr>
          <a:xfrm>
            <a:off x="584200" y="274638"/>
            <a:ext cx="11836400" cy="1143000"/>
          </a:xfrm>
        </p:spPr>
        <p:txBody>
          <a:bodyPr>
            <a:normAutofit/>
          </a:bodyPr>
          <a:lstStyle/>
          <a:p>
            <a:r>
              <a:rPr lang="en-US" sz="4000" dirty="0">
                <a:latin typeface="Arial Black" panose="020B0A04020102020204" pitchFamily="34" charset="0"/>
              </a:rPr>
              <a:t>Structure of Today’s Session</a:t>
            </a:r>
          </a:p>
        </p:txBody>
      </p:sp>
      <p:graphicFrame>
        <p:nvGraphicFramePr>
          <p:cNvPr id="4" name="Content Placeholder 3">
            <a:extLst>
              <a:ext uri="{FF2B5EF4-FFF2-40B4-BE49-F238E27FC236}">
                <a16:creationId xmlns:a16="http://schemas.microsoft.com/office/drawing/2014/main" id="{E610DEF3-841B-FCAA-427B-CDABD4435C36}"/>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646607095"/>
              </p:ext>
            </p:extLst>
          </p:nvPr>
        </p:nvGraphicFramePr>
        <p:xfrm>
          <a:off x="2260600" y="1417638"/>
          <a:ext cx="84836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08354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screenshot of a video conference&#10;&#10;Description automatically generated">
            <a:extLst>
              <a:ext uri="{FF2B5EF4-FFF2-40B4-BE49-F238E27FC236}">
                <a16:creationId xmlns:a16="http://schemas.microsoft.com/office/drawing/2014/main" id="{EC6A2B14-B76C-FB95-9A98-6719679A5341}"/>
              </a:ext>
            </a:extLst>
          </p:cNvPr>
          <p:cNvPicPr>
            <a:picLocks noChangeAspect="1"/>
          </p:cNvPicPr>
          <p:nvPr/>
        </p:nvPicPr>
        <p:blipFill>
          <a:blip r:embed="rId3">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0" y="-345059"/>
            <a:ext cx="13004800" cy="8030464"/>
          </a:xfrm>
          <a:prstGeom prst="rect">
            <a:avLst/>
          </a:prstGeom>
        </p:spPr>
      </p:pic>
      <p:sp>
        <p:nvSpPr>
          <p:cNvPr id="12" name="Rectangle 11">
            <a:extLst>
              <a:ext uri="{FF2B5EF4-FFF2-40B4-BE49-F238E27FC236}">
                <a16:creationId xmlns:a16="http://schemas.microsoft.com/office/drawing/2014/main" id="{1FCE59BD-30F3-5F4F-EA64-5B76671EB2A9}"/>
              </a:ext>
            </a:extLst>
          </p:cNvPr>
          <p:cNvSpPr/>
          <p:nvPr/>
        </p:nvSpPr>
        <p:spPr>
          <a:xfrm>
            <a:off x="1397000" y="228600"/>
            <a:ext cx="10210800" cy="7456805"/>
          </a:xfrm>
          <a:prstGeom prst="rect">
            <a:avLst/>
          </a:prstGeom>
          <a:gradFill flip="none" rotWithShape="1">
            <a:gsLst>
              <a:gs pos="0">
                <a:srgbClr val="FFFBEF">
                  <a:alpha val="27000"/>
                  <a:lumMod val="0"/>
                  <a:lumOff val="100000"/>
                </a:srgbClr>
              </a:gs>
              <a:gs pos="100000">
                <a:schemeClr val="accent4">
                  <a:lumMod val="45000"/>
                  <a:lumOff val="55000"/>
                </a:schemeClr>
              </a:gs>
              <a:gs pos="100000">
                <a:schemeClr val="accent4">
                  <a:alpha val="0"/>
                  <a:lumMod val="56000"/>
                  <a:lumOff val="44000"/>
                </a:schemeClr>
              </a:gs>
              <a:gs pos="100000">
                <a:schemeClr val="accent4">
                  <a:lumMod val="30000"/>
                  <a:lumOff val="7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B57BCA97-CE5F-E6EF-0553-4717DE211ED9}"/>
              </a:ext>
            </a:extLst>
          </p:cNvPr>
          <p:cNvSpPr>
            <a:spLocks noGrp="1"/>
          </p:cNvSpPr>
          <p:nvPr>
            <p:ph type="title"/>
          </p:nvPr>
        </p:nvSpPr>
        <p:spPr>
          <a:xfrm>
            <a:off x="3949700" y="6153150"/>
            <a:ext cx="5105400" cy="1162050"/>
          </a:xfrm>
        </p:spPr>
        <p:txBody>
          <a:bodyPr anchor="b">
            <a:noAutofit/>
          </a:bodyPr>
          <a:lstStyle/>
          <a:p>
            <a:pPr algn="ctr"/>
            <a:r>
              <a:rPr lang="en-US" sz="5000" dirty="0">
                <a:effectLst>
                  <a:outerShdw blurRad="38100" dist="38100" dir="2700000" algn="tl">
                    <a:srgbClr val="000000">
                      <a:alpha val="43137"/>
                    </a:srgbClr>
                  </a:outerShdw>
                </a:effectLst>
              </a:rPr>
              <a:t>Introductions</a:t>
            </a:r>
          </a:p>
        </p:txBody>
      </p:sp>
    </p:spTree>
    <p:extLst>
      <p:ext uri="{BB962C8B-B14F-4D97-AF65-F5344CB8AC3E}">
        <p14:creationId xmlns:p14="http://schemas.microsoft.com/office/powerpoint/2010/main" val="95329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369C7-4F18-D752-6422-198AEA37226B}"/>
              </a:ext>
            </a:extLst>
          </p:cNvPr>
          <p:cNvSpPr>
            <a:spLocks noGrp="1"/>
          </p:cNvSpPr>
          <p:nvPr>
            <p:ph type="title"/>
          </p:nvPr>
        </p:nvSpPr>
        <p:spPr>
          <a:xfrm>
            <a:off x="1016000" y="274638"/>
            <a:ext cx="10972800" cy="1143000"/>
          </a:xfrm>
        </p:spPr>
        <p:txBody>
          <a:bodyPr anchor="ctr">
            <a:normAutofit/>
          </a:bodyPr>
          <a:lstStyle/>
          <a:p>
            <a:r>
              <a:rPr lang="en-US" sz="4000" dirty="0">
                <a:highlight>
                  <a:srgbClr val="FFFF00"/>
                </a:highlight>
                <a:latin typeface="Arial Black" panose="020B0A04020102020204" pitchFamily="34" charset="0"/>
              </a:rPr>
              <a:t>What</a:t>
            </a:r>
            <a:r>
              <a:rPr lang="en-US" sz="4000" dirty="0">
                <a:solidFill>
                  <a:srgbClr val="C00000"/>
                </a:solidFill>
                <a:highlight>
                  <a:srgbClr val="FFFF00"/>
                </a:highlight>
                <a:latin typeface="Arial Black" panose="020B0A04020102020204" pitchFamily="34" charset="0"/>
              </a:rPr>
              <a:t> </a:t>
            </a:r>
            <a:r>
              <a:rPr lang="en-US" sz="4000" dirty="0">
                <a:highlight>
                  <a:srgbClr val="FFFF00"/>
                </a:highlight>
                <a:latin typeface="Arial Black" panose="020B0A04020102020204" pitchFamily="34" charset="0"/>
              </a:rPr>
              <a:t>is ZOOM?</a:t>
            </a:r>
          </a:p>
        </p:txBody>
      </p:sp>
      <p:pic>
        <p:nvPicPr>
          <p:cNvPr id="5" name="Picture 4" descr="Blue circle with picture of movie camera. This is the Zoom logo. ">
            <a:extLst>
              <a:ext uri="{FF2B5EF4-FFF2-40B4-BE49-F238E27FC236}">
                <a16:creationId xmlns:a16="http://schemas.microsoft.com/office/drawing/2014/main" id="{6C6F2683-37B8-470C-AFF9-AF218334EFA8}"/>
              </a:ext>
            </a:extLst>
          </p:cNvPr>
          <p:cNvPicPr>
            <a:picLocks noChangeAspect="1"/>
          </p:cNvPicPr>
          <p:nvPr/>
        </p:nvPicPr>
        <p:blipFill>
          <a:blip r:embed="rId4"/>
          <a:stretch>
            <a:fillRect/>
          </a:stretch>
        </p:blipFill>
        <p:spPr>
          <a:xfrm>
            <a:off x="669108" y="1394619"/>
            <a:ext cx="5265783" cy="4525963"/>
          </a:xfrm>
          <a:prstGeom prst="rect">
            <a:avLst/>
          </a:prstGeom>
          <a:noFill/>
        </p:spPr>
      </p:pic>
      <p:sp>
        <p:nvSpPr>
          <p:cNvPr id="3" name="Content Placeholder 2">
            <a:extLst>
              <a:ext uri="{FF2B5EF4-FFF2-40B4-BE49-F238E27FC236}">
                <a16:creationId xmlns:a16="http://schemas.microsoft.com/office/drawing/2014/main" id="{41166F5E-8F9A-24F7-21A9-D8F7FF419822}"/>
              </a:ext>
            </a:extLst>
          </p:cNvPr>
          <p:cNvSpPr>
            <a:spLocks noGrp="1"/>
          </p:cNvSpPr>
          <p:nvPr>
            <p:ph sz="half" idx="2"/>
          </p:nvPr>
        </p:nvSpPr>
        <p:spPr>
          <a:xfrm>
            <a:off x="6573672" y="1866901"/>
            <a:ext cx="5384800" cy="3581399"/>
          </a:xfrm>
        </p:spPr>
        <p:txBody>
          <a:bodyPr>
            <a:normAutofit/>
          </a:bodyPr>
          <a:lstStyle/>
          <a:p>
            <a:pPr marL="0" indent="0">
              <a:buNone/>
            </a:pPr>
            <a:r>
              <a:rPr lang="en-US" sz="3200" dirty="0"/>
              <a:t>Zoom is a </a:t>
            </a:r>
            <a:r>
              <a:rPr lang="en-US" sz="3200" b="1" dirty="0"/>
              <a:t>cloud-based</a:t>
            </a:r>
            <a:r>
              <a:rPr lang="en-US" sz="3200" dirty="0"/>
              <a:t> video communications app that allows you to set up virtual video and audio conferencing, webinars, live chats, screen-sharing, and other collaborative capabilities.</a:t>
            </a:r>
          </a:p>
          <a:p>
            <a:pPr marL="0" indent="0"/>
            <a:endParaRPr lang="en-US" dirty="0"/>
          </a:p>
        </p:txBody>
      </p:sp>
    </p:spTree>
    <p:extLst>
      <p:ext uri="{BB962C8B-B14F-4D97-AF65-F5344CB8AC3E}">
        <p14:creationId xmlns:p14="http://schemas.microsoft.com/office/powerpoint/2010/main" val="3305160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400" fill="hold">
                                          <p:stCondLst>
                                            <p:cond delay="0"/>
                                          </p:stCondLst>
                                        </p:cTn>
                                        <p:tgtEl>
                                          <p:spTgt spid="5"/>
                                        </p:tgtEl>
                                        <p:attrNameLst>
                                          <p:attrName>r</p:attrName>
                                        </p:attrNameLst>
                                      </p:cBhvr>
                                    </p:animRot>
                                    <p:animRot by="-240000">
                                      <p:cBhvr>
                                        <p:cTn id="7" dur="800" fill="hold">
                                          <p:stCondLst>
                                            <p:cond delay="800"/>
                                          </p:stCondLst>
                                        </p:cTn>
                                        <p:tgtEl>
                                          <p:spTgt spid="5"/>
                                        </p:tgtEl>
                                        <p:attrNameLst>
                                          <p:attrName>r</p:attrName>
                                        </p:attrNameLst>
                                      </p:cBhvr>
                                    </p:animRot>
                                    <p:animRot by="240000">
                                      <p:cBhvr>
                                        <p:cTn id="8" dur="800" fill="hold">
                                          <p:stCondLst>
                                            <p:cond delay="1600"/>
                                          </p:stCondLst>
                                        </p:cTn>
                                        <p:tgtEl>
                                          <p:spTgt spid="5"/>
                                        </p:tgtEl>
                                        <p:attrNameLst>
                                          <p:attrName>r</p:attrName>
                                        </p:attrNameLst>
                                      </p:cBhvr>
                                    </p:animRot>
                                    <p:animRot by="-240000">
                                      <p:cBhvr>
                                        <p:cTn id="9" dur="800" fill="hold">
                                          <p:stCondLst>
                                            <p:cond delay="2400"/>
                                          </p:stCondLst>
                                        </p:cTn>
                                        <p:tgtEl>
                                          <p:spTgt spid="5"/>
                                        </p:tgtEl>
                                        <p:attrNameLst>
                                          <p:attrName>r</p:attrName>
                                        </p:attrNameLst>
                                      </p:cBhvr>
                                    </p:animRot>
                                    <p:animRot by="120000">
                                      <p:cBhvr>
                                        <p:cTn id="10" dur="800" fill="hold">
                                          <p:stCondLst>
                                            <p:cond delay="32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60F9C-003C-445A-AC0D-EA494623E7CD}"/>
              </a:ext>
            </a:extLst>
          </p:cNvPr>
          <p:cNvSpPr>
            <a:spLocks noGrp="1"/>
          </p:cNvSpPr>
          <p:nvPr>
            <p:ph type="title"/>
          </p:nvPr>
        </p:nvSpPr>
        <p:spPr>
          <a:xfrm>
            <a:off x="6743722" y="769739"/>
            <a:ext cx="6261056" cy="2293709"/>
          </a:xfrm>
        </p:spPr>
        <p:txBody>
          <a:bodyPr>
            <a:normAutofit/>
          </a:bodyPr>
          <a:lstStyle/>
          <a:p>
            <a:r>
              <a:rPr lang="en-US" sz="4000" dirty="0">
                <a:highlight>
                  <a:srgbClr val="FFFF00"/>
                </a:highlight>
                <a:latin typeface="Arial Black" panose="020B0A04020102020204" pitchFamily="34" charset="0"/>
              </a:rPr>
              <a:t>Hardware Needed</a:t>
            </a:r>
          </a:p>
        </p:txBody>
      </p:sp>
      <p:pic>
        <p:nvPicPr>
          <p:cNvPr id="7" name="Picture 6">
            <a:extLst>
              <a:ext uri="{FF2B5EF4-FFF2-40B4-BE49-F238E27FC236}">
                <a16:creationId xmlns:a16="http://schemas.microsoft.com/office/drawing/2014/main" id="{C386EFB2-892F-4FB3-B218-BDB7EFD46AF6}"/>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l="23074" r="20675" b="-2"/>
          <a:stretch/>
        </p:blipFill>
        <p:spPr>
          <a:xfrm>
            <a:off x="-4724460" y="0"/>
            <a:ext cx="3249169" cy="3249169"/>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sp>
        <p:nvSpPr>
          <p:cNvPr id="3" name="Content Placeholder 2">
            <a:extLst>
              <a:ext uri="{FF2B5EF4-FFF2-40B4-BE49-F238E27FC236}">
                <a16:creationId xmlns:a16="http://schemas.microsoft.com/office/drawing/2014/main" id="{7E9C16E0-00AB-4E88-8639-085AAE34A605}"/>
              </a:ext>
            </a:extLst>
          </p:cNvPr>
          <p:cNvSpPr>
            <a:spLocks noGrp="1"/>
          </p:cNvSpPr>
          <p:nvPr>
            <p:ph idx="1"/>
          </p:nvPr>
        </p:nvSpPr>
        <p:spPr>
          <a:xfrm>
            <a:off x="7398275" y="2401014"/>
            <a:ext cx="4979473" cy="3393796"/>
          </a:xfrm>
        </p:spPr>
        <p:txBody>
          <a:bodyPr anchor="t">
            <a:normAutofit/>
          </a:bodyPr>
          <a:lstStyle/>
          <a:p>
            <a:r>
              <a:rPr lang="en-US" dirty="0"/>
              <a:t>Mobile Device/Computer</a:t>
            </a:r>
          </a:p>
          <a:p>
            <a:r>
              <a:rPr lang="en-US" dirty="0"/>
              <a:t>Microphone/Headset</a:t>
            </a:r>
          </a:p>
          <a:p>
            <a:r>
              <a:rPr lang="en-US" dirty="0"/>
              <a:t>Speakers</a:t>
            </a:r>
          </a:p>
          <a:p>
            <a:r>
              <a:rPr lang="en-US" dirty="0"/>
              <a:t>Web Camera</a:t>
            </a:r>
          </a:p>
          <a:p>
            <a:r>
              <a:rPr lang="en-US" dirty="0"/>
              <a:t>Internet Access</a:t>
            </a:r>
          </a:p>
        </p:txBody>
      </p:sp>
      <p:pic>
        <p:nvPicPr>
          <p:cNvPr id="6" name="Picture 5">
            <a:extLst>
              <a:ext uri="{FF2B5EF4-FFF2-40B4-BE49-F238E27FC236}">
                <a16:creationId xmlns:a16="http://schemas.microsoft.com/office/drawing/2014/main" id="{F83FBA07-0DE7-64EA-F49C-3230ECD00006}"/>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06628" y="2033015"/>
            <a:ext cx="4891647" cy="3249169"/>
          </a:xfrm>
          <a:prstGeom prst="flowChartConnector">
            <a:avLst/>
          </a:prstGeom>
        </p:spPr>
      </p:pic>
      <p:pic>
        <p:nvPicPr>
          <p:cNvPr id="10" name="Picture 9">
            <a:extLst>
              <a:ext uri="{FF2B5EF4-FFF2-40B4-BE49-F238E27FC236}">
                <a16:creationId xmlns:a16="http://schemas.microsoft.com/office/drawing/2014/main" id="{C47FD137-FD0E-DA1F-5F89-0E00D7E30723}"/>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7740" y="4204883"/>
            <a:ext cx="3444064" cy="3373777"/>
          </a:xfrm>
          <a:prstGeom prst="ellipse">
            <a:avLst/>
          </a:prstGeom>
        </p:spPr>
      </p:pic>
      <p:pic>
        <p:nvPicPr>
          <p:cNvPr id="4" name="Picture 3">
            <a:extLst>
              <a:ext uri="{FF2B5EF4-FFF2-40B4-BE49-F238E27FC236}">
                <a16:creationId xmlns:a16="http://schemas.microsoft.com/office/drawing/2014/main" id="{D09D147B-D2B4-D7D6-163D-D43F404376AB}"/>
              </a:ext>
              <a:ext uri="{C183D7F6-B498-43B3-948B-1728B52AA6E4}">
                <adec:decorative xmlns:adec="http://schemas.microsoft.com/office/drawing/2017/decorative" val="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4980" t="3680" r="-576" b="21321"/>
          <a:stretch/>
        </p:blipFill>
        <p:spPr>
          <a:xfrm>
            <a:off x="-377740" y="-1046301"/>
            <a:ext cx="3470456" cy="4109749"/>
          </a:xfrm>
          <a:prstGeom prst="flowChartConnector">
            <a:avLst/>
          </a:prstGeom>
        </p:spPr>
      </p:pic>
    </p:spTree>
    <p:extLst>
      <p:ext uri="{BB962C8B-B14F-4D97-AF65-F5344CB8AC3E}">
        <p14:creationId xmlns:p14="http://schemas.microsoft.com/office/powerpoint/2010/main" val="6008947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1D1A1D"/>
      </a:dk2>
      <a:lt2>
        <a:srgbClr val="F5F5F5"/>
      </a:lt2>
      <a:accent1>
        <a:srgbClr val="0070C0"/>
      </a:accent1>
      <a:accent2>
        <a:srgbClr val="1D1A1D"/>
      </a:accent2>
      <a:accent3>
        <a:srgbClr val="C00000"/>
      </a:accent3>
      <a:accent4>
        <a:srgbClr val="FFC000"/>
      </a:accent4>
      <a:accent5>
        <a:srgbClr val="000000"/>
      </a:accent5>
      <a:accent6>
        <a:srgbClr val="645135"/>
      </a:accent6>
      <a:hlink>
        <a:srgbClr val="439EB7"/>
      </a:hlink>
      <a:folHlink>
        <a:srgbClr val="835B8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roadband Connectivity Template 7" id="{901ECDE7-D2DD-1048-A5E9-8AA8CF3291F4}" vid="{5F62692F-4306-1944-BFEB-C31970E24E83}"/>
    </a:ext>
  </a:extLst>
</a:theme>
</file>

<file path=ppt/theme/theme2.xml><?xml version="1.0" encoding="utf-8"?>
<a:theme xmlns:a="http://schemas.openxmlformats.org/drawingml/2006/main" name="1_Office Theme">
  <a:themeElements>
    <a:clrScheme name="Custom 5">
      <a:dk1>
        <a:sysClr val="windowText" lastClr="000000"/>
      </a:dk1>
      <a:lt1>
        <a:sysClr val="window" lastClr="FFFFFF"/>
      </a:lt1>
      <a:dk2>
        <a:srgbClr val="1D1A1D"/>
      </a:dk2>
      <a:lt2>
        <a:srgbClr val="F5F5F5"/>
      </a:lt2>
      <a:accent1>
        <a:srgbClr val="0070C0"/>
      </a:accent1>
      <a:accent2>
        <a:srgbClr val="1D1A1D"/>
      </a:accent2>
      <a:accent3>
        <a:srgbClr val="C00000"/>
      </a:accent3>
      <a:accent4>
        <a:srgbClr val="FFC000"/>
      </a:accent4>
      <a:accent5>
        <a:srgbClr val="000000"/>
      </a:accent5>
      <a:accent6>
        <a:srgbClr val="645135"/>
      </a:accent6>
      <a:hlink>
        <a:srgbClr val="439EB7"/>
      </a:hlink>
      <a:folHlink>
        <a:srgbClr val="835B8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roadband Connectivity Template 7" id="{901ECDE7-D2DD-1048-A5E9-8AA8CF3291F4}" vid="{5F62692F-4306-1944-BFEB-C31970E24E8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55.png"/></Relationships>
</file>

<file path=ppt/webextensions/webextension1.xml><?xml version="1.0" encoding="utf-8"?>
<we:webextension xmlns:we="http://schemas.microsoft.com/office/webextensions/webextension/2010/11" id="{B348D504-321F-4743-985B-CDDCD9EDB5BE}">
  <we:reference id="wa200001661" version="2.1.0.2" store="en-US" storeType="OMEX"/>
  <we:alternateReferences>
    <we:reference id="WA200001661" version="2.1.0.2" store="WA200001661" storeType="OMEX"/>
  </we:alternateReferences>
  <we:properties>
    <we:property name="type" value="&quot;Coffee break&quot;"/>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FEA580AFA134449E6630B2A99B9C7C" ma:contentTypeVersion="29" ma:contentTypeDescription="Create a new document." ma:contentTypeScope="" ma:versionID="8f95e0de01acc4e84c17d9b90b01ce60">
  <xsd:schema xmlns:xsd="http://www.w3.org/2001/XMLSchema" xmlns:xs="http://www.w3.org/2001/XMLSchema" xmlns:p="http://schemas.microsoft.com/office/2006/metadata/properties" xmlns:ns2="4952b6e6-1201-4b83-9aa2-f3529dd868f3" xmlns:ns3="3357c18c-d4a0-41a0-9a16-012894502ed4" targetNamespace="http://schemas.microsoft.com/office/2006/metadata/properties" ma:root="true" ma:fieldsID="f2f636b8820754b88b27e0fe98f22188" ns2:_="" ns3:_="">
    <xsd:import namespace="4952b6e6-1201-4b83-9aa2-f3529dd868f3"/>
    <xsd:import namespace="3357c18c-d4a0-41a0-9a16-012894502ed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Teams_Channel_Section_Location"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52b6e6-1201-4b83-9aa2-f3529dd86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NotebookType" ma:index="12" nillable="true" ma:displayName="Notebook Type" ma:internalName="NotebookType">
      <xsd:simpleType>
        <xsd:restriction base="dms:Text"/>
      </xsd:simpleType>
    </xsd:element>
    <xsd:element name="FolderType" ma:index="13" nillable="true" ma:displayName="Folder Type" ma:internalName="FolderType">
      <xsd:simpleType>
        <xsd:restriction base="dms:Text"/>
      </xsd:simpleType>
    </xsd:element>
    <xsd:element name="CultureName" ma:index="14" nillable="true" ma:displayName="Culture Name" ma:internalName="CultureName">
      <xsd:simpleType>
        <xsd:restriction base="dms:Text"/>
      </xsd:simpleType>
    </xsd:element>
    <xsd:element name="AppVersion" ma:index="15" nillable="true" ma:displayName="App Version" ma:internalName="AppVersion">
      <xsd:simpleType>
        <xsd:restriction base="dms:Text"/>
      </xsd:simpleType>
    </xsd:element>
    <xsd:element name="TeamsChannelId" ma:index="16" nillable="true" ma:displayName="Teams Channel Id" ma:internalName="TeamsChannelId">
      <xsd:simpleType>
        <xsd:restriction base="dms:Text"/>
      </xsd:simpleType>
    </xsd:element>
    <xsd:element name="Owner" ma:index="17"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8" nillable="true" ma:displayName="Math Settings" ma:internalName="Math_Settings">
      <xsd:simpleType>
        <xsd:restriction base="dms:Text"/>
      </xsd:simpleType>
    </xsd:element>
    <xsd:element name="DefaultSectionNames" ma:index="19" nillable="true" ma:displayName="Default Section Names" ma:internalName="DefaultSectionNames">
      <xsd:simpleType>
        <xsd:restriction base="dms:Note">
          <xsd:maxLength value="255"/>
        </xsd:restriction>
      </xsd:simpleType>
    </xsd:element>
    <xsd:element name="Templates" ma:index="20" nillable="true" ma:displayName="Templates" ma:internalName="Templates">
      <xsd:simpleType>
        <xsd:restriction base="dms:Note">
          <xsd:maxLength value="255"/>
        </xsd:restriction>
      </xsd:simpleType>
    </xsd:element>
    <xsd:element name="Leaders" ma:index="21"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22"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23"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4" nillable="true" ma:displayName="Distribution Groups" ma:internalName="Distribution_Groups">
      <xsd:simpleType>
        <xsd:restriction base="dms:Note">
          <xsd:maxLength value="255"/>
        </xsd:restriction>
      </xsd:simpleType>
    </xsd:element>
    <xsd:element name="LMS_Mappings" ma:index="25" nillable="true" ma:displayName="LMS Mappings" ma:internalName="LMS_Mappings">
      <xsd:simpleType>
        <xsd:restriction base="dms:Note">
          <xsd:maxLength value="255"/>
        </xsd:restriction>
      </xsd:simpleType>
    </xsd:element>
    <xsd:element name="Invited_Leaders" ma:index="26" nillable="true" ma:displayName="Invited Leaders" ma:internalName="Invited_Leaders">
      <xsd:simpleType>
        <xsd:restriction base="dms:Note">
          <xsd:maxLength value="255"/>
        </xsd:restriction>
      </xsd:simpleType>
    </xsd:element>
    <xsd:element name="Invited_Members" ma:index="27" nillable="true" ma:displayName="Invited Members" ma:internalName="Invited_Members">
      <xsd:simpleType>
        <xsd:restriction base="dms:Note">
          <xsd:maxLength value="255"/>
        </xsd:restriction>
      </xsd:simpleType>
    </xsd:element>
    <xsd:element name="Self_Registration_Enabled" ma:index="28" nillable="true" ma:displayName="Self Registration Enabled" ma:internalName="Self_Registration_Enabled">
      <xsd:simpleType>
        <xsd:restriction base="dms:Boolean"/>
      </xsd:simpleType>
    </xsd:element>
    <xsd:element name="Has_Leaders_Only_SectionGroup" ma:index="29" nillable="true" ma:displayName="Has Leaders Only SectionGroup" ma:internalName="Has_Leaders_Only_SectionGroup">
      <xsd:simpleType>
        <xsd:restriction base="dms:Boolean"/>
      </xsd:simpleType>
    </xsd:element>
    <xsd:element name="Is_Collaboration_Space_Locked" ma:index="30" nillable="true" ma:displayName="Is Collaboration Space Locked" ma:internalName="Is_Collaboration_Space_Locked">
      <xsd:simpleType>
        <xsd:restriction base="dms:Boolean"/>
      </xsd:simpleType>
    </xsd:element>
    <xsd:element name="IsNotebookLocked" ma:index="31" nillable="true" ma:displayName="Is Notebook Locked" ma:internalName="IsNotebookLocked">
      <xsd:simpleType>
        <xsd:restriction base="dms:Boolean"/>
      </xsd:simpleType>
    </xsd:element>
    <xsd:element name="Teams_Channel_Section_Location" ma:index="32" nillable="true" ma:displayName="Teams Channel Section Location" ma:internalName="Teams_Channel_Section_Location">
      <xsd:simpleType>
        <xsd:restriction base="dms:Text"/>
      </xsd:simpleType>
    </xsd:element>
    <xsd:element name="MediaServiceDateTaken" ma:index="35" nillable="true" ma:displayName="MediaServiceDateTaken" ma:hidden="true" ma:internalName="MediaServiceDateTaken" ma:readOnly="true">
      <xsd:simpleType>
        <xsd:restriction base="dms:Text"/>
      </xsd:simpleType>
    </xsd:element>
    <xsd:element name="MediaLengthInSeconds" ma:index="36"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357c18c-d4a0-41a0-9a16-012894502ed4" elementFormDefault="qualified">
    <xsd:import namespace="http://schemas.microsoft.com/office/2006/documentManagement/types"/>
    <xsd:import namespace="http://schemas.microsoft.com/office/infopath/2007/PartnerControls"/>
    <xsd:element name="SharedWithUsers" ma:index="3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eamsChannelId xmlns="4952b6e6-1201-4b83-9aa2-f3529dd868f3" xsi:nil="true"/>
    <Leaders xmlns="4952b6e6-1201-4b83-9aa2-f3529dd868f3">
      <UserInfo>
        <DisplayName/>
        <AccountId xsi:nil="true"/>
        <AccountType/>
      </UserInfo>
    </Leaders>
    <Distribution_Groups xmlns="4952b6e6-1201-4b83-9aa2-f3529dd868f3" xsi:nil="true"/>
    <Math_Settings xmlns="4952b6e6-1201-4b83-9aa2-f3529dd868f3" xsi:nil="true"/>
    <Member_Groups xmlns="4952b6e6-1201-4b83-9aa2-f3529dd868f3">
      <UserInfo>
        <DisplayName/>
        <AccountId xsi:nil="true"/>
        <AccountType/>
      </UserInfo>
    </Member_Groups>
    <Self_Registration_Enabled xmlns="4952b6e6-1201-4b83-9aa2-f3529dd868f3" xsi:nil="true"/>
    <DefaultSectionNames xmlns="4952b6e6-1201-4b83-9aa2-f3529dd868f3" xsi:nil="true"/>
    <Invited_Members xmlns="4952b6e6-1201-4b83-9aa2-f3529dd868f3" xsi:nil="true"/>
    <Is_Collaboration_Space_Locked xmlns="4952b6e6-1201-4b83-9aa2-f3529dd868f3" xsi:nil="true"/>
    <Teams_Channel_Section_Location xmlns="4952b6e6-1201-4b83-9aa2-f3529dd868f3" xsi:nil="true"/>
    <CultureName xmlns="4952b6e6-1201-4b83-9aa2-f3529dd868f3" xsi:nil="true"/>
    <Owner xmlns="4952b6e6-1201-4b83-9aa2-f3529dd868f3">
      <UserInfo>
        <DisplayName/>
        <AccountId xsi:nil="true"/>
        <AccountType/>
      </UserInfo>
    </Owner>
    <Has_Leaders_Only_SectionGroup xmlns="4952b6e6-1201-4b83-9aa2-f3529dd868f3" xsi:nil="true"/>
    <AppVersion xmlns="4952b6e6-1201-4b83-9aa2-f3529dd868f3" xsi:nil="true"/>
    <LMS_Mappings xmlns="4952b6e6-1201-4b83-9aa2-f3529dd868f3" xsi:nil="true"/>
    <NotebookType xmlns="4952b6e6-1201-4b83-9aa2-f3529dd868f3" xsi:nil="true"/>
    <Invited_Leaders xmlns="4952b6e6-1201-4b83-9aa2-f3529dd868f3" xsi:nil="true"/>
    <IsNotebookLocked xmlns="4952b6e6-1201-4b83-9aa2-f3529dd868f3" xsi:nil="true"/>
    <FolderType xmlns="4952b6e6-1201-4b83-9aa2-f3529dd868f3" xsi:nil="true"/>
    <Templates xmlns="4952b6e6-1201-4b83-9aa2-f3529dd868f3" xsi:nil="true"/>
    <Members xmlns="4952b6e6-1201-4b83-9aa2-f3529dd868f3">
      <UserInfo>
        <DisplayName/>
        <AccountId xsi:nil="true"/>
        <AccountType/>
      </UserInfo>
    </Members>
  </documentManagement>
</p:properties>
</file>

<file path=customXml/itemProps1.xml><?xml version="1.0" encoding="utf-8"?>
<ds:datastoreItem xmlns:ds="http://schemas.openxmlformats.org/officeDocument/2006/customXml" ds:itemID="{34BC05E2-F731-4ADF-B1EE-73CA32848D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52b6e6-1201-4b83-9aa2-f3529dd868f3"/>
    <ds:schemaRef ds:uri="3357c18c-d4a0-41a0-9a16-012894502e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6E6E4E3-5785-4BDD-BBEE-6E739E5F0A6A}">
  <ds:schemaRefs>
    <ds:schemaRef ds:uri="http://schemas.microsoft.com/sharepoint/v3/contenttype/forms"/>
  </ds:schemaRefs>
</ds:datastoreItem>
</file>

<file path=customXml/itemProps3.xml><?xml version="1.0" encoding="utf-8"?>
<ds:datastoreItem xmlns:ds="http://schemas.openxmlformats.org/officeDocument/2006/customXml" ds:itemID="{8E4D6E3B-DF99-4DBB-B9AE-80C3F38EE84B}">
  <ds:schemaRefs>
    <ds:schemaRef ds:uri="http://purl.org/dc/terms/"/>
    <ds:schemaRef ds:uri="http://www.w3.org/XML/1998/namespace"/>
    <ds:schemaRef ds:uri="http://schemas.openxmlformats.org/package/2006/metadata/core-properties"/>
    <ds:schemaRef ds:uri="http://schemas.microsoft.com/office/infopath/2007/PartnerControls"/>
    <ds:schemaRef ds:uri="http://schemas.microsoft.com/office/2006/metadata/properties"/>
    <ds:schemaRef ds:uri="http://schemas.microsoft.com/office/2006/documentManagement/types"/>
    <ds:schemaRef ds:uri="http://purl.org/dc/dcmitype/"/>
    <ds:schemaRef ds:uri="3357c18c-d4a0-41a0-9a16-012894502ed4"/>
    <ds:schemaRef ds:uri="4952b6e6-1201-4b83-9aa2-f3529dd868f3"/>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13783</TotalTime>
  <Words>5594</Words>
  <Application>Microsoft Office PowerPoint</Application>
  <PresentationFormat>Custom</PresentationFormat>
  <Paragraphs>837</Paragraphs>
  <Slides>57</Slides>
  <Notes>57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57</vt:i4>
      </vt:variant>
    </vt:vector>
  </HeadingPairs>
  <TitlesOfParts>
    <vt:vector size="67" baseType="lpstr">
      <vt:lpstr>Calibri</vt:lpstr>
      <vt:lpstr>Arial</vt:lpstr>
      <vt:lpstr>Arial Black</vt:lpstr>
      <vt:lpstr>Open Sans</vt:lpstr>
      <vt:lpstr>League Spartan</vt:lpstr>
      <vt:lpstr>PlusJakartaSans</vt:lpstr>
      <vt:lpstr>-apple-system</vt:lpstr>
      <vt:lpstr>AlmadenSans</vt:lpstr>
      <vt:lpstr>Office Theme</vt:lpstr>
      <vt:lpstr>1_Office Theme</vt:lpstr>
      <vt:lpstr>ZOOM</vt:lpstr>
      <vt:lpstr>Bridging the Digital Divide Partners</vt:lpstr>
      <vt:lpstr>Author Acknowledgement</vt:lpstr>
      <vt:lpstr>Presenter Acknowledgement</vt:lpstr>
      <vt:lpstr>Today’s Goals</vt:lpstr>
      <vt:lpstr>Structure of Today’s Session</vt:lpstr>
      <vt:lpstr>Introductions</vt:lpstr>
      <vt:lpstr>What is ZOOM?</vt:lpstr>
      <vt:lpstr>Hardware Needed</vt:lpstr>
      <vt:lpstr>Hardware Needed</vt:lpstr>
      <vt:lpstr>Hardware Needed</vt:lpstr>
      <vt:lpstr>Hardware Needed</vt:lpstr>
      <vt:lpstr>Hardware Needed</vt:lpstr>
      <vt:lpstr>Hardware Needed</vt:lpstr>
      <vt:lpstr>JOINING a meeting versus HOSTING a meeting</vt:lpstr>
      <vt:lpstr>How to JOIN a ZOOM meeting </vt:lpstr>
      <vt:lpstr>How to JOIN a ZOOM meeting </vt:lpstr>
      <vt:lpstr>How to JOIN a ZOOM meeting </vt:lpstr>
      <vt:lpstr>PowerPoint Presentation</vt:lpstr>
      <vt:lpstr>How to JOIN a ZOOM meeting via URL</vt:lpstr>
      <vt:lpstr>PowerPoint Presentation</vt:lpstr>
      <vt:lpstr>PowerPoint Presentation</vt:lpstr>
      <vt:lpstr>PowerPoint Presentation</vt:lpstr>
      <vt:lpstr>Join a Meeting</vt:lpstr>
      <vt:lpstr>PowerPoint Presentation</vt:lpstr>
      <vt:lpstr>PowerPoint Presentation</vt:lpstr>
      <vt:lpstr>Testing Speaker &amp; Microphone</vt:lpstr>
      <vt:lpstr>PowerPoint Presentation</vt:lpstr>
      <vt:lpstr>PowerPoint Presentation</vt:lpstr>
      <vt:lpstr>You have successfully joined a meeting</vt:lpstr>
      <vt:lpstr>How to JOIN a ZOOM meeting via TELEPHONE</vt:lpstr>
      <vt:lpstr>Let’s see how well you can Join a meeting: </vt:lpstr>
      <vt:lpstr>PowerPoint Presentation</vt:lpstr>
      <vt:lpstr>Navigating a Meeting</vt:lpstr>
      <vt:lpstr>Navigating a Meeting</vt:lpstr>
      <vt:lpstr>Navigating a Meeting</vt:lpstr>
      <vt:lpstr>Navigating a Meeting</vt:lpstr>
      <vt:lpstr>Navigating a Meeting</vt:lpstr>
      <vt:lpstr>Navigating a Meeting</vt:lpstr>
      <vt:lpstr>Chatting (private &amp; everyone)</vt:lpstr>
      <vt:lpstr>Navigating a Meeting</vt:lpstr>
      <vt:lpstr>Navigating a Meeting</vt:lpstr>
      <vt:lpstr>Navigating a Meeting</vt:lpstr>
      <vt:lpstr>Navigating a Meeting</vt:lpstr>
      <vt:lpstr>Navigating a Meeting</vt:lpstr>
      <vt:lpstr>Adjusting Your Video Layout</vt:lpstr>
      <vt:lpstr>Adjusting Your Video Layout</vt:lpstr>
      <vt:lpstr>Adjusting Your Video Layout</vt:lpstr>
      <vt:lpstr>Adjusting Your Video Layout</vt:lpstr>
      <vt:lpstr>Adjusting Your Video Layout</vt:lpstr>
      <vt:lpstr>Let’s see how well you can  Navigate a meeting: </vt:lpstr>
      <vt:lpstr>Obtain a Free Zoom Account</vt:lpstr>
      <vt:lpstr>Obtain a Free Zoom Account</vt:lpstr>
      <vt:lpstr>Let’s see how well you can  create a free ZOOM account: </vt:lpstr>
      <vt:lpstr>ZOOM Pricing Structure</vt:lpstr>
      <vt:lpstr>Zoom Meeting Etiquette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Broadband Connectivity Template 7</dc:title>
  <dc:creator>setup</dc:creator>
  <cp:lastModifiedBy>Kelly, Carmen</cp:lastModifiedBy>
  <cp:revision>246</cp:revision>
  <cp:lastPrinted>2022-04-05T14:11:51Z</cp:lastPrinted>
  <dcterms:created xsi:type="dcterms:W3CDTF">2006-08-16T00:00:00Z</dcterms:created>
  <dcterms:modified xsi:type="dcterms:W3CDTF">2023-10-13T20:51:17Z</dcterms:modified>
  <dc:identifier>DAEWtSqtgRI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0x01010057FEA580AFA134449E6630B2A99B9C7C</vt:lpwstr>
  </property>
</Properties>
</file>