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7"/>
  </p:notesMasterIdLst>
  <p:sldIdLst>
    <p:sldId id="427" r:id="rId5"/>
    <p:sldId id="373" r:id="rId6"/>
    <p:sldId id="371" r:id="rId7"/>
    <p:sldId id="422" r:id="rId8"/>
    <p:sldId id="424" r:id="rId9"/>
    <p:sldId id="394" r:id="rId10"/>
    <p:sldId id="428" r:id="rId11"/>
    <p:sldId id="425" r:id="rId12"/>
    <p:sldId id="426" r:id="rId13"/>
    <p:sldId id="429" r:id="rId14"/>
    <p:sldId id="377" r:id="rId15"/>
    <p:sldId id="378" r:id="rId16"/>
    <p:sldId id="379" r:id="rId17"/>
    <p:sldId id="381" r:id="rId18"/>
    <p:sldId id="376" r:id="rId19"/>
    <p:sldId id="432" r:id="rId20"/>
    <p:sldId id="380" r:id="rId21"/>
    <p:sldId id="430" r:id="rId22"/>
    <p:sldId id="382" r:id="rId23"/>
    <p:sldId id="431" r:id="rId24"/>
    <p:sldId id="372" r:id="rId25"/>
    <p:sldId id="391" r:id="rId26"/>
  </p:sldIdLst>
  <p:sldSz cx="13004800" cy="7315200"/>
  <p:notesSz cx="7010400" cy="9296400"/>
  <p:embeddedFontLst>
    <p:embeddedFont>
      <p:font typeface="Arial Black" panose="020B0A04020102020204" pitchFamily="34" charset="0"/>
      <p:bold r:id="rId28"/>
    </p:embeddedFont>
    <p:embeddedFont>
      <p:font typeface="Calibri" panose="020F0502020204030204" pitchFamily="34" charset="0"/>
      <p:regular r:id="rId29"/>
      <p:bold r:id="rId30"/>
      <p:italic r:id="rId31"/>
      <p:boldItalic r:id="rId32"/>
    </p:embeddedFont>
    <p:embeddedFont>
      <p:font typeface="League Spartan" panose="020B0604020202020204" charset="0"/>
      <p:regular r:id="rId33"/>
      <p:bold r:id="rId34"/>
    </p:embeddedFont>
    <p:embeddedFont>
      <p:font typeface="Open Sans" panose="020B0606030504020204" pitchFamily="34"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A1F929BE-58E7-4CD2-9019-A205F87CE797}">
          <p14:sldIdLst>
            <p14:sldId id="427"/>
            <p14:sldId id="373"/>
            <p14:sldId id="371"/>
            <p14:sldId id="422"/>
            <p14:sldId id="424"/>
            <p14:sldId id="394"/>
            <p14:sldId id="428"/>
            <p14:sldId id="425"/>
            <p14:sldId id="426"/>
            <p14:sldId id="429"/>
            <p14:sldId id="377"/>
            <p14:sldId id="378"/>
            <p14:sldId id="379"/>
            <p14:sldId id="381"/>
            <p14:sldId id="376"/>
            <p14:sldId id="432"/>
            <p14:sldId id="380"/>
            <p14:sldId id="430"/>
            <p14:sldId id="382"/>
            <p14:sldId id="431"/>
            <p14:sldId id="372"/>
            <p14:sldId id="391"/>
          </p14:sldIdLst>
        </p14:section>
      </p14:sectionLst>
    </p:ext>
    <p:ext uri="{EFAFB233-063F-42B5-8137-9DF3F51BA10A}">
      <p15:sldGuideLst xmlns:p15="http://schemas.microsoft.com/office/powerpoint/2012/main">
        <p15:guide id="1" orient="horz" pos="2304" userDrawn="1">
          <p15:clr>
            <a:srgbClr val="A4A3A4"/>
          </p15:clr>
        </p15:guide>
        <p15:guide id="2" pos="409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5F62FF2-6554-FB9F-A0CD-CEDAAB1532B1}" name="Spiva, Mariah" initials="SM" userId="S::ms3739@msstate.edu::a523ee0f-98cd-4d8c-bf2f-01972f2fdc4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rson, Adam (UMKC-Student)" initials="LA(S" lastIdx="1" clrIdx="0">
    <p:extLst>
      <p:ext uri="{19B8F6BF-5375-455C-9EA6-DF929625EA0E}">
        <p15:presenceInfo xmlns:p15="http://schemas.microsoft.com/office/powerpoint/2012/main" userId="S::amlbhp@umsystem.edu::ac001f5f-9ff5-490f-98e1-2a3719be593b" providerId="AD"/>
      </p:ext>
    </p:extLst>
  </p:cmAuthor>
  <p:cmAuthor id="2" name="McCarty, Marcus" initials="MM" lastIdx="1" clrIdx="1">
    <p:extLst>
      <p:ext uri="{19B8F6BF-5375-455C-9EA6-DF929625EA0E}">
        <p15:presenceInfo xmlns:p15="http://schemas.microsoft.com/office/powerpoint/2012/main" userId="S::mccartymc@umsystem.edu::44bce40d-0aaa-43e4-95da-dfd769bbb4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660066"/>
    <a:srgbClr val="800000"/>
    <a:srgbClr val="003300"/>
    <a:srgbClr val="663300"/>
    <a:srgbClr val="FFC000"/>
    <a:srgbClr val="C00000"/>
    <a:srgbClr val="0070C0"/>
    <a:srgbClr val="003366"/>
    <a:srgbClr val="2929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90" autoAdjust="0"/>
    <p:restoredTop sz="57627" autoAdjust="0"/>
  </p:normalViewPr>
  <p:slideViewPr>
    <p:cSldViewPr>
      <p:cViewPr varScale="1">
        <p:scale>
          <a:sx n="68" d="100"/>
          <a:sy n="68" d="100"/>
        </p:scale>
        <p:origin x="1734" y="78"/>
      </p:cViewPr>
      <p:guideLst>
        <p:guide orient="horz" pos="2304"/>
        <p:guide pos="4096"/>
      </p:guideLst>
    </p:cSldViewPr>
  </p:slideViewPr>
  <p:outlineViewPr>
    <p:cViewPr>
      <p:scale>
        <a:sx n="33" d="100"/>
        <a:sy n="33" d="100"/>
      </p:scale>
      <p:origin x="0" y="-1032"/>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s>
</file>

<file path=ppt/diagrams/_rels/data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ata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ata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ata9.xml.rels><?xml version="1.0" encoding="UTF-8" standalone="yes"?>
<Relationships xmlns="http://schemas.openxmlformats.org/package/2006/relationships"><Relationship Id="rId2" Type="http://schemas.openxmlformats.org/officeDocument/2006/relationships/hyperlink" Target="https://www.regions.com/fraud-prevention" TargetMode="External"/><Relationship Id="rId1" Type="http://schemas.openxmlformats.org/officeDocument/2006/relationships/hyperlink" Target="https://reportfraud.ftc.gov/#/#/" TargetMode="External"/></Relationships>
</file>

<file path=ppt/diagrams/_rels/drawing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rawing9.xml.rels><?xml version="1.0" encoding="UTF-8" standalone="yes"?>
<Relationships xmlns="http://schemas.openxmlformats.org/package/2006/relationships"><Relationship Id="rId2" Type="http://schemas.openxmlformats.org/officeDocument/2006/relationships/hyperlink" Target="https://www.regions.com/fraud-prevention" TargetMode="External"/><Relationship Id="rId1" Type="http://schemas.openxmlformats.org/officeDocument/2006/relationships/hyperlink" Target="https://reportfraud.ftc.gov/#/#/"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DF769B-935A-434D-A50C-3C33FF97B3D7}"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4BEFFFB2-DFB5-4AEA-9F3B-DC18F2D7E978}">
      <dgm:prSet phldrT="[Text]"/>
      <dgm:spPr>
        <a:solidFill>
          <a:srgbClr val="003300"/>
        </a:solidFill>
      </dgm:spPr>
      <dgm:t>
        <a:bodyPr/>
        <a:lstStyle/>
        <a:p>
          <a:pPr algn="ctr"/>
          <a:r>
            <a:rPr lang="en-US" dirty="0"/>
            <a:t>Advantages &amp; Disadvantages of Buying Online</a:t>
          </a:r>
        </a:p>
      </dgm:t>
    </dgm:pt>
    <dgm:pt modelId="{541D7A1B-894F-4DFA-9714-BD37AA17AEF0}" type="parTrans" cxnId="{26B43614-51AC-4A21-BBFF-6042FF49A6FE}">
      <dgm:prSet/>
      <dgm:spPr/>
      <dgm:t>
        <a:bodyPr/>
        <a:lstStyle/>
        <a:p>
          <a:pPr algn="ctr"/>
          <a:endParaRPr lang="en-US"/>
        </a:p>
      </dgm:t>
    </dgm:pt>
    <dgm:pt modelId="{B65386E8-CC32-4DBF-94D5-5860DED6A6EA}" type="sibTrans" cxnId="{26B43614-51AC-4A21-BBFF-6042FF49A6FE}">
      <dgm:prSet/>
      <dgm:spPr/>
      <dgm:t>
        <a:bodyPr/>
        <a:lstStyle/>
        <a:p>
          <a:pPr algn="ctr"/>
          <a:endParaRPr lang="en-US"/>
        </a:p>
      </dgm:t>
    </dgm:pt>
    <dgm:pt modelId="{58D3FD11-B69F-46E6-A6A5-32A2B68CBC4E}">
      <dgm:prSet phldrT="[Text]"/>
      <dgm:spPr>
        <a:solidFill>
          <a:srgbClr val="663300"/>
        </a:solidFill>
      </dgm:spPr>
      <dgm:t>
        <a:bodyPr/>
        <a:lstStyle/>
        <a:p>
          <a:pPr algn="ctr"/>
          <a:r>
            <a:rPr lang="en-US" dirty="0"/>
            <a:t>Advantages &amp; Disadvantages of Selling Online</a:t>
          </a:r>
        </a:p>
      </dgm:t>
    </dgm:pt>
    <dgm:pt modelId="{A2F1DE61-A8FA-4790-BA61-90F519FC2A42}" type="parTrans" cxnId="{446859B7-7FA6-4A90-9951-4317B8464BA8}">
      <dgm:prSet/>
      <dgm:spPr/>
      <dgm:t>
        <a:bodyPr/>
        <a:lstStyle/>
        <a:p>
          <a:pPr algn="ctr"/>
          <a:endParaRPr lang="en-US"/>
        </a:p>
      </dgm:t>
    </dgm:pt>
    <dgm:pt modelId="{F5A35D93-25FB-42C5-864E-DF70F0A029B9}" type="sibTrans" cxnId="{446859B7-7FA6-4A90-9951-4317B8464BA8}">
      <dgm:prSet/>
      <dgm:spPr/>
      <dgm:t>
        <a:bodyPr/>
        <a:lstStyle/>
        <a:p>
          <a:pPr algn="ctr"/>
          <a:endParaRPr lang="en-US"/>
        </a:p>
      </dgm:t>
    </dgm:pt>
    <dgm:pt modelId="{B96F149A-8472-4C87-80A9-2F58E1760821}">
      <dgm:prSet phldrT="[Text]"/>
      <dgm:spPr>
        <a:solidFill>
          <a:srgbClr val="800000"/>
        </a:solidFill>
      </dgm:spPr>
      <dgm:t>
        <a:bodyPr/>
        <a:lstStyle/>
        <a:p>
          <a:pPr algn="ctr"/>
          <a:r>
            <a:rPr lang="en-US" dirty="0"/>
            <a:t>Platforms for Buying &amp; Selling Online</a:t>
          </a:r>
        </a:p>
      </dgm:t>
    </dgm:pt>
    <dgm:pt modelId="{9F53A2E6-B52E-45B6-9A9E-AC0225989B59}" type="parTrans" cxnId="{7A925D30-24D2-46F2-8FC6-1B03A0E80553}">
      <dgm:prSet/>
      <dgm:spPr/>
      <dgm:t>
        <a:bodyPr/>
        <a:lstStyle/>
        <a:p>
          <a:pPr algn="ctr"/>
          <a:endParaRPr lang="en-US"/>
        </a:p>
      </dgm:t>
    </dgm:pt>
    <dgm:pt modelId="{E65932F9-A51E-4EFB-B446-22B31D929D86}" type="sibTrans" cxnId="{7A925D30-24D2-46F2-8FC6-1B03A0E80553}">
      <dgm:prSet/>
      <dgm:spPr/>
      <dgm:t>
        <a:bodyPr/>
        <a:lstStyle/>
        <a:p>
          <a:pPr algn="ctr"/>
          <a:endParaRPr lang="en-US"/>
        </a:p>
      </dgm:t>
    </dgm:pt>
    <dgm:pt modelId="{996BBF98-5048-4DDD-AE38-1E376A50577E}">
      <dgm:prSet phldrT="[Text]"/>
      <dgm:spPr>
        <a:solidFill>
          <a:srgbClr val="000066"/>
        </a:solidFill>
      </dgm:spPr>
      <dgm:t>
        <a:bodyPr/>
        <a:lstStyle/>
        <a:p>
          <a:pPr algn="ctr"/>
          <a:r>
            <a:rPr lang="en-US" dirty="0"/>
            <a:t>Online Safety</a:t>
          </a:r>
        </a:p>
      </dgm:t>
    </dgm:pt>
    <dgm:pt modelId="{5302F459-BB99-4D87-91EA-564B8C5D798B}" type="parTrans" cxnId="{489251DE-6F27-4E83-8A91-FFAA421FAF8C}">
      <dgm:prSet/>
      <dgm:spPr/>
      <dgm:t>
        <a:bodyPr/>
        <a:lstStyle/>
        <a:p>
          <a:pPr algn="ctr"/>
          <a:endParaRPr lang="en-US"/>
        </a:p>
      </dgm:t>
    </dgm:pt>
    <dgm:pt modelId="{07408BDA-C248-4166-B2C4-A13852B9DDF3}" type="sibTrans" cxnId="{489251DE-6F27-4E83-8A91-FFAA421FAF8C}">
      <dgm:prSet/>
      <dgm:spPr/>
      <dgm:t>
        <a:bodyPr/>
        <a:lstStyle/>
        <a:p>
          <a:pPr algn="ctr"/>
          <a:endParaRPr lang="en-US"/>
        </a:p>
      </dgm:t>
    </dgm:pt>
    <dgm:pt modelId="{87D6B0EF-00CC-404A-BF95-A924FF2146D0}" type="pres">
      <dgm:prSet presAssocID="{3BDF769B-935A-434D-A50C-3C33FF97B3D7}" presName="Name0" presStyleCnt="0">
        <dgm:presLayoutVars>
          <dgm:dir/>
          <dgm:animLvl val="lvl"/>
          <dgm:resizeHandles val="exact"/>
        </dgm:presLayoutVars>
      </dgm:prSet>
      <dgm:spPr/>
    </dgm:pt>
    <dgm:pt modelId="{F15ED057-C1EC-474D-B987-CC15AF103E86}" type="pres">
      <dgm:prSet presAssocID="{996BBF98-5048-4DDD-AE38-1E376A50577E}" presName="boxAndChildren" presStyleCnt="0"/>
      <dgm:spPr/>
    </dgm:pt>
    <dgm:pt modelId="{8C18E72C-AC22-4E61-9351-58976492C925}" type="pres">
      <dgm:prSet presAssocID="{996BBF98-5048-4DDD-AE38-1E376A50577E}" presName="parentTextBox" presStyleLbl="node1" presStyleIdx="0" presStyleCnt="4"/>
      <dgm:spPr/>
    </dgm:pt>
    <dgm:pt modelId="{3EDC574C-88B8-4F1E-9872-243BD9F8C861}" type="pres">
      <dgm:prSet presAssocID="{E65932F9-A51E-4EFB-B446-22B31D929D86}" presName="sp" presStyleCnt="0"/>
      <dgm:spPr/>
    </dgm:pt>
    <dgm:pt modelId="{E826ED1A-5659-4ADE-8ACC-DDFC8D5B2580}" type="pres">
      <dgm:prSet presAssocID="{B96F149A-8472-4C87-80A9-2F58E1760821}" presName="arrowAndChildren" presStyleCnt="0"/>
      <dgm:spPr/>
    </dgm:pt>
    <dgm:pt modelId="{045A15F2-37EB-424C-A56B-7BC9C4E27CC2}" type="pres">
      <dgm:prSet presAssocID="{B96F149A-8472-4C87-80A9-2F58E1760821}" presName="parentTextArrow" presStyleLbl="node1" presStyleIdx="1" presStyleCnt="4"/>
      <dgm:spPr/>
    </dgm:pt>
    <dgm:pt modelId="{3417F2EF-4043-4144-A69B-F428DDC20D1B}" type="pres">
      <dgm:prSet presAssocID="{F5A35D93-25FB-42C5-864E-DF70F0A029B9}" presName="sp" presStyleCnt="0"/>
      <dgm:spPr/>
    </dgm:pt>
    <dgm:pt modelId="{6C4FCABE-DDFA-4220-BF46-39DA58FB6B1B}" type="pres">
      <dgm:prSet presAssocID="{58D3FD11-B69F-46E6-A6A5-32A2B68CBC4E}" presName="arrowAndChildren" presStyleCnt="0"/>
      <dgm:spPr/>
    </dgm:pt>
    <dgm:pt modelId="{20909882-4C04-4E1B-B3FE-5DE506E9C275}" type="pres">
      <dgm:prSet presAssocID="{58D3FD11-B69F-46E6-A6A5-32A2B68CBC4E}" presName="parentTextArrow" presStyleLbl="node1" presStyleIdx="2" presStyleCnt="4"/>
      <dgm:spPr/>
    </dgm:pt>
    <dgm:pt modelId="{9662AF0A-D77D-4254-90F6-0DE1B6E7302F}" type="pres">
      <dgm:prSet presAssocID="{B65386E8-CC32-4DBF-94D5-5860DED6A6EA}" presName="sp" presStyleCnt="0"/>
      <dgm:spPr/>
    </dgm:pt>
    <dgm:pt modelId="{11E8BFDF-900A-4E5C-AFD1-EE088789395E}" type="pres">
      <dgm:prSet presAssocID="{4BEFFFB2-DFB5-4AEA-9F3B-DC18F2D7E978}" presName="arrowAndChildren" presStyleCnt="0"/>
      <dgm:spPr/>
    </dgm:pt>
    <dgm:pt modelId="{85C82971-17C5-430A-A6EA-ED5487EA7B91}" type="pres">
      <dgm:prSet presAssocID="{4BEFFFB2-DFB5-4AEA-9F3B-DC18F2D7E978}" presName="parentTextArrow" presStyleLbl="node1" presStyleIdx="3" presStyleCnt="4" custLinFactNeighborX="-4192" custLinFactNeighborY="-221"/>
      <dgm:spPr/>
    </dgm:pt>
  </dgm:ptLst>
  <dgm:cxnLst>
    <dgm:cxn modelId="{26B43614-51AC-4A21-BBFF-6042FF49A6FE}" srcId="{3BDF769B-935A-434D-A50C-3C33FF97B3D7}" destId="{4BEFFFB2-DFB5-4AEA-9F3B-DC18F2D7E978}" srcOrd="0" destOrd="0" parTransId="{541D7A1B-894F-4DFA-9714-BD37AA17AEF0}" sibTransId="{B65386E8-CC32-4DBF-94D5-5860DED6A6EA}"/>
    <dgm:cxn modelId="{60F72622-E076-413B-BCEE-00672653D9BD}" type="presOf" srcId="{4BEFFFB2-DFB5-4AEA-9F3B-DC18F2D7E978}" destId="{85C82971-17C5-430A-A6EA-ED5487EA7B91}" srcOrd="0" destOrd="0" presId="urn:microsoft.com/office/officeart/2005/8/layout/process4"/>
    <dgm:cxn modelId="{7A925D30-24D2-46F2-8FC6-1B03A0E80553}" srcId="{3BDF769B-935A-434D-A50C-3C33FF97B3D7}" destId="{B96F149A-8472-4C87-80A9-2F58E1760821}" srcOrd="2" destOrd="0" parTransId="{9F53A2E6-B52E-45B6-9A9E-AC0225989B59}" sibTransId="{E65932F9-A51E-4EFB-B446-22B31D929D86}"/>
    <dgm:cxn modelId="{BA5B8184-FEDF-4D5E-8070-E3F7C9CDECF0}" type="presOf" srcId="{58D3FD11-B69F-46E6-A6A5-32A2B68CBC4E}" destId="{20909882-4C04-4E1B-B3FE-5DE506E9C275}" srcOrd="0" destOrd="0" presId="urn:microsoft.com/office/officeart/2005/8/layout/process4"/>
    <dgm:cxn modelId="{DC92FB89-F4AD-46A3-ADD9-E51818AE7D33}" type="presOf" srcId="{3BDF769B-935A-434D-A50C-3C33FF97B3D7}" destId="{87D6B0EF-00CC-404A-BF95-A924FF2146D0}" srcOrd="0" destOrd="0" presId="urn:microsoft.com/office/officeart/2005/8/layout/process4"/>
    <dgm:cxn modelId="{446859B7-7FA6-4A90-9951-4317B8464BA8}" srcId="{3BDF769B-935A-434D-A50C-3C33FF97B3D7}" destId="{58D3FD11-B69F-46E6-A6A5-32A2B68CBC4E}" srcOrd="1" destOrd="0" parTransId="{A2F1DE61-A8FA-4790-BA61-90F519FC2A42}" sibTransId="{F5A35D93-25FB-42C5-864E-DF70F0A029B9}"/>
    <dgm:cxn modelId="{5DC71FD1-76A2-4E8E-BD15-0CDFA7D47E9E}" type="presOf" srcId="{996BBF98-5048-4DDD-AE38-1E376A50577E}" destId="{8C18E72C-AC22-4E61-9351-58976492C925}" srcOrd="0" destOrd="0" presId="urn:microsoft.com/office/officeart/2005/8/layout/process4"/>
    <dgm:cxn modelId="{489251DE-6F27-4E83-8A91-FFAA421FAF8C}" srcId="{3BDF769B-935A-434D-A50C-3C33FF97B3D7}" destId="{996BBF98-5048-4DDD-AE38-1E376A50577E}" srcOrd="3" destOrd="0" parTransId="{5302F459-BB99-4D87-91EA-564B8C5D798B}" sibTransId="{07408BDA-C248-4166-B2C4-A13852B9DDF3}"/>
    <dgm:cxn modelId="{39BDF9F0-FBD4-44A2-83C4-662F3249F8A1}" type="presOf" srcId="{B96F149A-8472-4C87-80A9-2F58E1760821}" destId="{045A15F2-37EB-424C-A56B-7BC9C4E27CC2}" srcOrd="0" destOrd="0" presId="urn:microsoft.com/office/officeart/2005/8/layout/process4"/>
    <dgm:cxn modelId="{E06D5B86-1646-4DB3-ADE7-3BC5AA9E859E}" type="presParOf" srcId="{87D6B0EF-00CC-404A-BF95-A924FF2146D0}" destId="{F15ED057-C1EC-474D-B987-CC15AF103E86}" srcOrd="0" destOrd="0" presId="urn:microsoft.com/office/officeart/2005/8/layout/process4"/>
    <dgm:cxn modelId="{8FEEF97D-5BB7-4A74-9A3F-47762096804C}" type="presParOf" srcId="{F15ED057-C1EC-474D-B987-CC15AF103E86}" destId="{8C18E72C-AC22-4E61-9351-58976492C925}" srcOrd="0" destOrd="0" presId="urn:microsoft.com/office/officeart/2005/8/layout/process4"/>
    <dgm:cxn modelId="{C05D3D39-2732-4230-ADBF-73E299D21AC6}" type="presParOf" srcId="{87D6B0EF-00CC-404A-BF95-A924FF2146D0}" destId="{3EDC574C-88B8-4F1E-9872-243BD9F8C861}" srcOrd="1" destOrd="0" presId="urn:microsoft.com/office/officeart/2005/8/layout/process4"/>
    <dgm:cxn modelId="{8D8CA325-BF0B-4BF1-8C3C-10BD2673BA21}" type="presParOf" srcId="{87D6B0EF-00CC-404A-BF95-A924FF2146D0}" destId="{E826ED1A-5659-4ADE-8ACC-DDFC8D5B2580}" srcOrd="2" destOrd="0" presId="urn:microsoft.com/office/officeart/2005/8/layout/process4"/>
    <dgm:cxn modelId="{96F80E10-157D-49FF-AAED-D04F9361A68B}" type="presParOf" srcId="{E826ED1A-5659-4ADE-8ACC-DDFC8D5B2580}" destId="{045A15F2-37EB-424C-A56B-7BC9C4E27CC2}" srcOrd="0" destOrd="0" presId="urn:microsoft.com/office/officeart/2005/8/layout/process4"/>
    <dgm:cxn modelId="{C3DA8FDE-B80E-4969-9B6F-094FD213C1BC}" type="presParOf" srcId="{87D6B0EF-00CC-404A-BF95-A924FF2146D0}" destId="{3417F2EF-4043-4144-A69B-F428DDC20D1B}" srcOrd="3" destOrd="0" presId="urn:microsoft.com/office/officeart/2005/8/layout/process4"/>
    <dgm:cxn modelId="{5C07E338-A501-44BD-9728-5F342EC428EB}" type="presParOf" srcId="{87D6B0EF-00CC-404A-BF95-A924FF2146D0}" destId="{6C4FCABE-DDFA-4220-BF46-39DA58FB6B1B}" srcOrd="4" destOrd="0" presId="urn:microsoft.com/office/officeart/2005/8/layout/process4"/>
    <dgm:cxn modelId="{19230529-86E1-4531-920F-88E3DFF3E16C}" type="presParOf" srcId="{6C4FCABE-DDFA-4220-BF46-39DA58FB6B1B}" destId="{20909882-4C04-4E1B-B3FE-5DE506E9C275}" srcOrd="0" destOrd="0" presId="urn:microsoft.com/office/officeart/2005/8/layout/process4"/>
    <dgm:cxn modelId="{F77E6253-CF9D-4D3A-8590-E10C9221B929}" type="presParOf" srcId="{87D6B0EF-00CC-404A-BF95-A924FF2146D0}" destId="{9662AF0A-D77D-4254-90F6-0DE1B6E7302F}" srcOrd="5" destOrd="0" presId="urn:microsoft.com/office/officeart/2005/8/layout/process4"/>
    <dgm:cxn modelId="{14B8F555-B654-47C8-8227-DE764A0BBA40}" type="presParOf" srcId="{87D6B0EF-00CC-404A-BF95-A924FF2146D0}" destId="{11E8BFDF-900A-4E5C-AFD1-EE088789395E}" srcOrd="6" destOrd="0" presId="urn:microsoft.com/office/officeart/2005/8/layout/process4"/>
    <dgm:cxn modelId="{E240E478-4D5C-490C-8050-3B13E88EC710}" type="presParOf" srcId="{11E8BFDF-900A-4E5C-AFD1-EE088789395E}" destId="{85C82971-17C5-430A-A6EA-ED5487EA7B91}"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E022230-C337-476D-9105-D4A234376A9A}" type="doc">
      <dgm:prSet loTypeId="urn:microsoft.com/office/officeart/2016/7/layout/VerticalSolidActionList" loCatId="List" qsTypeId="urn:microsoft.com/office/officeart/2005/8/quickstyle/simple1" qsCatId="simple" csTypeId="urn:microsoft.com/office/officeart/2005/8/colors/colorful2" csCatId="colorful" phldr="1"/>
      <dgm:spPr/>
      <dgm:t>
        <a:bodyPr/>
        <a:lstStyle/>
        <a:p>
          <a:endParaRPr lang="en-US"/>
        </a:p>
      </dgm:t>
    </dgm:pt>
    <dgm:pt modelId="{A63150F4-40D1-4DE1-8E7E-FD65E5FD1A52}">
      <dgm:prSet custT="1"/>
      <dgm:spPr/>
      <dgm:t>
        <a:bodyPr/>
        <a:lstStyle/>
        <a:p>
          <a:r>
            <a:rPr lang="en-US" sz="3200" dirty="0"/>
            <a:t>Returns</a:t>
          </a:r>
          <a:endParaRPr lang="en-US" sz="2800" dirty="0"/>
        </a:p>
      </dgm:t>
    </dgm:pt>
    <dgm:pt modelId="{24FB59F5-2377-4183-A4F5-E3CC1235610D}" type="parTrans" cxnId="{8057D5D1-91A5-4453-8BD8-44B1F13F16A1}">
      <dgm:prSet/>
      <dgm:spPr/>
      <dgm:t>
        <a:bodyPr/>
        <a:lstStyle/>
        <a:p>
          <a:endParaRPr lang="en-US"/>
        </a:p>
      </dgm:t>
    </dgm:pt>
    <dgm:pt modelId="{1003F63B-E400-496C-AE0E-8CF9D051D7A1}" type="sibTrans" cxnId="{8057D5D1-91A5-4453-8BD8-44B1F13F16A1}">
      <dgm:prSet/>
      <dgm:spPr/>
      <dgm:t>
        <a:bodyPr/>
        <a:lstStyle/>
        <a:p>
          <a:endParaRPr lang="en-US"/>
        </a:p>
      </dgm:t>
    </dgm:pt>
    <dgm:pt modelId="{6EA480D7-E388-4C3C-8122-8B9654746BC0}">
      <dgm:prSet custT="1"/>
      <dgm:spPr/>
      <dgm:t>
        <a:bodyPr/>
        <a:lstStyle/>
        <a:p>
          <a:r>
            <a:rPr lang="en-US" sz="2400" b="1" dirty="0"/>
            <a:t>Be familiar with Return Policies</a:t>
          </a:r>
        </a:p>
      </dgm:t>
    </dgm:pt>
    <dgm:pt modelId="{82984DB8-22B8-45E5-AC20-29F8C3687CA7}" type="parTrans" cxnId="{02BF577E-B7EB-402B-B0B1-94A61D648CE6}">
      <dgm:prSet/>
      <dgm:spPr/>
      <dgm:t>
        <a:bodyPr/>
        <a:lstStyle/>
        <a:p>
          <a:endParaRPr lang="en-US"/>
        </a:p>
      </dgm:t>
    </dgm:pt>
    <dgm:pt modelId="{88140DBB-1296-4297-8A83-7C3BF6916215}" type="sibTrans" cxnId="{02BF577E-B7EB-402B-B0B1-94A61D648CE6}">
      <dgm:prSet/>
      <dgm:spPr/>
      <dgm:t>
        <a:bodyPr/>
        <a:lstStyle/>
        <a:p>
          <a:endParaRPr lang="en-US"/>
        </a:p>
      </dgm:t>
    </dgm:pt>
    <dgm:pt modelId="{813061C3-49E9-490E-81A7-F4A2DE7811C5}">
      <dgm:prSet custT="1"/>
      <dgm:spPr/>
      <dgm:t>
        <a:bodyPr/>
        <a:lstStyle/>
        <a:p>
          <a:r>
            <a:rPr lang="en-US" sz="3200" dirty="0"/>
            <a:t>Be Aware</a:t>
          </a:r>
        </a:p>
      </dgm:t>
    </dgm:pt>
    <dgm:pt modelId="{1FB52F68-1EAB-4DF4-BF8E-79B617FC8144}" type="parTrans" cxnId="{47B42D18-78C0-45E9-AC1C-E6A2D02AA910}">
      <dgm:prSet/>
      <dgm:spPr/>
      <dgm:t>
        <a:bodyPr/>
        <a:lstStyle/>
        <a:p>
          <a:endParaRPr lang="en-US"/>
        </a:p>
      </dgm:t>
    </dgm:pt>
    <dgm:pt modelId="{C2C3633D-E918-49A8-A512-6AD9F017BB2D}" type="sibTrans" cxnId="{47B42D18-78C0-45E9-AC1C-E6A2D02AA910}">
      <dgm:prSet/>
      <dgm:spPr/>
      <dgm:t>
        <a:bodyPr/>
        <a:lstStyle/>
        <a:p>
          <a:endParaRPr lang="en-US"/>
        </a:p>
      </dgm:t>
    </dgm:pt>
    <dgm:pt modelId="{3EC59A32-1295-4457-AC4B-788E886C83A3}">
      <dgm:prSet custT="1"/>
      <dgm:spPr/>
      <dgm:t>
        <a:bodyPr tIns="146304"/>
        <a:lstStyle/>
        <a:p>
          <a:r>
            <a:rPr lang="en-US" sz="2400" b="1" dirty="0"/>
            <a:t>Be vigilant while dealing with the public</a:t>
          </a:r>
        </a:p>
      </dgm:t>
    </dgm:pt>
    <dgm:pt modelId="{465AF7B2-6441-4FE7-BC14-9F49AD654F94}" type="parTrans" cxnId="{DB02F698-E479-4121-A247-DB70F48A6374}">
      <dgm:prSet/>
      <dgm:spPr/>
      <dgm:t>
        <a:bodyPr/>
        <a:lstStyle/>
        <a:p>
          <a:endParaRPr lang="en-US"/>
        </a:p>
      </dgm:t>
    </dgm:pt>
    <dgm:pt modelId="{D2939EA4-C890-4FA3-9901-CAEE92D6328B}" type="sibTrans" cxnId="{DB02F698-E479-4121-A247-DB70F48A6374}">
      <dgm:prSet/>
      <dgm:spPr/>
      <dgm:t>
        <a:bodyPr/>
        <a:lstStyle/>
        <a:p>
          <a:endParaRPr lang="en-US"/>
        </a:p>
      </dgm:t>
    </dgm:pt>
    <dgm:pt modelId="{2019798D-EEA6-4E7B-89B8-4571EE908CAE}">
      <dgm:prSet custT="1"/>
      <dgm:spPr/>
      <dgm:t>
        <a:bodyPr tIns="146304"/>
        <a:lstStyle/>
        <a:p>
          <a:r>
            <a:rPr lang="en-US" sz="2400" b="1" dirty="0"/>
            <a:t>Be aware of fraudulent intention</a:t>
          </a:r>
        </a:p>
      </dgm:t>
    </dgm:pt>
    <dgm:pt modelId="{C2449921-10BF-4D21-85A1-F29EE119E8BC}" type="parTrans" cxnId="{6CF058C9-0994-46AB-B6EA-96FCE1E64D66}">
      <dgm:prSet/>
      <dgm:spPr/>
      <dgm:t>
        <a:bodyPr/>
        <a:lstStyle/>
        <a:p>
          <a:endParaRPr lang="en-US"/>
        </a:p>
      </dgm:t>
    </dgm:pt>
    <dgm:pt modelId="{59FCEF56-A456-4DA2-B1C3-22702A46BD13}" type="sibTrans" cxnId="{6CF058C9-0994-46AB-B6EA-96FCE1E64D66}">
      <dgm:prSet/>
      <dgm:spPr/>
      <dgm:t>
        <a:bodyPr/>
        <a:lstStyle/>
        <a:p>
          <a:endParaRPr lang="en-US"/>
        </a:p>
      </dgm:t>
    </dgm:pt>
    <dgm:pt modelId="{E4F68C8D-E4FB-4A05-BA40-FADFBB8D816E}">
      <dgm:prSet custT="1"/>
      <dgm:spPr/>
      <dgm:t>
        <a:bodyPr tIns="146304"/>
        <a:lstStyle/>
        <a:p>
          <a:r>
            <a:rPr lang="en-US" sz="2400" b="1" dirty="0"/>
            <a:t>Check the sellers' online reviews/ratings</a:t>
          </a:r>
        </a:p>
      </dgm:t>
    </dgm:pt>
    <dgm:pt modelId="{892318AA-F108-42FD-9602-14E952E55DC4}" type="parTrans" cxnId="{19AFC9E1-DC34-4031-AF00-1B20EA02B6EF}">
      <dgm:prSet/>
      <dgm:spPr/>
      <dgm:t>
        <a:bodyPr/>
        <a:lstStyle/>
        <a:p>
          <a:endParaRPr lang="en-US"/>
        </a:p>
      </dgm:t>
    </dgm:pt>
    <dgm:pt modelId="{D317B2C2-B717-450A-9A99-84C41DB5D247}" type="sibTrans" cxnId="{19AFC9E1-DC34-4031-AF00-1B20EA02B6EF}">
      <dgm:prSet/>
      <dgm:spPr/>
      <dgm:t>
        <a:bodyPr/>
        <a:lstStyle/>
        <a:p>
          <a:endParaRPr lang="en-US"/>
        </a:p>
      </dgm:t>
    </dgm:pt>
    <dgm:pt modelId="{D1BEB67F-76A3-4451-B37C-3E3F0088FA71}">
      <dgm:prSet custT="1"/>
      <dgm:spPr/>
      <dgm:t>
        <a:bodyPr/>
        <a:lstStyle/>
        <a:p>
          <a:r>
            <a:rPr lang="en-US" sz="3200" dirty="0"/>
            <a:t>Secure Sites</a:t>
          </a:r>
        </a:p>
      </dgm:t>
    </dgm:pt>
    <dgm:pt modelId="{1CD5F3EB-9BEC-41E0-83B8-B01689CDDF78}" type="parTrans" cxnId="{115EF9E8-E242-4188-B988-8050C9671273}">
      <dgm:prSet/>
      <dgm:spPr/>
      <dgm:t>
        <a:bodyPr/>
        <a:lstStyle/>
        <a:p>
          <a:endParaRPr lang="en-US"/>
        </a:p>
      </dgm:t>
    </dgm:pt>
    <dgm:pt modelId="{898BFBDE-CEAD-420F-8281-0D5EEC911BFB}" type="sibTrans" cxnId="{115EF9E8-E242-4188-B988-8050C9671273}">
      <dgm:prSet/>
      <dgm:spPr/>
      <dgm:t>
        <a:bodyPr/>
        <a:lstStyle/>
        <a:p>
          <a:endParaRPr lang="en-US"/>
        </a:p>
      </dgm:t>
    </dgm:pt>
    <dgm:pt modelId="{4162EA86-C7A1-4E02-907D-53D339E501D7}">
      <dgm:prSet custT="1"/>
      <dgm:spPr/>
      <dgm:t>
        <a:bodyPr/>
        <a:lstStyle/>
        <a:p>
          <a:r>
            <a:rPr lang="en-US" sz="2400" b="1" dirty="0"/>
            <a:t>Use secure sites when entering sensitive or personal information</a:t>
          </a:r>
        </a:p>
      </dgm:t>
    </dgm:pt>
    <dgm:pt modelId="{1B7756F4-8194-49A6-8186-ECCA497ACF91}" type="parTrans" cxnId="{AC359C14-A5D5-47E2-8BBF-BD61E3E04B76}">
      <dgm:prSet/>
      <dgm:spPr/>
      <dgm:t>
        <a:bodyPr/>
        <a:lstStyle/>
        <a:p>
          <a:endParaRPr lang="en-US"/>
        </a:p>
      </dgm:t>
    </dgm:pt>
    <dgm:pt modelId="{B7FEBDE1-4863-469A-9D1C-2A01A65B9E20}" type="sibTrans" cxnId="{AC359C14-A5D5-47E2-8BBF-BD61E3E04B76}">
      <dgm:prSet/>
      <dgm:spPr/>
      <dgm:t>
        <a:bodyPr/>
        <a:lstStyle/>
        <a:p>
          <a:endParaRPr lang="en-US"/>
        </a:p>
      </dgm:t>
    </dgm:pt>
    <dgm:pt modelId="{BD2E58A7-5E28-4FC9-9302-E1710CA85BBD}">
      <dgm:prSet custT="1"/>
      <dgm:spPr/>
      <dgm:t>
        <a:bodyPr/>
        <a:lstStyle/>
        <a:p>
          <a:r>
            <a:rPr lang="en-US" sz="2400" b="1" dirty="0"/>
            <a:t>Look for secure socket layers (</a:t>
          </a:r>
          <a:r>
            <a:rPr lang="en-US" sz="2400" b="1" dirty="0" err="1"/>
            <a:t>httpS</a:t>
          </a:r>
          <a:r>
            <a:rPr lang="en-US" sz="2400" b="1" dirty="0"/>
            <a:t>) or the padlock icon </a:t>
          </a:r>
        </a:p>
      </dgm:t>
    </dgm:pt>
    <dgm:pt modelId="{C0717BD4-BC0C-4600-AF61-21F053586871}" type="parTrans" cxnId="{9D2D90AF-2EB5-44F5-88E3-B4EF4E013509}">
      <dgm:prSet/>
      <dgm:spPr/>
      <dgm:t>
        <a:bodyPr/>
        <a:lstStyle/>
        <a:p>
          <a:endParaRPr lang="en-US"/>
        </a:p>
      </dgm:t>
    </dgm:pt>
    <dgm:pt modelId="{C87EA7A0-F996-49B2-8FC9-D100EFD6100C}" type="sibTrans" cxnId="{9D2D90AF-2EB5-44F5-88E3-B4EF4E013509}">
      <dgm:prSet/>
      <dgm:spPr/>
      <dgm:t>
        <a:bodyPr/>
        <a:lstStyle/>
        <a:p>
          <a:endParaRPr lang="en-US"/>
        </a:p>
      </dgm:t>
    </dgm:pt>
    <dgm:pt modelId="{5122355A-2A0A-44A3-AE5B-2F3CFAEF0C1A}" type="pres">
      <dgm:prSet presAssocID="{5E022230-C337-476D-9105-D4A234376A9A}" presName="Name0" presStyleCnt="0">
        <dgm:presLayoutVars>
          <dgm:dir/>
          <dgm:animLvl val="lvl"/>
          <dgm:resizeHandles val="exact"/>
        </dgm:presLayoutVars>
      </dgm:prSet>
      <dgm:spPr/>
    </dgm:pt>
    <dgm:pt modelId="{BC4062E1-05D1-4FF1-8F2E-FF69A18B553E}" type="pres">
      <dgm:prSet presAssocID="{A63150F4-40D1-4DE1-8E7E-FD65E5FD1A52}" presName="linNode" presStyleCnt="0"/>
      <dgm:spPr/>
    </dgm:pt>
    <dgm:pt modelId="{067E491C-E7D5-435C-AFD6-5B62FBDDAD0A}" type="pres">
      <dgm:prSet presAssocID="{A63150F4-40D1-4DE1-8E7E-FD65E5FD1A52}" presName="parentText" presStyleLbl="alignNode1" presStyleIdx="0" presStyleCnt="3">
        <dgm:presLayoutVars>
          <dgm:chMax val="1"/>
          <dgm:bulletEnabled/>
        </dgm:presLayoutVars>
      </dgm:prSet>
      <dgm:spPr/>
    </dgm:pt>
    <dgm:pt modelId="{47EBC37E-EFC8-4EFA-B4D0-44F0292AA907}" type="pres">
      <dgm:prSet presAssocID="{A63150F4-40D1-4DE1-8E7E-FD65E5FD1A52}" presName="descendantText" presStyleLbl="alignAccFollowNode1" presStyleIdx="0" presStyleCnt="3">
        <dgm:presLayoutVars>
          <dgm:bulletEnabled/>
        </dgm:presLayoutVars>
      </dgm:prSet>
      <dgm:spPr/>
    </dgm:pt>
    <dgm:pt modelId="{CB3DDC6D-6F8E-406E-B086-27FF8E6EC96F}" type="pres">
      <dgm:prSet presAssocID="{1003F63B-E400-496C-AE0E-8CF9D051D7A1}" presName="sp" presStyleCnt="0"/>
      <dgm:spPr/>
    </dgm:pt>
    <dgm:pt modelId="{B7D9B28C-6B74-45E9-82D8-0F0112F57488}" type="pres">
      <dgm:prSet presAssocID="{813061C3-49E9-490E-81A7-F4A2DE7811C5}" presName="linNode" presStyleCnt="0"/>
      <dgm:spPr/>
    </dgm:pt>
    <dgm:pt modelId="{CE39618F-EA83-4113-BE1B-8B50FCE8C1CD}" type="pres">
      <dgm:prSet presAssocID="{813061C3-49E9-490E-81A7-F4A2DE7811C5}" presName="parentText" presStyleLbl="alignNode1" presStyleIdx="1" presStyleCnt="3">
        <dgm:presLayoutVars>
          <dgm:chMax val="1"/>
          <dgm:bulletEnabled/>
        </dgm:presLayoutVars>
      </dgm:prSet>
      <dgm:spPr/>
    </dgm:pt>
    <dgm:pt modelId="{0D9194BB-3427-42A4-AE23-329DA145E342}" type="pres">
      <dgm:prSet presAssocID="{813061C3-49E9-490E-81A7-F4A2DE7811C5}" presName="descendantText" presStyleLbl="alignAccFollowNode1" presStyleIdx="1" presStyleCnt="3" custLinFactNeighborY="2698">
        <dgm:presLayoutVars>
          <dgm:bulletEnabled/>
        </dgm:presLayoutVars>
      </dgm:prSet>
      <dgm:spPr/>
    </dgm:pt>
    <dgm:pt modelId="{EAABA827-0559-4BFF-907A-D12873E90C76}" type="pres">
      <dgm:prSet presAssocID="{C2C3633D-E918-49A8-A512-6AD9F017BB2D}" presName="sp" presStyleCnt="0"/>
      <dgm:spPr/>
    </dgm:pt>
    <dgm:pt modelId="{4B167CE5-C03E-4021-9872-840DDBA293B5}" type="pres">
      <dgm:prSet presAssocID="{D1BEB67F-76A3-4451-B37C-3E3F0088FA71}" presName="linNode" presStyleCnt="0"/>
      <dgm:spPr/>
    </dgm:pt>
    <dgm:pt modelId="{B1AD53B6-CE91-472B-BCFE-A00329A1DBEC}" type="pres">
      <dgm:prSet presAssocID="{D1BEB67F-76A3-4451-B37C-3E3F0088FA71}" presName="parentText" presStyleLbl="alignNode1" presStyleIdx="2" presStyleCnt="3">
        <dgm:presLayoutVars>
          <dgm:chMax val="1"/>
          <dgm:bulletEnabled/>
        </dgm:presLayoutVars>
      </dgm:prSet>
      <dgm:spPr/>
    </dgm:pt>
    <dgm:pt modelId="{5DED0886-1185-4FFC-9DC5-A9B06F8212DA}" type="pres">
      <dgm:prSet presAssocID="{D1BEB67F-76A3-4451-B37C-3E3F0088FA71}" presName="descendantText" presStyleLbl="alignAccFollowNode1" presStyleIdx="2" presStyleCnt="3">
        <dgm:presLayoutVars>
          <dgm:bulletEnabled/>
        </dgm:presLayoutVars>
      </dgm:prSet>
      <dgm:spPr/>
    </dgm:pt>
  </dgm:ptLst>
  <dgm:cxnLst>
    <dgm:cxn modelId="{AC359C14-A5D5-47E2-8BBF-BD61E3E04B76}" srcId="{D1BEB67F-76A3-4451-B37C-3E3F0088FA71}" destId="{4162EA86-C7A1-4E02-907D-53D339E501D7}" srcOrd="0" destOrd="0" parTransId="{1B7756F4-8194-49A6-8186-ECCA497ACF91}" sibTransId="{B7FEBDE1-4863-469A-9D1C-2A01A65B9E20}"/>
    <dgm:cxn modelId="{47B42D18-78C0-45E9-AC1C-E6A2D02AA910}" srcId="{5E022230-C337-476D-9105-D4A234376A9A}" destId="{813061C3-49E9-490E-81A7-F4A2DE7811C5}" srcOrd="1" destOrd="0" parTransId="{1FB52F68-1EAB-4DF4-BF8E-79B617FC8144}" sibTransId="{C2C3633D-E918-49A8-A512-6AD9F017BB2D}"/>
    <dgm:cxn modelId="{E2BB3E5E-F316-46FA-89DB-96B3531A7F98}" type="presOf" srcId="{D1BEB67F-76A3-4451-B37C-3E3F0088FA71}" destId="{B1AD53B6-CE91-472B-BCFE-A00329A1DBEC}" srcOrd="0" destOrd="0" presId="urn:microsoft.com/office/officeart/2016/7/layout/VerticalSolidActionList"/>
    <dgm:cxn modelId="{75556341-B52B-451B-B622-66C2A9645291}" type="presOf" srcId="{6EA480D7-E388-4C3C-8122-8B9654746BC0}" destId="{47EBC37E-EFC8-4EFA-B4D0-44F0292AA907}" srcOrd="0" destOrd="0" presId="urn:microsoft.com/office/officeart/2016/7/layout/VerticalSolidActionList"/>
    <dgm:cxn modelId="{896C8947-E204-4434-8691-701BD4D6AB56}" type="presOf" srcId="{3EC59A32-1295-4457-AC4B-788E886C83A3}" destId="{0D9194BB-3427-42A4-AE23-329DA145E342}" srcOrd="0" destOrd="0" presId="urn:microsoft.com/office/officeart/2016/7/layout/VerticalSolidActionList"/>
    <dgm:cxn modelId="{22295649-D342-434C-ABE8-C399F0C7D468}" type="presOf" srcId="{2019798D-EEA6-4E7B-89B8-4571EE908CAE}" destId="{0D9194BB-3427-42A4-AE23-329DA145E342}" srcOrd="0" destOrd="1" presId="urn:microsoft.com/office/officeart/2016/7/layout/VerticalSolidActionList"/>
    <dgm:cxn modelId="{47CA277B-46AA-41B8-8F8E-2BEDB72D312A}" type="presOf" srcId="{813061C3-49E9-490E-81A7-F4A2DE7811C5}" destId="{CE39618F-EA83-4113-BE1B-8B50FCE8C1CD}" srcOrd="0" destOrd="0" presId="urn:microsoft.com/office/officeart/2016/7/layout/VerticalSolidActionList"/>
    <dgm:cxn modelId="{02BF577E-B7EB-402B-B0B1-94A61D648CE6}" srcId="{A63150F4-40D1-4DE1-8E7E-FD65E5FD1A52}" destId="{6EA480D7-E388-4C3C-8122-8B9654746BC0}" srcOrd="0" destOrd="0" parTransId="{82984DB8-22B8-45E5-AC20-29F8C3687CA7}" sibTransId="{88140DBB-1296-4297-8A83-7C3BF6916215}"/>
    <dgm:cxn modelId="{E5FC837F-142A-4DB3-9417-D9054166DB0B}" type="presOf" srcId="{BD2E58A7-5E28-4FC9-9302-E1710CA85BBD}" destId="{5DED0886-1185-4FFC-9DC5-A9B06F8212DA}" srcOrd="0" destOrd="1" presId="urn:microsoft.com/office/officeart/2016/7/layout/VerticalSolidActionList"/>
    <dgm:cxn modelId="{E1C38B91-9398-492D-A417-1FD42C953E53}" type="presOf" srcId="{4162EA86-C7A1-4E02-907D-53D339E501D7}" destId="{5DED0886-1185-4FFC-9DC5-A9B06F8212DA}" srcOrd="0" destOrd="0" presId="urn:microsoft.com/office/officeart/2016/7/layout/VerticalSolidActionList"/>
    <dgm:cxn modelId="{DB02F698-E479-4121-A247-DB70F48A6374}" srcId="{813061C3-49E9-490E-81A7-F4A2DE7811C5}" destId="{3EC59A32-1295-4457-AC4B-788E886C83A3}" srcOrd="0" destOrd="0" parTransId="{465AF7B2-6441-4FE7-BC14-9F49AD654F94}" sibTransId="{D2939EA4-C890-4FA3-9901-CAEE92D6328B}"/>
    <dgm:cxn modelId="{9D2D90AF-2EB5-44F5-88E3-B4EF4E013509}" srcId="{4162EA86-C7A1-4E02-907D-53D339E501D7}" destId="{BD2E58A7-5E28-4FC9-9302-E1710CA85BBD}" srcOrd="0" destOrd="0" parTransId="{C0717BD4-BC0C-4600-AF61-21F053586871}" sibTransId="{C87EA7A0-F996-49B2-8FC9-D100EFD6100C}"/>
    <dgm:cxn modelId="{6CF058C9-0994-46AB-B6EA-96FCE1E64D66}" srcId="{3EC59A32-1295-4457-AC4B-788E886C83A3}" destId="{2019798D-EEA6-4E7B-89B8-4571EE908CAE}" srcOrd="0" destOrd="0" parTransId="{C2449921-10BF-4D21-85A1-F29EE119E8BC}" sibTransId="{59FCEF56-A456-4DA2-B1C3-22702A46BD13}"/>
    <dgm:cxn modelId="{8057D5D1-91A5-4453-8BD8-44B1F13F16A1}" srcId="{5E022230-C337-476D-9105-D4A234376A9A}" destId="{A63150F4-40D1-4DE1-8E7E-FD65E5FD1A52}" srcOrd="0" destOrd="0" parTransId="{24FB59F5-2377-4183-A4F5-E3CC1235610D}" sibTransId="{1003F63B-E400-496C-AE0E-8CF9D051D7A1}"/>
    <dgm:cxn modelId="{5B62B2D4-C141-4680-96E1-FF39A16F2C92}" type="presOf" srcId="{5E022230-C337-476D-9105-D4A234376A9A}" destId="{5122355A-2A0A-44A3-AE5B-2F3CFAEF0C1A}" srcOrd="0" destOrd="0" presId="urn:microsoft.com/office/officeart/2016/7/layout/VerticalSolidActionList"/>
    <dgm:cxn modelId="{19AFC9E1-DC34-4031-AF00-1B20EA02B6EF}" srcId="{3EC59A32-1295-4457-AC4B-788E886C83A3}" destId="{E4F68C8D-E4FB-4A05-BA40-FADFBB8D816E}" srcOrd="1" destOrd="0" parTransId="{892318AA-F108-42FD-9602-14E952E55DC4}" sibTransId="{D317B2C2-B717-450A-9A99-84C41DB5D247}"/>
    <dgm:cxn modelId="{057BE7E4-128A-4945-9AD8-81DA70061881}" type="presOf" srcId="{A63150F4-40D1-4DE1-8E7E-FD65E5FD1A52}" destId="{067E491C-E7D5-435C-AFD6-5B62FBDDAD0A}" srcOrd="0" destOrd="0" presId="urn:microsoft.com/office/officeart/2016/7/layout/VerticalSolidActionList"/>
    <dgm:cxn modelId="{115EF9E8-E242-4188-B988-8050C9671273}" srcId="{5E022230-C337-476D-9105-D4A234376A9A}" destId="{D1BEB67F-76A3-4451-B37C-3E3F0088FA71}" srcOrd="2" destOrd="0" parTransId="{1CD5F3EB-9BEC-41E0-83B8-B01689CDDF78}" sibTransId="{898BFBDE-CEAD-420F-8281-0D5EEC911BFB}"/>
    <dgm:cxn modelId="{F0079EF6-9FB8-4E14-87B4-608466029BF9}" type="presOf" srcId="{E4F68C8D-E4FB-4A05-BA40-FADFBB8D816E}" destId="{0D9194BB-3427-42A4-AE23-329DA145E342}" srcOrd="0" destOrd="2" presId="urn:microsoft.com/office/officeart/2016/7/layout/VerticalSolidActionList"/>
    <dgm:cxn modelId="{AA243078-19D9-4CF1-8E09-88709B48884A}" type="presParOf" srcId="{5122355A-2A0A-44A3-AE5B-2F3CFAEF0C1A}" destId="{BC4062E1-05D1-4FF1-8F2E-FF69A18B553E}" srcOrd="0" destOrd="0" presId="urn:microsoft.com/office/officeart/2016/7/layout/VerticalSolidActionList"/>
    <dgm:cxn modelId="{84358174-3A8C-400B-AFC0-901F9E0E6217}" type="presParOf" srcId="{BC4062E1-05D1-4FF1-8F2E-FF69A18B553E}" destId="{067E491C-E7D5-435C-AFD6-5B62FBDDAD0A}" srcOrd="0" destOrd="0" presId="urn:microsoft.com/office/officeart/2016/7/layout/VerticalSolidActionList"/>
    <dgm:cxn modelId="{765AFE37-2681-4521-9C24-1065E0016FB9}" type="presParOf" srcId="{BC4062E1-05D1-4FF1-8F2E-FF69A18B553E}" destId="{47EBC37E-EFC8-4EFA-B4D0-44F0292AA907}" srcOrd="1" destOrd="0" presId="urn:microsoft.com/office/officeart/2016/7/layout/VerticalSolidActionList"/>
    <dgm:cxn modelId="{77BD909B-E440-4DCF-B8A0-0EB6C9B415CC}" type="presParOf" srcId="{5122355A-2A0A-44A3-AE5B-2F3CFAEF0C1A}" destId="{CB3DDC6D-6F8E-406E-B086-27FF8E6EC96F}" srcOrd="1" destOrd="0" presId="urn:microsoft.com/office/officeart/2016/7/layout/VerticalSolidActionList"/>
    <dgm:cxn modelId="{230C90BB-B73D-45EB-B134-E37E1CB18239}" type="presParOf" srcId="{5122355A-2A0A-44A3-AE5B-2F3CFAEF0C1A}" destId="{B7D9B28C-6B74-45E9-82D8-0F0112F57488}" srcOrd="2" destOrd="0" presId="urn:microsoft.com/office/officeart/2016/7/layout/VerticalSolidActionList"/>
    <dgm:cxn modelId="{BFB5F556-B019-4964-9C20-B86A1C9FEFC6}" type="presParOf" srcId="{B7D9B28C-6B74-45E9-82D8-0F0112F57488}" destId="{CE39618F-EA83-4113-BE1B-8B50FCE8C1CD}" srcOrd="0" destOrd="0" presId="urn:microsoft.com/office/officeart/2016/7/layout/VerticalSolidActionList"/>
    <dgm:cxn modelId="{F2FEBCC0-2EA0-4558-8AD4-9B24C5296CBB}" type="presParOf" srcId="{B7D9B28C-6B74-45E9-82D8-0F0112F57488}" destId="{0D9194BB-3427-42A4-AE23-329DA145E342}" srcOrd="1" destOrd="0" presId="urn:microsoft.com/office/officeart/2016/7/layout/VerticalSolidActionList"/>
    <dgm:cxn modelId="{6435F103-BA58-42F4-9998-E2410691DBD6}" type="presParOf" srcId="{5122355A-2A0A-44A3-AE5B-2F3CFAEF0C1A}" destId="{EAABA827-0559-4BFF-907A-D12873E90C76}" srcOrd="3" destOrd="0" presId="urn:microsoft.com/office/officeart/2016/7/layout/VerticalSolidActionList"/>
    <dgm:cxn modelId="{2996C30A-65F4-4EB8-B5D1-B49034821618}" type="presParOf" srcId="{5122355A-2A0A-44A3-AE5B-2F3CFAEF0C1A}" destId="{4B167CE5-C03E-4021-9872-840DDBA293B5}" srcOrd="4" destOrd="0" presId="urn:microsoft.com/office/officeart/2016/7/layout/VerticalSolidActionList"/>
    <dgm:cxn modelId="{7558C9AA-08F4-4BEC-B97E-083F19307D2E}" type="presParOf" srcId="{4B167CE5-C03E-4021-9872-840DDBA293B5}" destId="{B1AD53B6-CE91-472B-BCFE-A00329A1DBEC}" srcOrd="0" destOrd="0" presId="urn:microsoft.com/office/officeart/2016/7/layout/VerticalSolidActionList"/>
    <dgm:cxn modelId="{4B610001-8B63-40F0-961D-5A97E15D0D51}" type="presParOf" srcId="{4B167CE5-C03E-4021-9872-840DDBA293B5}" destId="{5DED0886-1185-4FFC-9DC5-A9B06F8212DA}"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E022230-C337-476D-9105-D4A234376A9A}" type="doc">
      <dgm:prSet loTypeId="urn:microsoft.com/office/officeart/2016/7/layout/VerticalSolidActionList" loCatId="List" qsTypeId="urn:microsoft.com/office/officeart/2005/8/quickstyle/simple1" qsCatId="simple" csTypeId="urn:microsoft.com/office/officeart/2005/8/colors/colorful2" csCatId="colorful" phldr="1"/>
      <dgm:spPr/>
      <dgm:t>
        <a:bodyPr/>
        <a:lstStyle/>
        <a:p>
          <a:endParaRPr lang="en-US"/>
        </a:p>
      </dgm:t>
    </dgm:pt>
    <dgm:pt modelId="{B7C2F8F6-28B1-4E2A-BC9C-14D4AC2CB0C7}">
      <dgm:prSet custT="1"/>
      <dgm:spPr/>
      <dgm:t>
        <a:bodyPr/>
        <a:lstStyle/>
        <a:p>
          <a:r>
            <a:rPr lang="en-US" sz="3200" dirty="0"/>
            <a:t>Payments</a:t>
          </a:r>
        </a:p>
      </dgm:t>
    </dgm:pt>
    <dgm:pt modelId="{5D0A41B4-C113-4FAF-ACE4-A13314A7FC04}" type="parTrans" cxnId="{68488266-F4DA-4FA9-AB32-C7631FD0B5E6}">
      <dgm:prSet/>
      <dgm:spPr/>
      <dgm:t>
        <a:bodyPr/>
        <a:lstStyle/>
        <a:p>
          <a:endParaRPr lang="en-US"/>
        </a:p>
      </dgm:t>
    </dgm:pt>
    <dgm:pt modelId="{81E4D64D-7B55-4290-A697-074AC08E7E02}" type="sibTrans" cxnId="{68488266-F4DA-4FA9-AB32-C7631FD0B5E6}">
      <dgm:prSet/>
      <dgm:spPr/>
      <dgm:t>
        <a:bodyPr/>
        <a:lstStyle/>
        <a:p>
          <a:endParaRPr lang="en-US"/>
        </a:p>
      </dgm:t>
    </dgm:pt>
    <dgm:pt modelId="{A8989D20-09AF-4CA8-AE54-2AA5318C7419}">
      <dgm:prSet custT="1"/>
      <dgm:spPr/>
      <dgm:t>
        <a:bodyPr/>
        <a:lstStyle/>
        <a:p>
          <a:r>
            <a:rPr lang="en-US" sz="2800" b="1" dirty="0"/>
            <a:t>Only use secure payment methods</a:t>
          </a:r>
        </a:p>
      </dgm:t>
    </dgm:pt>
    <dgm:pt modelId="{60B68757-27D3-486D-B3FD-5F5494455F9A}" type="parTrans" cxnId="{E022F3B3-C424-48D1-9C1F-E0CC3606C87E}">
      <dgm:prSet/>
      <dgm:spPr/>
      <dgm:t>
        <a:bodyPr/>
        <a:lstStyle/>
        <a:p>
          <a:endParaRPr lang="en-US"/>
        </a:p>
      </dgm:t>
    </dgm:pt>
    <dgm:pt modelId="{0414720D-2058-4B50-9EA1-B27737487CF8}" type="sibTrans" cxnId="{E022F3B3-C424-48D1-9C1F-E0CC3606C87E}">
      <dgm:prSet/>
      <dgm:spPr/>
      <dgm:t>
        <a:bodyPr/>
        <a:lstStyle/>
        <a:p>
          <a:endParaRPr lang="en-US"/>
        </a:p>
      </dgm:t>
    </dgm:pt>
    <dgm:pt modelId="{FBC06B2D-7C48-41A4-80FE-89D9B87E21BD}">
      <dgm:prSet custT="1"/>
      <dgm:spPr/>
      <dgm:t>
        <a:bodyPr/>
        <a:lstStyle/>
        <a:p>
          <a:r>
            <a:rPr lang="en-US" sz="2800" b="1" dirty="0"/>
            <a:t>Credit cards or mobile payment processers such as Venmo and PayPal</a:t>
          </a:r>
        </a:p>
      </dgm:t>
    </dgm:pt>
    <dgm:pt modelId="{1C3E91EF-D46A-41B8-8C3B-18553F9F8CA6}" type="parTrans" cxnId="{3AD3C40C-E1AF-4E82-84B8-883CAE09B3C7}">
      <dgm:prSet/>
      <dgm:spPr/>
      <dgm:t>
        <a:bodyPr/>
        <a:lstStyle/>
        <a:p>
          <a:endParaRPr lang="en-US"/>
        </a:p>
      </dgm:t>
    </dgm:pt>
    <dgm:pt modelId="{F7B22B8A-D485-4220-B834-28AAEDB4D3DB}" type="sibTrans" cxnId="{3AD3C40C-E1AF-4E82-84B8-883CAE09B3C7}">
      <dgm:prSet/>
      <dgm:spPr/>
      <dgm:t>
        <a:bodyPr/>
        <a:lstStyle/>
        <a:p>
          <a:endParaRPr lang="en-US"/>
        </a:p>
      </dgm:t>
    </dgm:pt>
    <dgm:pt modelId="{A9BFAE34-8B31-4164-8E19-ECDECACB8A74}">
      <dgm:prSet custT="1"/>
      <dgm:spPr/>
      <dgm:t>
        <a:bodyPr/>
        <a:lstStyle/>
        <a:p>
          <a:r>
            <a:rPr lang="en-US" sz="3200" dirty="0"/>
            <a:t>Secrets</a:t>
          </a:r>
        </a:p>
      </dgm:t>
    </dgm:pt>
    <dgm:pt modelId="{9ED70708-4464-4864-BD2A-219745940482}" type="parTrans" cxnId="{A57CACC9-3F30-4AC8-ADAE-F8A0214BA564}">
      <dgm:prSet/>
      <dgm:spPr/>
      <dgm:t>
        <a:bodyPr/>
        <a:lstStyle/>
        <a:p>
          <a:endParaRPr lang="en-US"/>
        </a:p>
      </dgm:t>
    </dgm:pt>
    <dgm:pt modelId="{AA6DC053-DED0-4178-9929-80437872D1B4}" type="sibTrans" cxnId="{A57CACC9-3F30-4AC8-ADAE-F8A0214BA564}">
      <dgm:prSet/>
      <dgm:spPr/>
      <dgm:t>
        <a:bodyPr/>
        <a:lstStyle/>
        <a:p>
          <a:endParaRPr lang="en-US"/>
        </a:p>
      </dgm:t>
    </dgm:pt>
    <dgm:pt modelId="{343582AB-7196-4666-AF23-DFA6BC94131D}">
      <dgm:prSet custT="1"/>
      <dgm:spPr/>
      <dgm:t>
        <a:bodyPr/>
        <a:lstStyle/>
        <a:p>
          <a:r>
            <a:rPr lang="en-US" sz="2800" b="1" dirty="0"/>
            <a:t>Don’t share personal information</a:t>
          </a:r>
        </a:p>
      </dgm:t>
    </dgm:pt>
    <dgm:pt modelId="{B5A4B374-83DD-40CC-AF6E-BDE1B944875C}" type="parTrans" cxnId="{CF78FCCC-4DA2-4ADF-9C17-26D1A8D785E0}">
      <dgm:prSet/>
      <dgm:spPr/>
      <dgm:t>
        <a:bodyPr/>
        <a:lstStyle/>
        <a:p>
          <a:endParaRPr lang="en-US"/>
        </a:p>
      </dgm:t>
    </dgm:pt>
    <dgm:pt modelId="{7C714370-B8D3-4E1A-9FF5-28E56335C04B}" type="sibTrans" cxnId="{CF78FCCC-4DA2-4ADF-9C17-26D1A8D785E0}">
      <dgm:prSet/>
      <dgm:spPr/>
      <dgm:t>
        <a:bodyPr/>
        <a:lstStyle/>
        <a:p>
          <a:endParaRPr lang="en-US"/>
        </a:p>
      </dgm:t>
    </dgm:pt>
    <dgm:pt modelId="{5122355A-2A0A-44A3-AE5B-2F3CFAEF0C1A}" type="pres">
      <dgm:prSet presAssocID="{5E022230-C337-476D-9105-D4A234376A9A}" presName="Name0" presStyleCnt="0">
        <dgm:presLayoutVars>
          <dgm:dir/>
          <dgm:animLvl val="lvl"/>
          <dgm:resizeHandles val="exact"/>
        </dgm:presLayoutVars>
      </dgm:prSet>
      <dgm:spPr/>
    </dgm:pt>
    <dgm:pt modelId="{9063CBFB-526E-421D-9287-24E75596853A}" type="pres">
      <dgm:prSet presAssocID="{B7C2F8F6-28B1-4E2A-BC9C-14D4AC2CB0C7}" presName="linNode" presStyleCnt="0"/>
      <dgm:spPr/>
    </dgm:pt>
    <dgm:pt modelId="{DF135073-9C0C-46E1-9AA1-99EAEB30F25E}" type="pres">
      <dgm:prSet presAssocID="{B7C2F8F6-28B1-4E2A-BC9C-14D4AC2CB0C7}" presName="parentText" presStyleLbl="alignNode1" presStyleIdx="0" presStyleCnt="2">
        <dgm:presLayoutVars>
          <dgm:chMax val="1"/>
          <dgm:bulletEnabled/>
        </dgm:presLayoutVars>
      </dgm:prSet>
      <dgm:spPr/>
    </dgm:pt>
    <dgm:pt modelId="{BECD57EA-8F54-48ED-B9D8-69096A38522B}" type="pres">
      <dgm:prSet presAssocID="{B7C2F8F6-28B1-4E2A-BC9C-14D4AC2CB0C7}" presName="descendantText" presStyleLbl="alignAccFollowNode1" presStyleIdx="0" presStyleCnt="2">
        <dgm:presLayoutVars>
          <dgm:bulletEnabled/>
        </dgm:presLayoutVars>
      </dgm:prSet>
      <dgm:spPr/>
    </dgm:pt>
    <dgm:pt modelId="{987B9D01-2F2A-4F45-B282-3A8D0F726664}" type="pres">
      <dgm:prSet presAssocID="{81E4D64D-7B55-4290-A697-074AC08E7E02}" presName="sp" presStyleCnt="0"/>
      <dgm:spPr/>
    </dgm:pt>
    <dgm:pt modelId="{02A5FD41-8CB3-43BB-BF86-2F4586CFD456}" type="pres">
      <dgm:prSet presAssocID="{A9BFAE34-8B31-4164-8E19-ECDECACB8A74}" presName="linNode" presStyleCnt="0"/>
      <dgm:spPr/>
    </dgm:pt>
    <dgm:pt modelId="{BE1F8869-4470-4D9C-8763-C5A4983AFB84}" type="pres">
      <dgm:prSet presAssocID="{A9BFAE34-8B31-4164-8E19-ECDECACB8A74}" presName="parentText" presStyleLbl="alignNode1" presStyleIdx="1" presStyleCnt="2">
        <dgm:presLayoutVars>
          <dgm:chMax val="1"/>
          <dgm:bulletEnabled/>
        </dgm:presLayoutVars>
      </dgm:prSet>
      <dgm:spPr/>
    </dgm:pt>
    <dgm:pt modelId="{7AD0BB85-E29A-4C05-BD57-A9938411DA92}" type="pres">
      <dgm:prSet presAssocID="{A9BFAE34-8B31-4164-8E19-ECDECACB8A74}" presName="descendantText" presStyleLbl="alignAccFollowNode1" presStyleIdx="1" presStyleCnt="2">
        <dgm:presLayoutVars>
          <dgm:bulletEnabled/>
        </dgm:presLayoutVars>
      </dgm:prSet>
      <dgm:spPr/>
    </dgm:pt>
  </dgm:ptLst>
  <dgm:cxnLst>
    <dgm:cxn modelId="{3AD3C40C-E1AF-4E82-84B8-883CAE09B3C7}" srcId="{A8989D20-09AF-4CA8-AE54-2AA5318C7419}" destId="{FBC06B2D-7C48-41A4-80FE-89D9B87E21BD}" srcOrd="0" destOrd="0" parTransId="{1C3E91EF-D46A-41B8-8C3B-18553F9F8CA6}" sibTransId="{F7B22B8A-D485-4220-B834-28AAEDB4D3DB}"/>
    <dgm:cxn modelId="{9E5B2736-2FF4-4E93-809D-2D5919D6C72E}" type="presOf" srcId="{B7C2F8F6-28B1-4E2A-BC9C-14D4AC2CB0C7}" destId="{DF135073-9C0C-46E1-9AA1-99EAEB30F25E}" srcOrd="0" destOrd="0" presId="urn:microsoft.com/office/officeart/2016/7/layout/VerticalSolidActionList"/>
    <dgm:cxn modelId="{68488266-F4DA-4FA9-AB32-C7631FD0B5E6}" srcId="{5E022230-C337-476D-9105-D4A234376A9A}" destId="{B7C2F8F6-28B1-4E2A-BC9C-14D4AC2CB0C7}" srcOrd="0" destOrd="0" parTransId="{5D0A41B4-C113-4FAF-ACE4-A13314A7FC04}" sibTransId="{81E4D64D-7B55-4290-A697-074AC08E7E02}"/>
    <dgm:cxn modelId="{E022F3B3-C424-48D1-9C1F-E0CC3606C87E}" srcId="{B7C2F8F6-28B1-4E2A-BC9C-14D4AC2CB0C7}" destId="{A8989D20-09AF-4CA8-AE54-2AA5318C7419}" srcOrd="0" destOrd="0" parTransId="{60B68757-27D3-486D-B3FD-5F5494455F9A}" sibTransId="{0414720D-2058-4B50-9EA1-B27737487CF8}"/>
    <dgm:cxn modelId="{3162A8C5-EAF2-4455-AE51-DC99A6C67131}" type="presOf" srcId="{FBC06B2D-7C48-41A4-80FE-89D9B87E21BD}" destId="{BECD57EA-8F54-48ED-B9D8-69096A38522B}" srcOrd="0" destOrd="1" presId="urn:microsoft.com/office/officeart/2016/7/layout/VerticalSolidActionList"/>
    <dgm:cxn modelId="{A57CACC9-3F30-4AC8-ADAE-F8A0214BA564}" srcId="{5E022230-C337-476D-9105-D4A234376A9A}" destId="{A9BFAE34-8B31-4164-8E19-ECDECACB8A74}" srcOrd="1" destOrd="0" parTransId="{9ED70708-4464-4864-BD2A-219745940482}" sibTransId="{AA6DC053-DED0-4178-9929-80437872D1B4}"/>
    <dgm:cxn modelId="{F28DBFCA-6574-4203-9E6A-306DF6B920C9}" type="presOf" srcId="{A9BFAE34-8B31-4164-8E19-ECDECACB8A74}" destId="{BE1F8869-4470-4D9C-8763-C5A4983AFB84}" srcOrd="0" destOrd="0" presId="urn:microsoft.com/office/officeart/2016/7/layout/VerticalSolidActionList"/>
    <dgm:cxn modelId="{CF78FCCC-4DA2-4ADF-9C17-26D1A8D785E0}" srcId="{A9BFAE34-8B31-4164-8E19-ECDECACB8A74}" destId="{343582AB-7196-4666-AF23-DFA6BC94131D}" srcOrd="0" destOrd="0" parTransId="{B5A4B374-83DD-40CC-AF6E-BDE1B944875C}" sibTransId="{7C714370-B8D3-4E1A-9FF5-28E56335C04B}"/>
    <dgm:cxn modelId="{A91913CE-8E71-48C5-A08D-67F81D110289}" type="presOf" srcId="{A8989D20-09AF-4CA8-AE54-2AA5318C7419}" destId="{BECD57EA-8F54-48ED-B9D8-69096A38522B}" srcOrd="0" destOrd="0" presId="urn:microsoft.com/office/officeart/2016/7/layout/VerticalSolidActionList"/>
    <dgm:cxn modelId="{5B62B2D4-C141-4680-96E1-FF39A16F2C92}" type="presOf" srcId="{5E022230-C337-476D-9105-D4A234376A9A}" destId="{5122355A-2A0A-44A3-AE5B-2F3CFAEF0C1A}" srcOrd="0" destOrd="0" presId="urn:microsoft.com/office/officeart/2016/7/layout/VerticalSolidActionList"/>
    <dgm:cxn modelId="{7E0B0BF7-B18F-47FF-AE5A-F645CB67D4D2}" type="presOf" srcId="{343582AB-7196-4666-AF23-DFA6BC94131D}" destId="{7AD0BB85-E29A-4C05-BD57-A9938411DA92}" srcOrd="0" destOrd="0" presId="urn:microsoft.com/office/officeart/2016/7/layout/VerticalSolidActionList"/>
    <dgm:cxn modelId="{4CEA3563-C311-4E66-8163-5E777C9543B4}" type="presParOf" srcId="{5122355A-2A0A-44A3-AE5B-2F3CFAEF0C1A}" destId="{9063CBFB-526E-421D-9287-24E75596853A}" srcOrd="0" destOrd="0" presId="urn:microsoft.com/office/officeart/2016/7/layout/VerticalSolidActionList"/>
    <dgm:cxn modelId="{977103D1-A772-4754-9712-C6DE5C3B5774}" type="presParOf" srcId="{9063CBFB-526E-421D-9287-24E75596853A}" destId="{DF135073-9C0C-46E1-9AA1-99EAEB30F25E}" srcOrd="0" destOrd="0" presId="urn:microsoft.com/office/officeart/2016/7/layout/VerticalSolidActionList"/>
    <dgm:cxn modelId="{0C654CD0-AE9B-4E7D-9F17-E99859B8E2E5}" type="presParOf" srcId="{9063CBFB-526E-421D-9287-24E75596853A}" destId="{BECD57EA-8F54-48ED-B9D8-69096A38522B}" srcOrd="1" destOrd="0" presId="urn:microsoft.com/office/officeart/2016/7/layout/VerticalSolidActionList"/>
    <dgm:cxn modelId="{EF0C5FC6-FCFE-4DA0-AE82-6D687940F4DD}" type="presParOf" srcId="{5122355A-2A0A-44A3-AE5B-2F3CFAEF0C1A}" destId="{987B9D01-2F2A-4F45-B282-3A8D0F726664}" srcOrd="1" destOrd="0" presId="urn:microsoft.com/office/officeart/2016/7/layout/VerticalSolidActionList"/>
    <dgm:cxn modelId="{AD0EB7CD-7EA7-48C2-8531-3EFC1F074F03}" type="presParOf" srcId="{5122355A-2A0A-44A3-AE5B-2F3CFAEF0C1A}" destId="{02A5FD41-8CB3-43BB-BF86-2F4586CFD456}" srcOrd="2" destOrd="0" presId="urn:microsoft.com/office/officeart/2016/7/layout/VerticalSolidActionList"/>
    <dgm:cxn modelId="{83308EFC-04D0-425F-8108-40F41AD6FF3B}" type="presParOf" srcId="{02A5FD41-8CB3-43BB-BF86-2F4586CFD456}" destId="{BE1F8869-4470-4D9C-8763-C5A4983AFB84}" srcOrd="0" destOrd="0" presId="urn:microsoft.com/office/officeart/2016/7/layout/VerticalSolidActionList"/>
    <dgm:cxn modelId="{AC85F72C-B75A-49EA-9370-80C6677A8B34}" type="presParOf" srcId="{02A5FD41-8CB3-43BB-BF86-2F4586CFD456}" destId="{7AD0BB85-E29A-4C05-BD57-A9938411DA92}"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F7CC11-6B3E-4258-9AF3-F80E6B4A239B}" type="doc">
      <dgm:prSet loTypeId="urn:microsoft.com/office/officeart/2018/2/layout/IconVerticalSolidList" loCatId="icon" qsTypeId="urn:microsoft.com/office/officeart/2005/8/quickstyle/simple4" qsCatId="simple" csTypeId="urn:microsoft.com/office/officeart/2005/8/colors/colorful1" csCatId="colorful" phldr="1"/>
      <dgm:spPr/>
      <dgm:t>
        <a:bodyPr/>
        <a:lstStyle/>
        <a:p>
          <a:endParaRPr lang="en-US"/>
        </a:p>
      </dgm:t>
    </dgm:pt>
    <dgm:pt modelId="{43F68A36-6DC5-4A4A-9F77-F9E59AE6BAFF}">
      <dgm:prSet custT="1"/>
      <dgm:spPr/>
      <dgm:t>
        <a:bodyPr/>
        <a:lstStyle/>
        <a:p>
          <a:pPr>
            <a:lnSpc>
              <a:spcPct val="100000"/>
            </a:lnSpc>
          </a:pPr>
          <a:r>
            <a:rPr lang="en-US" sz="2400" b="1" dirty="0">
              <a:solidFill>
                <a:schemeClr val="bg1"/>
              </a:solidFill>
            </a:rPr>
            <a:t>Online shopping is convenient, fast, and can save you money. Add items to your cart, checkout securely, and wait for your package to arrive</a:t>
          </a:r>
          <a:r>
            <a:rPr lang="en-US" sz="2400" dirty="0">
              <a:solidFill>
                <a:schemeClr val="bg1"/>
              </a:solidFill>
            </a:rPr>
            <a:t>!</a:t>
          </a:r>
        </a:p>
      </dgm:t>
    </dgm:pt>
    <dgm:pt modelId="{C015E036-F227-4222-99BB-91A26442C9AD}" type="parTrans" cxnId="{BB2252AD-3E3E-49DA-8663-1226425B69B6}">
      <dgm:prSet/>
      <dgm:spPr/>
      <dgm:t>
        <a:bodyPr/>
        <a:lstStyle/>
        <a:p>
          <a:endParaRPr lang="en-US">
            <a:solidFill>
              <a:schemeClr val="bg1"/>
            </a:solidFill>
          </a:endParaRPr>
        </a:p>
      </dgm:t>
    </dgm:pt>
    <dgm:pt modelId="{8A50C466-B695-433E-B0FC-987BC932A8C9}" type="sibTrans" cxnId="{BB2252AD-3E3E-49DA-8663-1226425B69B6}">
      <dgm:prSet/>
      <dgm:spPr/>
      <dgm:t>
        <a:bodyPr/>
        <a:lstStyle/>
        <a:p>
          <a:endParaRPr lang="en-US">
            <a:solidFill>
              <a:schemeClr val="bg1"/>
            </a:solidFill>
          </a:endParaRPr>
        </a:p>
      </dgm:t>
    </dgm:pt>
    <dgm:pt modelId="{2821E15A-7FCE-4AF8-979D-6EB5522927B2}">
      <dgm:prSet custT="1"/>
      <dgm:spPr/>
      <dgm:t>
        <a:bodyPr/>
        <a:lstStyle/>
        <a:p>
          <a:pPr>
            <a:lnSpc>
              <a:spcPct val="100000"/>
            </a:lnSpc>
          </a:pPr>
          <a:r>
            <a:rPr lang="en-US" sz="2800" b="1" i="0" dirty="0">
              <a:solidFill>
                <a:schemeClr val="bg1"/>
              </a:solidFill>
            </a:rPr>
            <a:t>Shop from anywhere at any time.</a:t>
          </a:r>
          <a:endParaRPr lang="en-US" sz="2800" dirty="0">
            <a:solidFill>
              <a:schemeClr val="bg1"/>
            </a:solidFill>
          </a:endParaRPr>
        </a:p>
      </dgm:t>
    </dgm:pt>
    <dgm:pt modelId="{62C2B72F-8528-4005-89E0-0E85D01B9063}" type="parTrans" cxnId="{6F20AD63-F136-4F52-AB08-715BF400A074}">
      <dgm:prSet/>
      <dgm:spPr/>
      <dgm:t>
        <a:bodyPr/>
        <a:lstStyle/>
        <a:p>
          <a:endParaRPr lang="en-US">
            <a:solidFill>
              <a:schemeClr val="bg1"/>
            </a:solidFill>
          </a:endParaRPr>
        </a:p>
      </dgm:t>
    </dgm:pt>
    <dgm:pt modelId="{CE1BDEC8-C6CC-44A7-8C83-38D01B8A9D83}" type="sibTrans" cxnId="{6F20AD63-F136-4F52-AB08-715BF400A074}">
      <dgm:prSet/>
      <dgm:spPr/>
      <dgm:t>
        <a:bodyPr/>
        <a:lstStyle/>
        <a:p>
          <a:endParaRPr lang="en-US">
            <a:solidFill>
              <a:schemeClr val="bg1"/>
            </a:solidFill>
          </a:endParaRPr>
        </a:p>
      </dgm:t>
    </dgm:pt>
    <dgm:pt modelId="{851A4FB0-FFCC-4E04-A49A-4299B20B18EF}">
      <dgm:prSet custT="1"/>
      <dgm:spPr>
        <a:solidFill>
          <a:srgbClr val="800000"/>
        </a:solidFill>
      </dgm:spPr>
      <dgm:t>
        <a:bodyPr/>
        <a:lstStyle/>
        <a:p>
          <a:pPr>
            <a:lnSpc>
              <a:spcPct val="100000"/>
            </a:lnSpc>
          </a:pPr>
          <a:r>
            <a:rPr lang="en-US" sz="2800" b="1" i="0" dirty="0">
              <a:solidFill>
                <a:schemeClr val="bg1"/>
              </a:solidFill>
            </a:rPr>
            <a:t>Wide variety of products available to choose from.</a:t>
          </a:r>
          <a:endParaRPr lang="en-US" sz="2800" dirty="0">
            <a:solidFill>
              <a:schemeClr val="bg1"/>
            </a:solidFill>
          </a:endParaRPr>
        </a:p>
      </dgm:t>
    </dgm:pt>
    <dgm:pt modelId="{7FDAB36A-35DA-439C-8FBD-2F96F437AC55}" type="parTrans" cxnId="{D2B5EE10-EEA8-4FA9-8C2F-06ACA83FB0E3}">
      <dgm:prSet/>
      <dgm:spPr/>
      <dgm:t>
        <a:bodyPr/>
        <a:lstStyle/>
        <a:p>
          <a:endParaRPr lang="en-US">
            <a:solidFill>
              <a:schemeClr val="bg1"/>
            </a:solidFill>
          </a:endParaRPr>
        </a:p>
      </dgm:t>
    </dgm:pt>
    <dgm:pt modelId="{17A17FED-EB5A-4F4A-A9A0-CB5B1D56CDD0}" type="sibTrans" cxnId="{D2B5EE10-EEA8-4FA9-8C2F-06ACA83FB0E3}">
      <dgm:prSet/>
      <dgm:spPr/>
      <dgm:t>
        <a:bodyPr/>
        <a:lstStyle/>
        <a:p>
          <a:endParaRPr lang="en-US">
            <a:solidFill>
              <a:schemeClr val="bg1"/>
            </a:solidFill>
          </a:endParaRPr>
        </a:p>
      </dgm:t>
    </dgm:pt>
    <dgm:pt modelId="{1EBCD61A-BEAD-4A99-A0C1-B7550E38040F}">
      <dgm:prSet custT="1"/>
      <dgm:spPr/>
      <dgm:t>
        <a:bodyPr/>
        <a:lstStyle/>
        <a:p>
          <a:pPr>
            <a:lnSpc>
              <a:spcPct val="100000"/>
            </a:lnSpc>
          </a:pPr>
          <a:r>
            <a:rPr lang="en-US" sz="2800" b="1" i="0" dirty="0">
              <a:solidFill>
                <a:schemeClr val="bg1"/>
              </a:solidFill>
            </a:rPr>
            <a:t>Ability to compare prices and find better deals.</a:t>
          </a:r>
          <a:endParaRPr lang="en-US" sz="2800" dirty="0">
            <a:solidFill>
              <a:schemeClr val="bg1"/>
            </a:solidFill>
          </a:endParaRPr>
        </a:p>
      </dgm:t>
    </dgm:pt>
    <dgm:pt modelId="{1D07C51E-40E7-4703-852D-D04437ABDCA6}" type="parTrans" cxnId="{7B17BEC9-B7D2-4808-9678-68675883A8BB}">
      <dgm:prSet/>
      <dgm:spPr/>
      <dgm:t>
        <a:bodyPr/>
        <a:lstStyle/>
        <a:p>
          <a:endParaRPr lang="en-US">
            <a:solidFill>
              <a:schemeClr val="bg1"/>
            </a:solidFill>
          </a:endParaRPr>
        </a:p>
      </dgm:t>
    </dgm:pt>
    <dgm:pt modelId="{B83E1107-B78C-4719-AC02-AF68FC50ADDF}" type="sibTrans" cxnId="{7B17BEC9-B7D2-4808-9678-68675883A8BB}">
      <dgm:prSet/>
      <dgm:spPr/>
      <dgm:t>
        <a:bodyPr/>
        <a:lstStyle/>
        <a:p>
          <a:endParaRPr lang="en-US">
            <a:solidFill>
              <a:schemeClr val="bg1"/>
            </a:solidFill>
          </a:endParaRPr>
        </a:p>
      </dgm:t>
    </dgm:pt>
    <dgm:pt modelId="{1B010E23-C119-4F0B-B9AC-1B56D8F5694B}" type="pres">
      <dgm:prSet presAssocID="{F1F7CC11-6B3E-4258-9AF3-F80E6B4A239B}" presName="root" presStyleCnt="0">
        <dgm:presLayoutVars>
          <dgm:dir/>
          <dgm:resizeHandles val="exact"/>
        </dgm:presLayoutVars>
      </dgm:prSet>
      <dgm:spPr/>
    </dgm:pt>
    <dgm:pt modelId="{197A5D1B-5C2C-40E1-BD04-A0B6FF143C54}" type="pres">
      <dgm:prSet presAssocID="{43F68A36-6DC5-4A4A-9F77-F9E59AE6BAFF}" presName="compNode" presStyleCnt="0"/>
      <dgm:spPr/>
    </dgm:pt>
    <dgm:pt modelId="{3C722E3E-CA3A-4096-A655-5D8B8E692C85}" type="pres">
      <dgm:prSet presAssocID="{43F68A36-6DC5-4A4A-9F77-F9E59AE6BAFF}" presName="bgRect" presStyleLbl="bgShp" presStyleIdx="0" presStyleCnt="4"/>
      <dgm:spPr>
        <a:solidFill>
          <a:srgbClr val="003300"/>
        </a:solidFill>
      </dgm:spPr>
    </dgm:pt>
    <dgm:pt modelId="{9C5324C6-26B7-4326-9E47-601F2F0F461E}" type="pres">
      <dgm:prSet presAssocID="{43F68A36-6DC5-4A4A-9F77-F9E59AE6BAF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hopping cart"/>
        </a:ext>
      </dgm:extLst>
    </dgm:pt>
    <dgm:pt modelId="{E0894E5A-3E32-4486-B3C5-04C2E6D5E9F9}" type="pres">
      <dgm:prSet presAssocID="{43F68A36-6DC5-4A4A-9F77-F9E59AE6BAFF}" presName="spaceRect" presStyleCnt="0"/>
      <dgm:spPr/>
    </dgm:pt>
    <dgm:pt modelId="{F30F306B-11AB-4D88-AF72-CCF9DA1D74E9}" type="pres">
      <dgm:prSet presAssocID="{43F68A36-6DC5-4A4A-9F77-F9E59AE6BAFF}" presName="parTx" presStyleLbl="revTx" presStyleIdx="0" presStyleCnt="4">
        <dgm:presLayoutVars>
          <dgm:chMax val="0"/>
          <dgm:chPref val="0"/>
        </dgm:presLayoutVars>
      </dgm:prSet>
      <dgm:spPr/>
    </dgm:pt>
    <dgm:pt modelId="{B5835573-E651-4B58-A718-1F42AE3DE9E5}" type="pres">
      <dgm:prSet presAssocID="{8A50C466-B695-433E-B0FC-987BC932A8C9}" presName="sibTrans" presStyleCnt="0"/>
      <dgm:spPr/>
    </dgm:pt>
    <dgm:pt modelId="{2B349122-3B8A-4FDE-81A9-D2CADFB7414D}" type="pres">
      <dgm:prSet presAssocID="{2821E15A-7FCE-4AF8-979D-6EB5522927B2}" presName="compNode" presStyleCnt="0"/>
      <dgm:spPr/>
    </dgm:pt>
    <dgm:pt modelId="{7F6BA1AE-F27F-4D96-AEE3-4F571D4E6D8E}" type="pres">
      <dgm:prSet presAssocID="{2821E15A-7FCE-4AF8-979D-6EB5522927B2}" presName="bgRect" presStyleLbl="bgShp" presStyleIdx="1" presStyleCnt="4" custLinFactNeighborY="-863"/>
      <dgm:spPr>
        <a:solidFill>
          <a:srgbClr val="663300"/>
        </a:solidFill>
      </dgm:spPr>
    </dgm:pt>
    <dgm:pt modelId="{18705277-196B-4AEA-98CC-62CE7383DE9D}" type="pres">
      <dgm:prSet presAssocID="{2821E15A-7FCE-4AF8-979D-6EB5522927B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ore"/>
        </a:ext>
      </dgm:extLst>
    </dgm:pt>
    <dgm:pt modelId="{4F93E263-3675-43F8-A307-30CAA6888F03}" type="pres">
      <dgm:prSet presAssocID="{2821E15A-7FCE-4AF8-979D-6EB5522927B2}" presName="spaceRect" presStyleCnt="0"/>
      <dgm:spPr/>
    </dgm:pt>
    <dgm:pt modelId="{41AD87CB-E472-4AF3-9679-F712BF3281ED}" type="pres">
      <dgm:prSet presAssocID="{2821E15A-7FCE-4AF8-979D-6EB5522927B2}" presName="parTx" presStyleLbl="revTx" presStyleIdx="1" presStyleCnt="4">
        <dgm:presLayoutVars>
          <dgm:chMax val="0"/>
          <dgm:chPref val="0"/>
        </dgm:presLayoutVars>
      </dgm:prSet>
      <dgm:spPr/>
    </dgm:pt>
    <dgm:pt modelId="{42E190A6-5447-4F6B-98F6-2564B173928E}" type="pres">
      <dgm:prSet presAssocID="{CE1BDEC8-C6CC-44A7-8C83-38D01B8A9D83}" presName="sibTrans" presStyleCnt="0"/>
      <dgm:spPr/>
    </dgm:pt>
    <dgm:pt modelId="{99954D8C-399E-4184-95DC-F1C12FD959FD}" type="pres">
      <dgm:prSet presAssocID="{851A4FB0-FFCC-4E04-A49A-4299B20B18EF}" presName="compNode" presStyleCnt="0"/>
      <dgm:spPr/>
    </dgm:pt>
    <dgm:pt modelId="{33E2F942-8DC2-4C0D-89AA-D6DF3DC0B526}" type="pres">
      <dgm:prSet presAssocID="{851A4FB0-FFCC-4E04-A49A-4299B20B18EF}" presName="bgRect" presStyleLbl="bgShp" presStyleIdx="2" presStyleCnt="4"/>
      <dgm:spPr>
        <a:solidFill>
          <a:srgbClr val="800000"/>
        </a:solidFill>
      </dgm:spPr>
    </dgm:pt>
    <dgm:pt modelId="{972A8E89-17B5-493C-894E-6186E229ACD8}" type="pres">
      <dgm:prSet presAssocID="{851A4FB0-FFCC-4E04-A49A-4299B20B18E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hopping bag"/>
        </a:ext>
      </dgm:extLst>
    </dgm:pt>
    <dgm:pt modelId="{BE57BEA2-13E6-4522-9AEF-EAFC5577A79C}" type="pres">
      <dgm:prSet presAssocID="{851A4FB0-FFCC-4E04-A49A-4299B20B18EF}" presName="spaceRect" presStyleCnt="0"/>
      <dgm:spPr/>
    </dgm:pt>
    <dgm:pt modelId="{8E699146-EBF0-4EBF-8E1C-593B02E704AC}" type="pres">
      <dgm:prSet presAssocID="{851A4FB0-FFCC-4E04-A49A-4299B20B18EF}" presName="parTx" presStyleLbl="revTx" presStyleIdx="2" presStyleCnt="4">
        <dgm:presLayoutVars>
          <dgm:chMax val="0"/>
          <dgm:chPref val="0"/>
        </dgm:presLayoutVars>
      </dgm:prSet>
      <dgm:spPr/>
    </dgm:pt>
    <dgm:pt modelId="{942FC794-EABB-4400-A5A5-1214B73F32DE}" type="pres">
      <dgm:prSet presAssocID="{17A17FED-EB5A-4F4A-A9A0-CB5B1D56CDD0}" presName="sibTrans" presStyleCnt="0"/>
      <dgm:spPr/>
    </dgm:pt>
    <dgm:pt modelId="{4B7D281A-BEDB-4FDD-9EFC-28AAB9DD7664}" type="pres">
      <dgm:prSet presAssocID="{1EBCD61A-BEAD-4A99-A0C1-B7550E38040F}" presName="compNode" presStyleCnt="0"/>
      <dgm:spPr/>
    </dgm:pt>
    <dgm:pt modelId="{961C1570-9D18-4377-B98A-DB29FBCB52D8}" type="pres">
      <dgm:prSet presAssocID="{1EBCD61A-BEAD-4A99-A0C1-B7550E38040F}" presName="bgRect" presStyleLbl="bgShp" presStyleIdx="3" presStyleCnt="4"/>
      <dgm:spPr>
        <a:solidFill>
          <a:srgbClr val="660066"/>
        </a:solidFill>
      </dgm:spPr>
    </dgm:pt>
    <dgm:pt modelId="{B4C521E6-973E-4DF7-B3E3-03CACB411506}" type="pres">
      <dgm:prSet presAssocID="{1EBCD61A-BEAD-4A99-A0C1-B7550E38040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iamond"/>
        </a:ext>
      </dgm:extLst>
    </dgm:pt>
    <dgm:pt modelId="{9E927809-7FCA-47D8-BD02-0194ED61B32F}" type="pres">
      <dgm:prSet presAssocID="{1EBCD61A-BEAD-4A99-A0C1-B7550E38040F}" presName="spaceRect" presStyleCnt="0"/>
      <dgm:spPr/>
    </dgm:pt>
    <dgm:pt modelId="{4B1B9E94-A2FF-4696-8F6F-84944EADFBB1}" type="pres">
      <dgm:prSet presAssocID="{1EBCD61A-BEAD-4A99-A0C1-B7550E38040F}" presName="parTx" presStyleLbl="revTx" presStyleIdx="3" presStyleCnt="4">
        <dgm:presLayoutVars>
          <dgm:chMax val="0"/>
          <dgm:chPref val="0"/>
        </dgm:presLayoutVars>
      </dgm:prSet>
      <dgm:spPr/>
    </dgm:pt>
  </dgm:ptLst>
  <dgm:cxnLst>
    <dgm:cxn modelId="{D2B5EE10-EEA8-4FA9-8C2F-06ACA83FB0E3}" srcId="{F1F7CC11-6B3E-4258-9AF3-F80E6B4A239B}" destId="{851A4FB0-FFCC-4E04-A49A-4299B20B18EF}" srcOrd="2" destOrd="0" parTransId="{7FDAB36A-35DA-439C-8FBD-2F96F437AC55}" sibTransId="{17A17FED-EB5A-4F4A-A9A0-CB5B1D56CDD0}"/>
    <dgm:cxn modelId="{12DBDC30-F65E-4528-B4A9-70F822828D7E}" type="presOf" srcId="{1EBCD61A-BEAD-4A99-A0C1-B7550E38040F}" destId="{4B1B9E94-A2FF-4696-8F6F-84944EADFBB1}" srcOrd="0" destOrd="0" presId="urn:microsoft.com/office/officeart/2018/2/layout/IconVerticalSolidList"/>
    <dgm:cxn modelId="{6F20AD63-F136-4F52-AB08-715BF400A074}" srcId="{F1F7CC11-6B3E-4258-9AF3-F80E6B4A239B}" destId="{2821E15A-7FCE-4AF8-979D-6EB5522927B2}" srcOrd="1" destOrd="0" parTransId="{62C2B72F-8528-4005-89E0-0E85D01B9063}" sibTransId="{CE1BDEC8-C6CC-44A7-8C83-38D01B8A9D83}"/>
    <dgm:cxn modelId="{61363549-B19F-4851-B929-96D761832AF1}" type="presOf" srcId="{851A4FB0-FFCC-4E04-A49A-4299B20B18EF}" destId="{8E699146-EBF0-4EBF-8E1C-593B02E704AC}" srcOrd="0" destOrd="0" presId="urn:microsoft.com/office/officeart/2018/2/layout/IconVerticalSolidList"/>
    <dgm:cxn modelId="{09D8DA6D-D4A8-46D8-A8A6-A42B060DD0D1}" type="presOf" srcId="{F1F7CC11-6B3E-4258-9AF3-F80E6B4A239B}" destId="{1B010E23-C119-4F0B-B9AC-1B56D8F5694B}" srcOrd="0" destOrd="0" presId="urn:microsoft.com/office/officeart/2018/2/layout/IconVerticalSolidList"/>
    <dgm:cxn modelId="{CBFA2F4E-F705-4E57-BE78-4F408808D056}" type="presOf" srcId="{43F68A36-6DC5-4A4A-9F77-F9E59AE6BAFF}" destId="{F30F306B-11AB-4D88-AF72-CCF9DA1D74E9}" srcOrd="0" destOrd="0" presId="urn:microsoft.com/office/officeart/2018/2/layout/IconVerticalSolidList"/>
    <dgm:cxn modelId="{BB2252AD-3E3E-49DA-8663-1226425B69B6}" srcId="{F1F7CC11-6B3E-4258-9AF3-F80E6B4A239B}" destId="{43F68A36-6DC5-4A4A-9F77-F9E59AE6BAFF}" srcOrd="0" destOrd="0" parTransId="{C015E036-F227-4222-99BB-91A26442C9AD}" sibTransId="{8A50C466-B695-433E-B0FC-987BC932A8C9}"/>
    <dgm:cxn modelId="{5F40D8AD-65A6-496D-8498-C46F3E99E669}" type="presOf" srcId="{2821E15A-7FCE-4AF8-979D-6EB5522927B2}" destId="{41AD87CB-E472-4AF3-9679-F712BF3281ED}" srcOrd="0" destOrd="0" presId="urn:microsoft.com/office/officeart/2018/2/layout/IconVerticalSolidList"/>
    <dgm:cxn modelId="{7B17BEC9-B7D2-4808-9678-68675883A8BB}" srcId="{F1F7CC11-6B3E-4258-9AF3-F80E6B4A239B}" destId="{1EBCD61A-BEAD-4A99-A0C1-B7550E38040F}" srcOrd="3" destOrd="0" parTransId="{1D07C51E-40E7-4703-852D-D04437ABDCA6}" sibTransId="{B83E1107-B78C-4719-AC02-AF68FC50ADDF}"/>
    <dgm:cxn modelId="{0AF50D6C-90B8-49D2-BA2C-4E1D53B6F8F9}" type="presParOf" srcId="{1B010E23-C119-4F0B-B9AC-1B56D8F5694B}" destId="{197A5D1B-5C2C-40E1-BD04-A0B6FF143C54}" srcOrd="0" destOrd="0" presId="urn:microsoft.com/office/officeart/2018/2/layout/IconVerticalSolidList"/>
    <dgm:cxn modelId="{A9D4E3AA-7949-4679-AA1B-A96B4031D2FC}" type="presParOf" srcId="{197A5D1B-5C2C-40E1-BD04-A0B6FF143C54}" destId="{3C722E3E-CA3A-4096-A655-5D8B8E692C85}" srcOrd="0" destOrd="0" presId="urn:microsoft.com/office/officeart/2018/2/layout/IconVerticalSolidList"/>
    <dgm:cxn modelId="{88D876F8-81AD-49D4-9841-C81D20F2C124}" type="presParOf" srcId="{197A5D1B-5C2C-40E1-BD04-A0B6FF143C54}" destId="{9C5324C6-26B7-4326-9E47-601F2F0F461E}" srcOrd="1" destOrd="0" presId="urn:microsoft.com/office/officeart/2018/2/layout/IconVerticalSolidList"/>
    <dgm:cxn modelId="{37E489E7-3762-4E0B-9A31-669C6905AA22}" type="presParOf" srcId="{197A5D1B-5C2C-40E1-BD04-A0B6FF143C54}" destId="{E0894E5A-3E32-4486-B3C5-04C2E6D5E9F9}" srcOrd="2" destOrd="0" presId="urn:microsoft.com/office/officeart/2018/2/layout/IconVerticalSolidList"/>
    <dgm:cxn modelId="{B5C654CB-E88A-4A90-9E29-A18C79E66DBE}" type="presParOf" srcId="{197A5D1B-5C2C-40E1-BD04-A0B6FF143C54}" destId="{F30F306B-11AB-4D88-AF72-CCF9DA1D74E9}" srcOrd="3" destOrd="0" presId="urn:microsoft.com/office/officeart/2018/2/layout/IconVerticalSolidList"/>
    <dgm:cxn modelId="{6E405A26-F165-4B70-B1A5-DBB8EBF64B8F}" type="presParOf" srcId="{1B010E23-C119-4F0B-B9AC-1B56D8F5694B}" destId="{B5835573-E651-4B58-A718-1F42AE3DE9E5}" srcOrd="1" destOrd="0" presId="urn:microsoft.com/office/officeart/2018/2/layout/IconVerticalSolidList"/>
    <dgm:cxn modelId="{A0B6AEE0-28A1-4DE1-97E0-989D23891F02}" type="presParOf" srcId="{1B010E23-C119-4F0B-B9AC-1B56D8F5694B}" destId="{2B349122-3B8A-4FDE-81A9-D2CADFB7414D}" srcOrd="2" destOrd="0" presId="urn:microsoft.com/office/officeart/2018/2/layout/IconVerticalSolidList"/>
    <dgm:cxn modelId="{BF131FE0-42B1-4ACD-9C05-5249B80B1120}" type="presParOf" srcId="{2B349122-3B8A-4FDE-81A9-D2CADFB7414D}" destId="{7F6BA1AE-F27F-4D96-AEE3-4F571D4E6D8E}" srcOrd="0" destOrd="0" presId="urn:microsoft.com/office/officeart/2018/2/layout/IconVerticalSolidList"/>
    <dgm:cxn modelId="{036A3488-30CF-4763-9C26-19A613F0CC93}" type="presParOf" srcId="{2B349122-3B8A-4FDE-81A9-D2CADFB7414D}" destId="{18705277-196B-4AEA-98CC-62CE7383DE9D}" srcOrd="1" destOrd="0" presId="urn:microsoft.com/office/officeart/2018/2/layout/IconVerticalSolidList"/>
    <dgm:cxn modelId="{A7717FBD-2C81-43B1-8266-D0040423F529}" type="presParOf" srcId="{2B349122-3B8A-4FDE-81A9-D2CADFB7414D}" destId="{4F93E263-3675-43F8-A307-30CAA6888F03}" srcOrd="2" destOrd="0" presId="urn:microsoft.com/office/officeart/2018/2/layout/IconVerticalSolidList"/>
    <dgm:cxn modelId="{F71A744C-30EA-44DF-AD50-400E801FA54C}" type="presParOf" srcId="{2B349122-3B8A-4FDE-81A9-D2CADFB7414D}" destId="{41AD87CB-E472-4AF3-9679-F712BF3281ED}" srcOrd="3" destOrd="0" presId="urn:microsoft.com/office/officeart/2018/2/layout/IconVerticalSolidList"/>
    <dgm:cxn modelId="{5FB8186F-18AC-480A-BFA9-C0DEC74E5FA4}" type="presParOf" srcId="{1B010E23-C119-4F0B-B9AC-1B56D8F5694B}" destId="{42E190A6-5447-4F6B-98F6-2564B173928E}" srcOrd="3" destOrd="0" presId="urn:microsoft.com/office/officeart/2018/2/layout/IconVerticalSolidList"/>
    <dgm:cxn modelId="{BF923DE5-60DE-4C49-9D85-E90A8C1B26D0}" type="presParOf" srcId="{1B010E23-C119-4F0B-B9AC-1B56D8F5694B}" destId="{99954D8C-399E-4184-95DC-F1C12FD959FD}" srcOrd="4" destOrd="0" presId="urn:microsoft.com/office/officeart/2018/2/layout/IconVerticalSolidList"/>
    <dgm:cxn modelId="{6B08E57D-3EF1-48B3-A799-0EE0504E2077}" type="presParOf" srcId="{99954D8C-399E-4184-95DC-F1C12FD959FD}" destId="{33E2F942-8DC2-4C0D-89AA-D6DF3DC0B526}" srcOrd="0" destOrd="0" presId="urn:microsoft.com/office/officeart/2018/2/layout/IconVerticalSolidList"/>
    <dgm:cxn modelId="{E8917203-C105-4132-ADE9-610519E2E27A}" type="presParOf" srcId="{99954D8C-399E-4184-95DC-F1C12FD959FD}" destId="{972A8E89-17B5-493C-894E-6186E229ACD8}" srcOrd="1" destOrd="0" presId="urn:microsoft.com/office/officeart/2018/2/layout/IconVerticalSolidList"/>
    <dgm:cxn modelId="{7E5E5CAE-B81D-4779-9E21-69C41C7F05D9}" type="presParOf" srcId="{99954D8C-399E-4184-95DC-F1C12FD959FD}" destId="{BE57BEA2-13E6-4522-9AEF-EAFC5577A79C}" srcOrd="2" destOrd="0" presId="urn:microsoft.com/office/officeart/2018/2/layout/IconVerticalSolidList"/>
    <dgm:cxn modelId="{DCA33A70-D8A3-4A7C-890E-DB2545639CC3}" type="presParOf" srcId="{99954D8C-399E-4184-95DC-F1C12FD959FD}" destId="{8E699146-EBF0-4EBF-8E1C-593B02E704AC}" srcOrd="3" destOrd="0" presId="urn:microsoft.com/office/officeart/2018/2/layout/IconVerticalSolidList"/>
    <dgm:cxn modelId="{F1E8A2CF-698D-47D2-BC11-9A5A63DBF8E1}" type="presParOf" srcId="{1B010E23-C119-4F0B-B9AC-1B56D8F5694B}" destId="{942FC794-EABB-4400-A5A5-1214B73F32DE}" srcOrd="5" destOrd="0" presId="urn:microsoft.com/office/officeart/2018/2/layout/IconVerticalSolidList"/>
    <dgm:cxn modelId="{684BEFCB-A03A-4870-B81B-041F9D778960}" type="presParOf" srcId="{1B010E23-C119-4F0B-B9AC-1B56D8F5694B}" destId="{4B7D281A-BEDB-4FDD-9EFC-28AAB9DD7664}" srcOrd="6" destOrd="0" presId="urn:microsoft.com/office/officeart/2018/2/layout/IconVerticalSolidList"/>
    <dgm:cxn modelId="{C6B0673B-54CD-4C44-9AE6-16BD09145AFA}" type="presParOf" srcId="{4B7D281A-BEDB-4FDD-9EFC-28AAB9DD7664}" destId="{961C1570-9D18-4377-B98A-DB29FBCB52D8}" srcOrd="0" destOrd="0" presId="urn:microsoft.com/office/officeart/2018/2/layout/IconVerticalSolidList"/>
    <dgm:cxn modelId="{7ACE7617-3202-4D79-A704-0388D49CE2DE}" type="presParOf" srcId="{4B7D281A-BEDB-4FDD-9EFC-28AAB9DD7664}" destId="{B4C521E6-973E-4DF7-B3E3-03CACB411506}" srcOrd="1" destOrd="0" presId="urn:microsoft.com/office/officeart/2018/2/layout/IconVerticalSolidList"/>
    <dgm:cxn modelId="{29627706-E886-4D23-8530-CBF1AE6021F0}" type="presParOf" srcId="{4B7D281A-BEDB-4FDD-9EFC-28AAB9DD7664}" destId="{9E927809-7FCA-47D8-BD02-0194ED61B32F}" srcOrd="2" destOrd="0" presId="urn:microsoft.com/office/officeart/2018/2/layout/IconVerticalSolidList"/>
    <dgm:cxn modelId="{48EE0368-A297-4A8A-8D83-AA7061DA5695}" type="presParOf" srcId="{4B7D281A-BEDB-4FDD-9EFC-28AAB9DD7664}" destId="{4B1B9E94-A2FF-4696-8F6F-84944EADFBB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465D6DCC-A586-4FCC-BD9F-F78F5A006123}" type="doc">
      <dgm:prSet loTypeId="urn:microsoft.com/office/officeart/2005/8/layout/hierarchy1" loCatId="hierarchy" qsTypeId="urn:microsoft.com/office/officeart/2005/8/quickstyle/simple4" qsCatId="simple" csTypeId="urn:microsoft.com/office/officeart/2005/8/colors/accent1_2" csCatId="accent1"/>
      <dgm:spPr/>
      <dgm:t>
        <a:bodyPr/>
        <a:lstStyle/>
        <a:p>
          <a:endParaRPr lang="en-US"/>
        </a:p>
      </dgm:t>
    </dgm:pt>
    <dgm:pt modelId="{699761FC-1E08-4A79-A2CC-2B69B5F6683A}">
      <dgm:prSet/>
      <dgm:spPr/>
      <dgm:t>
        <a:bodyPr/>
        <a:lstStyle/>
        <a:p>
          <a:r>
            <a:rPr lang="en-US" b="1" i="0" dirty="0"/>
            <a:t>You cannot touch or try on the product before purchasing.</a:t>
          </a:r>
          <a:endParaRPr lang="en-US" dirty="0"/>
        </a:p>
      </dgm:t>
    </dgm:pt>
    <dgm:pt modelId="{E2FAE540-19FE-4843-B8AC-B9772899DA98}" type="parTrans" cxnId="{CDD25B89-86CB-4CC5-ADB7-9134A0E57749}">
      <dgm:prSet/>
      <dgm:spPr/>
      <dgm:t>
        <a:bodyPr/>
        <a:lstStyle/>
        <a:p>
          <a:endParaRPr lang="en-US"/>
        </a:p>
      </dgm:t>
    </dgm:pt>
    <dgm:pt modelId="{1B39830C-9372-4150-A18F-CAAB1EC201D1}" type="sibTrans" cxnId="{CDD25B89-86CB-4CC5-ADB7-9134A0E57749}">
      <dgm:prSet/>
      <dgm:spPr/>
      <dgm:t>
        <a:bodyPr/>
        <a:lstStyle/>
        <a:p>
          <a:endParaRPr lang="en-US"/>
        </a:p>
      </dgm:t>
    </dgm:pt>
    <dgm:pt modelId="{C73E1CA9-BADC-4E3C-A8FD-667ED4A648FB}">
      <dgm:prSet/>
      <dgm:spPr/>
      <dgm:t>
        <a:bodyPr/>
        <a:lstStyle/>
        <a:p>
          <a:r>
            <a:rPr lang="en-US" b="1" i="0" dirty="0"/>
            <a:t>Shipping can take longer than expected.</a:t>
          </a:r>
          <a:endParaRPr lang="en-US" dirty="0"/>
        </a:p>
      </dgm:t>
    </dgm:pt>
    <dgm:pt modelId="{919074FD-B1C6-467E-9AD3-6BE5E09A8662}" type="parTrans" cxnId="{8E812A54-4E32-4A49-904E-ACBF2C40151A}">
      <dgm:prSet/>
      <dgm:spPr/>
      <dgm:t>
        <a:bodyPr/>
        <a:lstStyle/>
        <a:p>
          <a:endParaRPr lang="en-US"/>
        </a:p>
      </dgm:t>
    </dgm:pt>
    <dgm:pt modelId="{0B303760-BAA5-4145-9360-F1F5DACFA853}" type="sibTrans" cxnId="{8E812A54-4E32-4A49-904E-ACBF2C40151A}">
      <dgm:prSet/>
      <dgm:spPr/>
      <dgm:t>
        <a:bodyPr/>
        <a:lstStyle/>
        <a:p>
          <a:endParaRPr lang="en-US"/>
        </a:p>
      </dgm:t>
    </dgm:pt>
    <dgm:pt modelId="{2883EBCD-007A-44E3-8DC4-09374CF4E42A}">
      <dgm:prSet/>
      <dgm:spPr/>
      <dgm:t>
        <a:bodyPr/>
        <a:lstStyle/>
        <a:p>
          <a:r>
            <a:rPr lang="en-US" b="1" i="0" dirty="0"/>
            <a:t>There is a risk of fraud or identity theft.</a:t>
          </a:r>
          <a:endParaRPr lang="en-US" dirty="0"/>
        </a:p>
      </dgm:t>
    </dgm:pt>
    <dgm:pt modelId="{1EF24CAB-B0A7-467A-9CF5-F89383F8F294}" type="parTrans" cxnId="{F1F633FE-D786-4F5A-9476-D7F29D7D7E9B}">
      <dgm:prSet/>
      <dgm:spPr/>
      <dgm:t>
        <a:bodyPr/>
        <a:lstStyle/>
        <a:p>
          <a:endParaRPr lang="en-US"/>
        </a:p>
      </dgm:t>
    </dgm:pt>
    <dgm:pt modelId="{6B32825F-3475-4319-81BE-D19ACAF5AA21}" type="sibTrans" cxnId="{F1F633FE-D786-4F5A-9476-D7F29D7D7E9B}">
      <dgm:prSet/>
      <dgm:spPr/>
      <dgm:t>
        <a:bodyPr/>
        <a:lstStyle/>
        <a:p>
          <a:endParaRPr lang="en-US"/>
        </a:p>
      </dgm:t>
    </dgm:pt>
    <dgm:pt modelId="{E8A33F58-BD40-43FA-921E-0964AD1BBAB2}" type="pres">
      <dgm:prSet presAssocID="{465D6DCC-A586-4FCC-BD9F-F78F5A006123}" presName="hierChild1" presStyleCnt="0">
        <dgm:presLayoutVars>
          <dgm:chPref val="1"/>
          <dgm:dir/>
          <dgm:animOne val="branch"/>
          <dgm:animLvl val="lvl"/>
          <dgm:resizeHandles/>
        </dgm:presLayoutVars>
      </dgm:prSet>
      <dgm:spPr/>
    </dgm:pt>
    <dgm:pt modelId="{CD7F8EAC-CE4F-4DE3-9DC3-570AC0B388FF}" type="pres">
      <dgm:prSet presAssocID="{699761FC-1E08-4A79-A2CC-2B69B5F6683A}" presName="hierRoot1" presStyleCnt="0"/>
      <dgm:spPr/>
    </dgm:pt>
    <dgm:pt modelId="{7CDE683D-8A38-418B-B3EE-7693FA1963C9}" type="pres">
      <dgm:prSet presAssocID="{699761FC-1E08-4A79-A2CC-2B69B5F6683A}" presName="composite" presStyleCnt="0"/>
      <dgm:spPr/>
    </dgm:pt>
    <dgm:pt modelId="{8E26AB0F-6E6A-4F0F-A737-9DDAE0DB22FE}" type="pres">
      <dgm:prSet presAssocID="{699761FC-1E08-4A79-A2CC-2B69B5F6683A}" presName="background" presStyleLbl="node0" presStyleIdx="0" presStyleCnt="3"/>
      <dgm:spPr>
        <a:solidFill>
          <a:schemeClr val="accent3">
            <a:lumMod val="50000"/>
          </a:schemeClr>
        </a:solidFill>
      </dgm:spPr>
    </dgm:pt>
    <dgm:pt modelId="{3D14EA71-A1CB-43DE-BD90-A57B7881FCD1}" type="pres">
      <dgm:prSet presAssocID="{699761FC-1E08-4A79-A2CC-2B69B5F6683A}" presName="text" presStyleLbl="fgAcc0" presStyleIdx="0" presStyleCnt="3">
        <dgm:presLayoutVars>
          <dgm:chPref val="3"/>
        </dgm:presLayoutVars>
      </dgm:prSet>
      <dgm:spPr/>
    </dgm:pt>
    <dgm:pt modelId="{A3C0FB50-B08F-4D7B-83CF-31F77396B31D}" type="pres">
      <dgm:prSet presAssocID="{699761FC-1E08-4A79-A2CC-2B69B5F6683A}" presName="hierChild2" presStyleCnt="0"/>
      <dgm:spPr/>
    </dgm:pt>
    <dgm:pt modelId="{84C78752-09FF-4AE7-9716-25D1C529D3A5}" type="pres">
      <dgm:prSet presAssocID="{C73E1CA9-BADC-4E3C-A8FD-667ED4A648FB}" presName="hierRoot1" presStyleCnt="0"/>
      <dgm:spPr/>
    </dgm:pt>
    <dgm:pt modelId="{B5781414-96A9-4A28-AAEF-9780A336F067}" type="pres">
      <dgm:prSet presAssocID="{C73E1CA9-BADC-4E3C-A8FD-667ED4A648FB}" presName="composite" presStyleCnt="0"/>
      <dgm:spPr/>
    </dgm:pt>
    <dgm:pt modelId="{D95730BC-35E4-40C5-B93B-8D77335F4795}" type="pres">
      <dgm:prSet presAssocID="{C73E1CA9-BADC-4E3C-A8FD-667ED4A648FB}" presName="background" presStyleLbl="node0" presStyleIdx="1" presStyleCnt="3"/>
      <dgm:spPr/>
    </dgm:pt>
    <dgm:pt modelId="{D5AD895F-B3F6-4679-BF0D-B38C2905B406}" type="pres">
      <dgm:prSet presAssocID="{C73E1CA9-BADC-4E3C-A8FD-667ED4A648FB}" presName="text" presStyleLbl="fgAcc0" presStyleIdx="1" presStyleCnt="3">
        <dgm:presLayoutVars>
          <dgm:chPref val="3"/>
        </dgm:presLayoutVars>
      </dgm:prSet>
      <dgm:spPr/>
    </dgm:pt>
    <dgm:pt modelId="{89D9EAB5-342B-4F83-B857-35FCBD291137}" type="pres">
      <dgm:prSet presAssocID="{C73E1CA9-BADC-4E3C-A8FD-667ED4A648FB}" presName="hierChild2" presStyleCnt="0"/>
      <dgm:spPr/>
    </dgm:pt>
    <dgm:pt modelId="{219E0D59-BE4B-4A91-A66A-7416055BFB09}" type="pres">
      <dgm:prSet presAssocID="{2883EBCD-007A-44E3-8DC4-09374CF4E42A}" presName="hierRoot1" presStyleCnt="0"/>
      <dgm:spPr/>
    </dgm:pt>
    <dgm:pt modelId="{547FA801-8DEF-4F94-A031-3B0FCA6A17D9}" type="pres">
      <dgm:prSet presAssocID="{2883EBCD-007A-44E3-8DC4-09374CF4E42A}" presName="composite" presStyleCnt="0"/>
      <dgm:spPr/>
    </dgm:pt>
    <dgm:pt modelId="{C587F437-E94E-4BE2-BDE8-F8421C2AAD1E}" type="pres">
      <dgm:prSet presAssocID="{2883EBCD-007A-44E3-8DC4-09374CF4E42A}" presName="background" presStyleLbl="node0" presStyleIdx="2" presStyleCnt="3"/>
      <dgm:spPr>
        <a:solidFill>
          <a:schemeClr val="accent4">
            <a:lumMod val="75000"/>
          </a:schemeClr>
        </a:solidFill>
      </dgm:spPr>
    </dgm:pt>
    <dgm:pt modelId="{5521B5E2-4AA0-459F-9335-F5EEF54D34EC}" type="pres">
      <dgm:prSet presAssocID="{2883EBCD-007A-44E3-8DC4-09374CF4E42A}" presName="text" presStyleLbl="fgAcc0" presStyleIdx="2" presStyleCnt="3">
        <dgm:presLayoutVars>
          <dgm:chPref val="3"/>
        </dgm:presLayoutVars>
      </dgm:prSet>
      <dgm:spPr/>
    </dgm:pt>
    <dgm:pt modelId="{AF4BA3CB-EF30-46A4-AA8F-032B9B025711}" type="pres">
      <dgm:prSet presAssocID="{2883EBCD-007A-44E3-8DC4-09374CF4E42A}" presName="hierChild2" presStyleCnt="0"/>
      <dgm:spPr/>
    </dgm:pt>
  </dgm:ptLst>
  <dgm:cxnLst>
    <dgm:cxn modelId="{733E0016-7C6C-426E-A5AC-122F10455395}" type="presOf" srcId="{699761FC-1E08-4A79-A2CC-2B69B5F6683A}" destId="{3D14EA71-A1CB-43DE-BD90-A57B7881FCD1}" srcOrd="0" destOrd="0" presId="urn:microsoft.com/office/officeart/2005/8/layout/hierarchy1"/>
    <dgm:cxn modelId="{8E812A54-4E32-4A49-904E-ACBF2C40151A}" srcId="{465D6DCC-A586-4FCC-BD9F-F78F5A006123}" destId="{C73E1CA9-BADC-4E3C-A8FD-667ED4A648FB}" srcOrd="1" destOrd="0" parTransId="{919074FD-B1C6-467E-9AD3-6BE5E09A8662}" sibTransId="{0B303760-BAA5-4145-9360-F1F5DACFA853}"/>
    <dgm:cxn modelId="{CDDB1881-18DE-4401-8573-A519FA032F47}" type="presOf" srcId="{C73E1CA9-BADC-4E3C-A8FD-667ED4A648FB}" destId="{D5AD895F-B3F6-4679-BF0D-B38C2905B406}" srcOrd="0" destOrd="0" presId="urn:microsoft.com/office/officeart/2005/8/layout/hierarchy1"/>
    <dgm:cxn modelId="{CDD25B89-86CB-4CC5-ADB7-9134A0E57749}" srcId="{465D6DCC-A586-4FCC-BD9F-F78F5A006123}" destId="{699761FC-1E08-4A79-A2CC-2B69B5F6683A}" srcOrd="0" destOrd="0" parTransId="{E2FAE540-19FE-4843-B8AC-B9772899DA98}" sibTransId="{1B39830C-9372-4150-A18F-CAAB1EC201D1}"/>
    <dgm:cxn modelId="{1E71E4CC-F251-4B0E-BC51-6018A85D7931}" type="presOf" srcId="{465D6DCC-A586-4FCC-BD9F-F78F5A006123}" destId="{E8A33F58-BD40-43FA-921E-0964AD1BBAB2}" srcOrd="0" destOrd="0" presId="urn:microsoft.com/office/officeart/2005/8/layout/hierarchy1"/>
    <dgm:cxn modelId="{F1F633FE-D786-4F5A-9476-D7F29D7D7E9B}" srcId="{465D6DCC-A586-4FCC-BD9F-F78F5A006123}" destId="{2883EBCD-007A-44E3-8DC4-09374CF4E42A}" srcOrd="2" destOrd="0" parTransId="{1EF24CAB-B0A7-467A-9CF5-F89383F8F294}" sibTransId="{6B32825F-3475-4319-81BE-D19ACAF5AA21}"/>
    <dgm:cxn modelId="{0FBC4AFF-267B-44AC-9B27-B36B313837EE}" type="presOf" srcId="{2883EBCD-007A-44E3-8DC4-09374CF4E42A}" destId="{5521B5E2-4AA0-459F-9335-F5EEF54D34EC}" srcOrd="0" destOrd="0" presId="urn:microsoft.com/office/officeart/2005/8/layout/hierarchy1"/>
    <dgm:cxn modelId="{3BB272D8-22D5-4C48-A943-15DC979B244D}" type="presParOf" srcId="{E8A33F58-BD40-43FA-921E-0964AD1BBAB2}" destId="{CD7F8EAC-CE4F-4DE3-9DC3-570AC0B388FF}" srcOrd="0" destOrd="0" presId="urn:microsoft.com/office/officeart/2005/8/layout/hierarchy1"/>
    <dgm:cxn modelId="{D69FCFFB-0421-4739-A2E5-512A4EA4426F}" type="presParOf" srcId="{CD7F8EAC-CE4F-4DE3-9DC3-570AC0B388FF}" destId="{7CDE683D-8A38-418B-B3EE-7693FA1963C9}" srcOrd="0" destOrd="0" presId="urn:microsoft.com/office/officeart/2005/8/layout/hierarchy1"/>
    <dgm:cxn modelId="{A7E8428E-3C05-4ECF-9997-B9C5A70CE276}" type="presParOf" srcId="{7CDE683D-8A38-418B-B3EE-7693FA1963C9}" destId="{8E26AB0F-6E6A-4F0F-A737-9DDAE0DB22FE}" srcOrd="0" destOrd="0" presId="urn:microsoft.com/office/officeart/2005/8/layout/hierarchy1"/>
    <dgm:cxn modelId="{7BDAB652-C6AE-40B5-9C9B-1367A21B53B5}" type="presParOf" srcId="{7CDE683D-8A38-418B-B3EE-7693FA1963C9}" destId="{3D14EA71-A1CB-43DE-BD90-A57B7881FCD1}" srcOrd="1" destOrd="0" presId="urn:microsoft.com/office/officeart/2005/8/layout/hierarchy1"/>
    <dgm:cxn modelId="{F87BE466-4CFF-4BBC-B181-E338A1A0582A}" type="presParOf" srcId="{CD7F8EAC-CE4F-4DE3-9DC3-570AC0B388FF}" destId="{A3C0FB50-B08F-4D7B-83CF-31F77396B31D}" srcOrd="1" destOrd="0" presId="urn:microsoft.com/office/officeart/2005/8/layout/hierarchy1"/>
    <dgm:cxn modelId="{BBEE4253-03EF-4876-82D3-9C76D8FD1D0D}" type="presParOf" srcId="{E8A33F58-BD40-43FA-921E-0964AD1BBAB2}" destId="{84C78752-09FF-4AE7-9716-25D1C529D3A5}" srcOrd="1" destOrd="0" presId="urn:microsoft.com/office/officeart/2005/8/layout/hierarchy1"/>
    <dgm:cxn modelId="{DDADD6BA-7AE7-443B-8308-8DB39BBA802E}" type="presParOf" srcId="{84C78752-09FF-4AE7-9716-25D1C529D3A5}" destId="{B5781414-96A9-4A28-AAEF-9780A336F067}" srcOrd="0" destOrd="0" presId="urn:microsoft.com/office/officeart/2005/8/layout/hierarchy1"/>
    <dgm:cxn modelId="{E6277133-2604-4D3C-BCE0-4C5970155962}" type="presParOf" srcId="{B5781414-96A9-4A28-AAEF-9780A336F067}" destId="{D95730BC-35E4-40C5-B93B-8D77335F4795}" srcOrd="0" destOrd="0" presId="urn:microsoft.com/office/officeart/2005/8/layout/hierarchy1"/>
    <dgm:cxn modelId="{87B85DC4-EE5D-490B-94F2-FC33290EC0D9}" type="presParOf" srcId="{B5781414-96A9-4A28-AAEF-9780A336F067}" destId="{D5AD895F-B3F6-4679-BF0D-B38C2905B406}" srcOrd="1" destOrd="0" presId="urn:microsoft.com/office/officeart/2005/8/layout/hierarchy1"/>
    <dgm:cxn modelId="{27B57E73-3311-4D56-9E1F-B80D3169CA29}" type="presParOf" srcId="{84C78752-09FF-4AE7-9716-25D1C529D3A5}" destId="{89D9EAB5-342B-4F83-B857-35FCBD291137}" srcOrd="1" destOrd="0" presId="urn:microsoft.com/office/officeart/2005/8/layout/hierarchy1"/>
    <dgm:cxn modelId="{98B07D05-3C0D-4202-A069-BB434B88C064}" type="presParOf" srcId="{E8A33F58-BD40-43FA-921E-0964AD1BBAB2}" destId="{219E0D59-BE4B-4A91-A66A-7416055BFB09}" srcOrd="2" destOrd="0" presId="urn:microsoft.com/office/officeart/2005/8/layout/hierarchy1"/>
    <dgm:cxn modelId="{B2D0B020-84C7-4458-A3E6-C19F2861708C}" type="presParOf" srcId="{219E0D59-BE4B-4A91-A66A-7416055BFB09}" destId="{547FA801-8DEF-4F94-A031-3B0FCA6A17D9}" srcOrd="0" destOrd="0" presId="urn:microsoft.com/office/officeart/2005/8/layout/hierarchy1"/>
    <dgm:cxn modelId="{10940400-0F54-40D4-AFB9-96F2A46967D8}" type="presParOf" srcId="{547FA801-8DEF-4F94-A031-3B0FCA6A17D9}" destId="{C587F437-E94E-4BE2-BDE8-F8421C2AAD1E}" srcOrd="0" destOrd="0" presId="urn:microsoft.com/office/officeart/2005/8/layout/hierarchy1"/>
    <dgm:cxn modelId="{B2D28495-4BEA-42C5-A252-5E50BCB74BEE}" type="presParOf" srcId="{547FA801-8DEF-4F94-A031-3B0FCA6A17D9}" destId="{5521B5E2-4AA0-459F-9335-F5EEF54D34EC}" srcOrd="1" destOrd="0" presId="urn:microsoft.com/office/officeart/2005/8/layout/hierarchy1"/>
    <dgm:cxn modelId="{23E93F1E-AF37-4B58-A0D0-9C20B327B66C}" type="presParOf" srcId="{219E0D59-BE4B-4A91-A66A-7416055BFB09}" destId="{AF4BA3CB-EF30-46A4-AA8F-032B9B025711}"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46E7D5B-BFEC-469C-8F9D-34DB18357ADC}"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E214A4A-83D1-47A2-8D97-9F0C9546F9DE}">
      <dgm:prSet custT="1"/>
      <dgm:spPr/>
      <dgm:t>
        <a:bodyPr/>
        <a:lstStyle/>
        <a:p>
          <a:pPr>
            <a:lnSpc>
              <a:spcPct val="100000"/>
            </a:lnSpc>
          </a:pPr>
          <a:r>
            <a:rPr lang="en-US" sz="2800" b="1" dirty="0">
              <a:solidFill>
                <a:schemeClr val="bg1"/>
              </a:solidFill>
            </a:rPr>
            <a:t>High competition</a:t>
          </a:r>
        </a:p>
      </dgm:t>
    </dgm:pt>
    <dgm:pt modelId="{C7379689-D692-4557-B9DF-7E234B3881E4}" type="parTrans" cxnId="{6EF255E9-225D-4345-A2D7-1AE59DECB8C0}">
      <dgm:prSet/>
      <dgm:spPr/>
      <dgm:t>
        <a:bodyPr/>
        <a:lstStyle/>
        <a:p>
          <a:endParaRPr lang="en-US">
            <a:solidFill>
              <a:schemeClr val="bg1"/>
            </a:solidFill>
          </a:endParaRPr>
        </a:p>
      </dgm:t>
    </dgm:pt>
    <dgm:pt modelId="{42FB2BA8-734B-4C0C-8CF7-5C6C560B625D}" type="sibTrans" cxnId="{6EF255E9-225D-4345-A2D7-1AE59DECB8C0}">
      <dgm:prSet/>
      <dgm:spPr/>
      <dgm:t>
        <a:bodyPr/>
        <a:lstStyle/>
        <a:p>
          <a:endParaRPr lang="en-US">
            <a:solidFill>
              <a:schemeClr val="bg1"/>
            </a:solidFill>
          </a:endParaRPr>
        </a:p>
      </dgm:t>
    </dgm:pt>
    <dgm:pt modelId="{C698A76A-C96A-4AB4-8274-C52C200C596E}">
      <dgm:prSet custT="1"/>
      <dgm:spPr/>
      <dgm:t>
        <a:bodyPr/>
        <a:lstStyle/>
        <a:p>
          <a:pPr>
            <a:lnSpc>
              <a:spcPct val="100000"/>
            </a:lnSpc>
          </a:pPr>
          <a:r>
            <a:rPr lang="en-US" sz="2800" b="1" dirty="0">
              <a:solidFill>
                <a:schemeClr val="bg1"/>
              </a:solidFill>
            </a:rPr>
            <a:t>Technical difficulties </a:t>
          </a:r>
        </a:p>
      </dgm:t>
    </dgm:pt>
    <dgm:pt modelId="{B2CD470A-12CE-42FD-9F9E-328E0BC211AF}" type="parTrans" cxnId="{E676C66C-EFCB-44EA-B3A4-EAFFB601BD42}">
      <dgm:prSet/>
      <dgm:spPr/>
      <dgm:t>
        <a:bodyPr/>
        <a:lstStyle/>
        <a:p>
          <a:endParaRPr lang="en-US">
            <a:solidFill>
              <a:schemeClr val="bg1"/>
            </a:solidFill>
          </a:endParaRPr>
        </a:p>
      </dgm:t>
    </dgm:pt>
    <dgm:pt modelId="{4E85A299-7213-4F48-B128-4651E091AEDC}" type="sibTrans" cxnId="{E676C66C-EFCB-44EA-B3A4-EAFFB601BD42}">
      <dgm:prSet/>
      <dgm:spPr/>
      <dgm:t>
        <a:bodyPr/>
        <a:lstStyle/>
        <a:p>
          <a:endParaRPr lang="en-US">
            <a:solidFill>
              <a:schemeClr val="bg1"/>
            </a:solidFill>
          </a:endParaRPr>
        </a:p>
      </dgm:t>
    </dgm:pt>
    <dgm:pt modelId="{1F717131-7ED0-448B-B4D8-39E754C61E8A}">
      <dgm:prSet/>
      <dgm:spPr/>
      <dgm:t>
        <a:bodyPr/>
        <a:lstStyle/>
        <a:p>
          <a:pPr>
            <a:lnSpc>
              <a:spcPct val="100000"/>
            </a:lnSpc>
          </a:pPr>
          <a:endParaRPr lang="en-US" dirty="0">
            <a:solidFill>
              <a:schemeClr val="bg1"/>
            </a:solidFill>
          </a:endParaRPr>
        </a:p>
      </dgm:t>
    </dgm:pt>
    <dgm:pt modelId="{16899A8A-BC43-4905-A506-E9D81094FAE2}" type="parTrans" cxnId="{83E5CB91-36E2-4453-BCD2-8FC5799F938A}">
      <dgm:prSet/>
      <dgm:spPr/>
      <dgm:t>
        <a:bodyPr/>
        <a:lstStyle/>
        <a:p>
          <a:endParaRPr lang="en-US">
            <a:solidFill>
              <a:schemeClr val="bg1"/>
            </a:solidFill>
          </a:endParaRPr>
        </a:p>
      </dgm:t>
    </dgm:pt>
    <dgm:pt modelId="{268627C7-2387-40D7-8E8F-AB56BCC81997}" type="sibTrans" cxnId="{83E5CB91-36E2-4453-BCD2-8FC5799F938A}">
      <dgm:prSet/>
      <dgm:spPr/>
      <dgm:t>
        <a:bodyPr/>
        <a:lstStyle/>
        <a:p>
          <a:endParaRPr lang="en-US">
            <a:solidFill>
              <a:schemeClr val="bg1"/>
            </a:solidFill>
          </a:endParaRPr>
        </a:p>
      </dgm:t>
    </dgm:pt>
    <dgm:pt modelId="{91512BD8-2A1E-4823-A12F-C6F363C0D19D}">
      <dgm:prSet custT="1"/>
      <dgm:spPr/>
      <dgm:t>
        <a:bodyPr/>
        <a:lstStyle/>
        <a:p>
          <a:pPr>
            <a:lnSpc>
              <a:spcPct val="100000"/>
            </a:lnSpc>
          </a:pPr>
          <a:r>
            <a:rPr lang="en-US" sz="2800" b="1" dirty="0">
              <a:solidFill>
                <a:schemeClr val="bg1"/>
              </a:solidFill>
            </a:rPr>
            <a:t>Delays in payments</a:t>
          </a:r>
        </a:p>
      </dgm:t>
    </dgm:pt>
    <dgm:pt modelId="{26CF3A9C-940D-4309-8C6C-AAFCAA102E50}" type="parTrans" cxnId="{71E4C9C4-3074-449C-88A8-02252A315C68}">
      <dgm:prSet/>
      <dgm:spPr/>
      <dgm:t>
        <a:bodyPr/>
        <a:lstStyle/>
        <a:p>
          <a:endParaRPr lang="en-US">
            <a:solidFill>
              <a:schemeClr val="bg1"/>
            </a:solidFill>
          </a:endParaRPr>
        </a:p>
      </dgm:t>
    </dgm:pt>
    <dgm:pt modelId="{0E522E26-02DD-4C6F-9698-8299A01D380D}" type="sibTrans" cxnId="{71E4C9C4-3074-449C-88A8-02252A315C68}">
      <dgm:prSet/>
      <dgm:spPr/>
      <dgm:t>
        <a:bodyPr/>
        <a:lstStyle/>
        <a:p>
          <a:endParaRPr lang="en-US">
            <a:solidFill>
              <a:schemeClr val="bg1"/>
            </a:solidFill>
          </a:endParaRPr>
        </a:p>
      </dgm:t>
    </dgm:pt>
    <dgm:pt modelId="{0D345B5F-8A50-4044-92C2-01DEB6ACA401}" type="pres">
      <dgm:prSet presAssocID="{046E7D5B-BFEC-469C-8F9D-34DB18357ADC}" presName="root" presStyleCnt="0">
        <dgm:presLayoutVars>
          <dgm:dir/>
          <dgm:resizeHandles val="exact"/>
        </dgm:presLayoutVars>
      </dgm:prSet>
      <dgm:spPr/>
    </dgm:pt>
    <dgm:pt modelId="{6E216FB0-18EC-4B7F-BCBF-0881CAC369F9}" type="pres">
      <dgm:prSet presAssocID="{7E214A4A-83D1-47A2-8D97-9F0C9546F9DE}" presName="compNode" presStyleCnt="0"/>
      <dgm:spPr/>
    </dgm:pt>
    <dgm:pt modelId="{C7AF82F1-2C1C-4E07-99FF-AD5DDE135F28}" type="pres">
      <dgm:prSet presAssocID="{7E214A4A-83D1-47A2-8D97-9F0C9546F9DE}" presName="bgRect" presStyleLbl="bgShp" presStyleIdx="0" presStyleCnt="3"/>
      <dgm:spPr>
        <a:solidFill>
          <a:srgbClr val="003300"/>
        </a:solidFill>
      </dgm:spPr>
    </dgm:pt>
    <dgm:pt modelId="{ADFDCD7B-FC68-40FE-8D88-B1642B1609B6}" type="pres">
      <dgm:prSet presAssocID="{7E214A4A-83D1-47A2-8D97-9F0C9546F9D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44D6FD0C-35A0-4FEC-9A67-13F275F72D6A}" type="pres">
      <dgm:prSet presAssocID="{7E214A4A-83D1-47A2-8D97-9F0C9546F9DE}" presName="spaceRect" presStyleCnt="0"/>
      <dgm:spPr/>
    </dgm:pt>
    <dgm:pt modelId="{CCFDDFB5-F587-4F53-AF0D-634F1EA7E689}" type="pres">
      <dgm:prSet presAssocID="{7E214A4A-83D1-47A2-8D97-9F0C9546F9DE}" presName="parTx" presStyleLbl="revTx" presStyleIdx="0" presStyleCnt="4">
        <dgm:presLayoutVars>
          <dgm:chMax val="0"/>
          <dgm:chPref val="0"/>
        </dgm:presLayoutVars>
      </dgm:prSet>
      <dgm:spPr/>
    </dgm:pt>
    <dgm:pt modelId="{5F8E4317-374A-40EF-8107-04857B4C066B}" type="pres">
      <dgm:prSet presAssocID="{42FB2BA8-734B-4C0C-8CF7-5C6C560B625D}" presName="sibTrans" presStyleCnt="0"/>
      <dgm:spPr/>
    </dgm:pt>
    <dgm:pt modelId="{CEAD635A-A4E1-4A3C-BDB8-B6F6281C1069}" type="pres">
      <dgm:prSet presAssocID="{C698A76A-C96A-4AB4-8274-C52C200C596E}" presName="compNode" presStyleCnt="0"/>
      <dgm:spPr/>
    </dgm:pt>
    <dgm:pt modelId="{2255E7FA-B0D0-4FB9-BCC4-B18BD46A8AE6}" type="pres">
      <dgm:prSet presAssocID="{C698A76A-C96A-4AB4-8274-C52C200C596E}" presName="bgRect" presStyleLbl="bgShp" presStyleIdx="1" presStyleCnt="3"/>
      <dgm:spPr>
        <a:solidFill>
          <a:srgbClr val="800000"/>
        </a:solidFill>
      </dgm:spPr>
    </dgm:pt>
    <dgm:pt modelId="{2A673F55-70A5-4AE7-995F-F046D0631340}" type="pres">
      <dgm:prSet presAssocID="{C698A76A-C96A-4AB4-8274-C52C200C596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mputer"/>
        </a:ext>
      </dgm:extLst>
    </dgm:pt>
    <dgm:pt modelId="{E5C218AF-63F0-4B16-A484-7B2BEBBA0426}" type="pres">
      <dgm:prSet presAssocID="{C698A76A-C96A-4AB4-8274-C52C200C596E}" presName="spaceRect" presStyleCnt="0"/>
      <dgm:spPr/>
    </dgm:pt>
    <dgm:pt modelId="{34F026A4-37A2-432A-977E-298C13EB5915}" type="pres">
      <dgm:prSet presAssocID="{C698A76A-C96A-4AB4-8274-C52C200C596E}" presName="parTx" presStyleLbl="revTx" presStyleIdx="1" presStyleCnt="4">
        <dgm:presLayoutVars>
          <dgm:chMax val="0"/>
          <dgm:chPref val="0"/>
        </dgm:presLayoutVars>
      </dgm:prSet>
      <dgm:spPr/>
    </dgm:pt>
    <dgm:pt modelId="{CB1A95DA-FBD9-4538-B8B5-6C7894F9178E}" type="pres">
      <dgm:prSet presAssocID="{C698A76A-C96A-4AB4-8274-C52C200C596E}" presName="desTx" presStyleLbl="revTx" presStyleIdx="2" presStyleCnt="4">
        <dgm:presLayoutVars/>
      </dgm:prSet>
      <dgm:spPr/>
    </dgm:pt>
    <dgm:pt modelId="{750BF49E-24C1-41AF-9D73-54447F2F902C}" type="pres">
      <dgm:prSet presAssocID="{4E85A299-7213-4F48-B128-4651E091AEDC}" presName="sibTrans" presStyleCnt="0"/>
      <dgm:spPr/>
    </dgm:pt>
    <dgm:pt modelId="{AAE58D90-2743-4A88-A851-B99FD227C6F3}" type="pres">
      <dgm:prSet presAssocID="{91512BD8-2A1E-4823-A12F-C6F363C0D19D}" presName="compNode" presStyleCnt="0"/>
      <dgm:spPr/>
    </dgm:pt>
    <dgm:pt modelId="{648F70F6-5165-4688-8C1A-EA88C1A484AB}" type="pres">
      <dgm:prSet presAssocID="{91512BD8-2A1E-4823-A12F-C6F363C0D19D}" presName="bgRect" presStyleLbl="bgShp" presStyleIdx="2" presStyleCnt="3"/>
      <dgm:spPr>
        <a:solidFill>
          <a:srgbClr val="660066"/>
        </a:solidFill>
      </dgm:spPr>
    </dgm:pt>
    <dgm:pt modelId="{54DA3A23-4F28-4C8C-83BF-0699B276EEEB}" type="pres">
      <dgm:prSet presAssocID="{91512BD8-2A1E-4823-A12F-C6F363C0D19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ock"/>
        </a:ext>
      </dgm:extLst>
    </dgm:pt>
    <dgm:pt modelId="{CDB5174A-5A07-4EEC-A6DD-E646F487C31C}" type="pres">
      <dgm:prSet presAssocID="{91512BD8-2A1E-4823-A12F-C6F363C0D19D}" presName="spaceRect" presStyleCnt="0"/>
      <dgm:spPr/>
    </dgm:pt>
    <dgm:pt modelId="{58052A12-AC07-488B-AA1F-7CCC825F56CB}" type="pres">
      <dgm:prSet presAssocID="{91512BD8-2A1E-4823-A12F-C6F363C0D19D}" presName="parTx" presStyleLbl="revTx" presStyleIdx="3" presStyleCnt="4">
        <dgm:presLayoutVars>
          <dgm:chMax val="0"/>
          <dgm:chPref val="0"/>
        </dgm:presLayoutVars>
      </dgm:prSet>
      <dgm:spPr/>
    </dgm:pt>
  </dgm:ptLst>
  <dgm:cxnLst>
    <dgm:cxn modelId="{43035206-7847-4FCB-8C62-5224A309BDE4}" type="presOf" srcId="{91512BD8-2A1E-4823-A12F-C6F363C0D19D}" destId="{58052A12-AC07-488B-AA1F-7CCC825F56CB}" srcOrd="0" destOrd="0" presId="urn:microsoft.com/office/officeart/2018/2/layout/IconVerticalSolidList"/>
    <dgm:cxn modelId="{0954F55F-8FB5-4A20-AE71-FED16B8D54D4}" type="presOf" srcId="{7E214A4A-83D1-47A2-8D97-9F0C9546F9DE}" destId="{CCFDDFB5-F587-4F53-AF0D-634F1EA7E689}" srcOrd="0" destOrd="0" presId="urn:microsoft.com/office/officeart/2018/2/layout/IconVerticalSolidList"/>
    <dgm:cxn modelId="{E676C66C-EFCB-44EA-B3A4-EAFFB601BD42}" srcId="{046E7D5B-BFEC-469C-8F9D-34DB18357ADC}" destId="{C698A76A-C96A-4AB4-8274-C52C200C596E}" srcOrd="1" destOrd="0" parTransId="{B2CD470A-12CE-42FD-9F9E-328E0BC211AF}" sibTransId="{4E85A299-7213-4F48-B128-4651E091AEDC}"/>
    <dgm:cxn modelId="{965A9F4F-E463-48E3-809C-B11430AE99D7}" type="presOf" srcId="{046E7D5B-BFEC-469C-8F9D-34DB18357ADC}" destId="{0D345B5F-8A50-4044-92C2-01DEB6ACA401}" srcOrd="0" destOrd="0" presId="urn:microsoft.com/office/officeart/2018/2/layout/IconVerticalSolidList"/>
    <dgm:cxn modelId="{DE67DC71-3F30-44B3-9704-F003F84511E0}" type="presOf" srcId="{C698A76A-C96A-4AB4-8274-C52C200C596E}" destId="{34F026A4-37A2-432A-977E-298C13EB5915}" srcOrd="0" destOrd="0" presId="urn:microsoft.com/office/officeart/2018/2/layout/IconVerticalSolidList"/>
    <dgm:cxn modelId="{83E5CB91-36E2-4453-BCD2-8FC5799F938A}" srcId="{C698A76A-C96A-4AB4-8274-C52C200C596E}" destId="{1F717131-7ED0-448B-B4D8-39E754C61E8A}" srcOrd="0" destOrd="0" parTransId="{16899A8A-BC43-4905-A506-E9D81094FAE2}" sibTransId="{268627C7-2387-40D7-8E8F-AB56BCC81997}"/>
    <dgm:cxn modelId="{4DF464C0-73F0-4D5D-A8A5-D5E7E9FED523}" type="presOf" srcId="{1F717131-7ED0-448B-B4D8-39E754C61E8A}" destId="{CB1A95DA-FBD9-4538-B8B5-6C7894F9178E}" srcOrd="0" destOrd="0" presId="urn:microsoft.com/office/officeart/2018/2/layout/IconVerticalSolidList"/>
    <dgm:cxn modelId="{71E4C9C4-3074-449C-88A8-02252A315C68}" srcId="{046E7D5B-BFEC-469C-8F9D-34DB18357ADC}" destId="{91512BD8-2A1E-4823-A12F-C6F363C0D19D}" srcOrd="2" destOrd="0" parTransId="{26CF3A9C-940D-4309-8C6C-AAFCAA102E50}" sibTransId="{0E522E26-02DD-4C6F-9698-8299A01D380D}"/>
    <dgm:cxn modelId="{6EF255E9-225D-4345-A2D7-1AE59DECB8C0}" srcId="{046E7D5B-BFEC-469C-8F9D-34DB18357ADC}" destId="{7E214A4A-83D1-47A2-8D97-9F0C9546F9DE}" srcOrd="0" destOrd="0" parTransId="{C7379689-D692-4557-B9DF-7E234B3881E4}" sibTransId="{42FB2BA8-734B-4C0C-8CF7-5C6C560B625D}"/>
    <dgm:cxn modelId="{2CE7C9A4-0804-4C43-B50D-841EC3F43425}" type="presParOf" srcId="{0D345B5F-8A50-4044-92C2-01DEB6ACA401}" destId="{6E216FB0-18EC-4B7F-BCBF-0881CAC369F9}" srcOrd="0" destOrd="0" presId="urn:microsoft.com/office/officeart/2018/2/layout/IconVerticalSolidList"/>
    <dgm:cxn modelId="{DEF6E1A6-8768-44E2-BB67-52AA5598B211}" type="presParOf" srcId="{6E216FB0-18EC-4B7F-BCBF-0881CAC369F9}" destId="{C7AF82F1-2C1C-4E07-99FF-AD5DDE135F28}" srcOrd="0" destOrd="0" presId="urn:microsoft.com/office/officeart/2018/2/layout/IconVerticalSolidList"/>
    <dgm:cxn modelId="{1D35E61C-61CC-4DED-8F23-25FC11E883B7}" type="presParOf" srcId="{6E216FB0-18EC-4B7F-BCBF-0881CAC369F9}" destId="{ADFDCD7B-FC68-40FE-8D88-B1642B1609B6}" srcOrd="1" destOrd="0" presId="urn:microsoft.com/office/officeart/2018/2/layout/IconVerticalSolidList"/>
    <dgm:cxn modelId="{786511A2-BA43-4B53-9C45-32991AF79667}" type="presParOf" srcId="{6E216FB0-18EC-4B7F-BCBF-0881CAC369F9}" destId="{44D6FD0C-35A0-4FEC-9A67-13F275F72D6A}" srcOrd="2" destOrd="0" presId="urn:microsoft.com/office/officeart/2018/2/layout/IconVerticalSolidList"/>
    <dgm:cxn modelId="{98D7A14B-DEE2-4D82-B620-AB41C479E887}" type="presParOf" srcId="{6E216FB0-18EC-4B7F-BCBF-0881CAC369F9}" destId="{CCFDDFB5-F587-4F53-AF0D-634F1EA7E689}" srcOrd="3" destOrd="0" presId="urn:microsoft.com/office/officeart/2018/2/layout/IconVerticalSolidList"/>
    <dgm:cxn modelId="{F585A809-55D8-457F-9877-EAAFB99DD229}" type="presParOf" srcId="{0D345B5F-8A50-4044-92C2-01DEB6ACA401}" destId="{5F8E4317-374A-40EF-8107-04857B4C066B}" srcOrd="1" destOrd="0" presId="urn:microsoft.com/office/officeart/2018/2/layout/IconVerticalSolidList"/>
    <dgm:cxn modelId="{990FAC71-E80A-4A1A-A233-26FADD2773B7}" type="presParOf" srcId="{0D345B5F-8A50-4044-92C2-01DEB6ACA401}" destId="{CEAD635A-A4E1-4A3C-BDB8-B6F6281C1069}" srcOrd="2" destOrd="0" presId="urn:microsoft.com/office/officeart/2018/2/layout/IconVerticalSolidList"/>
    <dgm:cxn modelId="{7FE6805F-8BFB-4395-B24E-B72012005F70}" type="presParOf" srcId="{CEAD635A-A4E1-4A3C-BDB8-B6F6281C1069}" destId="{2255E7FA-B0D0-4FB9-BCC4-B18BD46A8AE6}" srcOrd="0" destOrd="0" presId="urn:microsoft.com/office/officeart/2018/2/layout/IconVerticalSolidList"/>
    <dgm:cxn modelId="{C8DB3AA9-2127-4A13-B991-7746B1945B45}" type="presParOf" srcId="{CEAD635A-A4E1-4A3C-BDB8-B6F6281C1069}" destId="{2A673F55-70A5-4AE7-995F-F046D0631340}" srcOrd="1" destOrd="0" presId="urn:microsoft.com/office/officeart/2018/2/layout/IconVerticalSolidList"/>
    <dgm:cxn modelId="{53EFDD5C-D67B-4302-9695-011BA53DB10C}" type="presParOf" srcId="{CEAD635A-A4E1-4A3C-BDB8-B6F6281C1069}" destId="{E5C218AF-63F0-4B16-A484-7B2BEBBA0426}" srcOrd="2" destOrd="0" presId="urn:microsoft.com/office/officeart/2018/2/layout/IconVerticalSolidList"/>
    <dgm:cxn modelId="{4E2F4058-A7F3-4960-A820-0269C11E95FF}" type="presParOf" srcId="{CEAD635A-A4E1-4A3C-BDB8-B6F6281C1069}" destId="{34F026A4-37A2-432A-977E-298C13EB5915}" srcOrd="3" destOrd="0" presId="urn:microsoft.com/office/officeart/2018/2/layout/IconVerticalSolidList"/>
    <dgm:cxn modelId="{53451AC5-38BD-4679-B9F8-925CAD393D2A}" type="presParOf" srcId="{CEAD635A-A4E1-4A3C-BDB8-B6F6281C1069}" destId="{CB1A95DA-FBD9-4538-B8B5-6C7894F9178E}" srcOrd="4" destOrd="0" presId="urn:microsoft.com/office/officeart/2018/2/layout/IconVerticalSolidList"/>
    <dgm:cxn modelId="{E2926935-FBEC-4B46-927E-AB5BF1FF4A35}" type="presParOf" srcId="{0D345B5F-8A50-4044-92C2-01DEB6ACA401}" destId="{750BF49E-24C1-41AF-9D73-54447F2F902C}" srcOrd="3" destOrd="0" presId="urn:microsoft.com/office/officeart/2018/2/layout/IconVerticalSolidList"/>
    <dgm:cxn modelId="{A342FBFB-CEFE-4F00-9E4C-E63B718F1A23}" type="presParOf" srcId="{0D345B5F-8A50-4044-92C2-01DEB6ACA401}" destId="{AAE58D90-2743-4A88-A851-B99FD227C6F3}" srcOrd="4" destOrd="0" presId="urn:microsoft.com/office/officeart/2018/2/layout/IconVerticalSolidList"/>
    <dgm:cxn modelId="{8675CC59-ED37-49B8-82ED-2FEAFCCB5986}" type="presParOf" srcId="{AAE58D90-2743-4A88-A851-B99FD227C6F3}" destId="{648F70F6-5165-4688-8C1A-EA88C1A484AB}" srcOrd="0" destOrd="0" presId="urn:microsoft.com/office/officeart/2018/2/layout/IconVerticalSolidList"/>
    <dgm:cxn modelId="{C152A880-7B1B-4DFE-9C09-601DF3067FB4}" type="presParOf" srcId="{AAE58D90-2743-4A88-A851-B99FD227C6F3}" destId="{54DA3A23-4F28-4C8C-83BF-0699B276EEEB}" srcOrd="1" destOrd="0" presId="urn:microsoft.com/office/officeart/2018/2/layout/IconVerticalSolidList"/>
    <dgm:cxn modelId="{095C5534-E8FF-44F8-8286-16DA8404B1C1}" type="presParOf" srcId="{AAE58D90-2743-4A88-A851-B99FD227C6F3}" destId="{CDB5174A-5A07-4EEC-A6DD-E646F487C31C}" srcOrd="2" destOrd="0" presId="urn:microsoft.com/office/officeart/2018/2/layout/IconVerticalSolidList"/>
    <dgm:cxn modelId="{60A53362-DEC1-4E05-9530-863D7C8205C4}" type="presParOf" srcId="{AAE58D90-2743-4A88-A851-B99FD227C6F3}" destId="{58052A12-AC07-488B-AA1F-7CCC825F56C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81648E0-70D1-42EB-BC41-B56BE6ED29C5}" type="doc">
      <dgm:prSet loTypeId="urn:microsoft.com/office/officeart/2005/8/layout/default" loCatId="list" qsTypeId="urn:microsoft.com/office/officeart/2005/8/quickstyle/simple5" qsCatId="simple" csTypeId="urn:microsoft.com/office/officeart/2005/8/colors/accent2_2" csCatId="accent2"/>
      <dgm:spPr/>
      <dgm:t>
        <a:bodyPr/>
        <a:lstStyle/>
        <a:p>
          <a:endParaRPr lang="en-US"/>
        </a:p>
      </dgm:t>
    </dgm:pt>
    <dgm:pt modelId="{26584F25-49D7-4E1B-894E-8A0B68E38686}">
      <dgm:prSet/>
      <dgm:spPr/>
      <dgm:t>
        <a:bodyPr/>
        <a:lstStyle/>
        <a:p>
          <a:r>
            <a:rPr lang="en-US" dirty="0"/>
            <a:t>Craigslist</a:t>
          </a:r>
        </a:p>
      </dgm:t>
    </dgm:pt>
    <dgm:pt modelId="{525A96CD-F8C5-49E3-8F46-07135F4AC143}" type="parTrans" cxnId="{E643E236-DAFF-4D0B-93B2-C328E3C4BB73}">
      <dgm:prSet/>
      <dgm:spPr/>
      <dgm:t>
        <a:bodyPr/>
        <a:lstStyle/>
        <a:p>
          <a:endParaRPr lang="en-US"/>
        </a:p>
      </dgm:t>
    </dgm:pt>
    <dgm:pt modelId="{807FBC87-26C4-461C-80E5-93B833732F99}" type="sibTrans" cxnId="{E643E236-DAFF-4D0B-93B2-C328E3C4BB73}">
      <dgm:prSet/>
      <dgm:spPr/>
      <dgm:t>
        <a:bodyPr/>
        <a:lstStyle/>
        <a:p>
          <a:endParaRPr lang="en-US"/>
        </a:p>
      </dgm:t>
    </dgm:pt>
    <dgm:pt modelId="{11B31AD5-8CC6-4AFC-9076-4E611A92B813}">
      <dgm:prSet/>
      <dgm:spPr/>
      <dgm:t>
        <a:bodyPr/>
        <a:lstStyle/>
        <a:p>
          <a:r>
            <a:rPr lang="en-US" dirty="0"/>
            <a:t>Facebook Marketplace</a:t>
          </a:r>
        </a:p>
      </dgm:t>
    </dgm:pt>
    <dgm:pt modelId="{E769474D-B514-4FD5-B359-BF4A77D87C5C}" type="parTrans" cxnId="{54E57366-A490-4560-862B-EE549323B638}">
      <dgm:prSet/>
      <dgm:spPr/>
      <dgm:t>
        <a:bodyPr/>
        <a:lstStyle/>
        <a:p>
          <a:endParaRPr lang="en-US"/>
        </a:p>
      </dgm:t>
    </dgm:pt>
    <dgm:pt modelId="{A17AFB4C-4CE9-49A7-B314-4B04A5297E93}" type="sibTrans" cxnId="{54E57366-A490-4560-862B-EE549323B638}">
      <dgm:prSet/>
      <dgm:spPr/>
      <dgm:t>
        <a:bodyPr/>
        <a:lstStyle/>
        <a:p>
          <a:endParaRPr lang="en-US"/>
        </a:p>
      </dgm:t>
    </dgm:pt>
    <dgm:pt modelId="{9ED3AFA1-7F54-4AFF-BF20-79A46DB655EF}">
      <dgm:prSet/>
      <dgm:spPr/>
      <dgm:t>
        <a:bodyPr/>
        <a:lstStyle/>
        <a:p>
          <a:r>
            <a:rPr lang="en-US" dirty="0"/>
            <a:t>eBay</a:t>
          </a:r>
        </a:p>
      </dgm:t>
    </dgm:pt>
    <dgm:pt modelId="{40CDF7BD-D9FD-4F42-ABCA-C25BE5B6FB89}" type="parTrans" cxnId="{BFD3D5AF-7E2F-4687-8F01-026107E06677}">
      <dgm:prSet/>
      <dgm:spPr/>
      <dgm:t>
        <a:bodyPr/>
        <a:lstStyle/>
        <a:p>
          <a:endParaRPr lang="en-US"/>
        </a:p>
      </dgm:t>
    </dgm:pt>
    <dgm:pt modelId="{87831C91-5875-4874-A8E3-528AD3AA6C81}" type="sibTrans" cxnId="{BFD3D5AF-7E2F-4687-8F01-026107E06677}">
      <dgm:prSet/>
      <dgm:spPr/>
      <dgm:t>
        <a:bodyPr/>
        <a:lstStyle/>
        <a:p>
          <a:endParaRPr lang="en-US"/>
        </a:p>
      </dgm:t>
    </dgm:pt>
    <dgm:pt modelId="{792081C0-B1EA-406B-9976-1BC1AAD3BFFB}">
      <dgm:prSet/>
      <dgm:spPr/>
      <dgm:t>
        <a:bodyPr/>
        <a:lstStyle/>
        <a:p>
          <a:r>
            <a:rPr lang="en-US" dirty="0"/>
            <a:t>Etsy</a:t>
          </a:r>
        </a:p>
      </dgm:t>
    </dgm:pt>
    <dgm:pt modelId="{C1C32B74-CA99-466E-8419-95AF84AEEE91}" type="parTrans" cxnId="{C5C52127-CC0E-4352-BBDB-2CD0FA9BD414}">
      <dgm:prSet/>
      <dgm:spPr/>
      <dgm:t>
        <a:bodyPr/>
        <a:lstStyle/>
        <a:p>
          <a:endParaRPr lang="en-US"/>
        </a:p>
      </dgm:t>
    </dgm:pt>
    <dgm:pt modelId="{092082B0-C053-4FA4-BB20-924DDDEDEF3E}" type="sibTrans" cxnId="{C5C52127-CC0E-4352-BBDB-2CD0FA9BD414}">
      <dgm:prSet/>
      <dgm:spPr/>
      <dgm:t>
        <a:bodyPr/>
        <a:lstStyle/>
        <a:p>
          <a:endParaRPr lang="en-US"/>
        </a:p>
      </dgm:t>
    </dgm:pt>
    <dgm:pt modelId="{4B7DAD42-2F05-4E4D-8D8B-F2FFE9E11B26}">
      <dgm:prSet/>
      <dgm:spPr/>
      <dgm:t>
        <a:bodyPr/>
        <a:lstStyle/>
        <a:p>
          <a:r>
            <a:rPr lang="en-US" dirty="0" err="1"/>
            <a:t>Poshmark</a:t>
          </a:r>
          <a:endParaRPr lang="en-US" dirty="0"/>
        </a:p>
      </dgm:t>
    </dgm:pt>
    <dgm:pt modelId="{CE23D210-BF59-4354-90CC-1731A779D456}" type="parTrans" cxnId="{F5E3B493-29A9-4172-A701-AD5C2DE02597}">
      <dgm:prSet/>
      <dgm:spPr/>
      <dgm:t>
        <a:bodyPr/>
        <a:lstStyle/>
        <a:p>
          <a:endParaRPr lang="en-US"/>
        </a:p>
      </dgm:t>
    </dgm:pt>
    <dgm:pt modelId="{D1F10BCC-5B1E-4424-A5F9-35CB578FDFF6}" type="sibTrans" cxnId="{F5E3B493-29A9-4172-A701-AD5C2DE02597}">
      <dgm:prSet/>
      <dgm:spPr/>
      <dgm:t>
        <a:bodyPr/>
        <a:lstStyle/>
        <a:p>
          <a:endParaRPr lang="en-US"/>
        </a:p>
      </dgm:t>
    </dgm:pt>
    <dgm:pt modelId="{B392AEC0-40D8-4532-BE93-2D81C3338461}">
      <dgm:prSet/>
      <dgm:spPr/>
      <dgm:t>
        <a:bodyPr/>
        <a:lstStyle/>
        <a:p>
          <a:r>
            <a:rPr lang="en-US" dirty="0" err="1"/>
            <a:t>VarageSale</a:t>
          </a:r>
          <a:endParaRPr lang="en-US" dirty="0"/>
        </a:p>
      </dgm:t>
    </dgm:pt>
    <dgm:pt modelId="{7AAF0838-7CC3-4690-8012-63074DD7E385}" type="parTrans" cxnId="{28845D39-AC79-4BCD-BE6F-89FBA4E1F344}">
      <dgm:prSet/>
      <dgm:spPr/>
      <dgm:t>
        <a:bodyPr/>
        <a:lstStyle/>
        <a:p>
          <a:endParaRPr lang="en-US"/>
        </a:p>
      </dgm:t>
    </dgm:pt>
    <dgm:pt modelId="{3A59C9C5-A6F4-447A-812B-35DB7A4D5062}" type="sibTrans" cxnId="{28845D39-AC79-4BCD-BE6F-89FBA4E1F344}">
      <dgm:prSet/>
      <dgm:spPr/>
      <dgm:t>
        <a:bodyPr/>
        <a:lstStyle/>
        <a:p>
          <a:endParaRPr lang="en-US"/>
        </a:p>
      </dgm:t>
    </dgm:pt>
    <dgm:pt modelId="{6D69FF2B-25F8-4C4B-953E-DC286E39C7D1}">
      <dgm:prSet/>
      <dgm:spPr/>
      <dgm:t>
        <a:bodyPr/>
        <a:lstStyle/>
        <a:p>
          <a:r>
            <a:rPr lang="en-US" dirty="0" err="1"/>
            <a:t>LetGo</a:t>
          </a:r>
          <a:endParaRPr lang="en-US" dirty="0"/>
        </a:p>
      </dgm:t>
    </dgm:pt>
    <dgm:pt modelId="{6BC6D939-CD13-4683-98D3-D19CB9D96908}" type="parTrans" cxnId="{CB852C9E-1FF0-413D-A867-E146E4052F9A}">
      <dgm:prSet/>
      <dgm:spPr/>
      <dgm:t>
        <a:bodyPr/>
        <a:lstStyle/>
        <a:p>
          <a:endParaRPr lang="en-US"/>
        </a:p>
      </dgm:t>
    </dgm:pt>
    <dgm:pt modelId="{AAA02480-5908-4A8F-A825-605F61FA3B0D}" type="sibTrans" cxnId="{CB852C9E-1FF0-413D-A867-E146E4052F9A}">
      <dgm:prSet/>
      <dgm:spPr/>
      <dgm:t>
        <a:bodyPr/>
        <a:lstStyle/>
        <a:p>
          <a:endParaRPr lang="en-US"/>
        </a:p>
      </dgm:t>
    </dgm:pt>
    <dgm:pt modelId="{CFBEEBA9-53A7-4474-8178-570C3EE5B62C}">
      <dgm:prSet/>
      <dgm:spPr/>
      <dgm:t>
        <a:bodyPr/>
        <a:lstStyle/>
        <a:p>
          <a:r>
            <a:rPr lang="en-US" dirty="0" err="1"/>
            <a:t>Mercari</a:t>
          </a:r>
          <a:endParaRPr lang="en-US" dirty="0"/>
        </a:p>
      </dgm:t>
    </dgm:pt>
    <dgm:pt modelId="{D51966D5-F0C8-4014-9766-D1BDACB072EC}" type="parTrans" cxnId="{652241AA-2722-40C9-99E4-A9EAAE4E8C2C}">
      <dgm:prSet/>
      <dgm:spPr/>
      <dgm:t>
        <a:bodyPr/>
        <a:lstStyle/>
        <a:p>
          <a:endParaRPr lang="en-US"/>
        </a:p>
      </dgm:t>
    </dgm:pt>
    <dgm:pt modelId="{F0AD58D6-A437-4AD6-B1A1-C4A385A56495}" type="sibTrans" cxnId="{652241AA-2722-40C9-99E4-A9EAAE4E8C2C}">
      <dgm:prSet/>
      <dgm:spPr/>
      <dgm:t>
        <a:bodyPr/>
        <a:lstStyle/>
        <a:p>
          <a:endParaRPr lang="en-US"/>
        </a:p>
      </dgm:t>
    </dgm:pt>
    <dgm:pt modelId="{3AC23F5C-F148-4931-A991-A2213F20910F}">
      <dgm:prSet/>
      <dgm:spPr/>
      <dgm:t>
        <a:bodyPr/>
        <a:lstStyle/>
        <a:p>
          <a:r>
            <a:rPr lang="en-US" dirty="0"/>
            <a:t>Amazon Marketplace</a:t>
          </a:r>
        </a:p>
      </dgm:t>
    </dgm:pt>
    <dgm:pt modelId="{71D5ADC1-EF9E-4831-834E-491458430276}" type="parTrans" cxnId="{45C115B2-566D-421C-A04E-8EF8B0F09D95}">
      <dgm:prSet/>
      <dgm:spPr/>
      <dgm:t>
        <a:bodyPr/>
        <a:lstStyle/>
        <a:p>
          <a:endParaRPr lang="en-US"/>
        </a:p>
      </dgm:t>
    </dgm:pt>
    <dgm:pt modelId="{316953C8-0CA4-41B2-BF8F-F857436C93FE}" type="sibTrans" cxnId="{45C115B2-566D-421C-A04E-8EF8B0F09D95}">
      <dgm:prSet/>
      <dgm:spPr/>
      <dgm:t>
        <a:bodyPr/>
        <a:lstStyle/>
        <a:p>
          <a:endParaRPr lang="en-US"/>
        </a:p>
      </dgm:t>
    </dgm:pt>
    <dgm:pt modelId="{A089D610-4D5B-457A-AB29-ABA8D51827E2}">
      <dgm:prSet/>
      <dgm:spPr/>
      <dgm:t>
        <a:bodyPr/>
        <a:lstStyle/>
        <a:p>
          <a:r>
            <a:rPr lang="en-US" dirty="0" err="1"/>
            <a:t>ThredUp</a:t>
          </a:r>
          <a:endParaRPr lang="en-US" dirty="0"/>
        </a:p>
      </dgm:t>
    </dgm:pt>
    <dgm:pt modelId="{9098351E-3346-4D5D-B7CC-C895D5078C36}" type="parTrans" cxnId="{5677B037-D80E-4369-8E60-7A5E395D859F}">
      <dgm:prSet/>
      <dgm:spPr/>
      <dgm:t>
        <a:bodyPr/>
        <a:lstStyle/>
        <a:p>
          <a:endParaRPr lang="en-US"/>
        </a:p>
      </dgm:t>
    </dgm:pt>
    <dgm:pt modelId="{644D2D5F-369B-49DB-B15B-9576F6F0A31E}" type="sibTrans" cxnId="{5677B037-D80E-4369-8E60-7A5E395D859F}">
      <dgm:prSet/>
      <dgm:spPr/>
      <dgm:t>
        <a:bodyPr/>
        <a:lstStyle/>
        <a:p>
          <a:endParaRPr lang="en-US"/>
        </a:p>
      </dgm:t>
    </dgm:pt>
    <dgm:pt modelId="{A248F979-6FE1-46D0-8272-6367D887180C}" type="pres">
      <dgm:prSet presAssocID="{F81648E0-70D1-42EB-BC41-B56BE6ED29C5}" presName="diagram" presStyleCnt="0">
        <dgm:presLayoutVars>
          <dgm:dir/>
          <dgm:resizeHandles val="exact"/>
        </dgm:presLayoutVars>
      </dgm:prSet>
      <dgm:spPr/>
    </dgm:pt>
    <dgm:pt modelId="{8487CFFE-2C87-49B9-8DD6-FA42AD3A22A1}" type="pres">
      <dgm:prSet presAssocID="{26584F25-49D7-4E1B-894E-8A0B68E38686}" presName="node" presStyleLbl="node1" presStyleIdx="0" presStyleCnt="10">
        <dgm:presLayoutVars>
          <dgm:bulletEnabled val="1"/>
        </dgm:presLayoutVars>
      </dgm:prSet>
      <dgm:spPr/>
    </dgm:pt>
    <dgm:pt modelId="{C50351EE-AE62-489E-8480-12F525094EFE}" type="pres">
      <dgm:prSet presAssocID="{807FBC87-26C4-461C-80E5-93B833732F99}" presName="sibTrans" presStyleCnt="0"/>
      <dgm:spPr/>
    </dgm:pt>
    <dgm:pt modelId="{465CE26C-35FE-47D6-B56A-F405FE57A8E3}" type="pres">
      <dgm:prSet presAssocID="{11B31AD5-8CC6-4AFC-9076-4E611A92B813}" presName="node" presStyleLbl="node1" presStyleIdx="1" presStyleCnt="10">
        <dgm:presLayoutVars>
          <dgm:bulletEnabled val="1"/>
        </dgm:presLayoutVars>
      </dgm:prSet>
      <dgm:spPr/>
    </dgm:pt>
    <dgm:pt modelId="{08C93178-7322-492D-98EC-6B3322EF3D1A}" type="pres">
      <dgm:prSet presAssocID="{A17AFB4C-4CE9-49A7-B314-4B04A5297E93}" presName="sibTrans" presStyleCnt="0"/>
      <dgm:spPr/>
    </dgm:pt>
    <dgm:pt modelId="{53C40200-BB44-4F65-A7D3-BD280DA03153}" type="pres">
      <dgm:prSet presAssocID="{9ED3AFA1-7F54-4AFF-BF20-79A46DB655EF}" presName="node" presStyleLbl="node1" presStyleIdx="2" presStyleCnt="10">
        <dgm:presLayoutVars>
          <dgm:bulletEnabled val="1"/>
        </dgm:presLayoutVars>
      </dgm:prSet>
      <dgm:spPr/>
    </dgm:pt>
    <dgm:pt modelId="{81F926EC-FBA0-41D9-A717-4FB7B7F5F4EF}" type="pres">
      <dgm:prSet presAssocID="{87831C91-5875-4874-A8E3-528AD3AA6C81}" presName="sibTrans" presStyleCnt="0"/>
      <dgm:spPr/>
    </dgm:pt>
    <dgm:pt modelId="{2C7A8048-4297-4A31-B4AC-9857C8E55054}" type="pres">
      <dgm:prSet presAssocID="{792081C0-B1EA-406B-9976-1BC1AAD3BFFB}" presName="node" presStyleLbl="node1" presStyleIdx="3" presStyleCnt="10">
        <dgm:presLayoutVars>
          <dgm:bulletEnabled val="1"/>
        </dgm:presLayoutVars>
      </dgm:prSet>
      <dgm:spPr/>
    </dgm:pt>
    <dgm:pt modelId="{F7AF678B-9BC9-405B-A404-FC77E43D6281}" type="pres">
      <dgm:prSet presAssocID="{092082B0-C053-4FA4-BB20-924DDDEDEF3E}" presName="sibTrans" presStyleCnt="0"/>
      <dgm:spPr/>
    </dgm:pt>
    <dgm:pt modelId="{56DF835D-B8BB-46EB-8BE8-70DF517A2FC8}" type="pres">
      <dgm:prSet presAssocID="{4B7DAD42-2F05-4E4D-8D8B-F2FFE9E11B26}" presName="node" presStyleLbl="node1" presStyleIdx="4" presStyleCnt="10">
        <dgm:presLayoutVars>
          <dgm:bulletEnabled val="1"/>
        </dgm:presLayoutVars>
      </dgm:prSet>
      <dgm:spPr/>
    </dgm:pt>
    <dgm:pt modelId="{5CC6179A-7AFC-427B-BBF2-82D585EF04D2}" type="pres">
      <dgm:prSet presAssocID="{D1F10BCC-5B1E-4424-A5F9-35CB578FDFF6}" presName="sibTrans" presStyleCnt="0"/>
      <dgm:spPr/>
    </dgm:pt>
    <dgm:pt modelId="{D8992169-E436-459A-AC5F-0477A767D7EC}" type="pres">
      <dgm:prSet presAssocID="{B392AEC0-40D8-4532-BE93-2D81C3338461}" presName="node" presStyleLbl="node1" presStyleIdx="5" presStyleCnt="10">
        <dgm:presLayoutVars>
          <dgm:bulletEnabled val="1"/>
        </dgm:presLayoutVars>
      </dgm:prSet>
      <dgm:spPr/>
    </dgm:pt>
    <dgm:pt modelId="{62233A70-2ECF-4D82-8A0D-F8D1A538EEB9}" type="pres">
      <dgm:prSet presAssocID="{3A59C9C5-A6F4-447A-812B-35DB7A4D5062}" presName="sibTrans" presStyleCnt="0"/>
      <dgm:spPr/>
    </dgm:pt>
    <dgm:pt modelId="{74CE644E-EA58-49B1-9AE3-101A12128E14}" type="pres">
      <dgm:prSet presAssocID="{6D69FF2B-25F8-4C4B-953E-DC286E39C7D1}" presName="node" presStyleLbl="node1" presStyleIdx="6" presStyleCnt="10">
        <dgm:presLayoutVars>
          <dgm:bulletEnabled val="1"/>
        </dgm:presLayoutVars>
      </dgm:prSet>
      <dgm:spPr/>
    </dgm:pt>
    <dgm:pt modelId="{87F9D409-3A67-4334-BF33-4797484AE85B}" type="pres">
      <dgm:prSet presAssocID="{AAA02480-5908-4A8F-A825-605F61FA3B0D}" presName="sibTrans" presStyleCnt="0"/>
      <dgm:spPr/>
    </dgm:pt>
    <dgm:pt modelId="{334D06D1-41AE-46EE-8561-6F7D080432ED}" type="pres">
      <dgm:prSet presAssocID="{CFBEEBA9-53A7-4474-8178-570C3EE5B62C}" presName="node" presStyleLbl="node1" presStyleIdx="7" presStyleCnt="10">
        <dgm:presLayoutVars>
          <dgm:bulletEnabled val="1"/>
        </dgm:presLayoutVars>
      </dgm:prSet>
      <dgm:spPr/>
    </dgm:pt>
    <dgm:pt modelId="{8266D235-CC15-43A9-836E-4781F92EA5A8}" type="pres">
      <dgm:prSet presAssocID="{F0AD58D6-A437-4AD6-B1A1-C4A385A56495}" presName="sibTrans" presStyleCnt="0"/>
      <dgm:spPr/>
    </dgm:pt>
    <dgm:pt modelId="{E5702E7D-EFEB-4DE5-ABBD-A09A8760BCBA}" type="pres">
      <dgm:prSet presAssocID="{3AC23F5C-F148-4931-A991-A2213F20910F}" presName="node" presStyleLbl="node1" presStyleIdx="8" presStyleCnt="10">
        <dgm:presLayoutVars>
          <dgm:bulletEnabled val="1"/>
        </dgm:presLayoutVars>
      </dgm:prSet>
      <dgm:spPr/>
    </dgm:pt>
    <dgm:pt modelId="{879E8197-2393-4DE1-A737-93BEFDEE2128}" type="pres">
      <dgm:prSet presAssocID="{316953C8-0CA4-41B2-BF8F-F857436C93FE}" presName="sibTrans" presStyleCnt="0"/>
      <dgm:spPr/>
    </dgm:pt>
    <dgm:pt modelId="{BC1A229F-8D1B-4001-B1ED-342B0A3334EA}" type="pres">
      <dgm:prSet presAssocID="{A089D610-4D5B-457A-AB29-ABA8D51827E2}" presName="node" presStyleLbl="node1" presStyleIdx="9" presStyleCnt="10">
        <dgm:presLayoutVars>
          <dgm:bulletEnabled val="1"/>
        </dgm:presLayoutVars>
      </dgm:prSet>
      <dgm:spPr/>
    </dgm:pt>
  </dgm:ptLst>
  <dgm:cxnLst>
    <dgm:cxn modelId="{1919200B-5459-48C9-B810-62B5A39C68DD}" type="presOf" srcId="{3AC23F5C-F148-4931-A991-A2213F20910F}" destId="{E5702E7D-EFEB-4DE5-ABBD-A09A8760BCBA}" srcOrd="0" destOrd="0" presId="urn:microsoft.com/office/officeart/2005/8/layout/default"/>
    <dgm:cxn modelId="{C5C52127-CC0E-4352-BBDB-2CD0FA9BD414}" srcId="{F81648E0-70D1-42EB-BC41-B56BE6ED29C5}" destId="{792081C0-B1EA-406B-9976-1BC1AAD3BFFB}" srcOrd="3" destOrd="0" parTransId="{C1C32B74-CA99-466E-8419-95AF84AEEE91}" sibTransId="{092082B0-C053-4FA4-BB20-924DDDEDEF3E}"/>
    <dgm:cxn modelId="{E643E236-DAFF-4D0B-93B2-C328E3C4BB73}" srcId="{F81648E0-70D1-42EB-BC41-B56BE6ED29C5}" destId="{26584F25-49D7-4E1B-894E-8A0B68E38686}" srcOrd="0" destOrd="0" parTransId="{525A96CD-F8C5-49E3-8F46-07135F4AC143}" sibTransId="{807FBC87-26C4-461C-80E5-93B833732F99}"/>
    <dgm:cxn modelId="{5677B037-D80E-4369-8E60-7A5E395D859F}" srcId="{F81648E0-70D1-42EB-BC41-B56BE6ED29C5}" destId="{A089D610-4D5B-457A-AB29-ABA8D51827E2}" srcOrd="9" destOrd="0" parTransId="{9098351E-3346-4D5D-B7CC-C895D5078C36}" sibTransId="{644D2D5F-369B-49DB-B15B-9576F6F0A31E}"/>
    <dgm:cxn modelId="{28845D39-AC79-4BCD-BE6F-89FBA4E1F344}" srcId="{F81648E0-70D1-42EB-BC41-B56BE6ED29C5}" destId="{B392AEC0-40D8-4532-BE93-2D81C3338461}" srcOrd="5" destOrd="0" parTransId="{7AAF0838-7CC3-4690-8012-63074DD7E385}" sibTransId="{3A59C9C5-A6F4-447A-812B-35DB7A4D5062}"/>
    <dgm:cxn modelId="{ADBDB65E-A1E6-47A7-BDAA-A15C21D7E5E4}" type="presOf" srcId="{B392AEC0-40D8-4532-BE93-2D81C3338461}" destId="{D8992169-E436-459A-AC5F-0477A767D7EC}" srcOrd="0" destOrd="0" presId="urn:microsoft.com/office/officeart/2005/8/layout/default"/>
    <dgm:cxn modelId="{54E57366-A490-4560-862B-EE549323B638}" srcId="{F81648E0-70D1-42EB-BC41-B56BE6ED29C5}" destId="{11B31AD5-8CC6-4AFC-9076-4E611A92B813}" srcOrd="1" destOrd="0" parTransId="{E769474D-B514-4FD5-B359-BF4A77D87C5C}" sibTransId="{A17AFB4C-4CE9-49A7-B314-4B04A5297E93}"/>
    <dgm:cxn modelId="{12CCB246-2949-40D6-B26A-44CD966D61A1}" type="presOf" srcId="{11B31AD5-8CC6-4AFC-9076-4E611A92B813}" destId="{465CE26C-35FE-47D6-B56A-F405FE57A8E3}" srcOrd="0" destOrd="0" presId="urn:microsoft.com/office/officeart/2005/8/layout/default"/>
    <dgm:cxn modelId="{32952C83-3232-4B6B-9B1A-1C73F6E9DC7B}" type="presOf" srcId="{A089D610-4D5B-457A-AB29-ABA8D51827E2}" destId="{BC1A229F-8D1B-4001-B1ED-342B0A3334EA}" srcOrd="0" destOrd="0" presId="urn:microsoft.com/office/officeart/2005/8/layout/default"/>
    <dgm:cxn modelId="{4DC5BF89-406D-4FF5-A5B7-47E6434A00D8}" type="presOf" srcId="{CFBEEBA9-53A7-4474-8178-570C3EE5B62C}" destId="{334D06D1-41AE-46EE-8561-6F7D080432ED}" srcOrd="0" destOrd="0" presId="urn:microsoft.com/office/officeart/2005/8/layout/default"/>
    <dgm:cxn modelId="{F5E3B493-29A9-4172-A701-AD5C2DE02597}" srcId="{F81648E0-70D1-42EB-BC41-B56BE6ED29C5}" destId="{4B7DAD42-2F05-4E4D-8D8B-F2FFE9E11B26}" srcOrd="4" destOrd="0" parTransId="{CE23D210-BF59-4354-90CC-1731A779D456}" sibTransId="{D1F10BCC-5B1E-4424-A5F9-35CB578FDFF6}"/>
    <dgm:cxn modelId="{EDA6CB9C-0A19-42FB-91DD-81CE5EAAD1CF}" type="presOf" srcId="{4B7DAD42-2F05-4E4D-8D8B-F2FFE9E11B26}" destId="{56DF835D-B8BB-46EB-8BE8-70DF517A2FC8}" srcOrd="0" destOrd="0" presId="urn:microsoft.com/office/officeart/2005/8/layout/default"/>
    <dgm:cxn modelId="{CB852C9E-1FF0-413D-A867-E146E4052F9A}" srcId="{F81648E0-70D1-42EB-BC41-B56BE6ED29C5}" destId="{6D69FF2B-25F8-4C4B-953E-DC286E39C7D1}" srcOrd="6" destOrd="0" parTransId="{6BC6D939-CD13-4683-98D3-D19CB9D96908}" sibTransId="{AAA02480-5908-4A8F-A825-605F61FA3B0D}"/>
    <dgm:cxn modelId="{652241AA-2722-40C9-99E4-A9EAAE4E8C2C}" srcId="{F81648E0-70D1-42EB-BC41-B56BE6ED29C5}" destId="{CFBEEBA9-53A7-4474-8178-570C3EE5B62C}" srcOrd="7" destOrd="0" parTransId="{D51966D5-F0C8-4014-9766-D1BDACB072EC}" sibTransId="{F0AD58D6-A437-4AD6-B1A1-C4A385A56495}"/>
    <dgm:cxn modelId="{B36EF3AE-86ED-4048-8485-E1CA3453E12A}" type="presOf" srcId="{6D69FF2B-25F8-4C4B-953E-DC286E39C7D1}" destId="{74CE644E-EA58-49B1-9AE3-101A12128E14}" srcOrd="0" destOrd="0" presId="urn:microsoft.com/office/officeart/2005/8/layout/default"/>
    <dgm:cxn modelId="{BFD3D5AF-7E2F-4687-8F01-026107E06677}" srcId="{F81648E0-70D1-42EB-BC41-B56BE6ED29C5}" destId="{9ED3AFA1-7F54-4AFF-BF20-79A46DB655EF}" srcOrd="2" destOrd="0" parTransId="{40CDF7BD-D9FD-4F42-ABCA-C25BE5B6FB89}" sibTransId="{87831C91-5875-4874-A8E3-528AD3AA6C81}"/>
    <dgm:cxn modelId="{45C115B2-566D-421C-A04E-8EF8B0F09D95}" srcId="{F81648E0-70D1-42EB-BC41-B56BE6ED29C5}" destId="{3AC23F5C-F148-4931-A991-A2213F20910F}" srcOrd="8" destOrd="0" parTransId="{71D5ADC1-EF9E-4831-834E-491458430276}" sibTransId="{316953C8-0CA4-41B2-BF8F-F857436C93FE}"/>
    <dgm:cxn modelId="{751FB0CF-56EA-429D-88B0-C6795295CC20}" type="presOf" srcId="{F81648E0-70D1-42EB-BC41-B56BE6ED29C5}" destId="{A248F979-6FE1-46D0-8272-6367D887180C}" srcOrd="0" destOrd="0" presId="urn:microsoft.com/office/officeart/2005/8/layout/default"/>
    <dgm:cxn modelId="{638365EC-5AD7-4757-B5A4-09CB4C37952C}" type="presOf" srcId="{9ED3AFA1-7F54-4AFF-BF20-79A46DB655EF}" destId="{53C40200-BB44-4F65-A7D3-BD280DA03153}" srcOrd="0" destOrd="0" presId="urn:microsoft.com/office/officeart/2005/8/layout/default"/>
    <dgm:cxn modelId="{1606F5EF-611B-4A13-8A2F-5D789ECEE447}" type="presOf" srcId="{792081C0-B1EA-406B-9976-1BC1AAD3BFFB}" destId="{2C7A8048-4297-4A31-B4AC-9857C8E55054}" srcOrd="0" destOrd="0" presId="urn:microsoft.com/office/officeart/2005/8/layout/default"/>
    <dgm:cxn modelId="{FEA81FF4-0CA2-406F-9523-46F50EAE5DA6}" type="presOf" srcId="{26584F25-49D7-4E1B-894E-8A0B68E38686}" destId="{8487CFFE-2C87-49B9-8DD6-FA42AD3A22A1}" srcOrd="0" destOrd="0" presId="urn:microsoft.com/office/officeart/2005/8/layout/default"/>
    <dgm:cxn modelId="{D33F1BDA-CB9E-4036-A67C-01BB040B66E1}" type="presParOf" srcId="{A248F979-6FE1-46D0-8272-6367D887180C}" destId="{8487CFFE-2C87-49B9-8DD6-FA42AD3A22A1}" srcOrd="0" destOrd="0" presId="urn:microsoft.com/office/officeart/2005/8/layout/default"/>
    <dgm:cxn modelId="{57F81554-8D92-43F5-8403-AAB039001DC4}" type="presParOf" srcId="{A248F979-6FE1-46D0-8272-6367D887180C}" destId="{C50351EE-AE62-489E-8480-12F525094EFE}" srcOrd="1" destOrd="0" presId="urn:microsoft.com/office/officeart/2005/8/layout/default"/>
    <dgm:cxn modelId="{1507A592-8C8C-4B1B-A1DE-B54568FB6582}" type="presParOf" srcId="{A248F979-6FE1-46D0-8272-6367D887180C}" destId="{465CE26C-35FE-47D6-B56A-F405FE57A8E3}" srcOrd="2" destOrd="0" presId="urn:microsoft.com/office/officeart/2005/8/layout/default"/>
    <dgm:cxn modelId="{C078243A-FDA7-49ED-B14B-7BF300DC14C8}" type="presParOf" srcId="{A248F979-6FE1-46D0-8272-6367D887180C}" destId="{08C93178-7322-492D-98EC-6B3322EF3D1A}" srcOrd="3" destOrd="0" presId="urn:microsoft.com/office/officeart/2005/8/layout/default"/>
    <dgm:cxn modelId="{AE642646-FC78-4216-A439-8F532B08F6DF}" type="presParOf" srcId="{A248F979-6FE1-46D0-8272-6367D887180C}" destId="{53C40200-BB44-4F65-A7D3-BD280DA03153}" srcOrd="4" destOrd="0" presId="urn:microsoft.com/office/officeart/2005/8/layout/default"/>
    <dgm:cxn modelId="{9DCA686D-A38E-4791-8906-448676B9E5D6}" type="presParOf" srcId="{A248F979-6FE1-46D0-8272-6367D887180C}" destId="{81F926EC-FBA0-41D9-A717-4FB7B7F5F4EF}" srcOrd="5" destOrd="0" presId="urn:microsoft.com/office/officeart/2005/8/layout/default"/>
    <dgm:cxn modelId="{AB23DB9C-90E6-4DFA-80A6-F03216BC25EF}" type="presParOf" srcId="{A248F979-6FE1-46D0-8272-6367D887180C}" destId="{2C7A8048-4297-4A31-B4AC-9857C8E55054}" srcOrd="6" destOrd="0" presId="urn:microsoft.com/office/officeart/2005/8/layout/default"/>
    <dgm:cxn modelId="{161F6734-9DA8-472D-83A5-D7230A78738D}" type="presParOf" srcId="{A248F979-6FE1-46D0-8272-6367D887180C}" destId="{F7AF678B-9BC9-405B-A404-FC77E43D6281}" srcOrd="7" destOrd="0" presId="urn:microsoft.com/office/officeart/2005/8/layout/default"/>
    <dgm:cxn modelId="{6BA5F470-A731-488A-91F2-96893C1AC447}" type="presParOf" srcId="{A248F979-6FE1-46D0-8272-6367D887180C}" destId="{56DF835D-B8BB-46EB-8BE8-70DF517A2FC8}" srcOrd="8" destOrd="0" presId="urn:microsoft.com/office/officeart/2005/8/layout/default"/>
    <dgm:cxn modelId="{B9410C22-9983-41CD-A73B-2E246645D9FB}" type="presParOf" srcId="{A248F979-6FE1-46D0-8272-6367D887180C}" destId="{5CC6179A-7AFC-427B-BBF2-82D585EF04D2}" srcOrd="9" destOrd="0" presId="urn:microsoft.com/office/officeart/2005/8/layout/default"/>
    <dgm:cxn modelId="{029CCB9B-5B18-493C-9953-71CFBA390DF9}" type="presParOf" srcId="{A248F979-6FE1-46D0-8272-6367D887180C}" destId="{D8992169-E436-459A-AC5F-0477A767D7EC}" srcOrd="10" destOrd="0" presId="urn:microsoft.com/office/officeart/2005/8/layout/default"/>
    <dgm:cxn modelId="{DAF34D50-F0AD-4212-93E0-9B4B021D16CC}" type="presParOf" srcId="{A248F979-6FE1-46D0-8272-6367D887180C}" destId="{62233A70-2ECF-4D82-8A0D-F8D1A538EEB9}" srcOrd="11" destOrd="0" presId="urn:microsoft.com/office/officeart/2005/8/layout/default"/>
    <dgm:cxn modelId="{6AD683C8-F9F0-4227-8870-37596BE96828}" type="presParOf" srcId="{A248F979-6FE1-46D0-8272-6367D887180C}" destId="{74CE644E-EA58-49B1-9AE3-101A12128E14}" srcOrd="12" destOrd="0" presId="urn:microsoft.com/office/officeart/2005/8/layout/default"/>
    <dgm:cxn modelId="{0252B9DD-EFE3-4666-8505-63301C8FB345}" type="presParOf" srcId="{A248F979-6FE1-46D0-8272-6367D887180C}" destId="{87F9D409-3A67-4334-BF33-4797484AE85B}" srcOrd="13" destOrd="0" presId="urn:microsoft.com/office/officeart/2005/8/layout/default"/>
    <dgm:cxn modelId="{334BED96-C490-4698-A0F5-CD183C75B6E1}" type="presParOf" srcId="{A248F979-6FE1-46D0-8272-6367D887180C}" destId="{334D06D1-41AE-46EE-8561-6F7D080432ED}" srcOrd="14" destOrd="0" presId="urn:microsoft.com/office/officeart/2005/8/layout/default"/>
    <dgm:cxn modelId="{E326B4C5-B054-46FB-8B8C-26341AFA9C07}" type="presParOf" srcId="{A248F979-6FE1-46D0-8272-6367D887180C}" destId="{8266D235-CC15-43A9-836E-4781F92EA5A8}" srcOrd="15" destOrd="0" presId="urn:microsoft.com/office/officeart/2005/8/layout/default"/>
    <dgm:cxn modelId="{70F03140-78DA-446F-A594-8D5C172FAD70}" type="presParOf" srcId="{A248F979-6FE1-46D0-8272-6367D887180C}" destId="{E5702E7D-EFEB-4DE5-ABBD-A09A8760BCBA}" srcOrd="16" destOrd="0" presId="urn:microsoft.com/office/officeart/2005/8/layout/default"/>
    <dgm:cxn modelId="{CC5F10A8-91F1-4726-8789-DEDB1098466F}" type="presParOf" srcId="{A248F979-6FE1-46D0-8272-6367D887180C}" destId="{879E8197-2393-4DE1-A737-93BEFDEE2128}" srcOrd="17" destOrd="0" presId="urn:microsoft.com/office/officeart/2005/8/layout/default"/>
    <dgm:cxn modelId="{2F50E631-B5D6-4874-A001-EB47F2AA5550}" type="presParOf" srcId="{A248F979-6FE1-46D0-8272-6367D887180C}" destId="{BC1A229F-8D1B-4001-B1ED-342B0A3334EA}"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E0330DC-BE2B-4763-ACBC-7A2043185A8F}" type="doc">
      <dgm:prSet loTypeId="urn:microsoft.com/office/officeart/2005/8/layout/default" loCatId="list" qsTypeId="urn:microsoft.com/office/officeart/2005/8/quickstyle/simple4" qsCatId="simple" csTypeId="urn:microsoft.com/office/officeart/2005/8/colors/accent2_2" csCatId="accent2"/>
      <dgm:spPr/>
      <dgm:t>
        <a:bodyPr/>
        <a:lstStyle/>
        <a:p>
          <a:endParaRPr lang="en-US"/>
        </a:p>
      </dgm:t>
    </dgm:pt>
    <dgm:pt modelId="{B4583699-2C7C-46DE-AE71-BF0D4784E330}">
      <dgm:prSet/>
      <dgm:spPr/>
      <dgm:t>
        <a:bodyPr/>
        <a:lstStyle/>
        <a:p>
          <a:r>
            <a:rPr lang="en-US" dirty="0"/>
            <a:t>Venmo</a:t>
          </a:r>
        </a:p>
      </dgm:t>
    </dgm:pt>
    <dgm:pt modelId="{D7857E91-BD6B-48F8-AB02-CFF2524B2E1B}" type="parTrans" cxnId="{25547100-B655-4B6E-AC10-A1CE586B9562}">
      <dgm:prSet/>
      <dgm:spPr/>
      <dgm:t>
        <a:bodyPr/>
        <a:lstStyle/>
        <a:p>
          <a:endParaRPr lang="en-US"/>
        </a:p>
      </dgm:t>
    </dgm:pt>
    <dgm:pt modelId="{C10E29DA-A71A-4177-B935-137F6E5AB465}" type="sibTrans" cxnId="{25547100-B655-4B6E-AC10-A1CE586B9562}">
      <dgm:prSet/>
      <dgm:spPr/>
      <dgm:t>
        <a:bodyPr/>
        <a:lstStyle/>
        <a:p>
          <a:endParaRPr lang="en-US"/>
        </a:p>
      </dgm:t>
    </dgm:pt>
    <dgm:pt modelId="{7C948C60-268E-41B3-990B-E5EB8FFD10B4}">
      <dgm:prSet/>
      <dgm:spPr/>
      <dgm:t>
        <a:bodyPr/>
        <a:lstStyle/>
        <a:p>
          <a:r>
            <a:rPr lang="en-US"/>
            <a:t>PayPal</a:t>
          </a:r>
        </a:p>
      </dgm:t>
    </dgm:pt>
    <dgm:pt modelId="{D3E29E9C-B1F5-4817-9CB3-B896507E19EA}" type="parTrans" cxnId="{D9D0EB81-798C-47FC-A172-FB4C9CFEDB17}">
      <dgm:prSet/>
      <dgm:spPr/>
      <dgm:t>
        <a:bodyPr/>
        <a:lstStyle/>
        <a:p>
          <a:endParaRPr lang="en-US"/>
        </a:p>
      </dgm:t>
    </dgm:pt>
    <dgm:pt modelId="{E4BE4928-989C-4B5E-A9E9-2044FC1D7550}" type="sibTrans" cxnId="{D9D0EB81-798C-47FC-A172-FB4C9CFEDB17}">
      <dgm:prSet/>
      <dgm:spPr/>
      <dgm:t>
        <a:bodyPr/>
        <a:lstStyle/>
        <a:p>
          <a:endParaRPr lang="en-US"/>
        </a:p>
      </dgm:t>
    </dgm:pt>
    <dgm:pt modelId="{8614C0F6-2C9A-404F-BCFE-B9BB68B715B5}">
      <dgm:prSet/>
      <dgm:spPr/>
      <dgm:t>
        <a:bodyPr/>
        <a:lstStyle/>
        <a:p>
          <a:r>
            <a:rPr lang="en-US"/>
            <a:t>Zelle</a:t>
          </a:r>
        </a:p>
      </dgm:t>
    </dgm:pt>
    <dgm:pt modelId="{180CA0EC-B695-4513-8432-13CA6587AF3D}" type="parTrans" cxnId="{C1371CE0-A619-4EB6-9690-1C79FE0174C6}">
      <dgm:prSet/>
      <dgm:spPr/>
      <dgm:t>
        <a:bodyPr/>
        <a:lstStyle/>
        <a:p>
          <a:endParaRPr lang="en-US"/>
        </a:p>
      </dgm:t>
    </dgm:pt>
    <dgm:pt modelId="{E4F7B326-C766-4B8B-80A0-4DB3D55A08A0}" type="sibTrans" cxnId="{C1371CE0-A619-4EB6-9690-1C79FE0174C6}">
      <dgm:prSet/>
      <dgm:spPr/>
      <dgm:t>
        <a:bodyPr/>
        <a:lstStyle/>
        <a:p>
          <a:endParaRPr lang="en-US"/>
        </a:p>
      </dgm:t>
    </dgm:pt>
    <dgm:pt modelId="{94FA36DB-2C35-456F-9D1E-6347F776FDE2}">
      <dgm:prSet/>
      <dgm:spPr/>
      <dgm:t>
        <a:bodyPr/>
        <a:lstStyle/>
        <a:p>
          <a:r>
            <a:rPr lang="en-US" dirty="0"/>
            <a:t>Google Pay</a:t>
          </a:r>
        </a:p>
      </dgm:t>
    </dgm:pt>
    <dgm:pt modelId="{B6CCAA86-55C7-4298-973A-2892A2D20639}" type="parTrans" cxnId="{6FD6EE98-45FE-46F0-9908-F27398D2D7D4}">
      <dgm:prSet/>
      <dgm:spPr/>
      <dgm:t>
        <a:bodyPr/>
        <a:lstStyle/>
        <a:p>
          <a:endParaRPr lang="en-US"/>
        </a:p>
      </dgm:t>
    </dgm:pt>
    <dgm:pt modelId="{DA597E59-AC0C-46D9-92FE-7DDF06CB3460}" type="sibTrans" cxnId="{6FD6EE98-45FE-46F0-9908-F27398D2D7D4}">
      <dgm:prSet/>
      <dgm:spPr/>
      <dgm:t>
        <a:bodyPr/>
        <a:lstStyle/>
        <a:p>
          <a:endParaRPr lang="en-US"/>
        </a:p>
      </dgm:t>
    </dgm:pt>
    <dgm:pt modelId="{8004CA97-B06E-4335-91EC-588A608DB0EF}">
      <dgm:prSet/>
      <dgm:spPr/>
      <dgm:t>
        <a:bodyPr/>
        <a:lstStyle/>
        <a:p>
          <a:r>
            <a:rPr lang="en-US" dirty="0"/>
            <a:t>Apple Pay</a:t>
          </a:r>
        </a:p>
      </dgm:t>
    </dgm:pt>
    <dgm:pt modelId="{C589F84C-FF9B-4F44-9D2B-E666A2C7424B}" type="parTrans" cxnId="{D6FD866B-FFBA-4376-825C-1436D76FD422}">
      <dgm:prSet/>
      <dgm:spPr/>
      <dgm:t>
        <a:bodyPr/>
        <a:lstStyle/>
        <a:p>
          <a:endParaRPr lang="en-US"/>
        </a:p>
      </dgm:t>
    </dgm:pt>
    <dgm:pt modelId="{67A9DE75-620B-402E-AF26-F0E211D6DDAD}" type="sibTrans" cxnId="{D6FD866B-FFBA-4376-825C-1436D76FD422}">
      <dgm:prSet/>
      <dgm:spPr/>
      <dgm:t>
        <a:bodyPr/>
        <a:lstStyle/>
        <a:p>
          <a:endParaRPr lang="en-US"/>
        </a:p>
      </dgm:t>
    </dgm:pt>
    <dgm:pt modelId="{45026A18-4DD6-47C3-8625-597525DE58DB}">
      <dgm:prSet/>
      <dgm:spPr/>
      <dgm:t>
        <a:bodyPr/>
        <a:lstStyle/>
        <a:p>
          <a:r>
            <a:rPr lang="en-US"/>
            <a:t>Cash App</a:t>
          </a:r>
        </a:p>
      </dgm:t>
    </dgm:pt>
    <dgm:pt modelId="{D089BAC0-C975-43E3-83BA-DA5CB1EAC669}" type="parTrans" cxnId="{5B609B5E-9811-441C-9550-CF6077043D92}">
      <dgm:prSet/>
      <dgm:spPr/>
      <dgm:t>
        <a:bodyPr/>
        <a:lstStyle/>
        <a:p>
          <a:endParaRPr lang="en-US"/>
        </a:p>
      </dgm:t>
    </dgm:pt>
    <dgm:pt modelId="{2B2E30CB-28B1-485E-8D48-F783D332E6D6}" type="sibTrans" cxnId="{5B609B5E-9811-441C-9550-CF6077043D92}">
      <dgm:prSet/>
      <dgm:spPr/>
      <dgm:t>
        <a:bodyPr/>
        <a:lstStyle/>
        <a:p>
          <a:endParaRPr lang="en-US"/>
        </a:p>
      </dgm:t>
    </dgm:pt>
    <dgm:pt modelId="{9F55CAAF-84D5-4FCB-B30B-9D17432D4AC9}" type="pres">
      <dgm:prSet presAssocID="{9E0330DC-BE2B-4763-ACBC-7A2043185A8F}" presName="diagram" presStyleCnt="0">
        <dgm:presLayoutVars>
          <dgm:dir/>
          <dgm:resizeHandles val="exact"/>
        </dgm:presLayoutVars>
      </dgm:prSet>
      <dgm:spPr/>
    </dgm:pt>
    <dgm:pt modelId="{EB2475A3-A0E7-4E69-8A82-18C0F72190FC}" type="pres">
      <dgm:prSet presAssocID="{B4583699-2C7C-46DE-AE71-BF0D4784E330}" presName="node" presStyleLbl="node1" presStyleIdx="0" presStyleCnt="6">
        <dgm:presLayoutVars>
          <dgm:bulletEnabled val="1"/>
        </dgm:presLayoutVars>
      </dgm:prSet>
      <dgm:spPr/>
    </dgm:pt>
    <dgm:pt modelId="{D99773D4-E9DE-420D-B446-F6D1F6371F72}" type="pres">
      <dgm:prSet presAssocID="{C10E29DA-A71A-4177-B935-137F6E5AB465}" presName="sibTrans" presStyleCnt="0"/>
      <dgm:spPr/>
    </dgm:pt>
    <dgm:pt modelId="{C73F32BF-4D79-44EC-922B-DA5D2D6CA524}" type="pres">
      <dgm:prSet presAssocID="{7C948C60-268E-41B3-990B-E5EB8FFD10B4}" presName="node" presStyleLbl="node1" presStyleIdx="1" presStyleCnt="6">
        <dgm:presLayoutVars>
          <dgm:bulletEnabled val="1"/>
        </dgm:presLayoutVars>
      </dgm:prSet>
      <dgm:spPr/>
    </dgm:pt>
    <dgm:pt modelId="{59392402-3EE8-463C-B594-9123EEB227C8}" type="pres">
      <dgm:prSet presAssocID="{E4BE4928-989C-4B5E-A9E9-2044FC1D7550}" presName="sibTrans" presStyleCnt="0"/>
      <dgm:spPr/>
    </dgm:pt>
    <dgm:pt modelId="{FC5344EE-D182-47AA-A83B-758A26355F40}" type="pres">
      <dgm:prSet presAssocID="{8614C0F6-2C9A-404F-BCFE-B9BB68B715B5}" presName="node" presStyleLbl="node1" presStyleIdx="2" presStyleCnt="6">
        <dgm:presLayoutVars>
          <dgm:bulletEnabled val="1"/>
        </dgm:presLayoutVars>
      </dgm:prSet>
      <dgm:spPr/>
    </dgm:pt>
    <dgm:pt modelId="{C1C3BE09-A7E0-4BCF-80DD-80AEEBE4D386}" type="pres">
      <dgm:prSet presAssocID="{E4F7B326-C766-4B8B-80A0-4DB3D55A08A0}" presName="sibTrans" presStyleCnt="0"/>
      <dgm:spPr/>
    </dgm:pt>
    <dgm:pt modelId="{D51EF659-7265-4431-98D4-938F9B29DF09}" type="pres">
      <dgm:prSet presAssocID="{94FA36DB-2C35-456F-9D1E-6347F776FDE2}" presName="node" presStyleLbl="node1" presStyleIdx="3" presStyleCnt="6">
        <dgm:presLayoutVars>
          <dgm:bulletEnabled val="1"/>
        </dgm:presLayoutVars>
      </dgm:prSet>
      <dgm:spPr/>
    </dgm:pt>
    <dgm:pt modelId="{7CDAC892-F300-4B6B-B5A5-7E091231CEA3}" type="pres">
      <dgm:prSet presAssocID="{DA597E59-AC0C-46D9-92FE-7DDF06CB3460}" presName="sibTrans" presStyleCnt="0"/>
      <dgm:spPr/>
    </dgm:pt>
    <dgm:pt modelId="{6E5C9A60-3E26-4313-BFAC-671D457AA963}" type="pres">
      <dgm:prSet presAssocID="{8004CA97-B06E-4335-91EC-588A608DB0EF}" presName="node" presStyleLbl="node1" presStyleIdx="4" presStyleCnt="6">
        <dgm:presLayoutVars>
          <dgm:bulletEnabled val="1"/>
        </dgm:presLayoutVars>
      </dgm:prSet>
      <dgm:spPr/>
    </dgm:pt>
    <dgm:pt modelId="{39CB9A18-C885-4DEB-BD74-D408089546F8}" type="pres">
      <dgm:prSet presAssocID="{67A9DE75-620B-402E-AF26-F0E211D6DDAD}" presName="sibTrans" presStyleCnt="0"/>
      <dgm:spPr/>
    </dgm:pt>
    <dgm:pt modelId="{C6E82CB5-9C7D-43DF-8D1F-81992A87C6C2}" type="pres">
      <dgm:prSet presAssocID="{45026A18-4DD6-47C3-8625-597525DE58DB}" presName="node" presStyleLbl="node1" presStyleIdx="5" presStyleCnt="6">
        <dgm:presLayoutVars>
          <dgm:bulletEnabled val="1"/>
        </dgm:presLayoutVars>
      </dgm:prSet>
      <dgm:spPr/>
    </dgm:pt>
  </dgm:ptLst>
  <dgm:cxnLst>
    <dgm:cxn modelId="{25547100-B655-4B6E-AC10-A1CE586B9562}" srcId="{9E0330DC-BE2B-4763-ACBC-7A2043185A8F}" destId="{B4583699-2C7C-46DE-AE71-BF0D4784E330}" srcOrd="0" destOrd="0" parTransId="{D7857E91-BD6B-48F8-AB02-CFF2524B2E1B}" sibTransId="{C10E29DA-A71A-4177-B935-137F6E5AB465}"/>
    <dgm:cxn modelId="{9A451702-2C48-4D8C-A087-E71A3885102F}" type="presOf" srcId="{8614C0F6-2C9A-404F-BCFE-B9BB68B715B5}" destId="{FC5344EE-D182-47AA-A83B-758A26355F40}" srcOrd="0" destOrd="0" presId="urn:microsoft.com/office/officeart/2005/8/layout/default"/>
    <dgm:cxn modelId="{5B609B5E-9811-441C-9550-CF6077043D92}" srcId="{9E0330DC-BE2B-4763-ACBC-7A2043185A8F}" destId="{45026A18-4DD6-47C3-8625-597525DE58DB}" srcOrd="5" destOrd="0" parTransId="{D089BAC0-C975-43E3-83BA-DA5CB1EAC669}" sibTransId="{2B2E30CB-28B1-485E-8D48-F783D332E6D6}"/>
    <dgm:cxn modelId="{D6FD866B-FFBA-4376-825C-1436D76FD422}" srcId="{9E0330DC-BE2B-4763-ACBC-7A2043185A8F}" destId="{8004CA97-B06E-4335-91EC-588A608DB0EF}" srcOrd="4" destOrd="0" parTransId="{C589F84C-FF9B-4F44-9D2B-E666A2C7424B}" sibTransId="{67A9DE75-620B-402E-AF26-F0E211D6DDAD}"/>
    <dgm:cxn modelId="{D5684957-F355-48F2-86FD-86B966B164E1}" type="presOf" srcId="{9E0330DC-BE2B-4763-ACBC-7A2043185A8F}" destId="{9F55CAAF-84D5-4FCB-B30B-9D17432D4AC9}" srcOrd="0" destOrd="0" presId="urn:microsoft.com/office/officeart/2005/8/layout/default"/>
    <dgm:cxn modelId="{D9D0EB81-798C-47FC-A172-FB4C9CFEDB17}" srcId="{9E0330DC-BE2B-4763-ACBC-7A2043185A8F}" destId="{7C948C60-268E-41B3-990B-E5EB8FFD10B4}" srcOrd="1" destOrd="0" parTransId="{D3E29E9C-B1F5-4817-9CB3-B896507E19EA}" sibTransId="{E4BE4928-989C-4B5E-A9E9-2044FC1D7550}"/>
    <dgm:cxn modelId="{ACFB8F89-D5B0-4DC9-BBD6-6B8D9ABDE6C9}" type="presOf" srcId="{45026A18-4DD6-47C3-8625-597525DE58DB}" destId="{C6E82CB5-9C7D-43DF-8D1F-81992A87C6C2}" srcOrd="0" destOrd="0" presId="urn:microsoft.com/office/officeart/2005/8/layout/default"/>
    <dgm:cxn modelId="{6FD6EE98-45FE-46F0-9908-F27398D2D7D4}" srcId="{9E0330DC-BE2B-4763-ACBC-7A2043185A8F}" destId="{94FA36DB-2C35-456F-9D1E-6347F776FDE2}" srcOrd="3" destOrd="0" parTransId="{B6CCAA86-55C7-4298-973A-2892A2D20639}" sibTransId="{DA597E59-AC0C-46D9-92FE-7DDF06CB3460}"/>
    <dgm:cxn modelId="{AADA23C8-0EF3-45BF-A234-996F3A43536D}" type="presOf" srcId="{7C948C60-268E-41B3-990B-E5EB8FFD10B4}" destId="{C73F32BF-4D79-44EC-922B-DA5D2D6CA524}" srcOrd="0" destOrd="0" presId="urn:microsoft.com/office/officeart/2005/8/layout/default"/>
    <dgm:cxn modelId="{753CB4C9-C1AC-4BA9-A49E-B67FB0C7B222}" type="presOf" srcId="{94FA36DB-2C35-456F-9D1E-6347F776FDE2}" destId="{D51EF659-7265-4431-98D4-938F9B29DF09}" srcOrd="0" destOrd="0" presId="urn:microsoft.com/office/officeart/2005/8/layout/default"/>
    <dgm:cxn modelId="{B03EFADD-ABA0-4D9E-A24A-CD27D41D5085}" type="presOf" srcId="{B4583699-2C7C-46DE-AE71-BF0D4784E330}" destId="{EB2475A3-A0E7-4E69-8A82-18C0F72190FC}" srcOrd="0" destOrd="0" presId="urn:microsoft.com/office/officeart/2005/8/layout/default"/>
    <dgm:cxn modelId="{C1371CE0-A619-4EB6-9690-1C79FE0174C6}" srcId="{9E0330DC-BE2B-4763-ACBC-7A2043185A8F}" destId="{8614C0F6-2C9A-404F-BCFE-B9BB68B715B5}" srcOrd="2" destOrd="0" parTransId="{180CA0EC-B695-4513-8432-13CA6587AF3D}" sibTransId="{E4F7B326-C766-4B8B-80A0-4DB3D55A08A0}"/>
    <dgm:cxn modelId="{1A7D0BE1-D462-4AC6-9F56-C90AEA139959}" type="presOf" srcId="{8004CA97-B06E-4335-91EC-588A608DB0EF}" destId="{6E5C9A60-3E26-4313-BFAC-671D457AA963}" srcOrd="0" destOrd="0" presId="urn:microsoft.com/office/officeart/2005/8/layout/default"/>
    <dgm:cxn modelId="{03158691-CE8F-477F-8952-810AC88F7F68}" type="presParOf" srcId="{9F55CAAF-84D5-4FCB-B30B-9D17432D4AC9}" destId="{EB2475A3-A0E7-4E69-8A82-18C0F72190FC}" srcOrd="0" destOrd="0" presId="urn:microsoft.com/office/officeart/2005/8/layout/default"/>
    <dgm:cxn modelId="{1B8FF026-D797-472D-AE1F-BF9374B18286}" type="presParOf" srcId="{9F55CAAF-84D5-4FCB-B30B-9D17432D4AC9}" destId="{D99773D4-E9DE-420D-B446-F6D1F6371F72}" srcOrd="1" destOrd="0" presId="urn:microsoft.com/office/officeart/2005/8/layout/default"/>
    <dgm:cxn modelId="{AF7AD9AC-E9B7-4BF6-A27A-3BDFA94276F2}" type="presParOf" srcId="{9F55CAAF-84D5-4FCB-B30B-9D17432D4AC9}" destId="{C73F32BF-4D79-44EC-922B-DA5D2D6CA524}" srcOrd="2" destOrd="0" presId="urn:microsoft.com/office/officeart/2005/8/layout/default"/>
    <dgm:cxn modelId="{0DAAE08F-D28D-42D7-AEE1-090ECA1828C7}" type="presParOf" srcId="{9F55CAAF-84D5-4FCB-B30B-9D17432D4AC9}" destId="{59392402-3EE8-463C-B594-9123EEB227C8}" srcOrd="3" destOrd="0" presId="urn:microsoft.com/office/officeart/2005/8/layout/default"/>
    <dgm:cxn modelId="{AA8B9195-57B9-4A5A-92E6-FB201DE40A4E}" type="presParOf" srcId="{9F55CAAF-84D5-4FCB-B30B-9D17432D4AC9}" destId="{FC5344EE-D182-47AA-A83B-758A26355F40}" srcOrd="4" destOrd="0" presId="urn:microsoft.com/office/officeart/2005/8/layout/default"/>
    <dgm:cxn modelId="{0226AA73-C69B-4FAA-A9CE-D0FEA04FF1A0}" type="presParOf" srcId="{9F55CAAF-84D5-4FCB-B30B-9D17432D4AC9}" destId="{C1C3BE09-A7E0-4BCF-80DD-80AEEBE4D386}" srcOrd="5" destOrd="0" presId="urn:microsoft.com/office/officeart/2005/8/layout/default"/>
    <dgm:cxn modelId="{F3E1E5E0-D214-4A58-8C26-AA99352615E2}" type="presParOf" srcId="{9F55CAAF-84D5-4FCB-B30B-9D17432D4AC9}" destId="{D51EF659-7265-4431-98D4-938F9B29DF09}" srcOrd="6" destOrd="0" presId="urn:microsoft.com/office/officeart/2005/8/layout/default"/>
    <dgm:cxn modelId="{D5E29C44-2846-4634-90CD-4ADB059DED3E}" type="presParOf" srcId="{9F55CAAF-84D5-4FCB-B30B-9D17432D4AC9}" destId="{7CDAC892-F300-4B6B-B5A5-7E091231CEA3}" srcOrd="7" destOrd="0" presId="urn:microsoft.com/office/officeart/2005/8/layout/default"/>
    <dgm:cxn modelId="{A41412E9-4117-4295-AC5B-314E353D9D1B}" type="presParOf" srcId="{9F55CAAF-84D5-4FCB-B30B-9D17432D4AC9}" destId="{6E5C9A60-3E26-4313-BFAC-671D457AA963}" srcOrd="8" destOrd="0" presId="urn:microsoft.com/office/officeart/2005/8/layout/default"/>
    <dgm:cxn modelId="{FBD69EE4-93DB-4A23-90E1-AE4097E271ED}" type="presParOf" srcId="{9F55CAAF-84D5-4FCB-B30B-9D17432D4AC9}" destId="{39CB9A18-C885-4DEB-BD74-D408089546F8}" srcOrd="9" destOrd="0" presId="urn:microsoft.com/office/officeart/2005/8/layout/default"/>
    <dgm:cxn modelId="{EF2EE1DF-DAAD-42E5-AF81-1E5973BA99EE}" type="presParOf" srcId="{9F55CAAF-84D5-4FCB-B30B-9D17432D4AC9}" destId="{C6E82CB5-9C7D-43DF-8D1F-81992A87C6C2}"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604B20A-A9AF-4DCD-B14A-E2E4EE28F718}" type="doc">
      <dgm:prSet loTypeId="urn:microsoft.com/office/officeart/2018/2/layout/IconVerticalSolidList" loCatId="icon" qsTypeId="urn:microsoft.com/office/officeart/2005/8/quickstyle/simple1" qsCatId="simple" csTypeId="urn:microsoft.com/office/officeart/2005/8/colors/accent0_1" csCatId="mainScheme" phldr="1"/>
      <dgm:spPr/>
      <dgm:t>
        <a:bodyPr/>
        <a:lstStyle/>
        <a:p>
          <a:endParaRPr lang="en-US"/>
        </a:p>
      </dgm:t>
    </dgm:pt>
    <dgm:pt modelId="{12AC9C1A-B419-44A4-AA23-F972B502EB41}">
      <dgm:prSet custT="1"/>
      <dgm:spPr/>
      <dgm:t>
        <a:bodyPr/>
        <a:lstStyle/>
        <a:p>
          <a:pPr>
            <a:lnSpc>
              <a:spcPct val="100000"/>
            </a:lnSpc>
          </a:pPr>
          <a:r>
            <a:rPr lang="en-US" sz="2800" b="1" i="0" dirty="0">
              <a:solidFill>
                <a:schemeClr val="bg1"/>
              </a:solidFill>
            </a:rPr>
            <a:t>Step 1: List your product with photos and description. </a:t>
          </a:r>
          <a:endParaRPr lang="en-US" sz="2800" b="1" dirty="0">
            <a:solidFill>
              <a:schemeClr val="bg1"/>
            </a:solidFill>
          </a:endParaRPr>
        </a:p>
      </dgm:t>
      <dgm:extLst>
        <a:ext uri="{E40237B7-FDA0-4F09-8148-C483321AD2D9}">
          <dgm14:cNvPr xmlns:dgm14="http://schemas.microsoft.com/office/drawing/2010/diagram" id="0" name="" descr="Step 1: List your product with photos and description. &#10;"/>
        </a:ext>
      </dgm:extLst>
    </dgm:pt>
    <dgm:pt modelId="{1E7F44FA-EEF7-4AA8-AFD0-70D33B02458A}" type="parTrans" cxnId="{D9AB247C-BB49-4694-ACFC-7C09243E8D6D}">
      <dgm:prSet/>
      <dgm:spPr/>
      <dgm:t>
        <a:bodyPr/>
        <a:lstStyle/>
        <a:p>
          <a:endParaRPr lang="en-US"/>
        </a:p>
      </dgm:t>
    </dgm:pt>
    <dgm:pt modelId="{63498FA6-094C-4E02-AD07-2E53BDBE8EA0}" type="sibTrans" cxnId="{D9AB247C-BB49-4694-ACFC-7C09243E8D6D}">
      <dgm:prSet/>
      <dgm:spPr/>
      <dgm:t>
        <a:bodyPr/>
        <a:lstStyle/>
        <a:p>
          <a:endParaRPr lang="en-US"/>
        </a:p>
      </dgm:t>
    </dgm:pt>
    <dgm:pt modelId="{78BD52E4-4C25-4C07-987A-CC1E0C2CD2CA}">
      <dgm:prSet custT="1"/>
      <dgm:spPr/>
      <dgm:t>
        <a:bodyPr/>
        <a:lstStyle/>
        <a:p>
          <a:pPr>
            <a:lnSpc>
              <a:spcPct val="100000"/>
            </a:lnSpc>
          </a:pPr>
          <a:r>
            <a:rPr lang="en-US" sz="2800" b="1" i="0" dirty="0">
              <a:solidFill>
                <a:schemeClr val="bg1"/>
              </a:solidFill>
            </a:rPr>
            <a:t>Step 2: Receive orders and payments through your platform. </a:t>
          </a:r>
          <a:endParaRPr lang="en-US" sz="2800" b="1" dirty="0">
            <a:solidFill>
              <a:schemeClr val="bg1"/>
            </a:solidFill>
          </a:endParaRPr>
        </a:p>
      </dgm:t>
      <dgm:extLst>
        <a:ext uri="{E40237B7-FDA0-4F09-8148-C483321AD2D9}">
          <dgm14:cNvPr xmlns:dgm14="http://schemas.microsoft.com/office/drawing/2010/diagram" id="0" name="" descr="Step 2: Receive orders and payments through your platform. &#10;"/>
        </a:ext>
      </dgm:extLst>
    </dgm:pt>
    <dgm:pt modelId="{7748E2B2-F8B1-46B4-BC40-D949E110AED8}" type="parTrans" cxnId="{A2851F80-AA15-4D27-85AB-B2A8A7348BD9}">
      <dgm:prSet/>
      <dgm:spPr/>
      <dgm:t>
        <a:bodyPr/>
        <a:lstStyle/>
        <a:p>
          <a:endParaRPr lang="en-US"/>
        </a:p>
      </dgm:t>
    </dgm:pt>
    <dgm:pt modelId="{BDEFC2A4-DF7A-45F5-8951-D8DE9D4BB50D}" type="sibTrans" cxnId="{A2851F80-AA15-4D27-85AB-B2A8A7348BD9}">
      <dgm:prSet/>
      <dgm:spPr/>
      <dgm:t>
        <a:bodyPr/>
        <a:lstStyle/>
        <a:p>
          <a:endParaRPr lang="en-US"/>
        </a:p>
      </dgm:t>
    </dgm:pt>
    <dgm:pt modelId="{7CBFF355-DFBA-4363-8952-558D59FC95BF}">
      <dgm:prSet custT="1"/>
      <dgm:spPr/>
      <dgm:t>
        <a:bodyPr/>
        <a:lstStyle/>
        <a:p>
          <a:pPr>
            <a:lnSpc>
              <a:spcPct val="100000"/>
            </a:lnSpc>
          </a:pPr>
          <a:r>
            <a:rPr lang="en-US" sz="2800" b="1" i="0" dirty="0">
              <a:solidFill>
                <a:schemeClr val="bg1"/>
              </a:solidFill>
            </a:rPr>
            <a:t>Step 3: Ship your product or meet buyer and receive cash payment.</a:t>
          </a:r>
          <a:endParaRPr lang="en-US" sz="2800" b="1" dirty="0">
            <a:solidFill>
              <a:schemeClr val="bg1"/>
            </a:solidFill>
          </a:endParaRPr>
        </a:p>
      </dgm:t>
      <dgm:extLst>
        <a:ext uri="{E40237B7-FDA0-4F09-8148-C483321AD2D9}">
          <dgm14:cNvPr xmlns:dgm14="http://schemas.microsoft.com/office/drawing/2010/diagram" id="0" name="" descr="Step 3: Ship your product or meet buyer and receive cash payment.&#10;"/>
        </a:ext>
      </dgm:extLst>
    </dgm:pt>
    <dgm:pt modelId="{09F9B622-6957-4727-90EB-5267B023ACBB}" type="parTrans" cxnId="{A97253D2-92BE-4C73-827A-CA4D381559ED}">
      <dgm:prSet/>
      <dgm:spPr/>
      <dgm:t>
        <a:bodyPr/>
        <a:lstStyle/>
        <a:p>
          <a:endParaRPr lang="en-US"/>
        </a:p>
      </dgm:t>
    </dgm:pt>
    <dgm:pt modelId="{F332D986-CE75-4DCA-874E-C4679313FB34}" type="sibTrans" cxnId="{A97253D2-92BE-4C73-827A-CA4D381559ED}">
      <dgm:prSet/>
      <dgm:spPr/>
      <dgm:t>
        <a:bodyPr/>
        <a:lstStyle/>
        <a:p>
          <a:endParaRPr lang="en-US"/>
        </a:p>
      </dgm:t>
    </dgm:pt>
    <dgm:pt modelId="{152C3E78-B3FB-484F-8EDA-B4F76C43EB8A}" type="pres">
      <dgm:prSet presAssocID="{C604B20A-A9AF-4DCD-B14A-E2E4EE28F718}" presName="root" presStyleCnt="0">
        <dgm:presLayoutVars>
          <dgm:dir/>
          <dgm:resizeHandles val="exact"/>
        </dgm:presLayoutVars>
      </dgm:prSet>
      <dgm:spPr/>
    </dgm:pt>
    <dgm:pt modelId="{14FE9921-7F42-4664-930F-189E731DC614}" type="pres">
      <dgm:prSet presAssocID="{12AC9C1A-B419-44A4-AA23-F972B502EB41}" presName="compNode" presStyleCnt="0"/>
      <dgm:spPr/>
    </dgm:pt>
    <dgm:pt modelId="{10686CF4-2925-422B-9EBB-60F031E0EC7D}" type="pres">
      <dgm:prSet presAssocID="{12AC9C1A-B419-44A4-AA23-F972B502EB41}" presName="bgRect" presStyleLbl="bgShp" presStyleIdx="0" presStyleCnt="3"/>
      <dgm:spPr>
        <a:solidFill>
          <a:srgbClr val="003300"/>
        </a:solidFill>
      </dgm:spPr>
    </dgm:pt>
    <dgm:pt modelId="{6B0C6F23-8686-4B08-889A-620CBB52D2B1}" type="pres">
      <dgm:prSet presAssocID="{12AC9C1A-B419-44A4-AA23-F972B502EB4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mages"/>
        </a:ext>
      </dgm:extLst>
    </dgm:pt>
    <dgm:pt modelId="{5B8EAD12-5745-4408-84B0-D38EB562DFA4}" type="pres">
      <dgm:prSet presAssocID="{12AC9C1A-B419-44A4-AA23-F972B502EB41}" presName="spaceRect" presStyleCnt="0"/>
      <dgm:spPr/>
    </dgm:pt>
    <dgm:pt modelId="{5B43A2CF-8769-4410-839E-5FAB79E13109}" type="pres">
      <dgm:prSet presAssocID="{12AC9C1A-B419-44A4-AA23-F972B502EB41}" presName="parTx" presStyleLbl="revTx" presStyleIdx="0" presStyleCnt="3">
        <dgm:presLayoutVars>
          <dgm:chMax val="0"/>
          <dgm:chPref val="0"/>
        </dgm:presLayoutVars>
      </dgm:prSet>
      <dgm:spPr/>
    </dgm:pt>
    <dgm:pt modelId="{97492E05-083E-48B5-A2E4-699CA016D964}" type="pres">
      <dgm:prSet presAssocID="{63498FA6-094C-4E02-AD07-2E53BDBE8EA0}" presName="sibTrans" presStyleCnt="0"/>
      <dgm:spPr/>
    </dgm:pt>
    <dgm:pt modelId="{C232B75B-FA99-4F70-85EC-88AA702FB5A2}" type="pres">
      <dgm:prSet presAssocID="{78BD52E4-4C25-4C07-987A-CC1E0C2CD2CA}" presName="compNode" presStyleCnt="0"/>
      <dgm:spPr/>
    </dgm:pt>
    <dgm:pt modelId="{AD386360-72AE-4D2C-AD2B-97631E029CCD}" type="pres">
      <dgm:prSet presAssocID="{78BD52E4-4C25-4C07-987A-CC1E0C2CD2CA}" presName="bgRect" presStyleLbl="bgShp" presStyleIdx="1" presStyleCnt="3"/>
      <dgm:spPr>
        <a:solidFill>
          <a:srgbClr val="800000"/>
        </a:solidFill>
      </dgm:spPr>
    </dgm:pt>
    <dgm:pt modelId="{A7615473-D6EA-4DCE-B1F0-82F152CCD112}" type="pres">
      <dgm:prSet presAssocID="{78BD52E4-4C25-4C07-987A-CC1E0C2CD2C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egister"/>
        </a:ext>
      </dgm:extLst>
    </dgm:pt>
    <dgm:pt modelId="{24675BAB-11FB-4AC6-8F64-196C1917B983}" type="pres">
      <dgm:prSet presAssocID="{78BD52E4-4C25-4C07-987A-CC1E0C2CD2CA}" presName="spaceRect" presStyleCnt="0"/>
      <dgm:spPr/>
    </dgm:pt>
    <dgm:pt modelId="{243D5C7F-4DB2-4D1C-B7F4-0316BE11B4AB}" type="pres">
      <dgm:prSet presAssocID="{78BD52E4-4C25-4C07-987A-CC1E0C2CD2CA}" presName="parTx" presStyleLbl="revTx" presStyleIdx="1" presStyleCnt="3">
        <dgm:presLayoutVars>
          <dgm:chMax val="0"/>
          <dgm:chPref val="0"/>
        </dgm:presLayoutVars>
      </dgm:prSet>
      <dgm:spPr/>
    </dgm:pt>
    <dgm:pt modelId="{DC94D61B-2ED5-4409-92DD-6017C4278B42}" type="pres">
      <dgm:prSet presAssocID="{BDEFC2A4-DF7A-45F5-8951-D8DE9D4BB50D}" presName="sibTrans" presStyleCnt="0"/>
      <dgm:spPr/>
    </dgm:pt>
    <dgm:pt modelId="{9AD8FB06-6EFF-437D-B6B6-553F4F258F3B}" type="pres">
      <dgm:prSet presAssocID="{7CBFF355-DFBA-4363-8952-558D59FC95BF}" presName="compNode" presStyleCnt="0"/>
      <dgm:spPr/>
    </dgm:pt>
    <dgm:pt modelId="{9BD0FCDB-08DC-4B4D-A1B7-12CC9D9BAD57}" type="pres">
      <dgm:prSet presAssocID="{7CBFF355-DFBA-4363-8952-558D59FC95BF}" presName="bgRect" presStyleLbl="bgShp" presStyleIdx="2" presStyleCnt="3"/>
      <dgm:spPr>
        <a:solidFill>
          <a:srgbClr val="660066"/>
        </a:solidFill>
      </dgm:spPr>
    </dgm:pt>
    <dgm:pt modelId="{EC78F82E-DFB0-405C-B432-26F06E4646C4}" type="pres">
      <dgm:prSet presAssocID="{7CBFF355-DFBA-4363-8952-558D59FC95B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x trolley"/>
        </a:ext>
      </dgm:extLst>
    </dgm:pt>
    <dgm:pt modelId="{775B3BC9-4C88-424B-A517-BBA17C753A8C}" type="pres">
      <dgm:prSet presAssocID="{7CBFF355-DFBA-4363-8952-558D59FC95BF}" presName="spaceRect" presStyleCnt="0"/>
      <dgm:spPr/>
    </dgm:pt>
    <dgm:pt modelId="{0BA595EC-E3AC-42E1-AD62-D771DC9C9CEA}" type="pres">
      <dgm:prSet presAssocID="{7CBFF355-DFBA-4363-8952-558D59FC95BF}" presName="parTx" presStyleLbl="revTx" presStyleIdx="2" presStyleCnt="3">
        <dgm:presLayoutVars>
          <dgm:chMax val="0"/>
          <dgm:chPref val="0"/>
        </dgm:presLayoutVars>
      </dgm:prSet>
      <dgm:spPr/>
    </dgm:pt>
  </dgm:ptLst>
  <dgm:cxnLst>
    <dgm:cxn modelId="{25319767-5C54-4F6F-89C4-C4AB877636C3}" type="presOf" srcId="{78BD52E4-4C25-4C07-987A-CC1E0C2CD2CA}" destId="{243D5C7F-4DB2-4D1C-B7F4-0316BE11B4AB}" srcOrd="0" destOrd="0" presId="urn:microsoft.com/office/officeart/2018/2/layout/IconVerticalSolidList"/>
    <dgm:cxn modelId="{6409F24C-319C-465A-83C5-7426AD344531}" type="presOf" srcId="{12AC9C1A-B419-44A4-AA23-F972B502EB41}" destId="{5B43A2CF-8769-4410-839E-5FAB79E13109}" srcOrd="0" destOrd="0" presId="urn:microsoft.com/office/officeart/2018/2/layout/IconVerticalSolidList"/>
    <dgm:cxn modelId="{DBE94871-E6AA-4A09-AA8C-D20F26C21D81}" type="presOf" srcId="{C604B20A-A9AF-4DCD-B14A-E2E4EE28F718}" destId="{152C3E78-B3FB-484F-8EDA-B4F76C43EB8A}" srcOrd="0" destOrd="0" presId="urn:microsoft.com/office/officeart/2018/2/layout/IconVerticalSolidList"/>
    <dgm:cxn modelId="{D9AB247C-BB49-4694-ACFC-7C09243E8D6D}" srcId="{C604B20A-A9AF-4DCD-B14A-E2E4EE28F718}" destId="{12AC9C1A-B419-44A4-AA23-F972B502EB41}" srcOrd="0" destOrd="0" parTransId="{1E7F44FA-EEF7-4AA8-AFD0-70D33B02458A}" sibTransId="{63498FA6-094C-4E02-AD07-2E53BDBE8EA0}"/>
    <dgm:cxn modelId="{A2851F80-AA15-4D27-85AB-B2A8A7348BD9}" srcId="{C604B20A-A9AF-4DCD-B14A-E2E4EE28F718}" destId="{78BD52E4-4C25-4C07-987A-CC1E0C2CD2CA}" srcOrd="1" destOrd="0" parTransId="{7748E2B2-F8B1-46B4-BC40-D949E110AED8}" sibTransId="{BDEFC2A4-DF7A-45F5-8951-D8DE9D4BB50D}"/>
    <dgm:cxn modelId="{D9AC11B3-9B21-4257-BEC5-5A22FEC6AD98}" type="presOf" srcId="{7CBFF355-DFBA-4363-8952-558D59FC95BF}" destId="{0BA595EC-E3AC-42E1-AD62-D771DC9C9CEA}" srcOrd="0" destOrd="0" presId="urn:microsoft.com/office/officeart/2018/2/layout/IconVerticalSolidList"/>
    <dgm:cxn modelId="{A97253D2-92BE-4C73-827A-CA4D381559ED}" srcId="{C604B20A-A9AF-4DCD-B14A-E2E4EE28F718}" destId="{7CBFF355-DFBA-4363-8952-558D59FC95BF}" srcOrd="2" destOrd="0" parTransId="{09F9B622-6957-4727-90EB-5267B023ACBB}" sibTransId="{F332D986-CE75-4DCA-874E-C4679313FB34}"/>
    <dgm:cxn modelId="{2EFA71D9-AED0-4776-9588-6CC787033EA7}" type="presParOf" srcId="{152C3E78-B3FB-484F-8EDA-B4F76C43EB8A}" destId="{14FE9921-7F42-4664-930F-189E731DC614}" srcOrd="0" destOrd="0" presId="urn:microsoft.com/office/officeart/2018/2/layout/IconVerticalSolidList"/>
    <dgm:cxn modelId="{6A5E28C5-7B43-4325-B47F-F758A4265D7C}" type="presParOf" srcId="{14FE9921-7F42-4664-930F-189E731DC614}" destId="{10686CF4-2925-422B-9EBB-60F031E0EC7D}" srcOrd="0" destOrd="0" presId="urn:microsoft.com/office/officeart/2018/2/layout/IconVerticalSolidList"/>
    <dgm:cxn modelId="{F504DF4E-E89B-4C54-A2F0-3A82658BC5C2}" type="presParOf" srcId="{14FE9921-7F42-4664-930F-189E731DC614}" destId="{6B0C6F23-8686-4B08-889A-620CBB52D2B1}" srcOrd="1" destOrd="0" presId="urn:microsoft.com/office/officeart/2018/2/layout/IconVerticalSolidList"/>
    <dgm:cxn modelId="{D653BE39-A54F-49D1-8956-FCB68A38F196}" type="presParOf" srcId="{14FE9921-7F42-4664-930F-189E731DC614}" destId="{5B8EAD12-5745-4408-84B0-D38EB562DFA4}" srcOrd="2" destOrd="0" presId="urn:microsoft.com/office/officeart/2018/2/layout/IconVerticalSolidList"/>
    <dgm:cxn modelId="{39F57404-BEC8-4BA2-B114-E2E4D3815ACB}" type="presParOf" srcId="{14FE9921-7F42-4664-930F-189E731DC614}" destId="{5B43A2CF-8769-4410-839E-5FAB79E13109}" srcOrd="3" destOrd="0" presId="urn:microsoft.com/office/officeart/2018/2/layout/IconVerticalSolidList"/>
    <dgm:cxn modelId="{E0C875EF-26F5-453A-8EE3-0F896855952F}" type="presParOf" srcId="{152C3E78-B3FB-484F-8EDA-B4F76C43EB8A}" destId="{97492E05-083E-48B5-A2E4-699CA016D964}" srcOrd="1" destOrd="0" presId="urn:microsoft.com/office/officeart/2018/2/layout/IconVerticalSolidList"/>
    <dgm:cxn modelId="{816A9FEF-4ECB-45E6-999C-C9C695D4EF0F}" type="presParOf" srcId="{152C3E78-B3FB-484F-8EDA-B4F76C43EB8A}" destId="{C232B75B-FA99-4F70-85EC-88AA702FB5A2}" srcOrd="2" destOrd="0" presId="urn:microsoft.com/office/officeart/2018/2/layout/IconVerticalSolidList"/>
    <dgm:cxn modelId="{13986F0F-6D6E-413E-9C0C-C61F93B191BC}" type="presParOf" srcId="{C232B75B-FA99-4F70-85EC-88AA702FB5A2}" destId="{AD386360-72AE-4D2C-AD2B-97631E029CCD}" srcOrd="0" destOrd="0" presId="urn:microsoft.com/office/officeart/2018/2/layout/IconVerticalSolidList"/>
    <dgm:cxn modelId="{87A7B141-324A-4867-B897-672817615DDC}" type="presParOf" srcId="{C232B75B-FA99-4F70-85EC-88AA702FB5A2}" destId="{A7615473-D6EA-4DCE-B1F0-82F152CCD112}" srcOrd="1" destOrd="0" presId="urn:microsoft.com/office/officeart/2018/2/layout/IconVerticalSolidList"/>
    <dgm:cxn modelId="{ECB83939-F92C-4936-9192-AEBA5A8DEF75}" type="presParOf" srcId="{C232B75B-FA99-4F70-85EC-88AA702FB5A2}" destId="{24675BAB-11FB-4AC6-8F64-196C1917B983}" srcOrd="2" destOrd="0" presId="urn:microsoft.com/office/officeart/2018/2/layout/IconVerticalSolidList"/>
    <dgm:cxn modelId="{09C4D024-59F7-447F-BC65-E8B9F5A6F49A}" type="presParOf" srcId="{C232B75B-FA99-4F70-85EC-88AA702FB5A2}" destId="{243D5C7F-4DB2-4D1C-B7F4-0316BE11B4AB}" srcOrd="3" destOrd="0" presId="urn:microsoft.com/office/officeart/2018/2/layout/IconVerticalSolidList"/>
    <dgm:cxn modelId="{A068B615-AA8D-427E-8EB4-64B393B8E5FC}" type="presParOf" srcId="{152C3E78-B3FB-484F-8EDA-B4F76C43EB8A}" destId="{DC94D61B-2ED5-4409-92DD-6017C4278B42}" srcOrd="3" destOrd="0" presId="urn:microsoft.com/office/officeart/2018/2/layout/IconVerticalSolidList"/>
    <dgm:cxn modelId="{1EA5658A-7A5F-4FC7-AD20-FB8D768FC723}" type="presParOf" srcId="{152C3E78-B3FB-484F-8EDA-B4F76C43EB8A}" destId="{9AD8FB06-6EFF-437D-B6B6-553F4F258F3B}" srcOrd="4" destOrd="0" presId="urn:microsoft.com/office/officeart/2018/2/layout/IconVerticalSolidList"/>
    <dgm:cxn modelId="{AF31DF22-2207-489D-88D4-D295F262B813}" type="presParOf" srcId="{9AD8FB06-6EFF-437D-B6B6-553F4F258F3B}" destId="{9BD0FCDB-08DC-4B4D-A1B7-12CC9D9BAD57}" srcOrd="0" destOrd="0" presId="urn:microsoft.com/office/officeart/2018/2/layout/IconVerticalSolidList"/>
    <dgm:cxn modelId="{747DCBAD-D81E-4055-98FC-AC29A6AA4314}" type="presParOf" srcId="{9AD8FB06-6EFF-437D-B6B6-553F4F258F3B}" destId="{EC78F82E-DFB0-405C-B432-26F06E4646C4}" srcOrd="1" destOrd="0" presId="urn:microsoft.com/office/officeart/2018/2/layout/IconVerticalSolidList"/>
    <dgm:cxn modelId="{0B381745-3D74-4A9B-AD93-5B6B7ABEF4EA}" type="presParOf" srcId="{9AD8FB06-6EFF-437D-B6B6-553F4F258F3B}" destId="{775B3BC9-4C88-424B-A517-BBA17C753A8C}" srcOrd="2" destOrd="0" presId="urn:microsoft.com/office/officeart/2018/2/layout/IconVerticalSolidList"/>
    <dgm:cxn modelId="{0C88E376-2841-4B6F-A381-17FB19ACF643}" type="presParOf" srcId="{9AD8FB06-6EFF-437D-B6B6-553F4F258F3B}" destId="{0BA595EC-E3AC-42E1-AD62-D771DC9C9CE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B358863-F7D0-4C33-AAE7-6C93ADDB15E3}" type="doc">
      <dgm:prSet loTypeId="urn:microsoft.com/office/officeart/2016/7/layout/VerticalSolidActionList" loCatId="List" qsTypeId="urn:microsoft.com/office/officeart/2005/8/quickstyle/simple2" qsCatId="simple" csTypeId="urn:microsoft.com/office/officeart/2005/8/colors/colorful2" csCatId="colorful" phldr="1"/>
      <dgm:spPr/>
      <dgm:t>
        <a:bodyPr/>
        <a:lstStyle/>
        <a:p>
          <a:endParaRPr lang="en-US"/>
        </a:p>
      </dgm:t>
    </dgm:pt>
    <dgm:pt modelId="{EF6B8FBD-7F22-4C80-AB27-7C80572EDEF1}">
      <dgm:prSet custT="1"/>
      <dgm:spPr/>
      <dgm:t>
        <a:bodyPr/>
        <a:lstStyle/>
        <a:p>
          <a:r>
            <a:rPr lang="en-US" sz="3200" dirty="0"/>
            <a:t>Protect</a:t>
          </a:r>
          <a:endParaRPr lang="en-US" sz="2800" dirty="0"/>
        </a:p>
      </dgm:t>
    </dgm:pt>
    <dgm:pt modelId="{FDC80804-B7E3-453B-8384-28B56AEFD0CD}" type="parTrans" cxnId="{86FB88EB-82D0-4D6D-927F-648703B9D721}">
      <dgm:prSet/>
      <dgm:spPr/>
      <dgm:t>
        <a:bodyPr/>
        <a:lstStyle/>
        <a:p>
          <a:endParaRPr lang="en-US"/>
        </a:p>
      </dgm:t>
    </dgm:pt>
    <dgm:pt modelId="{8927F915-E5ED-415C-8E6E-15B78C539852}" type="sibTrans" cxnId="{86FB88EB-82D0-4D6D-927F-648703B9D721}">
      <dgm:prSet/>
      <dgm:spPr/>
      <dgm:t>
        <a:bodyPr/>
        <a:lstStyle/>
        <a:p>
          <a:endParaRPr lang="en-US"/>
        </a:p>
      </dgm:t>
    </dgm:pt>
    <dgm:pt modelId="{6E556255-2A42-4AE2-933A-4B1C3316D7DD}">
      <dgm:prSet custT="1"/>
      <dgm:spPr/>
      <dgm:t>
        <a:bodyPr/>
        <a:lstStyle/>
        <a:p>
          <a:r>
            <a:rPr lang="en-US" sz="2800" b="1" dirty="0"/>
            <a:t>Protect your personal information</a:t>
          </a:r>
        </a:p>
      </dgm:t>
    </dgm:pt>
    <dgm:pt modelId="{34A194E6-14DD-427E-84AE-E00E01A36B9E}" type="parTrans" cxnId="{248A0892-1754-445A-B66E-EDA3B879A7D5}">
      <dgm:prSet/>
      <dgm:spPr/>
      <dgm:t>
        <a:bodyPr/>
        <a:lstStyle/>
        <a:p>
          <a:endParaRPr lang="en-US"/>
        </a:p>
      </dgm:t>
    </dgm:pt>
    <dgm:pt modelId="{68E6C4FB-97C3-450F-80EA-1A948948E8A9}" type="sibTrans" cxnId="{248A0892-1754-445A-B66E-EDA3B879A7D5}">
      <dgm:prSet/>
      <dgm:spPr/>
      <dgm:t>
        <a:bodyPr/>
        <a:lstStyle/>
        <a:p>
          <a:endParaRPr lang="en-US"/>
        </a:p>
      </dgm:t>
    </dgm:pt>
    <dgm:pt modelId="{08257C4F-F42E-4351-8142-FD7A9F8015BE}">
      <dgm:prSet custT="1"/>
      <dgm:spPr/>
      <dgm:t>
        <a:bodyPr/>
        <a:lstStyle/>
        <a:p>
          <a:r>
            <a:rPr lang="en-US" sz="3200" dirty="0"/>
            <a:t>Limit</a:t>
          </a:r>
          <a:endParaRPr lang="en-US" sz="2800" dirty="0"/>
        </a:p>
      </dgm:t>
    </dgm:pt>
    <dgm:pt modelId="{EB386B36-142E-455B-BE3C-E3776BBF422E}" type="parTrans" cxnId="{E3B8197F-65F5-4F1F-A56C-E7DA5558B65B}">
      <dgm:prSet/>
      <dgm:spPr/>
      <dgm:t>
        <a:bodyPr/>
        <a:lstStyle/>
        <a:p>
          <a:endParaRPr lang="en-US"/>
        </a:p>
      </dgm:t>
    </dgm:pt>
    <dgm:pt modelId="{9A21B937-C78D-4834-B5BC-14242A78058A}" type="sibTrans" cxnId="{E3B8197F-65F5-4F1F-A56C-E7DA5558B65B}">
      <dgm:prSet/>
      <dgm:spPr/>
      <dgm:t>
        <a:bodyPr/>
        <a:lstStyle/>
        <a:p>
          <a:endParaRPr lang="en-US"/>
        </a:p>
      </dgm:t>
    </dgm:pt>
    <dgm:pt modelId="{A43B23B3-8CCF-4E7B-A104-D664B2DCC105}">
      <dgm:prSet custT="1"/>
      <dgm:spPr/>
      <dgm:t>
        <a:bodyPr/>
        <a:lstStyle/>
        <a:p>
          <a:r>
            <a:rPr lang="en-US" sz="2800" b="1" dirty="0"/>
            <a:t>Limit communication channels</a:t>
          </a:r>
        </a:p>
      </dgm:t>
    </dgm:pt>
    <dgm:pt modelId="{EDF311FF-A303-40CE-A99A-81F51A6C2700}" type="parTrans" cxnId="{3E161067-2A54-41DF-96C7-EACCD906E904}">
      <dgm:prSet/>
      <dgm:spPr/>
      <dgm:t>
        <a:bodyPr/>
        <a:lstStyle/>
        <a:p>
          <a:endParaRPr lang="en-US"/>
        </a:p>
      </dgm:t>
    </dgm:pt>
    <dgm:pt modelId="{41B21D8E-3BF3-47F7-91ED-D54FAA09C21A}" type="sibTrans" cxnId="{3E161067-2A54-41DF-96C7-EACCD906E904}">
      <dgm:prSet/>
      <dgm:spPr/>
      <dgm:t>
        <a:bodyPr/>
        <a:lstStyle/>
        <a:p>
          <a:endParaRPr lang="en-US"/>
        </a:p>
      </dgm:t>
    </dgm:pt>
    <dgm:pt modelId="{44F29F4F-6FFF-4DF6-A525-6D3E8339AF53}">
      <dgm:prSet custT="1"/>
      <dgm:spPr/>
      <dgm:t>
        <a:bodyPr/>
        <a:lstStyle/>
        <a:p>
          <a:r>
            <a:rPr lang="en-US" sz="3200" dirty="0"/>
            <a:t>In-person</a:t>
          </a:r>
          <a:endParaRPr lang="en-US" sz="2800" dirty="0"/>
        </a:p>
      </dgm:t>
    </dgm:pt>
    <dgm:pt modelId="{75108DC8-F9E6-4A90-A78F-D980D2B06661}" type="parTrans" cxnId="{85AB617C-12BA-4398-BEB3-AB38F63901BC}">
      <dgm:prSet/>
      <dgm:spPr/>
      <dgm:t>
        <a:bodyPr/>
        <a:lstStyle/>
        <a:p>
          <a:endParaRPr lang="en-US"/>
        </a:p>
      </dgm:t>
    </dgm:pt>
    <dgm:pt modelId="{B8640787-7F79-405E-BDC0-04CD5E0A3DBD}" type="sibTrans" cxnId="{85AB617C-12BA-4398-BEB3-AB38F63901BC}">
      <dgm:prSet/>
      <dgm:spPr/>
      <dgm:t>
        <a:bodyPr/>
        <a:lstStyle/>
        <a:p>
          <a:endParaRPr lang="en-US"/>
        </a:p>
      </dgm:t>
    </dgm:pt>
    <dgm:pt modelId="{38595066-48F6-411E-B97C-10C9BF1CA5D2}">
      <dgm:prSet custT="1"/>
      <dgm:spPr/>
      <dgm:t>
        <a:bodyPr/>
        <a:lstStyle/>
        <a:p>
          <a:r>
            <a:rPr lang="en-US" sz="2800" b="1" dirty="0"/>
            <a:t>When selling locally, stick to in-person transactions</a:t>
          </a:r>
        </a:p>
      </dgm:t>
    </dgm:pt>
    <dgm:pt modelId="{A45F6635-FE16-4AAC-A7FC-AD525FC715DB}" type="parTrans" cxnId="{6877E055-FAA4-466D-8266-4007F869EC79}">
      <dgm:prSet/>
      <dgm:spPr/>
      <dgm:t>
        <a:bodyPr/>
        <a:lstStyle/>
        <a:p>
          <a:endParaRPr lang="en-US"/>
        </a:p>
      </dgm:t>
    </dgm:pt>
    <dgm:pt modelId="{9E73B1BE-9A98-42FD-9EAB-4E01A8C00C1D}" type="sibTrans" cxnId="{6877E055-FAA4-466D-8266-4007F869EC79}">
      <dgm:prSet/>
      <dgm:spPr/>
      <dgm:t>
        <a:bodyPr/>
        <a:lstStyle/>
        <a:p>
          <a:endParaRPr lang="en-US"/>
        </a:p>
      </dgm:t>
    </dgm:pt>
    <dgm:pt modelId="{7C5F81AD-0ED9-42CE-A35B-348BB35DEB5C}">
      <dgm:prSet custT="1"/>
      <dgm:spPr/>
      <dgm:t>
        <a:bodyPr/>
        <a:lstStyle/>
        <a:p>
          <a:r>
            <a:rPr lang="en-US" sz="3200" dirty="0"/>
            <a:t>Approved</a:t>
          </a:r>
        </a:p>
      </dgm:t>
    </dgm:pt>
    <dgm:pt modelId="{685CCF77-6EA4-4995-BE0B-F238C9597027}" type="parTrans" cxnId="{B5790BC3-4D44-4336-8736-A30ACAD0CFDB}">
      <dgm:prSet/>
      <dgm:spPr/>
      <dgm:t>
        <a:bodyPr/>
        <a:lstStyle/>
        <a:p>
          <a:endParaRPr lang="en-US"/>
        </a:p>
      </dgm:t>
    </dgm:pt>
    <dgm:pt modelId="{3AF29444-2C0F-43A3-A0DF-68CE2597D823}" type="sibTrans" cxnId="{B5790BC3-4D44-4336-8736-A30ACAD0CFDB}">
      <dgm:prSet/>
      <dgm:spPr/>
      <dgm:t>
        <a:bodyPr/>
        <a:lstStyle/>
        <a:p>
          <a:endParaRPr lang="en-US"/>
        </a:p>
      </dgm:t>
    </dgm:pt>
    <dgm:pt modelId="{18D9C9BD-49C8-40E8-A11E-B124DC56DDFD}">
      <dgm:prSet custT="1"/>
      <dgm:spPr/>
      <dgm:t>
        <a:bodyPr/>
        <a:lstStyle/>
        <a:p>
          <a:r>
            <a:rPr lang="en-US" sz="2800" b="1" dirty="0"/>
            <a:t>Only accept payment through approved methods</a:t>
          </a:r>
        </a:p>
      </dgm:t>
    </dgm:pt>
    <dgm:pt modelId="{66CE9E55-6D46-4390-A503-39F0A62DE567}" type="parTrans" cxnId="{36E2194D-CE8A-46F6-A798-E235247F832E}">
      <dgm:prSet/>
      <dgm:spPr/>
      <dgm:t>
        <a:bodyPr/>
        <a:lstStyle/>
        <a:p>
          <a:endParaRPr lang="en-US"/>
        </a:p>
      </dgm:t>
    </dgm:pt>
    <dgm:pt modelId="{02016E84-FF63-4EB4-B4E6-93BD6B42D019}" type="sibTrans" cxnId="{36E2194D-CE8A-46F6-A798-E235247F832E}">
      <dgm:prSet/>
      <dgm:spPr/>
      <dgm:t>
        <a:bodyPr/>
        <a:lstStyle/>
        <a:p>
          <a:endParaRPr lang="en-US"/>
        </a:p>
      </dgm:t>
    </dgm:pt>
    <dgm:pt modelId="{CAB89C42-EC22-4D63-B242-095B322B5519}">
      <dgm:prSet custT="1"/>
      <dgm:spPr/>
      <dgm:t>
        <a:bodyPr/>
        <a:lstStyle/>
        <a:p>
          <a:r>
            <a:rPr lang="en-US" sz="3200" dirty="0"/>
            <a:t>Shipping</a:t>
          </a:r>
          <a:endParaRPr lang="en-US" sz="2800" dirty="0"/>
        </a:p>
      </dgm:t>
    </dgm:pt>
    <dgm:pt modelId="{0FA7F9B3-8B81-419C-B1E4-99FC15F57FCD}" type="parTrans" cxnId="{B091A10A-5977-4633-8C21-C67A95D57B3E}">
      <dgm:prSet/>
      <dgm:spPr/>
      <dgm:t>
        <a:bodyPr/>
        <a:lstStyle/>
        <a:p>
          <a:endParaRPr lang="en-US"/>
        </a:p>
      </dgm:t>
    </dgm:pt>
    <dgm:pt modelId="{9717C889-2FEE-4732-949E-B63FB1514D40}" type="sibTrans" cxnId="{B091A10A-5977-4633-8C21-C67A95D57B3E}">
      <dgm:prSet/>
      <dgm:spPr/>
      <dgm:t>
        <a:bodyPr/>
        <a:lstStyle/>
        <a:p>
          <a:endParaRPr lang="en-US"/>
        </a:p>
      </dgm:t>
    </dgm:pt>
    <dgm:pt modelId="{6C108E20-07E5-4543-A480-4627D804AF6E}">
      <dgm:prSet custT="1"/>
      <dgm:spPr/>
      <dgm:t>
        <a:bodyPr/>
        <a:lstStyle/>
        <a:p>
          <a:r>
            <a:rPr lang="en-US" sz="2800" b="1" dirty="0"/>
            <a:t>Take extra caution when shipping</a:t>
          </a:r>
        </a:p>
      </dgm:t>
    </dgm:pt>
    <dgm:pt modelId="{F2338E78-45FB-4762-9118-2DDCC38ACD31}" type="parTrans" cxnId="{D68069C2-F4D8-41BB-B2BF-B36E6F9825D9}">
      <dgm:prSet/>
      <dgm:spPr/>
      <dgm:t>
        <a:bodyPr/>
        <a:lstStyle/>
        <a:p>
          <a:endParaRPr lang="en-US"/>
        </a:p>
      </dgm:t>
    </dgm:pt>
    <dgm:pt modelId="{7967BDD5-5AA7-4517-A7B9-84AA3C3E0BDA}" type="sibTrans" cxnId="{D68069C2-F4D8-41BB-B2BF-B36E6F9825D9}">
      <dgm:prSet/>
      <dgm:spPr/>
      <dgm:t>
        <a:bodyPr/>
        <a:lstStyle/>
        <a:p>
          <a:endParaRPr lang="en-US"/>
        </a:p>
      </dgm:t>
    </dgm:pt>
    <dgm:pt modelId="{583BDC79-BB36-4605-9FCB-3420FE6D18AC}" type="pres">
      <dgm:prSet presAssocID="{0B358863-F7D0-4C33-AAE7-6C93ADDB15E3}" presName="Name0" presStyleCnt="0">
        <dgm:presLayoutVars>
          <dgm:dir/>
          <dgm:animLvl val="lvl"/>
          <dgm:resizeHandles val="exact"/>
        </dgm:presLayoutVars>
      </dgm:prSet>
      <dgm:spPr/>
    </dgm:pt>
    <dgm:pt modelId="{AE4412D1-3E64-429B-87F5-0D7D7E69169A}" type="pres">
      <dgm:prSet presAssocID="{EF6B8FBD-7F22-4C80-AB27-7C80572EDEF1}" presName="linNode" presStyleCnt="0"/>
      <dgm:spPr/>
    </dgm:pt>
    <dgm:pt modelId="{3C7515AF-96F0-4567-BFA6-FFFA06A4F933}" type="pres">
      <dgm:prSet presAssocID="{EF6B8FBD-7F22-4C80-AB27-7C80572EDEF1}" presName="parentText" presStyleLbl="alignNode1" presStyleIdx="0" presStyleCnt="5">
        <dgm:presLayoutVars>
          <dgm:chMax val="1"/>
          <dgm:bulletEnabled/>
        </dgm:presLayoutVars>
      </dgm:prSet>
      <dgm:spPr/>
    </dgm:pt>
    <dgm:pt modelId="{C6D47751-1E03-4B82-8E4A-0BCDA39A0416}" type="pres">
      <dgm:prSet presAssocID="{EF6B8FBD-7F22-4C80-AB27-7C80572EDEF1}" presName="descendantText" presStyleLbl="alignAccFollowNode1" presStyleIdx="0" presStyleCnt="5">
        <dgm:presLayoutVars>
          <dgm:bulletEnabled/>
        </dgm:presLayoutVars>
      </dgm:prSet>
      <dgm:spPr/>
    </dgm:pt>
    <dgm:pt modelId="{BC695E9A-52E0-4727-B9F7-F01C0E07585F}" type="pres">
      <dgm:prSet presAssocID="{8927F915-E5ED-415C-8E6E-15B78C539852}" presName="sp" presStyleCnt="0"/>
      <dgm:spPr/>
    </dgm:pt>
    <dgm:pt modelId="{5B7E200C-6E4F-46C1-B2A4-BFEEF8A23F80}" type="pres">
      <dgm:prSet presAssocID="{08257C4F-F42E-4351-8142-FD7A9F8015BE}" presName="linNode" presStyleCnt="0"/>
      <dgm:spPr/>
    </dgm:pt>
    <dgm:pt modelId="{9BE7FB52-CEA6-4973-BEDF-9F18FCC9482A}" type="pres">
      <dgm:prSet presAssocID="{08257C4F-F42E-4351-8142-FD7A9F8015BE}" presName="parentText" presStyleLbl="alignNode1" presStyleIdx="1" presStyleCnt="5">
        <dgm:presLayoutVars>
          <dgm:chMax val="1"/>
          <dgm:bulletEnabled/>
        </dgm:presLayoutVars>
      </dgm:prSet>
      <dgm:spPr/>
    </dgm:pt>
    <dgm:pt modelId="{CC7DAD2D-70B6-4C0F-B443-3E798FCBD301}" type="pres">
      <dgm:prSet presAssocID="{08257C4F-F42E-4351-8142-FD7A9F8015BE}" presName="descendantText" presStyleLbl="alignAccFollowNode1" presStyleIdx="1" presStyleCnt="5">
        <dgm:presLayoutVars>
          <dgm:bulletEnabled/>
        </dgm:presLayoutVars>
      </dgm:prSet>
      <dgm:spPr/>
    </dgm:pt>
    <dgm:pt modelId="{DE2837D3-CE78-4405-8D0B-C0DB22F90F03}" type="pres">
      <dgm:prSet presAssocID="{9A21B937-C78D-4834-B5BC-14242A78058A}" presName="sp" presStyleCnt="0"/>
      <dgm:spPr/>
    </dgm:pt>
    <dgm:pt modelId="{FA6FFB3C-6385-465F-9863-4C816D71CE23}" type="pres">
      <dgm:prSet presAssocID="{44F29F4F-6FFF-4DF6-A525-6D3E8339AF53}" presName="linNode" presStyleCnt="0"/>
      <dgm:spPr/>
    </dgm:pt>
    <dgm:pt modelId="{BCF14B2D-047F-4EC3-95A9-602693B48B71}" type="pres">
      <dgm:prSet presAssocID="{44F29F4F-6FFF-4DF6-A525-6D3E8339AF53}" presName="parentText" presStyleLbl="alignNode1" presStyleIdx="2" presStyleCnt="5">
        <dgm:presLayoutVars>
          <dgm:chMax val="1"/>
          <dgm:bulletEnabled/>
        </dgm:presLayoutVars>
      </dgm:prSet>
      <dgm:spPr/>
    </dgm:pt>
    <dgm:pt modelId="{E3681B5A-0060-4F4F-A219-FF5BC001AAAA}" type="pres">
      <dgm:prSet presAssocID="{44F29F4F-6FFF-4DF6-A525-6D3E8339AF53}" presName="descendantText" presStyleLbl="alignAccFollowNode1" presStyleIdx="2" presStyleCnt="5">
        <dgm:presLayoutVars>
          <dgm:bulletEnabled/>
        </dgm:presLayoutVars>
      </dgm:prSet>
      <dgm:spPr/>
    </dgm:pt>
    <dgm:pt modelId="{06A35AC8-3CC0-40B9-A65E-12DD01FE4B24}" type="pres">
      <dgm:prSet presAssocID="{B8640787-7F79-405E-BDC0-04CD5E0A3DBD}" presName="sp" presStyleCnt="0"/>
      <dgm:spPr/>
    </dgm:pt>
    <dgm:pt modelId="{8AF2D7E8-2559-4BF4-827E-BF7DF2365F15}" type="pres">
      <dgm:prSet presAssocID="{7C5F81AD-0ED9-42CE-A35B-348BB35DEB5C}" presName="linNode" presStyleCnt="0"/>
      <dgm:spPr/>
    </dgm:pt>
    <dgm:pt modelId="{2C2ABD56-EACA-43B1-A2B9-C6FED7AE7EE9}" type="pres">
      <dgm:prSet presAssocID="{7C5F81AD-0ED9-42CE-A35B-348BB35DEB5C}" presName="parentText" presStyleLbl="alignNode1" presStyleIdx="3" presStyleCnt="5">
        <dgm:presLayoutVars>
          <dgm:chMax val="1"/>
          <dgm:bulletEnabled/>
        </dgm:presLayoutVars>
      </dgm:prSet>
      <dgm:spPr/>
    </dgm:pt>
    <dgm:pt modelId="{BAA1F961-FD83-454C-BBF6-EBFAC990EE2E}" type="pres">
      <dgm:prSet presAssocID="{7C5F81AD-0ED9-42CE-A35B-348BB35DEB5C}" presName="descendantText" presStyleLbl="alignAccFollowNode1" presStyleIdx="3" presStyleCnt="5">
        <dgm:presLayoutVars>
          <dgm:bulletEnabled/>
        </dgm:presLayoutVars>
      </dgm:prSet>
      <dgm:spPr/>
    </dgm:pt>
    <dgm:pt modelId="{674D753B-7F54-42D6-9128-9F499CC7FB78}" type="pres">
      <dgm:prSet presAssocID="{3AF29444-2C0F-43A3-A0DF-68CE2597D823}" presName="sp" presStyleCnt="0"/>
      <dgm:spPr/>
    </dgm:pt>
    <dgm:pt modelId="{25696C53-88EC-4546-A47C-1AC509E67FB4}" type="pres">
      <dgm:prSet presAssocID="{CAB89C42-EC22-4D63-B242-095B322B5519}" presName="linNode" presStyleCnt="0"/>
      <dgm:spPr/>
    </dgm:pt>
    <dgm:pt modelId="{557CEE23-B514-4AC8-A8A1-DDCCDBAE2D64}" type="pres">
      <dgm:prSet presAssocID="{CAB89C42-EC22-4D63-B242-095B322B5519}" presName="parentText" presStyleLbl="alignNode1" presStyleIdx="4" presStyleCnt="5">
        <dgm:presLayoutVars>
          <dgm:chMax val="1"/>
          <dgm:bulletEnabled/>
        </dgm:presLayoutVars>
      </dgm:prSet>
      <dgm:spPr/>
    </dgm:pt>
    <dgm:pt modelId="{CF33D116-C565-4219-878B-3783704CEFAC}" type="pres">
      <dgm:prSet presAssocID="{CAB89C42-EC22-4D63-B242-095B322B5519}" presName="descendantText" presStyleLbl="alignAccFollowNode1" presStyleIdx="4" presStyleCnt="5">
        <dgm:presLayoutVars>
          <dgm:bulletEnabled/>
        </dgm:presLayoutVars>
      </dgm:prSet>
      <dgm:spPr/>
    </dgm:pt>
  </dgm:ptLst>
  <dgm:cxnLst>
    <dgm:cxn modelId="{B091A10A-5977-4633-8C21-C67A95D57B3E}" srcId="{0B358863-F7D0-4C33-AAE7-6C93ADDB15E3}" destId="{CAB89C42-EC22-4D63-B242-095B322B5519}" srcOrd="4" destOrd="0" parTransId="{0FA7F9B3-8B81-419C-B1E4-99FC15F57FCD}" sibTransId="{9717C889-2FEE-4732-949E-B63FB1514D40}"/>
    <dgm:cxn modelId="{28C8E339-2A2E-4AF2-8112-334FDF87299C}" type="presOf" srcId="{08257C4F-F42E-4351-8142-FD7A9F8015BE}" destId="{9BE7FB52-CEA6-4973-BEDF-9F18FCC9482A}" srcOrd="0" destOrd="0" presId="urn:microsoft.com/office/officeart/2016/7/layout/VerticalSolidActionList"/>
    <dgm:cxn modelId="{14051A63-0C0A-4F38-B9C6-A34902889B8E}" type="presOf" srcId="{CAB89C42-EC22-4D63-B242-095B322B5519}" destId="{557CEE23-B514-4AC8-A8A1-DDCCDBAE2D64}" srcOrd="0" destOrd="0" presId="urn:microsoft.com/office/officeart/2016/7/layout/VerticalSolidActionList"/>
    <dgm:cxn modelId="{3E161067-2A54-41DF-96C7-EACCD906E904}" srcId="{08257C4F-F42E-4351-8142-FD7A9F8015BE}" destId="{A43B23B3-8CCF-4E7B-A104-D664B2DCC105}" srcOrd="0" destOrd="0" parTransId="{EDF311FF-A303-40CE-A99A-81F51A6C2700}" sibTransId="{41B21D8E-3BF3-47F7-91ED-D54FAA09C21A}"/>
    <dgm:cxn modelId="{FF627369-08E6-4069-9927-4626F81780ED}" type="presOf" srcId="{A43B23B3-8CCF-4E7B-A104-D664B2DCC105}" destId="{CC7DAD2D-70B6-4C0F-B443-3E798FCBD301}" srcOrd="0" destOrd="0" presId="urn:microsoft.com/office/officeart/2016/7/layout/VerticalSolidActionList"/>
    <dgm:cxn modelId="{36E2194D-CE8A-46F6-A798-E235247F832E}" srcId="{7C5F81AD-0ED9-42CE-A35B-348BB35DEB5C}" destId="{18D9C9BD-49C8-40E8-A11E-B124DC56DDFD}" srcOrd="0" destOrd="0" parTransId="{66CE9E55-6D46-4390-A503-39F0A62DE567}" sibTransId="{02016E84-FF63-4EB4-B4E6-93BD6B42D019}"/>
    <dgm:cxn modelId="{3E1A4B54-EB8E-422A-AF57-E69CCD80FDBA}" type="presOf" srcId="{7C5F81AD-0ED9-42CE-A35B-348BB35DEB5C}" destId="{2C2ABD56-EACA-43B1-A2B9-C6FED7AE7EE9}" srcOrd="0" destOrd="0" presId="urn:microsoft.com/office/officeart/2016/7/layout/VerticalSolidActionList"/>
    <dgm:cxn modelId="{6877E055-FAA4-466D-8266-4007F869EC79}" srcId="{44F29F4F-6FFF-4DF6-A525-6D3E8339AF53}" destId="{38595066-48F6-411E-B97C-10C9BF1CA5D2}" srcOrd="0" destOrd="0" parTransId="{A45F6635-FE16-4AAC-A7FC-AD525FC715DB}" sibTransId="{9E73B1BE-9A98-42FD-9EAB-4E01A8C00C1D}"/>
    <dgm:cxn modelId="{85AB617C-12BA-4398-BEB3-AB38F63901BC}" srcId="{0B358863-F7D0-4C33-AAE7-6C93ADDB15E3}" destId="{44F29F4F-6FFF-4DF6-A525-6D3E8339AF53}" srcOrd="2" destOrd="0" parTransId="{75108DC8-F9E6-4A90-A78F-D980D2B06661}" sibTransId="{B8640787-7F79-405E-BDC0-04CD5E0A3DBD}"/>
    <dgm:cxn modelId="{E3B8197F-65F5-4F1F-A56C-E7DA5558B65B}" srcId="{0B358863-F7D0-4C33-AAE7-6C93ADDB15E3}" destId="{08257C4F-F42E-4351-8142-FD7A9F8015BE}" srcOrd="1" destOrd="0" parTransId="{EB386B36-142E-455B-BE3C-E3776BBF422E}" sibTransId="{9A21B937-C78D-4834-B5BC-14242A78058A}"/>
    <dgm:cxn modelId="{3B542480-908A-4DCA-9D17-1A62ADA6F3D8}" type="presOf" srcId="{6E556255-2A42-4AE2-933A-4B1C3316D7DD}" destId="{C6D47751-1E03-4B82-8E4A-0BCDA39A0416}" srcOrd="0" destOrd="0" presId="urn:microsoft.com/office/officeart/2016/7/layout/VerticalSolidActionList"/>
    <dgm:cxn modelId="{248A0892-1754-445A-B66E-EDA3B879A7D5}" srcId="{EF6B8FBD-7F22-4C80-AB27-7C80572EDEF1}" destId="{6E556255-2A42-4AE2-933A-4B1C3316D7DD}" srcOrd="0" destOrd="0" parTransId="{34A194E6-14DD-427E-84AE-E00E01A36B9E}" sibTransId="{68E6C4FB-97C3-450F-80EA-1A948948E8A9}"/>
    <dgm:cxn modelId="{DAB5259D-3C96-40C5-A326-33BDBAD58FA7}" type="presOf" srcId="{EF6B8FBD-7F22-4C80-AB27-7C80572EDEF1}" destId="{3C7515AF-96F0-4567-BFA6-FFFA06A4F933}" srcOrd="0" destOrd="0" presId="urn:microsoft.com/office/officeart/2016/7/layout/VerticalSolidActionList"/>
    <dgm:cxn modelId="{8987B2AD-78ED-4BA2-8279-297737D73020}" type="presOf" srcId="{0B358863-F7D0-4C33-AAE7-6C93ADDB15E3}" destId="{583BDC79-BB36-4605-9FCB-3420FE6D18AC}" srcOrd="0" destOrd="0" presId="urn:microsoft.com/office/officeart/2016/7/layout/VerticalSolidActionList"/>
    <dgm:cxn modelId="{5D1B39AE-0060-44F6-A5FB-EA96A1B3E1DC}" type="presOf" srcId="{44F29F4F-6FFF-4DF6-A525-6D3E8339AF53}" destId="{BCF14B2D-047F-4EC3-95A9-602693B48B71}" srcOrd="0" destOrd="0" presId="urn:microsoft.com/office/officeart/2016/7/layout/VerticalSolidActionList"/>
    <dgm:cxn modelId="{F90A30B5-69DC-401C-97DD-7CC574C588B8}" type="presOf" srcId="{18D9C9BD-49C8-40E8-A11E-B124DC56DDFD}" destId="{BAA1F961-FD83-454C-BBF6-EBFAC990EE2E}" srcOrd="0" destOrd="0" presId="urn:microsoft.com/office/officeart/2016/7/layout/VerticalSolidActionList"/>
    <dgm:cxn modelId="{A6D378BD-F7CA-42E9-9974-33E09C0EB837}" type="presOf" srcId="{6C108E20-07E5-4543-A480-4627D804AF6E}" destId="{CF33D116-C565-4219-878B-3783704CEFAC}" srcOrd="0" destOrd="0" presId="urn:microsoft.com/office/officeart/2016/7/layout/VerticalSolidActionList"/>
    <dgm:cxn modelId="{D68069C2-F4D8-41BB-B2BF-B36E6F9825D9}" srcId="{CAB89C42-EC22-4D63-B242-095B322B5519}" destId="{6C108E20-07E5-4543-A480-4627D804AF6E}" srcOrd="0" destOrd="0" parTransId="{F2338E78-45FB-4762-9118-2DDCC38ACD31}" sibTransId="{7967BDD5-5AA7-4517-A7B9-84AA3C3E0BDA}"/>
    <dgm:cxn modelId="{B5790BC3-4D44-4336-8736-A30ACAD0CFDB}" srcId="{0B358863-F7D0-4C33-AAE7-6C93ADDB15E3}" destId="{7C5F81AD-0ED9-42CE-A35B-348BB35DEB5C}" srcOrd="3" destOrd="0" parTransId="{685CCF77-6EA4-4995-BE0B-F238C9597027}" sibTransId="{3AF29444-2C0F-43A3-A0DF-68CE2597D823}"/>
    <dgm:cxn modelId="{401789EA-D1C5-4FAC-8CE2-9EDA7DDD8B21}" type="presOf" srcId="{38595066-48F6-411E-B97C-10C9BF1CA5D2}" destId="{E3681B5A-0060-4F4F-A219-FF5BC001AAAA}" srcOrd="0" destOrd="0" presId="urn:microsoft.com/office/officeart/2016/7/layout/VerticalSolidActionList"/>
    <dgm:cxn modelId="{86FB88EB-82D0-4D6D-927F-648703B9D721}" srcId="{0B358863-F7D0-4C33-AAE7-6C93ADDB15E3}" destId="{EF6B8FBD-7F22-4C80-AB27-7C80572EDEF1}" srcOrd="0" destOrd="0" parTransId="{FDC80804-B7E3-453B-8384-28B56AEFD0CD}" sibTransId="{8927F915-E5ED-415C-8E6E-15B78C539852}"/>
    <dgm:cxn modelId="{1FF5A229-3178-4B78-BD09-207A43E305F5}" type="presParOf" srcId="{583BDC79-BB36-4605-9FCB-3420FE6D18AC}" destId="{AE4412D1-3E64-429B-87F5-0D7D7E69169A}" srcOrd="0" destOrd="0" presId="urn:microsoft.com/office/officeart/2016/7/layout/VerticalSolidActionList"/>
    <dgm:cxn modelId="{A2405092-E5C2-4954-951D-944647FEC67C}" type="presParOf" srcId="{AE4412D1-3E64-429B-87F5-0D7D7E69169A}" destId="{3C7515AF-96F0-4567-BFA6-FFFA06A4F933}" srcOrd="0" destOrd="0" presId="urn:microsoft.com/office/officeart/2016/7/layout/VerticalSolidActionList"/>
    <dgm:cxn modelId="{58DD6A81-9D6D-492D-AD11-86A521746243}" type="presParOf" srcId="{AE4412D1-3E64-429B-87F5-0D7D7E69169A}" destId="{C6D47751-1E03-4B82-8E4A-0BCDA39A0416}" srcOrd="1" destOrd="0" presId="urn:microsoft.com/office/officeart/2016/7/layout/VerticalSolidActionList"/>
    <dgm:cxn modelId="{1B60D828-E1B1-4752-89B4-CA369238C371}" type="presParOf" srcId="{583BDC79-BB36-4605-9FCB-3420FE6D18AC}" destId="{BC695E9A-52E0-4727-B9F7-F01C0E07585F}" srcOrd="1" destOrd="0" presId="urn:microsoft.com/office/officeart/2016/7/layout/VerticalSolidActionList"/>
    <dgm:cxn modelId="{EB34E86F-6B56-41B2-BFE3-4516402EC73B}" type="presParOf" srcId="{583BDC79-BB36-4605-9FCB-3420FE6D18AC}" destId="{5B7E200C-6E4F-46C1-B2A4-BFEEF8A23F80}" srcOrd="2" destOrd="0" presId="urn:microsoft.com/office/officeart/2016/7/layout/VerticalSolidActionList"/>
    <dgm:cxn modelId="{84BDDC4A-643F-4D19-B0B6-6F7B6945B8AE}" type="presParOf" srcId="{5B7E200C-6E4F-46C1-B2A4-BFEEF8A23F80}" destId="{9BE7FB52-CEA6-4973-BEDF-9F18FCC9482A}" srcOrd="0" destOrd="0" presId="urn:microsoft.com/office/officeart/2016/7/layout/VerticalSolidActionList"/>
    <dgm:cxn modelId="{3BFBFA2E-BAAA-4F43-8E39-FC9F9139D442}" type="presParOf" srcId="{5B7E200C-6E4F-46C1-B2A4-BFEEF8A23F80}" destId="{CC7DAD2D-70B6-4C0F-B443-3E798FCBD301}" srcOrd="1" destOrd="0" presId="urn:microsoft.com/office/officeart/2016/7/layout/VerticalSolidActionList"/>
    <dgm:cxn modelId="{D3261562-B9E3-4B32-AF8E-448CDBE6F0A7}" type="presParOf" srcId="{583BDC79-BB36-4605-9FCB-3420FE6D18AC}" destId="{DE2837D3-CE78-4405-8D0B-C0DB22F90F03}" srcOrd="3" destOrd="0" presId="urn:microsoft.com/office/officeart/2016/7/layout/VerticalSolidActionList"/>
    <dgm:cxn modelId="{600E8CAC-7899-4A2F-B250-981440CA1E92}" type="presParOf" srcId="{583BDC79-BB36-4605-9FCB-3420FE6D18AC}" destId="{FA6FFB3C-6385-465F-9863-4C816D71CE23}" srcOrd="4" destOrd="0" presId="urn:microsoft.com/office/officeart/2016/7/layout/VerticalSolidActionList"/>
    <dgm:cxn modelId="{1F222144-03A2-4F76-A056-5F0BD85DF3A8}" type="presParOf" srcId="{FA6FFB3C-6385-465F-9863-4C816D71CE23}" destId="{BCF14B2D-047F-4EC3-95A9-602693B48B71}" srcOrd="0" destOrd="0" presId="urn:microsoft.com/office/officeart/2016/7/layout/VerticalSolidActionList"/>
    <dgm:cxn modelId="{F67D22C0-A091-4866-8429-BB38C8438C43}" type="presParOf" srcId="{FA6FFB3C-6385-465F-9863-4C816D71CE23}" destId="{E3681B5A-0060-4F4F-A219-FF5BC001AAAA}" srcOrd="1" destOrd="0" presId="urn:microsoft.com/office/officeart/2016/7/layout/VerticalSolidActionList"/>
    <dgm:cxn modelId="{F6425860-ED88-4A93-856D-E647C7745B82}" type="presParOf" srcId="{583BDC79-BB36-4605-9FCB-3420FE6D18AC}" destId="{06A35AC8-3CC0-40B9-A65E-12DD01FE4B24}" srcOrd="5" destOrd="0" presId="urn:microsoft.com/office/officeart/2016/7/layout/VerticalSolidActionList"/>
    <dgm:cxn modelId="{9C84E5D6-1E43-46D3-8457-2FC110C468FF}" type="presParOf" srcId="{583BDC79-BB36-4605-9FCB-3420FE6D18AC}" destId="{8AF2D7E8-2559-4BF4-827E-BF7DF2365F15}" srcOrd="6" destOrd="0" presId="urn:microsoft.com/office/officeart/2016/7/layout/VerticalSolidActionList"/>
    <dgm:cxn modelId="{52EDD9D1-E7A7-481D-8E7D-9BD34B6FC8BF}" type="presParOf" srcId="{8AF2D7E8-2559-4BF4-827E-BF7DF2365F15}" destId="{2C2ABD56-EACA-43B1-A2B9-C6FED7AE7EE9}" srcOrd="0" destOrd="0" presId="urn:microsoft.com/office/officeart/2016/7/layout/VerticalSolidActionList"/>
    <dgm:cxn modelId="{13F87EC3-38C1-480A-8AE7-F3D631B05CEC}" type="presParOf" srcId="{8AF2D7E8-2559-4BF4-827E-BF7DF2365F15}" destId="{BAA1F961-FD83-454C-BBF6-EBFAC990EE2E}" srcOrd="1" destOrd="0" presId="urn:microsoft.com/office/officeart/2016/7/layout/VerticalSolidActionList"/>
    <dgm:cxn modelId="{366C79E2-9F0B-4F89-805D-2764A887E9D4}" type="presParOf" srcId="{583BDC79-BB36-4605-9FCB-3420FE6D18AC}" destId="{674D753B-7F54-42D6-9128-9F499CC7FB78}" srcOrd="7" destOrd="0" presId="urn:microsoft.com/office/officeart/2016/7/layout/VerticalSolidActionList"/>
    <dgm:cxn modelId="{08205867-A886-4188-8EAB-5F601B4760C7}" type="presParOf" srcId="{583BDC79-BB36-4605-9FCB-3420FE6D18AC}" destId="{25696C53-88EC-4546-A47C-1AC509E67FB4}" srcOrd="8" destOrd="0" presId="urn:microsoft.com/office/officeart/2016/7/layout/VerticalSolidActionList"/>
    <dgm:cxn modelId="{DC211045-7A52-4C9D-912E-CF153A8E0A49}" type="presParOf" srcId="{25696C53-88EC-4546-A47C-1AC509E67FB4}" destId="{557CEE23-B514-4AC8-A8A1-DDCCDBAE2D64}" srcOrd="0" destOrd="0" presId="urn:microsoft.com/office/officeart/2016/7/layout/VerticalSolidActionList"/>
    <dgm:cxn modelId="{59EC7B1E-62C3-4589-B2AD-A76C000B11A0}" type="presParOf" srcId="{25696C53-88EC-4546-A47C-1AC509E67FB4}" destId="{CF33D116-C565-4219-878B-3783704CEFAC}"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B358863-F7D0-4C33-AAE7-6C93ADDB15E3}" type="doc">
      <dgm:prSet loTypeId="urn:microsoft.com/office/officeart/2016/7/layout/VerticalSolidActionList" loCatId="List" qsTypeId="urn:microsoft.com/office/officeart/2005/8/quickstyle/simple2" qsCatId="simple" csTypeId="urn:microsoft.com/office/officeart/2005/8/colors/colorful2" csCatId="colorful" phldr="1"/>
      <dgm:spPr/>
      <dgm:t>
        <a:bodyPr/>
        <a:lstStyle/>
        <a:p>
          <a:endParaRPr lang="en-US"/>
        </a:p>
      </dgm:t>
    </dgm:pt>
    <dgm:pt modelId="{4E1DFC91-1B6F-42DC-9549-74D54AA21789}">
      <dgm:prSet custT="1"/>
      <dgm:spPr/>
      <dgm:t>
        <a:bodyPr/>
        <a:lstStyle/>
        <a:p>
          <a:r>
            <a:rPr lang="en-US" sz="2800" b="1" dirty="0">
              <a:latin typeface="+mn-lt"/>
            </a:rPr>
            <a:t>Protection</a:t>
          </a:r>
          <a:endParaRPr lang="en-US" sz="3200" b="1" dirty="0">
            <a:latin typeface="+mn-lt"/>
          </a:endParaRPr>
        </a:p>
      </dgm:t>
    </dgm:pt>
    <dgm:pt modelId="{9EBBD2D2-C965-4140-9F82-7005B23AD1F0}" type="parTrans" cxnId="{11982CC6-8570-4F76-949C-FD4E4310F109}">
      <dgm:prSet/>
      <dgm:spPr/>
      <dgm:t>
        <a:bodyPr/>
        <a:lstStyle/>
        <a:p>
          <a:endParaRPr lang="en-US"/>
        </a:p>
      </dgm:t>
    </dgm:pt>
    <dgm:pt modelId="{17906D08-A0DD-43BC-9CAC-C6C5B0055C67}" type="sibTrans" cxnId="{11982CC6-8570-4F76-949C-FD4E4310F109}">
      <dgm:prSet/>
      <dgm:spPr/>
      <dgm:t>
        <a:bodyPr/>
        <a:lstStyle/>
        <a:p>
          <a:endParaRPr lang="en-US"/>
        </a:p>
      </dgm:t>
    </dgm:pt>
    <dgm:pt modelId="{577C494A-28CD-4D7C-8FE1-5469A32203E6}">
      <dgm:prSet custT="1"/>
      <dgm:spPr/>
      <dgm:t>
        <a:bodyPr/>
        <a:lstStyle/>
        <a:p>
          <a:r>
            <a:rPr lang="en-US" sz="2800" b="1" dirty="0">
              <a:latin typeface="+mn-lt"/>
            </a:rPr>
            <a:t>Take advantage of seller protections and guidelines</a:t>
          </a:r>
        </a:p>
      </dgm:t>
    </dgm:pt>
    <dgm:pt modelId="{2BD1C6D9-D4BA-4D0E-9DC5-9C3C1CA8E131}" type="parTrans" cxnId="{B042EB86-A431-42D4-8A7B-DFF6431E72B1}">
      <dgm:prSet/>
      <dgm:spPr/>
      <dgm:t>
        <a:bodyPr/>
        <a:lstStyle/>
        <a:p>
          <a:endParaRPr lang="en-US"/>
        </a:p>
      </dgm:t>
    </dgm:pt>
    <dgm:pt modelId="{178DAD4E-8767-40B0-B9FF-5BE797EF7624}" type="sibTrans" cxnId="{B042EB86-A431-42D4-8A7B-DFF6431E72B1}">
      <dgm:prSet/>
      <dgm:spPr/>
      <dgm:t>
        <a:bodyPr/>
        <a:lstStyle/>
        <a:p>
          <a:endParaRPr lang="en-US"/>
        </a:p>
      </dgm:t>
    </dgm:pt>
    <dgm:pt modelId="{B1CAC658-B152-43E1-968F-07DB7948C4C9}">
      <dgm:prSet custT="1"/>
      <dgm:spPr/>
      <dgm:t>
        <a:bodyPr/>
        <a:lstStyle/>
        <a:p>
          <a:r>
            <a:rPr lang="en-US" sz="2800" b="1" i="0">
              <a:effectLst/>
              <a:latin typeface="+mn-lt"/>
            </a:rPr>
            <a:t>Federal Trade Commission</a:t>
          </a:r>
          <a:endParaRPr lang="en-US" sz="2800" b="1" dirty="0">
            <a:latin typeface="+mn-lt"/>
          </a:endParaRPr>
        </a:p>
      </dgm:t>
    </dgm:pt>
    <dgm:pt modelId="{46436215-C043-419C-9C6D-E2369AF9AC27}" type="parTrans" cxnId="{00B02357-C58A-4C70-A2E3-04BC13EBAE27}">
      <dgm:prSet/>
      <dgm:spPr/>
      <dgm:t>
        <a:bodyPr/>
        <a:lstStyle/>
        <a:p>
          <a:endParaRPr lang="en-US"/>
        </a:p>
      </dgm:t>
    </dgm:pt>
    <dgm:pt modelId="{9D40CDE5-C500-4198-AACD-949F56C6C276}" type="sibTrans" cxnId="{00B02357-C58A-4C70-A2E3-04BC13EBAE27}">
      <dgm:prSet/>
      <dgm:spPr/>
      <dgm:t>
        <a:bodyPr/>
        <a:lstStyle/>
        <a:p>
          <a:endParaRPr lang="en-US"/>
        </a:p>
      </dgm:t>
    </dgm:pt>
    <dgm:pt modelId="{0075724C-C7EA-4F5A-8E9F-CB8DB4BCCC55}">
      <dgm:prSet custT="1"/>
      <dgm:spPr/>
      <dgm:t>
        <a:bodyPr/>
        <a:lstStyle/>
        <a:p>
          <a:r>
            <a:rPr lang="en-US" sz="2800" b="1" i="0" u="sng">
              <a:effectLst/>
              <a:latin typeface="+mn-lt"/>
              <a:hlinkClick xmlns:r="http://schemas.openxmlformats.org/officeDocument/2006/relationships" r:id="rId1">
                <a:extLst>
                  <a:ext uri="{A12FA001-AC4F-418D-AE19-62706E023703}">
                    <ahyp:hlinkClr xmlns:ahyp="http://schemas.microsoft.com/office/drawing/2018/hyperlinkcolor" val="tx"/>
                  </a:ext>
                </a:extLst>
              </a:hlinkClick>
            </a:rPr>
            <a:t>reportfraud.ftc.gov</a:t>
          </a:r>
          <a:endParaRPr lang="en-US" sz="2800" b="1" dirty="0">
            <a:latin typeface="+mn-lt"/>
          </a:endParaRPr>
        </a:p>
      </dgm:t>
    </dgm:pt>
    <dgm:pt modelId="{05228384-6F28-483B-A22B-0D42DEBC2542}" type="parTrans" cxnId="{0FB96B61-62F0-49AA-B25D-7BE65F0A5EFF}">
      <dgm:prSet/>
      <dgm:spPr/>
      <dgm:t>
        <a:bodyPr/>
        <a:lstStyle/>
        <a:p>
          <a:endParaRPr lang="en-US"/>
        </a:p>
      </dgm:t>
    </dgm:pt>
    <dgm:pt modelId="{45F40EAD-ADB3-499D-9505-26025B1E0A87}" type="sibTrans" cxnId="{0FB96B61-62F0-49AA-B25D-7BE65F0A5EFF}">
      <dgm:prSet/>
      <dgm:spPr/>
      <dgm:t>
        <a:bodyPr/>
        <a:lstStyle/>
        <a:p>
          <a:endParaRPr lang="en-US"/>
        </a:p>
      </dgm:t>
    </dgm:pt>
    <dgm:pt modelId="{FE096D91-3DEF-4CF6-B218-2DC46992C63A}">
      <dgm:prSet/>
      <dgm:spPr/>
      <dgm:t>
        <a:bodyPr/>
        <a:lstStyle/>
        <a:p>
          <a:r>
            <a:rPr lang="en-US" b="1" dirty="0">
              <a:latin typeface="+mn-lt"/>
            </a:rPr>
            <a:t>Additional Information </a:t>
          </a:r>
        </a:p>
      </dgm:t>
    </dgm:pt>
    <dgm:pt modelId="{CA0982AA-A283-4C98-BEFD-5E37570D0BEA}" type="parTrans" cxnId="{30AEDDD2-E58B-4474-B6A6-E678E64A4BEF}">
      <dgm:prSet/>
      <dgm:spPr/>
      <dgm:t>
        <a:bodyPr/>
        <a:lstStyle/>
        <a:p>
          <a:endParaRPr lang="en-US"/>
        </a:p>
      </dgm:t>
    </dgm:pt>
    <dgm:pt modelId="{CB3071F7-02F5-4EBA-A2F6-4D8D511446E9}" type="sibTrans" cxnId="{30AEDDD2-E58B-4474-B6A6-E678E64A4BEF}">
      <dgm:prSet/>
      <dgm:spPr/>
      <dgm:t>
        <a:bodyPr/>
        <a:lstStyle/>
        <a:p>
          <a:endParaRPr lang="en-US"/>
        </a:p>
      </dgm:t>
    </dgm:pt>
    <dgm:pt modelId="{B85E3592-5031-4419-BA9D-C9E4D049EC50}">
      <dgm:prSet custT="1"/>
      <dgm:spPr/>
      <dgm:t>
        <a:bodyPr/>
        <a:lstStyle/>
        <a:p>
          <a:r>
            <a:rPr lang="en-US" sz="2800" b="1" i="0" u="sng">
              <a:effectLst/>
              <a:latin typeface="+mn-lt"/>
              <a:hlinkClick xmlns:r="http://schemas.openxmlformats.org/officeDocument/2006/relationships" r:id="rId2">
                <a:extLst>
                  <a:ext uri="{A12FA001-AC4F-418D-AE19-62706E023703}">
                    <ahyp:hlinkClr xmlns:ahyp="http://schemas.microsoft.com/office/drawing/2018/hyperlinkcolor" val="tx"/>
                  </a:ext>
                </a:extLst>
              </a:hlinkClick>
            </a:rPr>
            <a:t>regions.com/fraudprevention</a:t>
          </a:r>
          <a:endParaRPr lang="en-US" sz="2800" b="1" dirty="0">
            <a:latin typeface="+mn-lt"/>
          </a:endParaRPr>
        </a:p>
      </dgm:t>
    </dgm:pt>
    <dgm:pt modelId="{5FA99C71-BB19-4433-B60A-18527C383002}" type="parTrans" cxnId="{D7DD0C31-C305-4CA7-BAD8-44C68BDA800D}">
      <dgm:prSet/>
      <dgm:spPr/>
      <dgm:t>
        <a:bodyPr/>
        <a:lstStyle/>
        <a:p>
          <a:endParaRPr lang="en-US"/>
        </a:p>
      </dgm:t>
    </dgm:pt>
    <dgm:pt modelId="{905CFA90-F451-457A-94DA-E70FA3E12021}" type="sibTrans" cxnId="{D7DD0C31-C305-4CA7-BAD8-44C68BDA800D}">
      <dgm:prSet/>
      <dgm:spPr/>
      <dgm:t>
        <a:bodyPr/>
        <a:lstStyle/>
        <a:p>
          <a:endParaRPr lang="en-US"/>
        </a:p>
      </dgm:t>
    </dgm:pt>
    <dgm:pt modelId="{583BDC79-BB36-4605-9FCB-3420FE6D18AC}" type="pres">
      <dgm:prSet presAssocID="{0B358863-F7D0-4C33-AAE7-6C93ADDB15E3}" presName="Name0" presStyleCnt="0">
        <dgm:presLayoutVars>
          <dgm:dir/>
          <dgm:animLvl val="lvl"/>
          <dgm:resizeHandles val="exact"/>
        </dgm:presLayoutVars>
      </dgm:prSet>
      <dgm:spPr/>
    </dgm:pt>
    <dgm:pt modelId="{B211C289-6C52-461E-A77D-8C83A6631393}" type="pres">
      <dgm:prSet presAssocID="{4E1DFC91-1B6F-42DC-9549-74D54AA21789}" presName="linNode" presStyleCnt="0"/>
      <dgm:spPr/>
    </dgm:pt>
    <dgm:pt modelId="{BCCD5030-83F7-4CB5-986E-E6674B93AD46}" type="pres">
      <dgm:prSet presAssocID="{4E1DFC91-1B6F-42DC-9549-74D54AA21789}" presName="parentText" presStyleLbl="alignNode1" presStyleIdx="0" presStyleCnt="3">
        <dgm:presLayoutVars>
          <dgm:chMax val="1"/>
          <dgm:bulletEnabled/>
        </dgm:presLayoutVars>
      </dgm:prSet>
      <dgm:spPr/>
    </dgm:pt>
    <dgm:pt modelId="{1F525656-49AD-4748-8312-51EE2D2A02FA}" type="pres">
      <dgm:prSet presAssocID="{4E1DFC91-1B6F-42DC-9549-74D54AA21789}" presName="descendantText" presStyleLbl="alignAccFollowNode1" presStyleIdx="0" presStyleCnt="3" custLinFactNeighborX="1685" custLinFactNeighborY="-98">
        <dgm:presLayoutVars>
          <dgm:bulletEnabled/>
        </dgm:presLayoutVars>
      </dgm:prSet>
      <dgm:spPr/>
    </dgm:pt>
    <dgm:pt modelId="{0B583631-CF1D-4C97-A35F-D27DAA9F2B80}" type="pres">
      <dgm:prSet presAssocID="{17906D08-A0DD-43BC-9CAC-C6C5B0055C67}" presName="sp" presStyleCnt="0"/>
      <dgm:spPr/>
    </dgm:pt>
    <dgm:pt modelId="{11808D5E-9695-4F2C-86ED-3AB4D7B35E8C}" type="pres">
      <dgm:prSet presAssocID="{B1CAC658-B152-43E1-968F-07DB7948C4C9}" presName="linNode" presStyleCnt="0"/>
      <dgm:spPr/>
    </dgm:pt>
    <dgm:pt modelId="{7E691B3E-6755-4ABE-9636-B872C5AF95CA}" type="pres">
      <dgm:prSet presAssocID="{B1CAC658-B152-43E1-968F-07DB7948C4C9}" presName="parentText" presStyleLbl="alignNode1" presStyleIdx="1" presStyleCnt="3">
        <dgm:presLayoutVars>
          <dgm:chMax val="1"/>
          <dgm:bulletEnabled/>
        </dgm:presLayoutVars>
      </dgm:prSet>
      <dgm:spPr/>
    </dgm:pt>
    <dgm:pt modelId="{D0FF4790-8483-4199-A844-3452F97E5448}" type="pres">
      <dgm:prSet presAssocID="{B1CAC658-B152-43E1-968F-07DB7948C4C9}" presName="descendantText" presStyleLbl="alignAccFollowNode1" presStyleIdx="1" presStyleCnt="3">
        <dgm:presLayoutVars>
          <dgm:bulletEnabled/>
        </dgm:presLayoutVars>
      </dgm:prSet>
      <dgm:spPr/>
    </dgm:pt>
    <dgm:pt modelId="{2158CDF2-B8CB-4B50-AE9C-53D8B1E0DB57}" type="pres">
      <dgm:prSet presAssocID="{9D40CDE5-C500-4198-AACD-949F56C6C276}" presName="sp" presStyleCnt="0"/>
      <dgm:spPr/>
    </dgm:pt>
    <dgm:pt modelId="{CF1CE8A0-5443-4A3A-9113-4500BCA595BE}" type="pres">
      <dgm:prSet presAssocID="{FE096D91-3DEF-4CF6-B218-2DC46992C63A}" presName="linNode" presStyleCnt="0"/>
      <dgm:spPr/>
    </dgm:pt>
    <dgm:pt modelId="{8F02E959-4B26-4A7A-8200-9BDBA0F3BC19}" type="pres">
      <dgm:prSet presAssocID="{FE096D91-3DEF-4CF6-B218-2DC46992C63A}" presName="parentText" presStyleLbl="alignNode1" presStyleIdx="2" presStyleCnt="3">
        <dgm:presLayoutVars>
          <dgm:chMax val="1"/>
          <dgm:bulletEnabled/>
        </dgm:presLayoutVars>
      </dgm:prSet>
      <dgm:spPr/>
    </dgm:pt>
    <dgm:pt modelId="{3BA3A200-1CAC-445D-93E1-DCBBCA0A5B6E}" type="pres">
      <dgm:prSet presAssocID="{FE096D91-3DEF-4CF6-B218-2DC46992C63A}" presName="descendantText" presStyleLbl="alignAccFollowNode1" presStyleIdx="2" presStyleCnt="3">
        <dgm:presLayoutVars>
          <dgm:bulletEnabled/>
        </dgm:presLayoutVars>
      </dgm:prSet>
      <dgm:spPr/>
    </dgm:pt>
  </dgm:ptLst>
  <dgm:cxnLst>
    <dgm:cxn modelId="{6B55D805-A3D2-41A2-9D3D-5826CA4C34B3}" type="presOf" srcId="{4E1DFC91-1B6F-42DC-9549-74D54AA21789}" destId="{BCCD5030-83F7-4CB5-986E-E6674B93AD46}" srcOrd="0" destOrd="0" presId="urn:microsoft.com/office/officeart/2016/7/layout/VerticalSolidActionList"/>
    <dgm:cxn modelId="{D7DD0C31-C305-4CA7-BAD8-44C68BDA800D}" srcId="{FE096D91-3DEF-4CF6-B218-2DC46992C63A}" destId="{B85E3592-5031-4419-BA9D-C9E4D049EC50}" srcOrd="0" destOrd="0" parTransId="{5FA99C71-BB19-4433-B60A-18527C383002}" sibTransId="{905CFA90-F451-457A-94DA-E70FA3E12021}"/>
    <dgm:cxn modelId="{0FB96B61-62F0-49AA-B25D-7BE65F0A5EFF}" srcId="{B1CAC658-B152-43E1-968F-07DB7948C4C9}" destId="{0075724C-C7EA-4F5A-8E9F-CB8DB4BCCC55}" srcOrd="0" destOrd="0" parTransId="{05228384-6F28-483B-A22B-0D42DEBC2542}" sibTransId="{45F40EAD-ADB3-499D-9505-26025B1E0A87}"/>
    <dgm:cxn modelId="{88365172-7C4B-43D7-B816-4170D66F9DF6}" type="presOf" srcId="{FE096D91-3DEF-4CF6-B218-2DC46992C63A}" destId="{8F02E959-4B26-4A7A-8200-9BDBA0F3BC19}" srcOrd="0" destOrd="0" presId="urn:microsoft.com/office/officeart/2016/7/layout/VerticalSolidActionList"/>
    <dgm:cxn modelId="{00B02357-C58A-4C70-A2E3-04BC13EBAE27}" srcId="{0B358863-F7D0-4C33-AAE7-6C93ADDB15E3}" destId="{B1CAC658-B152-43E1-968F-07DB7948C4C9}" srcOrd="1" destOrd="0" parTransId="{46436215-C043-419C-9C6D-E2369AF9AC27}" sibTransId="{9D40CDE5-C500-4198-AACD-949F56C6C276}"/>
    <dgm:cxn modelId="{4F4BA477-006D-405B-A1D2-499473783B5E}" type="presOf" srcId="{577C494A-28CD-4D7C-8FE1-5469A32203E6}" destId="{1F525656-49AD-4748-8312-51EE2D2A02FA}" srcOrd="0" destOrd="0" presId="urn:microsoft.com/office/officeart/2016/7/layout/VerticalSolidActionList"/>
    <dgm:cxn modelId="{B042EB86-A431-42D4-8A7B-DFF6431E72B1}" srcId="{4E1DFC91-1B6F-42DC-9549-74D54AA21789}" destId="{577C494A-28CD-4D7C-8FE1-5469A32203E6}" srcOrd="0" destOrd="0" parTransId="{2BD1C6D9-D4BA-4D0E-9DC5-9C3C1CA8E131}" sibTransId="{178DAD4E-8767-40B0-B9FF-5BE797EF7624}"/>
    <dgm:cxn modelId="{8479558D-E12E-470E-836C-29BB4F02A163}" type="presOf" srcId="{0075724C-C7EA-4F5A-8E9F-CB8DB4BCCC55}" destId="{D0FF4790-8483-4199-A844-3452F97E5448}" srcOrd="0" destOrd="0" presId="urn:microsoft.com/office/officeart/2016/7/layout/VerticalSolidActionList"/>
    <dgm:cxn modelId="{8987B2AD-78ED-4BA2-8279-297737D73020}" type="presOf" srcId="{0B358863-F7D0-4C33-AAE7-6C93ADDB15E3}" destId="{583BDC79-BB36-4605-9FCB-3420FE6D18AC}" srcOrd="0" destOrd="0" presId="urn:microsoft.com/office/officeart/2016/7/layout/VerticalSolidActionList"/>
    <dgm:cxn modelId="{A700F3AF-B5C6-4E1C-93FC-8D583C1CE6ED}" type="presOf" srcId="{B85E3592-5031-4419-BA9D-C9E4D049EC50}" destId="{3BA3A200-1CAC-445D-93E1-DCBBCA0A5B6E}" srcOrd="0" destOrd="0" presId="urn:microsoft.com/office/officeart/2016/7/layout/VerticalSolidActionList"/>
    <dgm:cxn modelId="{25F9E4BC-78F4-4EE9-8482-75D6AA7AEE2B}" type="presOf" srcId="{B1CAC658-B152-43E1-968F-07DB7948C4C9}" destId="{7E691B3E-6755-4ABE-9636-B872C5AF95CA}" srcOrd="0" destOrd="0" presId="urn:microsoft.com/office/officeart/2016/7/layout/VerticalSolidActionList"/>
    <dgm:cxn modelId="{11982CC6-8570-4F76-949C-FD4E4310F109}" srcId="{0B358863-F7D0-4C33-AAE7-6C93ADDB15E3}" destId="{4E1DFC91-1B6F-42DC-9549-74D54AA21789}" srcOrd="0" destOrd="0" parTransId="{9EBBD2D2-C965-4140-9F82-7005B23AD1F0}" sibTransId="{17906D08-A0DD-43BC-9CAC-C6C5B0055C67}"/>
    <dgm:cxn modelId="{30AEDDD2-E58B-4474-B6A6-E678E64A4BEF}" srcId="{0B358863-F7D0-4C33-AAE7-6C93ADDB15E3}" destId="{FE096D91-3DEF-4CF6-B218-2DC46992C63A}" srcOrd="2" destOrd="0" parTransId="{CA0982AA-A283-4C98-BEFD-5E37570D0BEA}" sibTransId="{CB3071F7-02F5-4EBA-A2F6-4D8D511446E9}"/>
    <dgm:cxn modelId="{8C8FA6EB-27E0-4F66-AEF8-3CA05625EB3E}" type="presParOf" srcId="{583BDC79-BB36-4605-9FCB-3420FE6D18AC}" destId="{B211C289-6C52-461E-A77D-8C83A6631393}" srcOrd="0" destOrd="0" presId="urn:microsoft.com/office/officeart/2016/7/layout/VerticalSolidActionList"/>
    <dgm:cxn modelId="{3F402F90-8432-4818-A73E-A8234653C212}" type="presParOf" srcId="{B211C289-6C52-461E-A77D-8C83A6631393}" destId="{BCCD5030-83F7-4CB5-986E-E6674B93AD46}" srcOrd="0" destOrd="0" presId="urn:microsoft.com/office/officeart/2016/7/layout/VerticalSolidActionList"/>
    <dgm:cxn modelId="{D4845D18-3AC3-4AE6-BED0-F5F08850C71B}" type="presParOf" srcId="{B211C289-6C52-461E-A77D-8C83A6631393}" destId="{1F525656-49AD-4748-8312-51EE2D2A02FA}" srcOrd="1" destOrd="0" presId="urn:microsoft.com/office/officeart/2016/7/layout/VerticalSolidActionList"/>
    <dgm:cxn modelId="{E30674BF-A0F6-42F3-8A8B-601179D424C3}" type="presParOf" srcId="{583BDC79-BB36-4605-9FCB-3420FE6D18AC}" destId="{0B583631-CF1D-4C97-A35F-D27DAA9F2B80}" srcOrd="1" destOrd="0" presId="urn:microsoft.com/office/officeart/2016/7/layout/VerticalSolidActionList"/>
    <dgm:cxn modelId="{BF609BA7-1048-47EF-B29F-95E0D4654A74}" type="presParOf" srcId="{583BDC79-BB36-4605-9FCB-3420FE6D18AC}" destId="{11808D5E-9695-4F2C-86ED-3AB4D7B35E8C}" srcOrd="2" destOrd="0" presId="urn:microsoft.com/office/officeart/2016/7/layout/VerticalSolidActionList"/>
    <dgm:cxn modelId="{B7BC0016-D137-4AE2-BC73-B0D3FAD362FE}" type="presParOf" srcId="{11808D5E-9695-4F2C-86ED-3AB4D7B35E8C}" destId="{7E691B3E-6755-4ABE-9636-B872C5AF95CA}" srcOrd="0" destOrd="0" presId="urn:microsoft.com/office/officeart/2016/7/layout/VerticalSolidActionList"/>
    <dgm:cxn modelId="{8EFD6396-77CE-46CD-A42D-83A912C5D5D4}" type="presParOf" srcId="{11808D5E-9695-4F2C-86ED-3AB4D7B35E8C}" destId="{D0FF4790-8483-4199-A844-3452F97E5448}" srcOrd="1" destOrd="0" presId="urn:microsoft.com/office/officeart/2016/7/layout/VerticalSolidActionList"/>
    <dgm:cxn modelId="{AA51CC15-9640-48DB-BC72-8D14F78A1AEC}" type="presParOf" srcId="{583BDC79-BB36-4605-9FCB-3420FE6D18AC}" destId="{2158CDF2-B8CB-4B50-AE9C-53D8B1E0DB57}" srcOrd="3" destOrd="0" presId="urn:microsoft.com/office/officeart/2016/7/layout/VerticalSolidActionList"/>
    <dgm:cxn modelId="{A5FAFBEF-5C75-4697-9AC8-07CEDB90072B}" type="presParOf" srcId="{583BDC79-BB36-4605-9FCB-3420FE6D18AC}" destId="{CF1CE8A0-5443-4A3A-9113-4500BCA595BE}" srcOrd="4" destOrd="0" presId="urn:microsoft.com/office/officeart/2016/7/layout/VerticalSolidActionList"/>
    <dgm:cxn modelId="{89E310A0-E363-4B23-B3FB-A4C3492FC4E9}" type="presParOf" srcId="{CF1CE8A0-5443-4A3A-9113-4500BCA595BE}" destId="{8F02E959-4B26-4A7A-8200-9BDBA0F3BC19}" srcOrd="0" destOrd="0" presId="urn:microsoft.com/office/officeart/2016/7/layout/VerticalSolidActionList"/>
    <dgm:cxn modelId="{E0A8CE24-4577-46AC-9F08-8A2CB2118317}" type="presParOf" srcId="{CF1CE8A0-5443-4A3A-9113-4500BCA595BE}" destId="{3BA3A200-1CAC-445D-93E1-DCBBCA0A5B6E}"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18E72C-AC22-4E61-9351-58976492C925}">
      <dsp:nvSpPr>
        <dsp:cNvPr id="0" name=""/>
        <dsp:cNvSpPr/>
      </dsp:nvSpPr>
      <dsp:spPr>
        <a:xfrm>
          <a:off x="0" y="4062533"/>
          <a:ext cx="8483600" cy="888782"/>
        </a:xfrm>
        <a:prstGeom prst="rect">
          <a:avLst/>
        </a:prstGeom>
        <a:solidFill>
          <a:srgbClr val="0000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Online Safety</a:t>
          </a:r>
        </a:p>
      </dsp:txBody>
      <dsp:txXfrm>
        <a:off x="0" y="4062533"/>
        <a:ext cx="8483600" cy="888782"/>
      </dsp:txXfrm>
    </dsp:sp>
    <dsp:sp modelId="{045A15F2-37EB-424C-A56B-7BC9C4E27CC2}">
      <dsp:nvSpPr>
        <dsp:cNvPr id="0" name=""/>
        <dsp:cNvSpPr/>
      </dsp:nvSpPr>
      <dsp:spPr>
        <a:xfrm rot="10800000">
          <a:off x="0" y="2708916"/>
          <a:ext cx="8483600" cy="1366948"/>
        </a:xfrm>
        <a:prstGeom prst="upArrowCallout">
          <a:avLst/>
        </a:prstGeom>
        <a:solidFill>
          <a:srgbClr val="8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Platforms for Buying &amp; Selling Online</a:t>
          </a:r>
        </a:p>
      </dsp:txBody>
      <dsp:txXfrm rot="10800000">
        <a:off x="0" y="2708916"/>
        <a:ext cx="8483600" cy="888202"/>
      </dsp:txXfrm>
    </dsp:sp>
    <dsp:sp modelId="{20909882-4C04-4E1B-B3FE-5DE506E9C275}">
      <dsp:nvSpPr>
        <dsp:cNvPr id="0" name=""/>
        <dsp:cNvSpPr/>
      </dsp:nvSpPr>
      <dsp:spPr>
        <a:xfrm rot="10800000">
          <a:off x="0" y="1355300"/>
          <a:ext cx="8483600" cy="1366948"/>
        </a:xfrm>
        <a:prstGeom prst="upArrowCallout">
          <a:avLst/>
        </a:prstGeom>
        <a:solidFill>
          <a:srgbClr val="663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Advantages &amp; Disadvantages of Selling Online</a:t>
          </a:r>
        </a:p>
      </dsp:txBody>
      <dsp:txXfrm rot="10800000">
        <a:off x="0" y="1355300"/>
        <a:ext cx="8483600" cy="888202"/>
      </dsp:txXfrm>
    </dsp:sp>
    <dsp:sp modelId="{85C82971-17C5-430A-A6EA-ED5487EA7B91}">
      <dsp:nvSpPr>
        <dsp:cNvPr id="0" name=""/>
        <dsp:cNvSpPr/>
      </dsp:nvSpPr>
      <dsp:spPr>
        <a:xfrm rot="10800000">
          <a:off x="0" y="0"/>
          <a:ext cx="8483600" cy="1366948"/>
        </a:xfrm>
        <a:prstGeom prst="upArrowCallout">
          <a:avLst/>
        </a:prstGeom>
        <a:solidFill>
          <a:srgbClr val="003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Advantages &amp; Disadvantages of Buying Online</a:t>
          </a:r>
        </a:p>
      </dsp:txBody>
      <dsp:txXfrm rot="10800000">
        <a:off x="0" y="0"/>
        <a:ext cx="8483600" cy="88820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EBC37E-EFC8-4EFA-B4D0-44F0292AA907}">
      <dsp:nvSpPr>
        <dsp:cNvPr id="0" name=""/>
        <dsp:cNvSpPr/>
      </dsp:nvSpPr>
      <dsp:spPr>
        <a:xfrm>
          <a:off x="2286000" y="1571"/>
          <a:ext cx="9144000" cy="161091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419" tIns="409173" rIns="177419" bIns="409173" numCol="1" spcCol="1270" anchor="ctr" anchorCtr="0">
          <a:noAutofit/>
        </a:bodyPr>
        <a:lstStyle/>
        <a:p>
          <a:pPr marL="0" lvl="0" indent="0" algn="l" defTabSz="1066800">
            <a:lnSpc>
              <a:spcPct val="90000"/>
            </a:lnSpc>
            <a:spcBef>
              <a:spcPct val="0"/>
            </a:spcBef>
            <a:spcAft>
              <a:spcPct val="35000"/>
            </a:spcAft>
            <a:buNone/>
          </a:pPr>
          <a:r>
            <a:rPr lang="en-US" sz="2400" b="1" kern="1200" dirty="0"/>
            <a:t>Be familiar with Return Policies</a:t>
          </a:r>
        </a:p>
      </dsp:txBody>
      <dsp:txXfrm>
        <a:off x="2286000" y="1571"/>
        <a:ext cx="9144000" cy="1610915"/>
      </dsp:txXfrm>
    </dsp:sp>
    <dsp:sp modelId="{067E491C-E7D5-435C-AFD6-5B62FBDDAD0A}">
      <dsp:nvSpPr>
        <dsp:cNvPr id="0" name=""/>
        <dsp:cNvSpPr/>
      </dsp:nvSpPr>
      <dsp:spPr>
        <a:xfrm>
          <a:off x="0" y="1571"/>
          <a:ext cx="2286000" cy="1610915"/>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68" tIns="159123" rIns="120968" bIns="159123" numCol="1" spcCol="1270" anchor="ctr" anchorCtr="0">
          <a:noAutofit/>
        </a:bodyPr>
        <a:lstStyle/>
        <a:p>
          <a:pPr marL="0" lvl="0" indent="0" algn="ctr" defTabSz="1422400">
            <a:lnSpc>
              <a:spcPct val="90000"/>
            </a:lnSpc>
            <a:spcBef>
              <a:spcPct val="0"/>
            </a:spcBef>
            <a:spcAft>
              <a:spcPct val="35000"/>
            </a:spcAft>
            <a:buNone/>
          </a:pPr>
          <a:r>
            <a:rPr lang="en-US" sz="3200" kern="1200" dirty="0"/>
            <a:t>Returns</a:t>
          </a:r>
          <a:endParaRPr lang="en-US" sz="2800" kern="1200" dirty="0"/>
        </a:p>
      </dsp:txBody>
      <dsp:txXfrm>
        <a:off x="0" y="1571"/>
        <a:ext cx="2286000" cy="1610915"/>
      </dsp:txXfrm>
    </dsp:sp>
    <dsp:sp modelId="{0D9194BB-3427-42A4-AE23-329DA145E342}">
      <dsp:nvSpPr>
        <dsp:cNvPr id="0" name=""/>
        <dsp:cNvSpPr/>
      </dsp:nvSpPr>
      <dsp:spPr>
        <a:xfrm>
          <a:off x="2286000" y="1752604"/>
          <a:ext cx="9144000" cy="1610915"/>
        </a:xfrm>
        <a:prstGeom prst="rect">
          <a:avLst/>
        </a:prstGeom>
        <a:solidFill>
          <a:schemeClr val="accent2">
            <a:tint val="40000"/>
            <a:alpha val="90000"/>
            <a:hueOff val="-9000000"/>
            <a:satOff val="19562"/>
            <a:lumOff val="2717"/>
            <a:alphaOff val="0"/>
          </a:schemeClr>
        </a:solidFill>
        <a:ln w="12700" cap="flat" cmpd="sng" algn="ctr">
          <a:solidFill>
            <a:schemeClr val="accent2">
              <a:tint val="40000"/>
              <a:alpha val="90000"/>
              <a:hueOff val="-9000000"/>
              <a:satOff val="19562"/>
              <a:lumOff val="271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419" tIns="146304" rIns="177419" bIns="409173" numCol="1" spcCol="1270" anchor="t" anchorCtr="0">
          <a:noAutofit/>
        </a:bodyPr>
        <a:lstStyle/>
        <a:p>
          <a:pPr marL="0" lvl="0" indent="0" algn="l" defTabSz="1066800">
            <a:lnSpc>
              <a:spcPct val="90000"/>
            </a:lnSpc>
            <a:spcBef>
              <a:spcPct val="0"/>
            </a:spcBef>
            <a:spcAft>
              <a:spcPct val="35000"/>
            </a:spcAft>
            <a:buNone/>
          </a:pPr>
          <a:r>
            <a:rPr lang="en-US" sz="2400" b="1" kern="1200" dirty="0"/>
            <a:t>Be vigilant while dealing with the public</a:t>
          </a:r>
        </a:p>
        <a:p>
          <a:pPr marL="228600" lvl="1" indent="-228600" algn="l" defTabSz="1066800">
            <a:lnSpc>
              <a:spcPct val="90000"/>
            </a:lnSpc>
            <a:spcBef>
              <a:spcPct val="0"/>
            </a:spcBef>
            <a:spcAft>
              <a:spcPct val="15000"/>
            </a:spcAft>
            <a:buChar char="•"/>
          </a:pPr>
          <a:r>
            <a:rPr lang="en-US" sz="2400" b="1" kern="1200" dirty="0"/>
            <a:t>Be aware of fraudulent intention</a:t>
          </a:r>
        </a:p>
        <a:p>
          <a:pPr marL="228600" lvl="1" indent="-228600" algn="l" defTabSz="1066800">
            <a:lnSpc>
              <a:spcPct val="90000"/>
            </a:lnSpc>
            <a:spcBef>
              <a:spcPct val="0"/>
            </a:spcBef>
            <a:spcAft>
              <a:spcPct val="15000"/>
            </a:spcAft>
            <a:buChar char="•"/>
          </a:pPr>
          <a:r>
            <a:rPr lang="en-US" sz="2400" b="1" kern="1200" dirty="0"/>
            <a:t>Check the sellers' online reviews/ratings</a:t>
          </a:r>
        </a:p>
      </dsp:txBody>
      <dsp:txXfrm>
        <a:off x="2286000" y="1752604"/>
        <a:ext cx="9144000" cy="1610915"/>
      </dsp:txXfrm>
    </dsp:sp>
    <dsp:sp modelId="{CE39618F-EA83-4113-BE1B-8B50FCE8C1CD}">
      <dsp:nvSpPr>
        <dsp:cNvPr id="0" name=""/>
        <dsp:cNvSpPr/>
      </dsp:nvSpPr>
      <dsp:spPr>
        <a:xfrm>
          <a:off x="0" y="1709142"/>
          <a:ext cx="2286000" cy="1610915"/>
        </a:xfrm>
        <a:prstGeom prst="rect">
          <a:avLst/>
        </a:prstGeom>
        <a:solidFill>
          <a:schemeClr val="accent2">
            <a:hueOff val="-9000000"/>
            <a:satOff val="47269"/>
            <a:lumOff val="13431"/>
            <a:alphaOff val="0"/>
          </a:schemeClr>
        </a:solidFill>
        <a:ln w="12700" cap="flat" cmpd="sng" algn="ctr">
          <a:solidFill>
            <a:schemeClr val="accent2">
              <a:hueOff val="-9000000"/>
              <a:satOff val="47269"/>
              <a:lumOff val="1343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68" tIns="159123" rIns="120968" bIns="159123" numCol="1" spcCol="1270" anchor="ctr" anchorCtr="0">
          <a:noAutofit/>
        </a:bodyPr>
        <a:lstStyle/>
        <a:p>
          <a:pPr marL="0" lvl="0" indent="0" algn="ctr" defTabSz="1422400">
            <a:lnSpc>
              <a:spcPct val="90000"/>
            </a:lnSpc>
            <a:spcBef>
              <a:spcPct val="0"/>
            </a:spcBef>
            <a:spcAft>
              <a:spcPct val="35000"/>
            </a:spcAft>
            <a:buNone/>
          </a:pPr>
          <a:r>
            <a:rPr lang="en-US" sz="3200" kern="1200" dirty="0"/>
            <a:t>Be Aware</a:t>
          </a:r>
        </a:p>
      </dsp:txBody>
      <dsp:txXfrm>
        <a:off x="0" y="1709142"/>
        <a:ext cx="2286000" cy="1610915"/>
      </dsp:txXfrm>
    </dsp:sp>
    <dsp:sp modelId="{5DED0886-1185-4FFC-9DC5-A9B06F8212DA}">
      <dsp:nvSpPr>
        <dsp:cNvPr id="0" name=""/>
        <dsp:cNvSpPr/>
      </dsp:nvSpPr>
      <dsp:spPr>
        <a:xfrm>
          <a:off x="2286000" y="3416712"/>
          <a:ext cx="9144000" cy="1610915"/>
        </a:xfrm>
        <a:prstGeom prst="rect">
          <a:avLst/>
        </a:prstGeom>
        <a:solidFill>
          <a:schemeClr val="accent2">
            <a:tint val="40000"/>
            <a:alpha val="90000"/>
            <a:hueOff val="-18000000"/>
            <a:satOff val="39125"/>
            <a:lumOff val="5433"/>
            <a:alphaOff val="0"/>
          </a:schemeClr>
        </a:solidFill>
        <a:ln w="12700" cap="flat" cmpd="sng" algn="ctr">
          <a:solidFill>
            <a:schemeClr val="accent2">
              <a:tint val="40000"/>
              <a:alpha val="90000"/>
              <a:hueOff val="-18000000"/>
              <a:satOff val="39125"/>
              <a:lumOff val="543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419" tIns="409173" rIns="177419" bIns="409173" numCol="1" spcCol="1270" anchor="t" anchorCtr="0">
          <a:noAutofit/>
        </a:bodyPr>
        <a:lstStyle/>
        <a:p>
          <a:pPr marL="0" lvl="0" indent="0" algn="l" defTabSz="1066800">
            <a:lnSpc>
              <a:spcPct val="90000"/>
            </a:lnSpc>
            <a:spcBef>
              <a:spcPct val="0"/>
            </a:spcBef>
            <a:spcAft>
              <a:spcPct val="35000"/>
            </a:spcAft>
            <a:buNone/>
          </a:pPr>
          <a:r>
            <a:rPr lang="en-US" sz="2400" b="1" kern="1200" dirty="0"/>
            <a:t>Use secure sites when entering sensitive or personal information</a:t>
          </a:r>
        </a:p>
        <a:p>
          <a:pPr marL="228600" lvl="1" indent="-228600" algn="l" defTabSz="1066800">
            <a:lnSpc>
              <a:spcPct val="90000"/>
            </a:lnSpc>
            <a:spcBef>
              <a:spcPct val="0"/>
            </a:spcBef>
            <a:spcAft>
              <a:spcPct val="15000"/>
            </a:spcAft>
            <a:buChar char="•"/>
          </a:pPr>
          <a:r>
            <a:rPr lang="en-US" sz="2400" b="1" kern="1200" dirty="0"/>
            <a:t>Look for secure socket layers (</a:t>
          </a:r>
          <a:r>
            <a:rPr lang="en-US" sz="2400" b="1" kern="1200" dirty="0" err="1"/>
            <a:t>httpS</a:t>
          </a:r>
          <a:r>
            <a:rPr lang="en-US" sz="2400" b="1" kern="1200" dirty="0"/>
            <a:t>) or the padlock icon </a:t>
          </a:r>
        </a:p>
      </dsp:txBody>
      <dsp:txXfrm>
        <a:off x="2286000" y="3416712"/>
        <a:ext cx="9144000" cy="1610915"/>
      </dsp:txXfrm>
    </dsp:sp>
    <dsp:sp modelId="{B1AD53B6-CE91-472B-BCFE-A00329A1DBEC}">
      <dsp:nvSpPr>
        <dsp:cNvPr id="0" name=""/>
        <dsp:cNvSpPr/>
      </dsp:nvSpPr>
      <dsp:spPr>
        <a:xfrm>
          <a:off x="0" y="3416712"/>
          <a:ext cx="2286000" cy="1610915"/>
        </a:xfrm>
        <a:prstGeom prst="rect">
          <a:avLst/>
        </a:prstGeom>
        <a:solidFill>
          <a:schemeClr val="accent2">
            <a:hueOff val="-18000000"/>
            <a:satOff val="94537"/>
            <a:lumOff val="26862"/>
            <a:alphaOff val="0"/>
          </a:schemeClr>
        </a:solidFill>
        <a:ln w="12700" cap="flat" cmpd="sng" algn="ctr">
          <a:solidFill>
            <a:schemeClr val="accent2">
              <a:hueOff val="-18000000"/>
              <a:satOff val="94537"/>
              <a:lumOff val="2686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68" tIns="159123" rIns="120968" bIns="159123" numCol="1" spcCol="1270" anchor="ctr" anchorCtr="0">
          <a:noAutofit/>
        </a:bodyPr>
        <a:lstStyle/>
        <a:p>
          <a:pPr marL="0" lvl="0" indent="0" algn="ctr" defTabSz="1422400">
            <a:lnSpc>
              <a:spcPct val="90000"/>
            </a:lnSpc>
            <a:spcBef>
              <a:spcPct val="0"/>
            </a:spcBef>
            <a:spcAft>
              <a:spcPct val="35000"/>
            </a:spcAft>
            <a:buNone/>
          </a:pPr>
          <a:r>
            <a:rPr lang="en-US" sz="3200" kern="1200" dirty="0"/>
            <a:t>Secure Sites</a:t>
          </a:r>
        </a:p>
      </dsp:txBody>
      <dsp:txXfrm>
        <a:off x="0" y="3416712"/>
        <a:ext cx="2286000" cy="161091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CD57EA-8F54-48ED-B9D8-69096A38522B}">
      <dsp:nvSpPr>
        <dsp:cNvPr id="0" name=""/>
        <dsp:cNvSpPr/>
      </dsp:nvSpPr>
      <dsp:spPr>
        <a:xfrm>
          <a:off x="2286000" y="442"/>
          <a:ext cx="9144000" cy="244093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419" tIns="619996" rIns="177419" bIns="619996" numCol="1" spcCol="1270" anchor="t" anchorCtr="0">
          <a:noAutofit/>
        </a:bodyPr>
        <a:lstStyle/>
        <a:p>
          <a:pPr marL="0" lvl="0" indent="0" algn="l" defTabSz="1244600">
            <a:lnSpc>
              <a:spcPct val="90000"/>
            </a:lnSpc>
            <a:spcBef>
              <a:spcPct val="0"/>
            </a:spcBef>
            <a:spcAft>
              <a:spcPct val="35000"/>
            </a:spcAft>
            <a:buNone/>
          </a:pPr>
          <a:r>
            <a:rPr lang="en-US" sz="2800" b="1" kern="1200" dirty="0"/>
            <a:t>Only use secure payment methods</a:t>
          </a:r>
        </a:p>
        <a:p>
          <a:pPr marL="285750" lvl="1" indent="-285750" algn="l" defTabSz="1244600">
            <a:lnSpc>
              <a:spcPct val="90000"/>
            </a:lnSpc>
            <a:spcBef>
              <a:spcPct val="0"/>
            </a:spcBef>
            <a:spcAft>
              <a:spcPct val="15000"/>
            </a:spcAft>
            <a:buChar char="•"/>
          </a:pPr>
          <a:r>
            <a:rPr lang="en-US" sz="2800" b="1" kern="1200" dirty="0"/>
            <a:t>Credit cards or mobile payment processers such as Venmo and PayPal</a:t>
          </a:r>
        </a:p>
      </dsp:txBody>
      <dsp:txXfrm>
        <a:off x="2286000" y="442"/>
        <a:ext cx="9144000" cy="2440930"/>
      </dsp:txXfrm>
    </dsp:sp>
    <dsp:sp modelId="{DF135073-9C0C-46E1-9AA1-99EAEB30F25E}">
      <dsp:nvSpPr>
        <dsp:cNvPr id="0" name=""/>
        <dsp:cNvSpPr/>
      </dsp:nvSpPr>
      <dsp:spPr>
        <a:xfrm>
          <a:off x="0" y="442"/>
          <a:ext cx="2286000" cy="244093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68" tIns="241110" rIns="120968" bIns="241110" numCol="1" spcCol="1270" anchor="ctr" anchorCtr="0">
          <a:noAutofit/>
        </a:bodyPr>
        <a:lstStyle/>
        <a:p>
          <a:pPr marL="0" lvl="0" indent="0" algn="ctr" defTabSz="1422400">
            <a:lnSpc>
              <a:spcPct val="90000"/>
            </a:lnSpc>
            <a:spcBef>
              <a:spcPct val="0"/>
            </a:spcBef>
            <a:spcAft>
              <a:spcPct val="35000"/>
            </a:spcAft>
            <a:buNone/>
          </a:pPr>
          <a:r>
            <a:rPr lang="en-US" sz="3200" kern="1200" dirty="0"/>
            <a:t>Payments</a:t>
          </a:r>
        </a:p>
      </dsp:txBody>
      <dsp:txXfrm>
        <a:off x="0" y="442"/>
        <a:ext cx="2286000" cy="2440930"/>
      </dsp:txXfrm>
    </dsp:sp>
    <dsp:sp modelId="{7AD0BB85-E29A-4C05-BD57-A9938411DA92}">
      <dsp:nvSpPr>
        <dsp:cNvPr id="0" name=""/>
        <dsp:cNvSpPr/>
      </dsp:nvSpPr>
      <dsp:spPr>
        <a:xfrm>
          <a:off x="2286000" y="2587827"/>
          <a:ext cx="9144000" cy="2440930"/>
        </a:xfrm>
        <a:prstGeom prst="rect">
          <a:avLst/>
        </a:prstGeom>
        <a:solidFill>
          <a:schemeClr val="accent2">
            <a:tint val="40000"/>
            <a:alpha val="90000"/>
            <a:hueOff val="-18000000"/>
            <a:satOff val="39125"/>
            <a:lumOff val="5433"/>
            <a:alphaOff val="0"/>
          </a:schemeClr>
        </a:solidFill>
        <a:ln w="12700" cap="flat" cmpd="sng" algn="ctr">
          <a:solidFill>
            <a:schemeClr val="accent2">
              <a:tint val="40000"/>
              <a:alpha val="90000"/>
              <a:hueOff val="-18000000"/>
              <a:satOff val="39125"/>
              <a:lumOff val="543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419" tIns="619996" rIns="177419" bIns="619996" numCol="1" spcCol="1270" anchor="ctr" anchorCtr="0">
          <a:noAutofit/>
        </a:bodyPr>
        <a:lstStyle/>
        <a:p>
          <a:pPr marL="0" lvl="0" indent="0" algn="l" defTabSz="1244600">
            <a:lnSpc>
              <a:spcPct val="90000"/>
            </a:lnSpc>
            <a:spcBef>
              <a:spcPct val="0"/>
            </a:spcBef>
            <a:spcAft>
              <a:spcPct val="35000"/>
            </a:spcAft>
            <a:buNone/>
          </a:pPr>
          <a:r>
            <a:rPr lang="en-US" sz="2800" b="1" kern="1200" dirty="0"/>
            <a:t>Don’t share personal information</a:t>
          </a:r>
        </a:p>
      </dsp:txBody>
      <dsp:txXfrm>
        <a:off x="2286000" y="2587827"/>
        <a:ext cx="9144000" cy="2440930"/>
      </dsp:txXfrm>
    </dsp:sp>
    <dsp:sp modelId="{BE1F8869-4470-4D9C-8763-C5A4983AFB84}">
      <dsp:nvSpPr>
        <dsp:cNvPr id="0" name=""/>
        <dsp:cNvSpPr/>
      </dsp:nvSpPr>
      <dsp:spPr>
        <a:xfrm>
          <a:off x="0" y="2587827"/>
          <a:ext cx="2286000" cy="2440930"/>
        </a:xfrm>
        <a:prstGeom prst="rect">
          <a:avLst/>
        </a:prstGeom>
        <a:solidFill>
          <a:schemeClr val="accent2">
            <a:hueOff val="-18000000"/>
            <a:satOff val="94537"/>
            <a:lumOff val="26862"/>
            <a:alphaOff val="0"/>
          </a:schemeClr>
        </a:solidFill>
        <a:ln w="12700" cap="flat" cmpd="sng" algn="ctr">
          <a:solidFill>
            <a:schemeClr val="accent2">
              <a:hueOff val="-18000000"/>
              <a:satOff val="94537"/>
              <a:lumOff val="2686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68" tIns="241110" rIns="120968" bIns="241110" numCol="1" spcCol="1270" anchor="ctr" anchorCtr="0">
          <a:noAutofit/>
        </a:bodyPr>
        <a:lstStyle/>
        <a:p>
          <a:pPr marL="0" lvl="0" indent="0" algn="ctr" defTabSz="1422400">
            <a:lnSpc>
              <a:spcPct val="90000"/>
            </a:lnSpc>
            <a:spcBef>
              <a:spcPct val="0"/>
            </a:spcBef>
            <a:spcAft>
              <a:spcPct val="35000"/>
            </a:spcAft>
            <a:buNone/>
          </a:pPr>
          <a:r>
            <a:rPr lang="en-US" sz="3200" kern="1200" dirty="0"/>
            <a:t>Secrets</a:t>
          </a:r>
        </a:p>
      </dsp:txBody>
      <dsp:txXfrm>
        <a:off x="0" y="2587827"/>
        <a:ext cx="2286000" cy="24409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722E3E-CA3A-4096-A655-5D8B8E692C85}">
      <dsp:nvSpPr>
        <dsp:cNvPr id="0" name=""/>
        <dsp:cNvSpPr/>
      </dsp:nvSpPr>
      <dsp:spPr>
        <a:xfrm>
          <a:off x="0" y="2055"/>
          <a:ext cx="11303000" cy="1041871"/>
        </a:xfrm>
        <a:prstGeom prst="roundRect">
          <a:avLst>
            <a:gd name="adj" fmla="val 10000"/>
          </a:avLst>
        </a:prstGeom>
        <a:solidFill>
          <a:srgbClr val="003300"/>
        </a:solidFill>
        <a:ln>
          <a:noFill/>
        </a:ln>
        <a:effectLst/>
      </dsp:spPr>
      <dsp:style>
        <a:lnRef idx="0">
          <a:scrgbClr r="0" g="0" b="0"/>
        </a:lnRef>
        <a:fillRef idx="1">
          <a:scrgbClr r="0" g="0" b="0"/>
        </a:fillRef>
        <a:effectRef idx="2">
          <a:scrgbClr r="0" g="0" b="0"/>
        </a:effectRef>
        <a:fontRef idx="minor"/>
      </dsp:style>
    </dsp:sp>
    <dsp:sp modelId="{9C5324C6-26B7-4326-9E47-601F2F0F461E}">
      <dsp:nvSpPr>
        <dsp:cNvPr id="0" name=""/>
        <dsp:cNvSpPr/>
      </dsp:nvSpPr>
      <dsp:spPr>
        <a:xfrm>
          <a:off x="315166" y="236476"/>
          <a:ext cx="573029" cy="57302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F30F306B-11AB-4D88-AF72-CCF9DA1D74E9}">
      <dsp:nvSpPr>
        <dsp:cNvPr id="0" name=""/>
        <dsp:cNvSpPr/>
      </dsp:nvSpPr>
      <dsp:spPr>
        <a:xfrm>
          <a:off x="1203361" y="2055"/>
          <a:ext cx="10099638" cy="1041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265" tIns="110265" rIns="110265" bIns="110265" numCol="1" spcCol="1270" anchor="ctr" anchorCtr="0">
          <a:noAutofit/>
        </a:bodyPr>
        <a:lstStyle/>
        <a:p>
          <a:pPr marL="0" lvl="0" indent="0" algn="l" defTabSz="1066800">
            <a:lnSpc>
              <a:spcPct val="100000"/>
            </a:lnSpc>
            <a:spcBef>
              <a:spcPct val="0"/>
            </a:spcBef>
            <a:spcAft>
              <a:spcPct val="35000"/>
            </a:spcAft>
            <a:buNone/>
          </a:pPr>
          <a:r>
            <a:rPr lang="en-US" sz="2400" b="1" kern="1200" dirty="0">
              <a:solidFill>
                <a:schemeClr val="bg1"/>
              </a:solidFill>
            </a:rPr>
            <a:t>Online shopping is convenient, fast, and can save you money. Add items to your cart, checkout securely, and wait for your package to arrive</a:t>
          </a:r>
          <a:r>
            <a:rPr lang="en-US" sz="2400" kern="1200" dirty="0">
              <a:solidFill>
                <a:schemeClr val="bg1"/>
              </a:solidFill>
            </a:rPr>
            <a:t>!</a:t>
          </a:r>
        </a:p>
      </dsp:txBody>
      <dsp:txXfrm>
        <a:off x="1203361" y="2055"/>
        <a:ext cx="10099638" cy="1041871"/>
      </dsp:txXfrm>
    </dsp:sp>
    <dsp:sp modelId="{7F6BA1AE-F27F-4D96-AEE3-4F571D4E6D8E}">
      <dsp:nvSpPr>
        <dsp:cNvPr id="0" name=""/>
        <dsp:cNvSpPr/>
      </dsp:nvSpPr>
      <dsp:spPr>
        <a:xfrm>
          <a:off x="0" y="1295403"/>
          <a:ext cx="11303000" cy="1041871"/>
        </a:xfrm>
        <a:prstGeom prst="roundRect">
          <a:avLst>
            <a:gd name="adj" fmla="val 10000"/>
          </a:avLst>
        </a:prstGeom>
        <a:solidFill>
          <a:srgbClr val="663300"/>
        </a:solidFill>
        <a:ln>
          <a:noFill/>
        </a:ln>
        <a:effectLst/>
      </dsp:spPr>
      <dsp:style>
        <a:lnRef idx="0">
          <a:scrgbClr r="0" g="0" b="0"/>
        </a:lnRef>
        <a:fillRef idx="1">
          <a:scrgbClr r="0" g="0" b="0"/>
        </a:fillRef>
        <a:effectRef idx="2">
          <a:scrgbClr r="0" g="0" b="0"/>
        </a:effectRef>
        <a:fontRef idx="minor"/>
      </dsp:style>
    </dsp:sp>
    <dsp:sp modelId="{18705277-196B-4AEA-98CC-62CE7383DE9D}">
      <dsp:nvSpPr>
        <dsp:cNvPr id="0" name=""/>
        <dsp:cNvSpPr/>
      </dsp:nvSpPr>
      <dsp:spPr>
        <a:xfrm>
          <a:off x="315166" y="1538815"/>
          <a:ext cx="573029" cy="57302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1AD87CB-E472-4AF3-9679-F712BF3281ED}">
      <dsp:nvSpPr>
        <dsp:cNvPr id="0" name=""/>
        <dsp:cNvSpPr/>
      </dsp:nvSpPr>
      <dsp:spPr>
        <a:xfrm>
          <a:off x="1203361" y="1304394"/>
          <a:ext cx="10099638" cy="1041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265" tIns="110265" rIns="110265" bIns="110265" numCol="1" spcCol="1270" anchor="ctr" anchorCtr="0">
          <a:noAutofit/>
        </a:bodyPr>
        <a:lstStyle/>
        <a:p>
          <a:pPr marL="0" lvl="0" indent="0" algn="l" defTabSz="1244600">
            <a:lnSpc>
              <a:spcPct val="100000"/>
            </a:lnSpc>
            <a:spcBef>
              <a:spcPct val="0"/>
            </a:spcBef>
            <a:spcAft>
              <a:spcPct val="35000"/>
            </a:spcAft>
            <a:buNone/>
          </a:pPr>
          <a:r>
            <a:rPr lang="en-US" sz="2800" b="1" i="0" kern="1200" dirty="0">
              <a:solidFill>
                <a:schemeClr val="bg1"/>
              </a:solidFill>
            </a:rPr>
            <a:t>Shop from anywhere at any time.</a:t>
          </a:r>
          <a:endParaRPr lang="en-US" sz="2800" kern="1200" dirty="0">
            <a:solidFill>
              <a:schemeClr val="bg1"/>
            </a:solidFill>
          </a:endParaRPr>
        </a:p>
      </dsp:txBody>
      <dsp:txXfrm>
        <a:off x="1203361" y="1304394"/>
        <a:ext cx="10099638" cy="1041871"/>
      </dsp:txXfrm>
    </dsp:sp>
    <dsp:sp modelId="{33E2F942-8DC2-4C0D-89AA-D6DF3DC0B526}">
      <dsp:nvSpPr>
        <dsp:cNvPr id="0" name=""/>
        <dsp:cNvSpPr/>
      </dsp:nvSpPr>
      <dsp:spPr>
        <a:xfrm>
          <a:off x="0" y="2606733"/>
          <a:ext cx="11303000" cy="1041871"/>
        </a:xfrm>
        <a:prstGeom prst="roundRect">
          <a:avLst>
            <a:gd name="adj" fmla="val 10000"/>
          </a:avLst>
        </a:prstGeom>
        <a:solidFill>
          <a:srgbClr val="800000"/>
        </a:solidFill>
        <a:ln>
          <a:noFill/>
        </a:ln>
        <a:effectLst/>
      </dsp:spPr>
      <dsp:style>
        <a:lnRef idx="0">
          <a:scrgbClr r="0" g="0" b="0"/>
        </a:lnRef>
        <a:fillRef idx="1">
          <a:scrgbClr r="0" g="0" b="0"/>
        </a:fillRef>
        <a:effectRef idx="2">
          <a:scrgbClr r="0" g="0" b="0"/>
        </a:effectRef>
        <a:fontRef idx="minor"/>
      </dsp:style>
    </dsp:sp>
    <dsp:sp modelId="{972A8E89-17B5-493C-894E-6186E229ACD8}">
      <dsp:nvSpPr>
        <dsp:cNvPr id="0" name=""/>
        <dsp:cNvSpPr/>
      </dsp:nvSpPr>
      <dsp:spPr>
        <a:xfrm>
          <a:off x="315166" y="2841154"/>
          <a:ext cx="573029" cy="57302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8E699146-EBF0-4EBF-8E1C-593B02E704AC}">
      <dsp:nvSpPr>
        <dsp:cNvPr id="0" name=""/>
        <dsp:cNvSpPr/>
      </dsp:nvSpPr>
      <dsp:spPr>
        <a:xfrm>
          <a:off x="1203361" y="2606733"/>
          <a:ext cx="10099638" cy="1041871"/>
        </a:xfrm>
        <a:prstGeom prst="rect">
          <a:avLst/>
        </a:prstGeom>
        <a:solidFill>
          <a:srgbClr val="800000"/>
        </a:solidFill>
        <a:ln>
          <a:noFill/>
        </a:ln>
        <a:effectLst/>
      </dsp:spPr>
      <dsp:style>
        <a:lnRef idx="0">
          <a:scrgbClr r="0" g="0" b="0"/>
        </a:lnRef>
        <a:fillRef idx="0">
          <a:scrgbClr r="0" g="0" b="0"/>
        </a:fillRef>
        <a:effectRef idx="0">
          <a:scrgbClr r="0" g="0" b="0"/>
        </a:effectRef>
        <a:fontRef idx="minor"/>
      </dsp:style>
      <dsp:txBody>
        <a:bodyPr spcFirstLastPara="0" vert="horz" wrap="square" lIns="110265" tIns="110265" rIns="110265" bIns="110265" numCol="1" spcCol="1270" anchor="ctr" anchorCtr="0">
          <a:noAutofit/>
        </a:bodyPr>
        <a:lstStyle/>
        <a:p>
          <a:pPr marL="0" lvl="0" indent="0" algn="l" defTabSz="1244600">
            <a:lnSpc>
              <a:spcPct val="100000"/>
            </a:lnSpc>
            <a:spcBef>
              <a:spcPct val="0"/>
            </a:spcBef>
            <a:spcAft>
              <a:spcPct val="35000"/>
            </a:spcAft>
            <a:buNone/>
          </a:pPr>
          <a:r>
            <a:rPr lang="en-US" sz="2800" b="1" i="0" kern="1200" dirty="0">
              <a:solidFill>
                <a:schemeClr val="bg1"/>
              </a:solidFill>
            </a:rPr>
            <a:t>Wide variety of products available to choose from.</a:t>
          </a:r>
          <a:endParaRPr lang="en-US" sz="2800" kern="1200" dirty="0">
            <a:solidFill>
              <a:schemeClr val="bg1"/>
            </a:solidFill>
          </a:endParaRPr>
        </a:p>
      </dsp:txBody>
      <dsp:txXfrm>
        <a:off x="1203361" y="2606733"/>
        <a:ext cx="10099638" cy="1041871"/>
      </dsp:txXfrm>
    </dsp:sp>
    <dsp:sp modelId="{961C1570-9D18-4377-B98A-DB29FBCB52D8}">
      <dsp:nvSpPr>
        <dsp:cNvPr id="0" name=""/>
        <dsp:cNvSpPr/>
      </dsp:nvSpPr>
      <dsp:spPr>
        <a:xfrm>
          <a:off x="0" y="3909072"/>
          <a:ext cx="11303000" cy="1041871"/>
        </a:xfrm>
        <a:prstGeom prst="roundRect">
          <a:avLst>
            <a:gd name="adj" fmla="val 10000"/>
          </a:avLst>
        </a:prstGeom>
        <a:solidFill>
          <a:srgbClr val="660066"/>
        </a:solidFill>
        <a:ln>
          <a:noFill/>
        </a:ln>
        <a:effectLst/>
      </dsp:spPr>
      <dsp:style>
        <a:lnRef idx="0">
          <a:scrgbClr r="0" g="0" b="0"/>
        </a:lnRef>
        <a:fillRef idx="1">
          <a:scrgbClr r="0" g="0" b="0"/>
        </a:fillRef>
        <a:effectRef idx="2">
          <a:scrgbClr r="0" g="0" b="0"/>
        </a:effectRef>
        <a:fontRef idx="minor"/>
      </dsp:style>
    </dsp:sp>
    <dsp:sp modelId="{B4C521E6-973E-4DF7-B3E3-03CACB411506}">
      <dsp:nvSpPr>
        <dsp:cNvPr id="0" name=""/>
        <dsp:cNvSpPr/>
      </dsp:nvSpPr>
      <dsp:spPr>
        <a:xfrm>
          <a:off x="315166" y="4143493"/>
          <a:ext cx="573029" cy="57302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B1B9E94-A2FF-4696-8F6F-84944EADFBB1}">
      <dsp:nvSpPr>
        <dsp:cNvPr id="0" name=""/>
        <dsp:cNvSpPr/>
      </dsp:nvSpPr>
      <dsp:spPr>
        <a:xfrm>
          <a:off x="1203361" y="3909072"/>
          <a:ext cx="10099638" cy="1041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265" tIns="110265" rIns="110265" bIns="110265" numCol="1" spcCol="1270" anchor="ctr" anchorCtr="0">
          <a:noAutofit/>
        </a:bodyPr>
        <a:lstStyle/>
        <a:p>
          <a:pPr marL="0" lvl="0" indent="0" algn="l" defTabSz="1244600">
            <a:lnSpc>
              <a:spcPct val="100000"/>
            </a:lnSpc>
            <a:spcBef>
              <a:spcPct val="0"/>
            </a:spcBef>
            <a:spcAft>
              <a:spcPct val="35000"/>
            </a:spcAft>
            <a:buNone/>
          </a:pPr>
          <a:r>
            <a:rPr lang="en-US" sz="2800" b="1" i="0" kern="1200" dirty="0">
              <a:solidFill>
                <a:schemeClr val="bg1"/>
              </a:solidFill>
            </a:rPr>
            <a:t>Ability to compare prices and find better deals.</a:t>
          </a:r>
          <a:endParaRPr lang="en-US" sz="2800" kern="1200" dirty="0">
            <a:solidFill>
              <a:schemeClr val="bg1"/>
            </a:solidFill>
          </a:endParaRPr>
        </a:p>
      </dsp:txBody>
      <dsp:txXfrm>
        <a:off x="1203361" y="3909072"/>
        <a:ext cx="10099638" cy="10418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26AB0F-6E6A-4F0F-A737-9DDAE0DB22FE}">
      <dsp:nvSpPr>
        <dsp:cNvPr id="0" name=""/>
        <dsp:cNvSpPr/>
      </dsp:nvSpPr>
      <dsp:spPr>
        <a:xfrm>
          <a:off x="0" y="1299398"/>
          <a:ext cx="3178968" cy="2018645"/>
        </a:xfrm>
        <a:prstGeom prst="roundRect">
          <a:avLst>
            <a:gd name="adj" fmla="val 10000"/>
          </a:avLst>
        </a:prstGeom>
        <a:solidFill>
          <a:schemeClr val="accent3">
            <a:lumMod val="50000"/>
          </a:schemeClr>
        </a:solidFill>
        <a:ln>
          <a:noFill/>
        </a:ln>
        <a:effectLst/>
      </dsp:spPr>
      <dsp:style>
        <a:lnRef idx="0">
          <a:scrgbClr r="0" g="0" b="0"/>
        </a:lnRef>
        <a:fillRef idx="3">
          <a:scrgbClr r="0" g="0" b="0"/>
        </a:fillRef>
        <a:effectRef idx="2">
          <a:scrgbClr r="0" g="0" b="0"/>
        </a:effectRef>
        <a:fontRef idx="minor">
          <a:schemeClr val="lt1"/>
        </a:fontRef>
      </dsp:style>
    </dsp:sp>
    <dsp:sp modelId="{3D14EA71-A1CB-43DE-BD90-A57B7881FCD1}">
      <dsp:nvSpPr>
        <dsp:cNvPr id="0" name=""/>
        <dsp:cNvSpPr/>
      </dsp:nvSpPr>
      <dsp:spPr>
        <a:xfrm>
          <a:off x="353218" y="1634955"/>
          <a:ext cx="3178968" cy="2018645"/>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i="0" kern="1200" dirty="0"/>
            <a:t>You cannot touch or try on the product before purchasing.</a:t>
          </a:r>
          <a:endParaRPr lang="en-US" sz="2900" kern="1200" dirty="0"/>
        </a:p>
      </dsp:txBody>
      <dsp:txXfrm>
        <a:off x="412342" y="1694079"/>
        <a:ext cx="3060720" cy="1900397"/>
      </dsp:txXfrm>
    </dsp:sp>
    <dsp:sp modelId="{D95730BC-35E4-40C5-B93B-8D77335F4795}">
      <dsp:nvSpPr>
        <dsp:cNvPr id="0" name=""/>
        <dsp:cNvSpPr/>
      </dsp:nvSpPr>
      <dsp:spPr>
        <a:xfrm>
          <a:off x="3885406" y="1299398"/>
          <a:ext cx="3178968" cy="201864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5AD895F-B3F6-4679-BF0D-B38C2905B406}">
      <dsp:nvSpPr>
        <dsp:cNvPr id="0" name=""/>
        <dsp:cNvSpPr/>
      </dsp:nvSpPr>
      <dsp:spPr>
        <a:xfrm>
          <a:off x="4238625" y="1634955"/>
          <a:ext cx="3178968" cy="2018645"/>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i="0" kern="1200" dirty="0"/>
            <a:t>Shipping can take longer than expected.</a:t>
          </a:r>
          <a:endParaRPr lang="en-US" sz="2900" kern="1200" dirty="0"/>
        </a:p>
      </dsp:txBody>
      <dsp:txXfrm>
        <a:off x="4297749" y="1694079"/>
        <a:ext cx="3060720" cy="1900397"/>
      </dsp:txXfrm>
    </dsp:sp>
    <dsp:sp modelId="{C587F437-E94E-4BE2-BDE8-F8421C2AAD1E}">
      <dsp:nvSpPr>
        <dsp:cNvPr id="0" name=""/>
        <dsp:cNvSpPr/>
      </dsp:nvSpPr>
      <dsp:spPr>
        <a:xfrm>
          <a:off x="7770812" y="1299398"/>
          <a:ext cx="3178968" cy="2018645"/>
        </a:xfrm>
        <a:prstGeom prst="roundRect">
          <a:avLst>
            <a:gd name="adj" fmla="val 10000"/>
          </a:avLst>
        </a:prstGeom>
        <a:solidFill>
          <a:schemeClr val="accent4">
            <a:lumMod val="75000"/>
          </a:schemeClr>
        </a:solidFill>
        <a:ln>
          <a:noFill/>
        </a:ln>
        <a:effectLst/>
      </dsp:spPr>
      <dsp:style>
        <a:lnRef idx="0">
          <a:scrgbClr r="0" g="0" b="0"/>
        </a:lnRef>
        <a:fillRef idx="3">
          <a:scrgbClr r="0" g="0" b="0"/>
        </a:fillRef>
        <a:effectRef idx="2">
          <a:scrgbClr r="0" g="0" b="0"/>
        </a:effectRef>
        <a:fontRef idx="minor">
          <a:schemeClr val="lt1"/>
        </a:fontRef>
      </dsp:style>
    </dsp:sp>
    <dsp:sp modelId="{5521B5E2-4AA0-459F-9335-F5EEF54D34EC}">
      <dsp:nvSpPr>
        <dsp:cNvPr id="0" name=""/>
        <dsp:cNvSpPr/>
      </dsp:nvSpPr>
      <dsp:spPr>
        <a:xfrm>
          <a:off x="8124031" y="1634955"/>
          <a:ext cx="3178968" cy="2018645"/>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i="0" kern="1200" dirty="0"/>
            <a:t>There is a risk of fraud or identity theft.</a:t>
          </a:r>
          <a:endParaRPr lang="en-US" sz="2900" kern="1200" dirty="0"/>
        </a:p>
      </dsp:txBody>
      <dsp:txXfrm>
        <a:off x="8183155" y="1694079"/>
        <a:ext cx="3060720" cy="19003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AF82F1-2C1C-4E07-99FF-AD5DDE135F28}">
      <dsp:nvSpPr>
        <dsp:cNvPr id="0" name=""/>
        <dsp:cNvSpPr/>
      </dsp:nvSpPr>
      <dsp:spPr>
        <a:xfrm>
          <a:off x="0" y="604"/>
          <a:ext cx="11303000" cy="1414797"/>
        </a:xfrm>
        <a:prstGeom prst="roundRect">
          <a:avLst>
            <a:gd name="adj" fmla="val 10000"/>
          </a:avLst>
        </a:prstGeom>
        <a:solidFill>
          <a:srgbClr val="003300"/>
        </a:solidFill>
        <a:ln>
          <a:noFill/>
        </a:ln>
        <a:effectLst/>
      </dsp:spPr>
      <dsp:style>
        <a:lnRef idx="0">
          <a:scrgbClr r="0" g="0" b="0"/>
        </a:lnRef>
        <a:fillRef idx="1">
          <a:scrgbClr r="0" g="0" b="0"/>
        </a:fillRef>
        <a:effectRef idx="0">
          <a:scrgbClr r="0" g="0" b="0"/>
        </a:effectRef>
        <a:fontRef idx="minor"/>
      </dsp:style>
    </dsp:sp>
    <dsp:sp modelId="{ADFDCD7B-FC68-40FE-8D88-B1642B1609B6}">
      <dsp:nvSpPr>
        <dsp:cNvPr id="0" name=""/>
        <dsp:cNvSpPr/>
      </dsp:nvSpPr>
      <dsp:spPr>
        <a:xfrm>
          <a:off x="427976" y="318933"/>
          <a:ext cx="778138" cy="77813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FDDFB5-F587-4F53-AF0D-634F1EA7E689}">
      <dsp:nvSpPr>
        <dsp:cNvPr id="0" name=""/>
        <dsp:cNvSpPr/>
      </dsp:nvSpPr>
      <dsp:spPr>
        <a:xfrm>
          <a:off x="1634090" y="604"/>
          <a:ext cx="9668909" cy="1414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733" tIns="149733" rIns="149733" bIns="149733" numCol="1" spcCol="1270" anchor="ctr" anchorCtr="0">
          <a:noAutofit/>
        </a:bodyPr>
        <a:lstStyle/>
        <a:p>
          <a:pPr marL="0" lvl="0" indent="0" algn="l" defTabSz="1244600">
            <a:lnSpc>
              <a:spcPct val="100000"/>
            </a:lnSpc>
            <a:spcBef>
              <a:spcPct val="0"/>
            </a:spcBef>
            <a:spcAft>
              <a:spcPct val="35000"/>
            </a:spcAft>
            <a:buNone/>
          </a:pPr>
          <a:r>
            <a:rPr lang="en-US" sz="2800" b="1" kern="1200" dirty="0">
              <a:solidFill>
                <a:schemeClr val="bg1"/>
              </a:solidFill>
            </a:rPr>
            <a:t>High competition</a:t>
          </a:r>
        </a:p>
      </dsp:txBody>
      <dsp:txXfrm>
        <a:off x="1634090" y="604"/>
        <a:ext cx="9668909" cy="1414797"/>
      </dsp:txXfrm>
    </dsp:sp>
    <dsp:sp modelId="{2255E7FA-B0D0-4FB9-BCC4-B18BD46A8AE6}">
      <dsp:nvSpPr>
        <dsp:cNvPr id="0" name=""/>
        <dsp:cNvSpPr/>
      </dsp:nvSpPr>
      <dsp:spPr>
        <a:xfrm>
          <a:off x="0" y="1769100"/>
          <a:ext cx="11303000" cy="1414797"/>
        </a:xfrm>
        <a:prstGeom prst="roundRect">
          <a:avLst>
            <a:gd name="adj" fmla="val 10000"/>
          </a:avLst>
        </a:prstGeom>
        <a:solidFill>
          <a:srgbClr val="800000"/>
        </a:solidFill>
        <a:ln>
          <a:noFill/>
        </a:ln>
        <a:effectLst/>
      </dsp:spPr>
      <dsp:style>
        <a:lnRef idx="0">
          <a:scrgbClr r="0" g="0" b="0"/>
        </a:lnRef>
        <a:fillRef idx="1">
          <a:scrgbClr r="0" g="0" b="0"/>
        </a:fillRef>
        <a:effectRef idx="0">
          <a:scrgbClr r="0" g="0" b="0"/>
        </a:effectRef>
        <a:fontRef idx="minor"/>
      </dsp:style>
    </dsp:sp>
    <dsp:sp modelId="{2A673F55-70A5-4AE7-995F-F046D0631340}">
      <dsp:nvSpPr>
        <dsp:cNvPr id="0" name=""/>
        <dsp:cNvSpPr/>
      </dsp:nvSpPr>
      <dsp:spPr>
        <a:xfrm>
          <a:off x="427976" y="2087430"/>
          <a:ext cx="778138" cy="77813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4F026A4-37A2-432A-977E-298C13EB5915}">
      <dsp:nvSpPr>
        <dsp:cNvPr id="0" name=""/>
        <dsp:cNvSpPr/>
      </dsp:nvSpPr>
      <dsp:spPr>
        <a:xfrm>
          <a:off x="1634090" y="1769100"/>
          <a:ext cx="5086350" cy="1414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733" tIns="149733" rIns="149733" bIns="149733" numCol="1" spcCol="1270" anchor="ctr" anchorCtr="0">
          <a:noAutofit/>
        </a:bodyPr>
        <a:lstStyle/>
        <a:p>
          <a:pPr marL="0" lvl="0" indent="0" algn="l" defTabSz="1244600">
            <a:lnSpc>
              <a:spcPct val="100000"/>
            </a:lnSpc>
            <a:spcBef>
              <a:spcPct val="0"/>
            </a:spcBef>
            <a:spcAft>
              <a:spcPct val="35000"/>
            </a:spcAft>
            <a:buNone/>
          </a:pPr>
          <a:r>
            <a:rPr lang="en-US" sz="2800" b="1" kern="1200" dirty="0">
              <a:solidFill>
                <a:schemeClr val="bg1"/>
              </a:solidFill>
            </a:rPr>
            <a:t>Technical difficulties </a:t>
          </a:r>
        </a:p>
      </dsp:txBody>
      <dsp:txXfrm>
        <a:off x="1634090" y="1769100"/>
        <a:ext cx="5086350" cy="1414797"/>
      </dsp:txXfrm>
    </dsp:sp>
    <dsp:sp modelId="{CB1A95DA-FBD9-4538-B8B5-6C7894F9178E}">
      <dsp:nvSpPr>
        <dsp:cNvPr id="0" name=""/>
        <dsp:cNvSpPr/>
      </dsp:nvSpPr>
      <dsp:spPr>
        <a:xfrm>
          <a:off x="6720440" y="1769100"/>
          <a:ext cx="4582559" cy="1414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733" tIns="149733" rIns="149733" bIns="149733" numCol="1" spcCol="1270" anchor="ctr" anchorCtr="0">
          <a:noAutofit/>
        </a:bodyPr>
        <a:lstStyle/>
        <a:p>
          <a:pPr marL="0" lvl="0" indent="0" algn="l" defTabSz="800100">
            <a:lnSpc>
              <a:spcPct val="100000"/>
            </a:lnSpc>
            <a:spcBef>
              <a:spcPct val="0"/>
            </a:spcBef>
            <a:spcAft>
              <a:spcPct val="35000"/>
            </a:spcAft>
            <a:buNone/>
          </a:pPr>
          <a:endParaRPr lang="en-US" sz="1800" kern="1200" dirty="0">
            <a:solidFill>
              <a:schemeClr val="bg1"/>
            </a:solidFill>
          </a:endParaRPr>
        </a:p>
      </dsp:txBody>
      <dsp:txXfrm>
        <a:off x="6720440" y="1769100"/>
        <a:ext cx="4582559" cy="1414797"/>
      </dsp:txXfrm>
    </dsp:sp>
    <dsp:sp modelId="{648F70F6-5165-4688-8C1A-EA88C1A484AB}">
      <dsp:nvSpPr>
        <dsp:cNvPr id="0" name=""/>
        <dsp:cNvSpPr/>
      </dsp:nvSpPr>
      <dsp:spPr>
        <a:xfrm>
          <a:off x="0" y="3537597"/>
          <a:ext cx="11303000" cy="1414797"/>
        </a:xfrm>
        <a:prstGeom prst="roundRect">
          <a:avLst>
            <a:gd name="adj" fmla="val 10000"/>
          </a:avLst>
        </a:prstGeom>
        <a:solidFill>
          <a:srgbClr val="660066"/>
        </a:solidFill>
        <a:ln>
          <a:noFill/>
        </a:ln>
        <a:effectLst/>
      </dsp:spPr>
      <dsp:style>
        <a:lnRef idx="0">
          <a:scrgbClr r="0" g="0" b="0"/>
        </a:lnRef>
        <a:fillRef idx="1">
          <a:scrgbClr r="0" g="0" b="0"/>
        </a:fillRef>
        <a:effectRef idx="0">
          <a:scrgbClr r="0" g="0" b="0"/>
        </a:effectRef>
        <a:fontRef idx="minor"/>
      </dsp:style>
    </dsp:sp>
    <dsp:sp modelId="{54DA3A23-4F28-4C8C-83BF-0699B276EEEB}">
      <dsp:nvSpPr>
        <dsp:cNvPr id="0" name=""/>
        <dsp:cNvSpPr/>
      </dsp:nvSpPr>
      <dsp:spPr>
        <a:xfrm>
          <a:off x="427976" y="3855926"/>
          <a:ext cx="778138" cy="77813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052A12-AC07-488B-AA1F-7CCC825F56CB}">
      <dsp:nvSpPr>
        <dsp:cNvPr id="0" name=""/>
        <dsp:cNvSpPr/>
      </dsp:nvSpPr>
      <dsp:spPr>
        <a:xfrm>
          <a:off x="1634090" y="3537597"/>
          <a:ext cx="9668909" cy="1414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733" tIns="149733" rIns="149733" bIns="149733" numCol="1" spcCol="1270" anchor="ctr" anchorCtr="0">
          <a:noAutofit/>
        </a:bodyPr>
        <a:lstStyle/>
        <a:p>
          <a:pPr marL="0" lvl="0" indent="0" algn="l" defTabSz="1244600">
            <a:lnSpc>
              <a:spcPct val="100000"/>
            </a:lnSpc>
            <a:spcBef>
              <a:spcPct val="0"/>
            </a:spcBef>
            <a:spcAft>
              <a:spcPct val="35000"/>
            </a:spcAft>
            <a:buNone/>
          </a:pPr>
          <a:r>
            <a:rPr lang="en-US" sz="2800" b="1" kern="1200" dirty="0">
              <a:solidFill>
                <a:schemeClr val="bg1"/>
              </a:solidFill>
            </a:rPr>
            <a:t>Delays in payments</a:t>
          </a:r>
        </a:p>
      </dsp:txBody>
      <dsp:txXfrm>
        <a:off x="1634090" y="3537597"/>
        <a:ext cx="9668909" cy="14147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87CFFE-2C87-49B9-8DD6-FA42AD3A22A1}">
      <dsp:nvSpPr>
        <dsp:cNvPr id="0" name=""/>
        <dsp:cNvSpPr/>
      </dsp:nvSpPr>
      <dsp:spPr>
        <a:xfrm>
          <a:off x="329624" y="1208"/>
          <a:ext cx="2475290" cy="148517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Craigslist</a:t>
          </a:r>
        </a:p>
      </dsp:txBody>
      <dsp:txXfrm>
        <a:off x="329624" y="1208"/>
        <a:ext cx="2475290" cy="1485174"/>
      </dsp:txXfrm>
    </dsp:sp>
    <dsp:sp modelId="{465CE26C-35FE-47D6-B56A-F405FE57A8E3}">
      <dsp:nvSpPr>
        <dsp:cNvPr id="0" name=""/>
        <dsp:cNvSpPr/>
      </dsp:nvSpPr>
      <dsp:spPr>
        <a:xfrm>
          <a:off x="3052444" y="1208"/>
          <a:ext cx="2475290" cy="148517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Facebook Marketplace</a:t>
          </a:r>
        </a:p>
      </dsp:txBody>
      <dsp:txXfrm>
        <a:off x="3052444" y="1208"/>
        <a:ext cx="2475290" cy="1485174"/>
      </dsp:txXfrm>
    </dsp:sp>
    <dsp:sp modelId="{53C40200-BB44-4F65-A7D3-BD280DA03153}">
      <dsp:nvSpPr>
        <dsp:cNvPr id="0" name=""/>
        <dsp:cNvSpPr/>
      </dsp:nvSpPr>
      <dsp:spPr>
        <a:xfrm>
          <a:off x="5775264" y="1208"/>
          <a:ext cx="2475290" cy="148517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eBay</a:t>
          </a:r>
        </a:p>
      </dsp:txBody>
      <dsp:txXfrm>
        <a:off x="5775264" y="1208"/>
        <a:ext cx="2475290" cy="1485174"/>
      </dsp:txXfrm>
    </dsp:sp>
    <dsp:sp modelId="{2C7A8048-4297-4A31-B4AC-9857C8E55054}">
      <dsp:nvSpPr>
        <dsp:cNvPr id="0" name=""/>
        <dsp:cNvSpPr/>
      </dsp:nvSpPr>
      <dsp:spPr>
        <a:xfrm>
          <a:off x="8498084" y="1208"/>
          <a:ext cx="2475290" cy="148517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Etsy</a:t>
          </a:r>
        </a:p>
      </dsp:txBody>
      <dsp:txXfrm>
        <a:off x="8498084" y="1208"/>
        <a:ext cx="2475290" cy="1485174"/>
      </dsp:txXfrm>
    </dsp:sp>
    <dsp:sp modelId="{56DF835D-B8BB-46EB-8BE8-70DF517A2FC8}">
      <dsp:nvSpPr>
        <dsp:cNvPr id="0" name=""/>
        <dsp:cNvSpPr/>
      </dsp:nvSpPr>
      <dsp:spPr>
        <a:xfrm>
          <a:off x="329624" y="1733912"/>
          <a:ext cx="2475290" cy="148517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err="1"/>
            <a:t>Poshmark</a:t>
          </a:r>
          <a:endParaRPr lang="en-US" sz="3400" kern="1200" dirty="0"/>
        </a:p>
      </dsp:txBody>
      <dsp:txXfrm>
        <a:off x="329624" y="1733912"/>
        <a:ext cx="2475290" cy="1485174"/>
      </dsp:txXfrm>
    </dsp:sp>
    <dsp:sp modelId="{D8992169-E436-459A-AC5F-0477A767D7EC}">
      <dsp:nvSpPr>
        <dsp:cNvPr id="0" name=""/>
        <dsp:cNvSpPr/>
      </dsp:nvSpPr>
      <dsp:spPr>
        <a:xfrm>
          <a:off x="3052444" y="1733912"/>
          <a:ext cx="2475290" cy="148517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err="1"/>
            <a:t>VarageSale</a:t>
          </a:r>
          <a:endParaRPr lang="en-US" sz="3400" kern="1200" dirty="0"/>
        </a:p>
      </dsp:txBody>
      <dsp:txXfrm>
        <a:off x="3052444" y="1733912"/>
        <a:ext cx="2475290" cy="1485174"/>
      </dsp:txXfrm>
    </dsp:sp>
    <dsp:sp modelId="{74CE644E-EA58-49B1-9AE3-101A12128E14}">
      <dsp:nvSpPr>
        <dsp:cNvPr id="0" name=""/>
        <dsp:cNvSpPr/>
      </dsp:nvSpPr>
      <dsp:spPr>
        <a:xfrm>
          <a:off x="5775264" y="1733912"/>
          <a:ext cx="2475290" cy="148517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err="1"/>
            <a:t>LetGo</a:t>
          </a:r>
          <a:endParaRPr lang="en-US" sz="3400" kern="1200" dirty="0"/>
        </a:p>
      </dsp:txBody>
      <dsp:txXfrm>
        <a:off x="5775264" y="1733912"/>
        <a:ext cx="2475290" cy="1485174"/>
      </dsp:txXfrm>
    </dsp:sp>
    <dsp:sp modelId="{334D06D1-41AE-46EE-8561-6F7D080432ED}">
      <dsp:nvSpPr>
        <dsp:cNvPr id="0" name=""/>
        <dsp:cNvSpPr/>
      </dsp:nvSpPr>
      <dsp:spPr>
        <a:xfrm>
          <a:off x="8498084" y="1733912"/>
          <a:ext cx="2475290" cy="148517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err="1"/>
            <a:t>Mercari</a:t>
          </a:r>
          <a:endParaRPr lang="en-US" sz="3400" kern="1200" dirty="0"/>
        </a:p>
      </dsp:txBody>
      <dsp:txXfrm>
        <a:off x="8498084" y="1733912"/>
        <a:ext cx="2475290" cy="1485174"/>
      </dsp:txXfrm>
    </dsp:sp>
    <dsp:sp modelId="{E5702E7D-EFEB-4DE5-ABBD-A09A8760BCBA}">
      <dsp:nvSpPr>
        <dsp:cNvPr id="0" name=""/>
        <dsp:cNvSpPr/>
      </dsp:nvSpPr>
      <dsp:spPr>
        <a:xfrm>
          <a:off x="3052444" y="3466615"/>
          <a:ext cx="2475290" cy="148517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Amazon Marketplace</a:t>
          </a:r>
        </a:p>
      </dsp:txBody>
      <dsp:txXfrm>
        <a:off x="3052444" y="3466615"/>
        <a:ext cx="2475290" cy="1485174"/>
      </dsp:txXfrm>
    </dsp:sp>
    <dsp:sp modelId="{BC1A229F-8D1B-4001-B1ED-342B0A3334EA}">
      <dsp:nvSpPr>
        <dsp:cNvPr id="0" name=""/>
        <dsp:cNvSpPr/>
      </dsp:nvSpPr>
      <dsp:spPr>
        <a:xfrm>
          <a:off x="5775264" y="3466615"/>
          <a:ext cx="2475290" cy="148517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err="1"/>
            <a:t>ThredUp</a:t>
          </a:r>
          <a:endParaRPr lang="en-US" sz="3400" kern="1200" dirty="0"/>
        </a:p>
      </dsp:txBody>
      <dsp:txXfrm>
        <a:off x="5775264" y="3466615"/>
        <a:ext cx="2475290" cy="148517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2475A3-A0E7-4E69-8A82-18C0F72190FC}">
      <dsp:nvSpPr>
        <dsp:cNvPr id="0" name=""/>
        <dsp:cNvSpPr/>
      </dsp:nvSpPr>
      <dsp:spPr>
        <a:xfrm>
          <a:off x="0" y="180577"/>
          <a:ext cx="3532187" cy="211931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4790" tIns="224790" rIns="224790" bIns="224790" numCol="1" spcCol="1270" anchor="ctr" anchorCtr="0">
          <a:noAutofit/>
        </a:bodyPr>
        <a:lstStyle/>
        <a:p>
          <a:pPr marL="0" lvl="0" indent="0" algn="ctr" defTabSz="2622550">
            <a:lnSpc>
              <a:spcPct val="90000"/>
            </a:lnSpc>
            <a:spcBef>
              <a:spcPct val="0"/>
            </a:spcBef>
            <a:spcAft>
              <a:spcPct val="35000"/>
            </a:spcAft>
            <a:buNone/>
          </a:pPr>
          <a:r>
            <a:rPr lang="en-US" sz="5900" kern="1200" dirty="0"/>
            <a:t>Venmo</a:t>
          </a:r>
        </a:p>
      </dsp:txBody>
      <dsp:txXfrm>
        <a:off x="0" y="180577"/>
        <a:ext cx="3532187" cy="2119312"/>
      </dsp:txXfrm>
    </dsp:sp>
    <dsp:sp modelId="{C73F32BF-4D79-44EC-922B-DA5D2D6CA524}">
      <dsp:nvSpPr>
        <dsp:cNvPr id="0" name=""/>
        <dsp:cNvSpPr/>
      </dsp:nvSpPr>
      <dsp:spPr>
        <a:xfrm>
          <a:off x="3885406" y="180577"/>
          <a:ext cx="3532187" cy="211931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4790" tIns="224790" rIns="224790" bIns="224790" numCol="1" spcCol="1270" anchor="ctr" anchorCtr="0">
          <a:noAutofit/>
        </a:bodyPr>
        <a:lstStyle/>
        <a:p>
          <a:pPr marL="0" lvl="0" indent="0" algn="ctr" defTabSz="2622550">
            <a:lnSpc>
              <a:spcPct val="90000"/>
            </a:lnSpc>
            <a:spcBef>
              <a:spcPct val="0"/>
            </a:spcBef>
            <a:spcAft>
              <a:spcPct val="35000"/>
            </a:spcAft>
            <a:buNone/>
          </a:pPr>
          <a:r>
            <a:rPr lang="en-US" sz="5900" kern="1200"/>
            <a:t>PayPal</a:t>
          </a:r>
        </a:p>
      </dsp:txBody>
      <dsp:txXfrm>
        <a:off x="3885406" y="180577"/>
        <a:ext cx="3532187" cy="2119312"/>
      </dsp:txXfrm>
    </dsp:sp>
    <dsp:sp modelId="{FC5344EE-D182-47AA-A83B-758A26355F40}">
      <dsp:nvSpPr>
        <dsp:cNvPr id="0" name=""/>
        <dsp:cNvSpPr/>
      </dsp:nvSpPr>
      <dsp:spPr>
        <a:xfrm>
          <a:off x="7770812" y="180577"/>
          <a:ext cx="3532187" cy="211931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4790" tIns="224790" rIns="224790" bIns="224790" numCol="1" spcCol="1270" anchor="ctr" anchorCtr="0">
          <a:noAutofit/>
        </a:bodyPr>
        <a:lstStyle/>
        <a:p>
          <a:pPr marL="0" lvl="0" indent="0" algn="ctr" defTabSz="2622550">
            <a:lnSpc>
              <a:spcPct val="90000"/>
            </a:lnSpc>
            <a:spcBef>
              <a:spcPct val="0"/>
            </a:spcBef>
            <a:spcAft>
              <a:spcPct val="35000"/>
            </a:spcAft>
            <a:buNone/>
          </a:pPr>
          <a:r>
            <a:rPr lang="en-US" sz="5900" kern="1200"/>
            <a:t>Zelle</a:t>
          </a:r>
        </a:p>
      </dsp:txBody>
      <dsp:txXfrm>
        <a:off x="7770812" y="180577"/>
        <a:ext cx="3532187" cy="2119312"/>
      </dsp:txXfrm>
    </dsp:sp>
    <dsp:sp modelId="{D51EF659-7265-4431-98D4-938F9B29DF09}">
      <dsp:nvSpPr>
        <dsp:cNvPr id="0" name=""/>
        <dsp:cNvSpPr/>
      </dsp:nvSpPr>
      <dsp:spPr>
        <a:xfrm>
          <a:off x="0" y="2653108"/>
          <a:ext cx="3532187" cy="211931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4790" tIns="224790" rIns="224790" bIns="224790" numCol="1" spcCol="1270" anchor="ctr" anchorCtr="0">
          <a:noAutofit/>
        </a:bodyPr>
        <a:lstStyle/>
        <a:p>
          <a:pPr marL="0" lvl="0" indent="0" algn="ctr" defTabSz="2622550">
            <a:lnSpc>
              <a:spcPct val="90000"/>
            </a:lnSpc>
            <a:spcBef>
              <a:spcPct val="0"/>
            </a:spcBef>
            <a:spcAft>
              <a:spcPct val="35000"/>
            </a:spcAft>
            <a:buNone/>
          </a:pPr>
          <a:r>
            <a:rPr lang="en-US" sz="5900" kern="1200" dirty="0"/>
            <a:t>Google Pay</a:t>
          </a:r>
        </a:p>
      </dsp:txBody>
      <dsp:txXfrm>
        <a:off x="0" y="2653108"/>
        <a:ext cx="3532187" cy="2119312"/>
      </dsp:txXfrm>
    </dsp:sp>
    <dsp:sp modelId="{6E5C9A60-3E26-4313-BFAC-671D457AA963}">
      <dsp:nvSpPr>
        <dsp:cNvPr id="0" name=""/>
        <dsp:cNvSpPr/>
      </dsp:nvSpPr>
      <dsp:spPr>
        <a:xfrm>
          <a:off x="3885406" y="2653108"/>
          <a:ext cx="3532187" cy="211931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4790" tIns="224790" rIns="224790" bIns="224790" numCol="1" spcCol="1270" anchor="ctr" anchorCtr="0">
          <a:noAutofit/>
        </a:bodyPr>
        <a:lstStyle/>
        <a:p>
          <a:pPr marL="0" lvl="0" indent="0" algn="ctr" defTabSz="2622550">
            <a:lnSpc>
              <a:spcPct val="90000"/>
            </a:lnSpc>
            <a:spcBef>
              <a:spcPct val="0"/>
            </a:spcBef>
            <a:spcAft>
              <a:spcPct val="35000"/>
            </a:spcAft>
            <a:buNone/>
          </a:pPr>
          <a:r>
            <a:rPr lang="en-US" sz="5900" kern="1200" dirty="0"/>
            <a:t>Apple Pay</a:t>
          </a:r>
        </a:p>
      </dsp:txBody>
      <dsp:txXfrm>
        <a:off x="3885406" y="2653108"/>
        <a:ext cx="3532187" cy="2119312"/>
      </dsp:txXfrm>
    </dsp:sp>
    <dsp:sp modelId="{C6E82CB5-9C7D-43DF-8D1F-81992A87C6C2}">
      <dsp:nvSpPr>
        <dsp:cNvPr id="0" name=""/>
        <dsp:cNvSpPr/>
      </dsp:nvSpPr>
      <dsp:spPr>
        <a:xfrm>
          <a:off x="7770812" y="2653108"/>
          <a:ext cx="3532187" cy="211931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4790" tIns="224790" rIns="224790" bIns="224790" numCol="1" spcCol="1270" anchor="ctr" anchorCtr="0">
          <a:noAutofit/>
        </a:bodyPr>
        <a:lstStyle/>
        <a:p>
          <a:pPr marL="0" lvl="0" indent="0" algn="ctr" defTabSz="2622550">
            <a:lnSpc>
              <a:spcPct val="90000"/>
            </a:lnSpc>
            <a:spcBef>
              <a:spcPct val="0"/>
            </a:spcBef>
            <a:spcAft>
              <a:spcPct val="35000"/>
            </a:spcAft>
            <a:buNone/>
          </a:pPr>
          <a:r>
            <a:rPr lang="en-US" sz="5900" kern="1200"/>
            <a:t>Cash App</a:t>
          </a:r>
        </a:p>
      </dsp:txBody>
      <dsp:txXfrm>
        <a:off x="7770812" y="2653108"/>
        <a:ext cx="3532187" cy="211931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686CF4-2925-422B-9EBB-60F031E0EC7D}">
      <dsp:nvSpPr>
        <dsp:cNvPr id="0" name=""/>
        <dsp:cNvSpPr/>
      </dsp:nvSpPr>
      <dsp:spPr>
        <a:xfrm>
          <a:off x="0" y="604"/>
          <a:ext cx="11303000" cy="1414797"/>
        </a:xfrm>
        <a:prstGeom prst="roundRect">
          <a:avLst>
            <a:gd name="adj" fmla="val 10000"/>
          </a:avLst>
        </a:prstGeom>
        <a:solidFill>
          <a:srgbClr val="003300"/>
        </a:solidFill>
        <a:ln>
          <a:noFill/>
        </a:ln>
        <a:effectLst/>
      </dsp:spPr>
      <dsp:style>
        <a:lnRef idx="0">
          <a:scrgbClr r="0" g="0" b="0"/>
        </a:lnRef>
        <a:fillRef idx="1">
          <a:scrgbClr r="0" g="0" b="0"/>
        </a:fillRef>
        <a:effectRef idx="0">
          <a:scrgbClr r="0" g="0" b="0"/>
        </a:effectRef>
        <a:fontRef idx="minor"/>
      </dsp:style>
    </dsp:sp>
    <dsp:sp modelId="{6B0C6F23-8686-4B08-889A-620CBB52D2B1}">
      <dsp:nvSpPr>
        <dsp:cNvPr id="0" name=""/>
        <dsp:cNvSpPr/>
      </dsp:nvSpPr>
      <dsp:spPr>
        <a:xfrm>
          <a:off x="427976" y="318933"/>
          <a:ext cx="778138" cy="77813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B43A2CF-8769-4410-839E-5FAB79E13109}">
      <dsp:nvSpPr>
        <dsp:cNvPr id="0" name=""/>
        <dsp:cNvSpPr/>
      </dsp:nvSpPr>
      <dsp:spPr>
        <a:xfrm>
          <a:off x="1634090" y="604"/>
          <a:ext cx="9668909" cy="1414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733" tIns="149733" rIns="149733" bIns="149733" numCol="1" spcCol="1270" anchor="ctr" anchorCtr="0">
          <a:noAutofit/>
        </a:bodyPr>
        <a:lstStyle/>
        <a:p>
          <a:pPr marL="0" lvl="0" indent="0" algn="l" defTabSz="1244600">
            <a:lnSpc>
              <a:spcPct val="100000"/>
            </a:lnSpc>
            <a:spcBef>
              <a:spcPct val="0"/>
            </a:spcBef>
            <a:spcAft>
              <a:spcPct val="35000"/>
            </a:spcAft>
            <a:buNone/>
          </a:pPr>
          <a:r>
            <a:rPr lang="en-US" sz="2800" b="1" i="0" kern="1200" dirty="0">
              <a:solidFill>
                <a:schemeClr val="bg1"/>
              </a:solidFill>
            </a:rPr>
            <a:t>Step 1: List your product with photos and description. </a:t>
          </a:r>
          <a:endParaRPr lang="en-US" sz="2800" b="1" kern="1200" dirty="0">
            <a:solidFill>
              <a:schemeClr val="bg1"/>
            </a:solidFill>
          </a:endParaRPr>
        </a:p>
      </dsp:txBody>
      <dsp:txXfrm>
        <a:off x="1634090" y="604"/>
        <a:ext cx="9668909" cy="1414797"/>
      </dsp:txXfrm>
    </dsp:sp>
    <dsp:sp modelId="{AD386360-72AE-4D2C-AD2B-97631E029CCD}">
      <dsp:nvSpPr>
        <dsp:cNvPr id="0" name=""/>
        <dsp:cNvSpPr/>
      </dsp:nvSpPr>
      <dsp:spPr>
        <a:xfrm>
          <a:off x="0" y="1769100"/>
          <a:ext cx="11303000" cy="1414797"/>
        </a:xfrm>
        <a:prstGeom prst="roundRect">
          <a:avLst>
            <a:gd name="adj" fmla="val 10000"/>
          </a:avLst>
        </a:prstGeom>
        <a:solidFill>
          <a:srgbClr val="800000"/>
        </a:solidFill>
        <a:ln>
          <a:noFill/>
        </a:ln>
        <a:effectLst/>
      </dsp:spPr>
      <dsp:style>
        <a:lnRef idx="0">
          <a:scrgbClr r="0" g="0" b="0"/>
        </a:lnRef>
        <a:fillRef idx="1">
          <a:scrgbClr r="0" g="0" b="0"/>
        </a:fillRef>
        <a:effectRef idx="0">
          <a:scrgbClr r="0" g="0" b="0"/>
        </a:effectRef>
        <a:fontRef idx="minor"/>
      </dsp:style>
    </dsp:sp>
    <dsp:sp modelId="{A7615473-D6EA-4DCE-B1F0-82F152CCD112}">
      <dsp:nvSpPr>
        <dsp:cNvPr id="0" name=""/>
        <dsp:cNvSpPr/>
      </dsp:nvSpPr>
      <dsp:spPr>
        <a:xfrm>
          <a:off x="427976" y="2087430"/>
          <a:ext cx="778138" cy="77813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43D5C7F-4DB2-4D1C-B7F4-0316BE11B4AB}">
      <dsp:nvSpPr>
        <dsp:cNvPr id="0" name=""/>
        <dsp:cNvSpPr/>
      </dsp:nvSpPr>
      <dsp:spPr>
        <a:xfrm>
          <a:off x="1634090" y="1769100"/>
          <a:ext cx="9668909" cy="1414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733" tIns="149733" rIns="149733" bIns="149733" numCol="1" spcCol="1270" anchor="ctr" anchorCtr="0">
          <a:noAutofit/>
        </a:bodyPr>
        <a:lstStyle/>
        <a:p>
          <a:pPr marL="0" lvl="0" indent="0" algn="l" defTabSz="1244600">
            <a:lnSpc>
              <a:spcPct val="100000"/>
            </a:lnSpc>
            <a:spcBef>
              <a:spcPct val="0"/>
            </a:spcBef>
            <a:spcAft>
              <a:spcPct val="35000"/>
            </a:spcAft>
            <a:buNone/>
          </a:pPr>
          <a:r>
            <a:rPr lang="en-US" sz="2800" b="1" i="0" kern="1200" dirty="0">
              <a:solidFill>
                <a:schemeClr val="bg1"/>
              </a:solidFill>
            </a:rPr>
            <a:t>Step 2: Receive orders and payments through your platform. </a:t>
          </a:r>
          <a:endParaRPr lang="en-US" sz="2800" b="1" kern="1200" dirty="0">
            <a:solidFill>
              <a:schemeClr val="bg1"/>
            </a:solidFill>
          </a:endParaRPr>
        </a:p>
      </dsp:txBody>
      <dsp:txXfrm>
        <a:off x="1634090" y="1769100"/>
        <a:ext cx="9668909" cy="1414797"/>
      </dsp:txXfrm>
    </dsp:sp>
    <dsp:sp modelId="{9BD0FCDB-08DC-4B4D-A1B7-12CC9D9BAD57}">
      <dsp:nvSpPr>
        <dsp:cNvPr id="0" name=""/>
        <dsp:cNvSpPr/>
      </dsp:nvSpPr>
      <dsp:spPr>
        <a:xfrm>
          <a:off x="0" y="3537597"/>
          <a:ext cx="11303000" cy="1414797"/>
        </a:xfrm>
        <a:prstGeom prst="roundRect">
          <a:avLst>
            <a:gd name="adj" fmla="val 10000"/>
          </a:avLst>
        </a:prstGeom>
        <a:solidFill>
          <a:srgbClr val="660066"/>
        </a:solidFill>
        <a:ln>
          <a:noFill/>
        </a:ln>
        <a:effectLst/>
      </dsp:spPr>
      <dsp:style>
        <a:lnRef idx="0">
          <a:scrgbClr r="0" g="0" b="0"/>
        </a:lnRef>
        <a:fillRef idx="1">
          <a:scrgbClr r="0" g="0" b="0"/>
        </a:fillRef>
        <a:effectRef idx="0">
          <a:scrgbClr r="0" g="0" b="0"/>
        </a:effectRef>
        <a:fontRef idx="minor"/>
      </dsp:style>
    </dsp:sp>
    <dsp:sp modelId="{EC78F82E-DFB0-405C-B432-26F06E4646C4}">
      <dsp:nvSpPr>
        <dsp:cNvPr id="0" name=""/>
        <dsp:cNvSpPr/>
      </dsp:nvSpPr>
      <dsp:spPr>
        <a:xfrm>
          <a:off x="427976" y="3855926"/>
          <a:ext cx="778138" cy="77813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A595EC-E3AC-42E1-AD62-D771DC9C9CEA}">
      <dsp:nvSpPr>
        <dsp:cNvPr id="0" name=""/>
        <dsp:cNvSpPr/>
      </dsp:nvSpPr>
      <dsp:spPr>
        <a:xfrm>
          <a:off x="1634090" y="3537597"/>
          <a:ext cx="9668909" cy="1414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733" tIns="149733" rIns="149733" bIns="149733" numCol="1" spcCol="1270" anchor="ctr" anchorCtr="0">
          <a:noAutofit/>
        </a:bodyPr>
        <a:lstStyle/>
        <a:p>
          <a:pPr marL="0" lvl="0" indent="0" algn="l" defTabSz="1244600">
            <a:lnSpc>
              <a:spcPct val="100000"/>
            </a:lnSpc>
            <a:spcBef>
              <a:spcPct val="0"/>
            </a:spcBef>
            <a:spcAft>
              <a:spcPct val="35000"/>
            </a:spcAft>
            <a:buNone/>
          </a:pPr>
          <a:r>
            <a:rPr lang="en-US" sz="2800" b="1" i="0" kern="1200" dirty="0">
              <a:solidFill>
                <a:schemeClr val="bg1"/>
              </a:solidFill>
            </a:rPr>
            <a:t>Step 3: Ship your product or meet buyer and receive cash payment.</a:t>
          </a:r>
          <a:endParaRPr lang="en-US" sz="2800" b="1" kern="1200" dirty="0">
            <a:solidFill>
              <a:schemeClr val="bg1"/>
            </a:solidFill>
          </a:endParaRPr>
        </a:p>
      </dsp:txBody>
      <dsp:txXfrm>
        <a:off x="1634090" y="3537597"/>
        <a:ext cx="9668909" cy="141479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D47751-1E03-4B82-8E4A-0BCDA39A0416}">
      <dsp:nvSpPr>
        <dsp:cNvPr id="0" name=""/>
        <dsp:cNvSpPr/>
      </dsp:nvSpPr>
      <dsp:spPr>
        <a:xfrm>
          <a:off x="2260599" y="2152"/>
          <a:ext cx="9042400" cy="94440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5448" tIns="239879" rIns="175448" bIns="239879" numCol="1" spcCol="1270" anchor="ctr" anchorCtr="0">
          <a:noAutofit/>
        </a:bodyPr>
        <a:lstStyle/>
        <a:p>
          <a:pPr marL="0" lvl="0" indent="0" algn="l" defTabSz="1244600">
            <a:lnSpc>
              <a:spcPct val="90000"/>
            </a:lnSpc>
            <a:spcBef>
              <a:spcPct val="0"/>
            </a:spcBef>
            <a:spcAft>
              <a:spcPct val="35000"/>
            </a:spcAft>
            <a:buNone/>
          </a:pPr>
          <a:r>
            <a:rPr lang="en-US" sz="2800" b="1" kern="1200" dirty="0"/>
            <a:t>Protect your personal information</a:t>
          </a:r>
        </a:p>
      </dsp:txBody>
      <dsp:txXfrm>
        <a:off x="2260599" y="2152"/>
        <a:ext cx="9042400" cy="944407"/>
      </dsp:txXfrm>
    </dsp:sp>
    <dsp:sp modelId="{3C7515AF-96F0-4567-BFA6-FFFA06A4F933}">
      <dsp:nvSpPr>
        <dsp:cNvPr id="0" name=""/>
        <dsp:cNvSpPr/>
      </dsp:nvSpPr>
      <dsp:spPr>
        <a:xfrm>
          <a:off x="0" y="2152"/>
          <a:ext cx="2260600" cy="944407"/>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19623" tIns="93286" rIns="119623" bIns="93286" numCol="1" spcCol="1270" anchor="ctr" anchorCtr="0">
          <a:noAutofit/>
        </a:bodyPr>
        <a:lstStyle/>
        <a:p>
          <a:pPr marL="0" lvl="0" indent="0" algn="ctr" defTabSz="1422400">
            <a:lnSpc>
              <a:spcPct val="90000"/>
            </a:lnSpc>
            <a:spcBef>
              <a:spcPct val="0"/>
            </a:spcBef>
            <a:spcAft>
              <a:spcPct val="35000"/>
            </a:spcAft>
            <a:buNone/>
          </a:pPr>
          <a:r>
            <a:rPr lang="en-US" sz="3200" kern="1200" dirty="0"/>
            <a:t>Protect</a:t>
          </a:r>
          <a:endParaRPr lang="en-US" sz="2800" kern="1200" dirty="0"/>
        </a:p>
      </dsp:txBody>
      <dsp:txXfrm>
        <a:off x="0" y="2152"/>
        <a:ext cx="2260600" cy="944407"/>
      </dsp:txXfrm>
    </dsp:sp>
    <dsp:sp modelId="{CC7DAD2D-70B6-4C0F-B443-3E798FCBD301}">
      <dsp:nvSpPr>
        <dsp:cNvPr id="0" name=""/>
        <dsp:cNvSpPr/>
      </dsp:nvSpPr>
      <dsp:spPr>
        <a:xfrm>
          <a:off x="2260600" y="1003224"/>
          <a:ext cx="9042400" cy="944407"/>
        </a:xfrm>
        <a:prstGeom prst="rect">
          <a:avLst/>
        </a:prstGeom>
        <a:solidFill>
          <a:schemeClr val="accent2">
            <a:tint val="40000"/>
            <a:alpha val="90000"/>
            <a:hueOff val="-4500000"/>
            <a:satOff val="9781"/>
            <a:lumOff val="1358"/>
            <a:alphaOff val="0"/>
          </a:schemeClr>
        </a:solidFill>
        <a:ln w="12700" cap="flat" cmpd="sng" algn="ctr">
          <a:solidFill>
            <a:schemeClr val="accent2">
              <a:tint val="40000"/>
              <a:alpha val="90000"/>
              <a:hueOff val="-4500000"/>
              <a:satOff val="9781"/>
              <a:lumOff val="135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5448" tIns="239879" rIns="175448" bIns="239879" numCol="1" spcCol="1270" anchor="ctr" anchorCtr="0">
          <a:noAutofit/>
        </a:bodyPr>
        <a:lstStyle/>
        <a:p>
          <a:pPr marL="0" lvl="0" indent="0" algn="l" defTabSz="1244600">
            <a:lnSpc>
              <a:spcPct val="90000"/>
            </a:lnSpc>
            <a:spcBef>
              <a:spcPct val="0"/>
            </a:spcBef>
            <a:spcAft>
              <a:spcPct val="35000"/>
            </a:spcAft>
            <a:buNone/>
          </a:pPr>
          <a:r>
            <a:rPr lang="en-US" sz="2800" b="1" kern="1200" dirty="0"/>
            <a:t>Limit communication channels</a:t>
          </a:r>
        </a:p>
      </dsp:txBody>
      <dsp:txXfrm>
        <a:off x="2260600" y="1003224"/>
        <a:ext cx="9042400" cy="944407"/>
      </dsp:txXfrm>
    </dsp:sp>
    <dsp:sp modelId="{9BE7FB52-CEA6-4973-BEDF-9F18FCC9482A}">
      <dsp:nvSpPr>
        <dsp:cNvPr id="0" name=""/>
        <dsp:cNvSpPr/>
      </dsp:nvSpPr>
      <dsp:spPr>
        <a:xfrm>
          <a:off x="0" y="1003224"/>
          <a:ext cx="2260600" cy="944407"/>
        </a:xfrm>
        <a:prstGeom prst="rect">
          <a:avLst/>
        </a:prstGeom>
        <a:solidFill>
          <a:schemeClr val="accent2">
            <a:hueOff val="-4500000"/>
            <a:satOff val="23634"/>
            <a:lumOff val="6716"/>
            <a:alphaOff val="0"/>
          </a:schemeClr>
        </a:solidFill>
        <a:ln w="12700" cap="flat" cmpd="sng" algn="ctr">
          <a:solidFill>
            <a:schemeClr val="accent2">
              <a:hueOff val="-4500000"/>
              <a:satOff val="23634"/>
              <a:lumOff val="6716"/>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19623" tIns="93286" rIns="119623" bIns="93286" numCol="1" spcCol="1270" anchor="ctr" anchorCtr="0">
          <a:noAutofit/>
        </a:bodyPr>
        <a:lstStyle/>
        <a:p>
          <a:pPr marL="0" lvl="0" indent="0" algn="ctr" defTabSz="1422400">
            <a:lnSpc>
              <a:spcPct val="90000"/>
            </a:lnSpc>
            <a:spcBef>
              <a:spcPct val="0"/>
            </a:spcBef>
            <a:spcAft>
              <a:spcPct val="35000"/>
            </a:spcAft>
            <a:buNone/>
          </a:pPr>
          <a:r>
            <a:rPr lang="en-US" sz="3200" kern="1200" dirty="0"/>
            <a:t>Limit</a:t>
          </a:r>
          <a:endParaRPr lang="en-US" sz="2800" kern="1200" dirty="0"/>
        </a:p>
      </dsp:txBody>
      <dsp:txXfrm>
        <a:off x="0" y="1003224"/>
        <a:ext cx="2260600" cy="944407"/>
      </dsp:txXfrm>
    </dsp:sp>
    <dsp:sp modelId="{E3681B5A-0060-4F4F-A219-FF5BC001AAAA}">
      <dsp:nvSpPr>
        <dsp:cNvPr id="0" name=""/>
        <dsp:cNvSpPr/>
      </dsp:nvSpPr>
      <dsp:spPr>
        <a:xfrm>
          <a:off x="2260600" y="2004295"/>
          <a:ext cx="9042400" cy="944407"/>
        </a:xfrm>
        <a:prstGeom prst="rect">
          <a:avLst/>
        </a:prstGeom>
        <a:solidFill>
          <a:schemeClr val="accent2">
            <a:tint val="40000"/>
            <a:alpha val="90000"/>
            <a:hueOff val="-9000000"/>
            <a:satOff val="19562"/>
            <a:lumOff val="2717"/>
            <a:alphaOff val="0"/>
          </a:schemeClr>
        </a:solidFill>
        <a:ln w="12700" cap="flat" cmpd="sng" algn="ctr">
          <a:solidFill>
            <a:schemeClr val="accent2">
              <a:tint val="40000"/>
              <a:alpha val="90000"/>
              <a:hueOff val="-9000000"/>
              <a:satOff val="19562"/>
              <a:lumOff val="271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5448" tIns="239879" rIns="175448" bIns="239879" numCol="1" spcCol="1270" anchor="ctr" anchorCtr="0">
          <a:noAutofit/>
        </a:bodyPr>
        <a:lstStyle/>
        <a:p>
          <a:pPr marL="0" lvl="0" indent="0" algn="l" defTabSz="1244600">
            <a:lnSpc>
              <a:spcPct val="90000"/>
            </a:lnSpc>
            <a:spcBef>
              <a:spcPct val="0"/>
            </a:spcBef>
            <a:spcAft>
              <a:spcPct val="35000"/>
            </a:spcAft>
            <a:buNone/>
          </a:pPr>
          <a:r>
            <a:rPr lang="en-US" sz="2800" b="1" kern="1200" dirty="0"/>
            <a:t>When selling locally, stick to in-person transactions</a:t>
          </a:r>
        </a:p>
      </dsp:txBody>
      <dsp:txXfrm>
        <a:off x="2260600" y="2004295"/>
        <a:ext cx="9042400" cy="944407"/>
      </dsp:txXfrm>
    </dsp:sp>
    <dsp:sp modelId="{BCF14B2D-047F-4EC3-95A9-602693B48B71}">
      <dsp:nvSpPr>
        <dsp:cNvPr id="0" name=""/>
        <dsp:cNvSpPr/>
      </dsp:nvSpPr>
      <dsp:spPr>
        <a:xfrm>
          <a:off x="0" y="2004295"/>
          <a:ext cx="2260600" cy="944407"/>
        </a:xfrm>
        <a:prstGeom prst="rect">
          <a:avLst/>
        </a:prstGeom>
        <a:solidFill>
          <a:schemeClr val="accent2">
            <a:hueOff val="-9000000"/>
            <a:satOff val="47269"/>
            <a:lumOff val="13431"/>
            <a:alphaOff val="0"/>
          </a:schemeClr>
        </a:solidFill>
        <a:ln w="12700" cap="flat" cmpd="sng" algn="ctr">
          <a:solidFill>
            <a:schemeClr val="accent2">
              <a:hueOff val="-9000000"/>
              <a:satOff val="47269"/>
              <a:lumOff val="13431"/>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19623" tIns="93286" rIns="119623" bIns="93286" numCol="1" spcCol="1270" anchor="ctr" anchorCtr="0">
          <a:noAutofit/>
        </a:bodyPr>
        <a:lstStyle/>
        <a:p>
          <a:pPr marL="0" lvl="0" indent="0" algn="ctr" defTabSz="1422400">
            <a:lnSpc>
              <a:spcPct val="90000"/>
            </a:lnSpc>
            <a:spcBef>
              <a:spcPct val="0"/>
            </a:spcBef>
            <a:spcAft>
              <a:spcPct val="35000"/>
            </a:spcAft>
            <a:buNone/>
          </a:pPr>
          <a:r>
            <a:rPr lang="en-US" sz="3200" kern="1200" dirty="0"/>
            <a:t>In-person</a:t>
          </a:r>
          <a:endParaRPr lang="en-US" sz="2800" kern="1200" dirty="0"/>
        </a:p>
      </dsp:txBody>
      <dsp:txXfrm>
        <a:off x="0" y="2004295"/>
        <a:ext cx="2260600" cy="944407"/>
      </dsp:txXfrm>
    </dsp:sp>
    <dsp:sp modelId="{BAA1F961-FD83-454C-BBF6-EBFAC990EE2E}">
      <dsp:nvSpPr>
        <dsp:cNvPr id="0" name=""/>
        <dsp:cNvSpPr/>
      </dsp:nvSpPr>
      <dsp:spPr>
        <a:xfrm>
          <a:off x="2260600" y="3005367"/>
          <a:ext cx="9042400" cy="944407"/>
        </a:xfrm>
        <a:prstGeom prst="rect">
          <a:avLst/>
        </a:prstGeom>
        <a:solidFill>
          <a:schemeClr val="accent2">
            <a:tint val="40000"/>
            <a:alpha val="90000"/>
            <a:hueOff val="-13500000"/>
            <a:satOff val="29344"/>
            <a:lumOff val="4075"/>
            <a:alphaOff val="0"/>
          </a:schemeClr>
        </a:solidFill>
        <a:ln w="12700" cap="flat" cmpd="sng" algn="ctr">
          <a:solidFill>
            <a:schemeClr val="accent2">
              <a:tint val="40000"/>
              <a:alpha val="90000"/>
              <a:hueOff val="-13500000"/>
              <a:satOff val="29344"/>
              <a:lumOff val="407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5448" tIns="239879" rIns="175448" bIns="239879" numCol="1" spcCol="1270" anchor="ctr" anchorCtr="0">
          <a:noAutofit/>
        </a:bodyPr>
        <a:lstStyle/>
        <a:p>
          <a:pPr marL="0" lvl="0" indent="0" algn="l" defTabSz="1244600">
            <a:lnSpc>
              <a:spcPct val="90000"/>
            </a:lnSpc>
            <a:spcBef>
              <a:spcPct val="0"/>
            </a:spcBef>
            <a:spcAft>
              <a:spcPct val="35000"/>
            </a:spcAft>
            <a:buNone/>
          </a:pPr>
          <a:r>
            <a:rPr lang="en-US" sz="2800" b="1" kern="1200" dirty="0"/>
            <a:t>Only accept payment through approved methods</a:t>
          </a:r>
        </a:p>
      </dsp:txBody>
      <dsp:txXfrm>
        <a:off x="2260600" y="3005367"/>
        <a:ext cx="9042400" cy="944407"/>
      </dsp:txXfrm>
    </dsp:sp>
    <dsp:sp modelId="{2C2ABD56-EACA-43B1-A2B9-C6FED7AE7EE9}">
      <dsp:nvSpPr>
        <dsp:cNvPr id="0" name=""/>
        <dsp:cNvSpPr/>
      </dsp:nvSpPr>
      <dsp:spPr>
        <a:xfrm>
          <a:off x="0" y="3005367"/>
          <a:ext cx="2260600" cy="944407"/>
        </a:xfrm>
        <a:prstGeom prst="rect">
          <a:avLst/>
        </a:prstGeom>
        <a:solidFill>
          <a:schemeClr val="accent2">
            <a:hueOff val="-13500000"/>
            <a:satOff val="70903"/>
            <a:lumOff val="20147"/>
            <a:alphaOff val="0"/>
          </a:schemeClr>
        </a:solidFill>
        <a:ln w="12700" cap="flat" cmpd="sng" algn="ctr">
          <a:solidFill>
            <a:schemeClr val="accent2">
              <a:hueOff val="-13500000"/>
              <a:satOff val="70903"/>
              <a:lumOff val="20147"/>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19623" tIns="93286" rIns="119623" bIns="93286" numCol="1" spcCol="1270" anchor="ctr" anchorCtr="0">
          <a:noAutofit/>
        </a:bodyPr>
        <a:lstStyle/>
        <a:p>
          <a:pPr marL="0" lvl="0" indent="0" algn="ctr" defTabSz="1422400">
            <a:lnSpc>
              <a:spcPct val="90000"/>
            </a:lnSpc>
            <a:spcBef>
              <a:spcPct val="0"/>
            </a:spcBef>
            <a:spcAft>
              <a:spcPct val="35000"/>
            </a:spcAft>
            <a:buNone/>
          </a:pPr>
          <a:r>
            <a:rPr lang="en-US" sz="3200" kern="1200" dirty="0"/>
            <a:t>Approved</a:t>
          </a:r>
        </a:p>
      </dsp:txBody>
      <dsp:txXfrm>
        <a:off x="0" y="3005367"/>
        <a:ext cx="2260600" cy="944407"/>
      </dsp:txXfrm>
    </dsp:sp>
    <dsp:sp modelId="{CF33D116-C565-4219-878B-3783704CEFAC}">
      <dsp:nvSpPr>
        <dsp:cNvPr id="0" name=""/>
        <dsp:cNvSpPr/>
      </dsp:nvSpPr>
      <dsp:spPr>
        <a:xfrm>
          <a:off x="2260600" y="4006439"/>
          <a:ext cx="9042400" cy="944407"/>
        </a:xfrm>
        <a:prstGeom prst="rect">
          <a:avLst/>
        </a:prstGeom>
        <a:solidFill>
          <a:schemeClr val="accent2">
            <a:tint val="40000"/>
            <a:alpha val="90000"/>
            <a:hueOff val="-18000000"/>
            <a:satOff val="39125"/>
            <a:lumOff val="5433"/>
            <a:alphaOff val="0"/>
          </a:schemeClr>
        </a:solidFill>
        <a:ln w="12700" cap="flat" cmpd="sng" algn="ctr">
          <a:solidFill>
            <a:schemeClr val="accent2">
              <a:tint val="40000"/>
              <a:alpha val="90000"/>
              <a:hueOff val="-18000000"/>
              <a:satOff val="39125"/>
              <a:lumOff val="543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5448" tIns="239879" rIns="175448" bIns="239879" numCol="1" spcCol="1270" anchor="ctr" anchorCtr="0">
          <a:noAutofit/>
        </a:bodyPr>
        <a:lstStyle/>
        <a:p>
          <a:pPr marL="0" lvl="0" indent="0" algn="l" defTabSz="1244600">
            <a:lnSpc>
              <a:spcPct val="90000"/>
            </a:lnSpc>
            <a:spcBef>
              <a:spcPct val="0"/>
            </a:spcBef>
            <a:spcAft>
              <a:spcPct val="35000"/>
            </a:spcAft>
            <a:buNone/>
          </a:pPr>
          <a:r>
            <a:rPr lang="en-US" sz="2800" b="1" kern="1200" dirty="0"/>
            <a:t>Take extra caution when shipping</a:t>
          </a:r>
        </a:p>
      </dsp:txBody>
      <dsp:txXfrm>
        <a:off x="2260600" y="4006439"/>
        <a:ext cx="9042400" cy="944407"/>
      </dsp:txXfrm>
    </dsp:sp>
    <dsp:sp modelId="{557CEE23-B514-4AC8-A8A1-DDCCDBAE2D64}">
      <dsp:nvSpPr>
        <dsp:cNvPr id="0" name=""/>
        <dsp:cNvSpPr/>
      </dsp:nvSpPr>
      <dsp:spPr>
        <a:xfrm>
          <a:off x="0" y="4006439"/>
          <a:ext cx="2260600" cy="944407"/>
        </a:xfrm>
        <a:prstGeom prst="rect">
          <a:avLst/>
        </a:prstGeom>
        <a:solidFill>
          <a:schemeClr val="accent2">
            <a:hueOff val="-18000000"/>
            <a:satOff val="94537"/>
            <a:lumOff val="26862"/>
            <a:alphaOff val="0"/>
          </a:schemeClr>
        </a:solidFill>
        <a:ln w="12700" cap="flat" cmpd="sng" algn="ctr">
          <a:solidFill>
            <a:schemeClr val="accent2">
              <a:hueOff val="-18000000"/>
              <a:satOff val="94537"/>
              <a:lumOff val="26862"/>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19623" tIns="93286" rIns="119623" bIns="93286" numCol="1" spcCol="1270" anchor="ctr" anchorCtr="0">
          <a:noAutofit/>
        </a:bodyPr>
        <a:lstStyle/>
        <a:p>
          <a:pPr marL="0" lvl="0" indent="0" algn="ctr" defTabSz="1422400">
            <a:lnSpc>
              <a:spcPct val="90000"/>
            </a:lnSpc>
            <a:spcBef>
              <a:spcPct val="0"/>
            </a:spcBef>
            <a:spcAft>
              <a:spcPct val="35000"/>
            </a:spcAft>
            <a:buNone/>
          </a:pPr>
          <a:r>
            <a:rPr lang="en-US" sz="3200" kern="1200" dirty="0"/>
            <a:t>Shipping</a:t>
          </a:r>
          <a:endParaRPr lang="en-US" sz="2800" kern="1200" dirty="0"/>
        </a:p>
      </dsp:txBody>
      <dsp:txXfrm>
        <a:off x="0" y="4006439"/>
        <a:ext cx="2260600" cy="94440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525656-49AD-4748-8312-51EE2D2A02FA}">
      <dsp:nvSpPr>
        <dsp:cNvPr id="0" name=""/>
        <dsp:cNvSpPr/>
      </dsp:nvSpPr>
      <dsp:spPr>
        <a:xfrm>
          <a:off x="2260599" y="0"/>
          <a:ext cx="9042400" cy="158650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5448" tIns="402973" rIns="175448" bIns="402973"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mn-lt"/>
            </a:rPr>
            <a:t>Take advantage of seller protections and guidelines</a:t>
          </a:r>
        </a:p>
      </dsp:txBody>
      <dsp:txXfrm>
        <a:off x="2260599" y="0"/>
        <a:ext cx="9042400" cy="1586507"/>
      </dsp:txXfrm>
    </dsp:sp>
    <dsp:sp modelId="{BCCD5030-83F7-4CB5-986E-E6674B93AD46}">
      <dsp:nvSpPr>
        <dsp:cNvPr id="0" name=""/>
        <dsp:cNvSpPr/>
      </dsp:nvSpPr>
      <dsp:spPr>
        <a:xfrm>
          <a:off x="0" y="1547"/>
          <a:ext cx="2260600" cy="1586507"/>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19623" tIns="156712" rIns="119623" bIns="156712"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mn-lt"/>
            </a:rPr>
            <a:t>Protection</a:t>
          </a:r>
          <a:endParaRPr lang="en-US" sz="3200" b="1" kern="1200" dirty="0">
            <a:latin typeface="+mn-lt"/>
          </a:endParaRPr>
        </a:p>
      </dsp:txBody>
      <dsp:txXfrm>
        <a:off x="0" y="1547"/>
        <a:ext cx="2260600" cy="1586507"/>
      </dsp:txXfrm>
    </dsp:sp>
    <dsp:sp modelId="{D0FF4790-8483-4199-A844-3452F97E5448}">
      <dsp:nvSpPr>
        <dsp:cNvPr id="0" name=""/>
        <dsp:cNvSpPr/>
      </dsp:nvSpPr>
      <dsp:spPr>
        <a:xfrm>
          <a:off x="2260600" y="1683245"/>
          <a:ext cx="9042400" cy="1586507"/>
        </a:xfrm>
        <a:prstGeom prst="rect">
          <a:avLst/>
        </a:prstGeom>
        <a:solidFill>
          <a:schemeClr val="accent2">
            <a:tint val="40000"/>
            <a:alpha val="90000"/>
            <a:hueOff val="-9000000"/>
            <a:satOff val="19562"/>
            <a:lumOff val="2717"/>
            <a:alphaOff val="0"/>
          </a:schemeClr>
        </a:solidFill>
        <a:ln w="12700" cap="flat" cmpd="sng" algn="ctr">
          <a:solidFill>
            <a:schemeClr val="accent2">
              <a:tint val="40000"/>
              <a:alpha val="90000"/>
              <a:hueOff val="-9000000"/>
              <a:satOff val="19562"/>
              <a:lumOff val="271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5448" tIns="402973" rIns="175448" bIns="402973" numCol="1" spcCol="1270" anchor="ctr" anchorCtr="0">
          <a:noAutofit/>
        </a:bodyPr>
        <a:lstStyle/>
        <a:p>
          <a:pPr marL="0" lvl="0" indent="0" algn="l" defTabSz="1244600">
            <a:lnSpc>
              <a:spcPct val="90000"/>
            </a:lnSpc>
            <a:spcBef>
              <a:spcPct val="0"/>
            </a:spcBef>
            <a:spcAft>
              <a:spcPct val="35000"/>
            </a:spcAft>
            <a:buNone/>
          </a:pPr>
          <a:r>
            <a:rPr lang="en-US" sz="2800" b="1" i="0" u="sng" kern="1200">
              <a:effectLst/>
              <a:latin typeface="+mn-lt"/>
              <a:hlinkClick xmlns:r="http://schemas.openxmlformats.org/officeDocument/2006/relationships" r:id="rId1">
                <a:extLst>
                  <a:ext uri="{A12FA001-AC4F-418D-AE19-62706E023703}">
                    <ahyp:hlinkClr xmlns:ahyp="http://schemas.microsoft.com/office/drawing/2018/hyperlinkcolor" val="tx"/>
                  </a:ext>
                </a:extLst>
              </a:hlinkClick>
            </a:rPr>
            <a:t>reportfraud.ftc.gov</a:t>
          </a:r>
          <a:endParaRPr lang="en-US" sz="2800" b="1" kern="1200" dirty="0">
            <a:latin typeface="+mn-lt"/>
          </a:endParaRPr>
        </a:p>
      </dsp:txBody>
      <dsp:txXfrm>
        <a:off x="2260600" y="1683245"/>
        <a:ext cx="9042400" cy="1586507"/>
      </dsp:txXfrm>
    </dsp:sp>
    <dsp:sp modelId="{7E691B3E-6755-4ABE-9636-B872C5AF95CA}">
      <dsp:nvSpPr>
        <dsp:cNvPr id="0" name=""/>
        <dsp:cNvSpPr/>
      </dsp:nvSpPr>
      <dsp:spPr>
        <a:xfrm>
          <a:off x="0" y="1683245"/>
          <a:ext cx="2260600" cy="1586507"/>
        </a:xfrm>
        <a:prstGeom prst="rect">
          <a:avLst/>
        </a:prstGeom>
        <a:solidFill>
          <a:schemeClr val="accent2">
            <a:hueOff val="-9000000"/>
            <a:satOff val="47269"/>
            <a:lumOff val="13431"/>
            <a:alphaOff val="0"/>
          </a:schemeClr>
        </a:solidFill>
        <a:ln w="12700" cap="flat" cmpd="sng" algn="ctr">
          <a:solidFill>
            <a:schemeClr val="accent2">
              <a:hueOff val="-9000000"/>
              <a:satOff val="47269"/>
              <a:lumOff val="13431"/>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19623" tIns="156712" rIns="119623" bIns="156712" numCol="1" spcCol="1270" anchor="ctr" anchorCtr="0">
          <a:noAutofit/>
        </a:bodyPr>
        <a:lstStyle/>
        <a:p>
          <a:pPr marL="0" lvl="0" indent="0" algn="ctr" defTabSz="1244600">
            <a:lnSpc>
              <a:spcPct val="90000"/>
            </a:lnSpc>
            <a:spcBef>
              <a:spcPct val="0"/>
            </a:spcBef>
            <a:spcAft>
              <a:spcPct val="35000"/>
            </a:spcAft>
            <a:buNone/>
          </a:pPr>
          <a:r>
            <a:rPr lang="en-US" sz="2800" b="1" i="0" kern="1200">
              <a:effectLst/>
              <a:latin typeface="+mn-lt"/>
            </a:rPr>
            <a:t>Federal Trade Commission</a:t>
          </a:r>
          <a:endParaRPr lang="en-US" sz="2800" b="1" kern="1200" dirty="0">
            <a:latin typeface="+mn-lt"/>
          </a:endParaRPr>
        </a:p>
      </dsp:txBody>
      <dsp:txXfrm>
        <a:off x="0" y="1683245"/>
        <a:ext cx="2260600" cy="1586507"/>
      </dsp:txXfrm>
    </dsp:sp>
    <dsp:sp modelId="{3BA3A200-1CAC-445D-93E1-DCBBCA0A5B6E}">
      <dsp:nvSpPr>
        <dsp:cNvPr id="0" name=""/>
        <dsp:cNvSpPr/>
      </dsp:nvSpPr>
      <dsp:spPr>
        <a:xfrm>
          <a:off x="2260600" y="3364943"/>
          <a:ext cx="9042400" cy="1586507"/>
        </a:xfrm>
        <a:prstGeom prst="rect">
          <a:avLst/>
        </a:prstGeom>
        <a:solidFill>
          <a:schemeClr val="accent2">
            <a:tint val="40000"/>
            <a:alpha val="90000"/>
            <a:hueOff val="-18000000"/>
            <a:satOff val="39125"/>
            <a:lumOff val="5433"/>
            <a:alphaOff val="0"/>
          </a:schemeClr>
        </a:solidFill>
        <a:ln w="12700" cap="flat" cmpd="sng" algn="ctr">
          <a:solidFill>
            <a:schemeClr val="accent2">
              <a:tint val="40000"/>
              <a:alpha val="90000"/>
              <a:hueOff val="-18000000"/>
              <a:satOff val="39125"/>
              <a:lumOff val="543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5448" tIns="402973" rIns="175448" bIns="402973" numCol="1" spcCol="1270" anchor="ctr" anchorCtr="0">
          <a:noAutofit/>
        </a:bodyPr>
        <a:lstStyle/>
        <a:p>
          <a:pPr marL="0" lvl="0" indent="0" algn="l" defTabSz="1244600">
            <a:lnSpc>
              <a:spcPct val="90000"/>
            </a:lnSpc>
            <a:spcBef>
              <a:spcPct val="0"/>
            </a:spcBef>
            <a:spcAft>
              <a:spcPct val="35000"/>
            </a:spcAft>
            <a:buNone/>
          </a:pPr>
          <a:r>
            <a:rPr lang="en-US" sz="2800" b="1" i="0" u="sng" kern="1200">
              <a:effectLst/>
              <a:latin typeface="+mn-lt"/>
              <a:hlinkClick xmlns:r="http://schemas.openxmlformats.org/officeDocument/2006/relationships" r:id="rId2">
                <a:extLst>
                  <a:ext uri="{A12FA001-AC4F-418D-AE19-62706E023703}">
                    <ahyp:hlinkClr xmlns:ahyp="http://schemas.microsoft.com/office/drawing/2018/hyperlinkcolor" val="tx"/>
                  </a:ext>
                </a:extLst>
              </a:hlinkClick>
            </a:rPr>
            <a:t>regions.com/fraudprevention</a:t>
          </a:r>
          <a:endParaRPr lang="en-US" sz="2800" b="1" kern="1200" dirty="0">
            <a:latin typeface="+mn-lt"/>
          </a:endParaRPr>
        </a:p>
      </dsp:txBody>
      <dsp:txXfrm>
        <a:off x="2260600" y="3364943"/>
        <a:ext cx="9042400" cy="1586507"/>
      </dsp:txXfrm>
    </dsp:sp>
    <dsp:sp modelId="{8F02E959-4B26-4A7A-8200-9BDBA0F3BC19}">
      <dsp:nvSpPr>
        <dsp:cNvPr id="0" name=""/>
        <dsp:cNvSpPr/>
      </dsp:nvSpPr>
      <dsp:spPr>
        <a:xfrm>
          <a:off x="0" y="3364943"/>
          <a:ext cx="2260600" cy="1586507"/>
        </a:xfrm>
        <a:prstGeom prst="rect">
          <a:avLst/>
        </a:prstGeom>
        <a:solidFill>
          <a:schemeClr val="accent2">
            <a:hueOff val="-18000000"/>
            <a:satOff val="94537"/>
            <a:lumOff val="26862"/>
            <a:alphaOff val="0"/>
          </a:schemeClr>
        </a:solidFill>
        <a:ln w="12700" cap="flat" cmpd="sng" algn="ctr">
          <a:solidFill>
            <a:schemeClr val="accent2">
              <a:hueOff val="-18000000"/>
              <a:satOff val="94537"/>
              <a:lumOff val="26862"/>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19623" tIns="156712" rIns="119623" bIns="156712"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mn-lt"/>
            </a:rPr>
            <a:t>Additional Information </a:t>
          </a:r>
        </a:p>
      </dsp:txBody>
      <dsp:txXfrm>
        <a:off x="0" y="3364943"/>
        <a:ext cx="2260600" cy="1586507"/>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14AD16E-2658-B34D-86D5-042195B32707}" type="datetimeFigureOut">
              <a:rPr lang="en-US" smtClean="0"/>
              <a:t>12/12/2023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ABE4174-4810-B64F-BC74-9939E9C39BD9}" type="slidenum">
              <a:rPr lang="en-US" smtClean="0"/>
              <a:t>‹#›</a:t>
            </a:fld>
            <a:endParaRPr lang="en-US" dirty="0"/>
          </a:p>
        </p:txBody>
      </p:sp>
    </p:spTree>
    <p:extLst>
      <p:ext uri="{BB962C8B-B14F-4D97-AF65-F5344CB8AC3E}">
        <p14:creationId xmlns:p14="http://schemas.microsoft.com/office/powerpoint/2010/main" val="562964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reportfraud.ftc.gov/#/#/"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regions.com/fraud-prevention"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ixabay.com/users/wikiimages-1897/?utm_source=link-attribution&amp;utm_medium=referral&amp;utm_campaign=image&amp;utm_content=60529"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60529"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Have this slide up as participants enter the room.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Copy of presentation slides </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sz="1200" dirty="0">
              <a:latin typeface="Calibri" panose="020F0502020204030204" pitchFamily="34" charset="0"/>
            </a:endParaRPr>
          </a:p>
          <a:p>
            <a:endParaRPr lang="en-US" sz="1200" dirty="0">
              <a:latin typeface="Calibri" panose="020F0502020204030204" pitchFamily="34" charset="0"/>
            </a:endParaRPr>
          </a:p>
          <a:p>
            <a:r>
              <a:rPr lang="en-US" sz="1200" dirty="0">
                <a:latin typeface="Calibri" panose="020F0502020204030204" pitchFamily="34" charset="0"/>
              </a:rPr>
              <a:t>[COPY THESE PROMPTS TO EACH OF YOUR SLIDES AND FILL OUT FOR THAT SLIDE.]</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a:t>
            </a:fld>
            <a:endParaRPr lang="en-US" dirty="0"/>
          </a:p>
        </p:txBody>
      </p:sp>
    </p:spTree>
    <p:extLst>
      <p:ext uri="{BB962C8B-B14F-4D97-AF65-F5344CB8AC3E}">
        <p14:creationId xmlns:p14="http://schemas.microsoft.com/office/powerpoint/2010/main" val="1910610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a:t>
            </a:r>
          </a:p>
          <a:p>
            <a:r>
              <a:rPr lang="en-US" sz="1200" dirty="0">
                <a:latin typeface="Calibri" panose="020F0502020204030204" pitchFamily="34" charset="0"/>
                <a:ea typeface="Calibri" panose="020F0502020204030204" pitchFamily="34" charset="0"/>
              </a:rPr>
              <a:t>Now we will look more specifically at the advantages and disadvantages of selling online.</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10</a:t>
            </a:fld>
            <a:endParaRPr lang="en-US" dirty="0"/>
          </a:p>
        </p:txBody>
      </p:sp>
    </p:spTree>
    <p:extLst>
      <p:ext uri="{BB962C8B-B14F-4D97-AF65-F5344CB8AC3E}">
        <p14:creationId xmlns:p14="http://schemas.microsoft.com/office/powerpoint/2010/main" val="2214170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a:t>
            </a:r>
          </a:p>
          <a:p>
            <a:r>
              <a:rPr lang="en-US" sz="1200" dirty="0">
                <a:latin typeface="Calibri" panose="020F0502020204030204" pitchFamily="34" charset="0"/>
                <a:ea typeface="Calibri" panose="020F0502020204030204" pitchFamily="34" charset="0"/>
              </a:rPr>
              <a:t>Briefly illustrate each advantage with examples from your experience. For example, for wide reach of customers, instead of only reaching people in your city/neighborhood, you can potentially reach the entire world of internet customers.  This could easily be a million-fold increase in reach.</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Digital payment options protect you and the buyer. You don’t ship until the payment is in your account.</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You control shipping/delivering products. You can do this at your convenience to an extent.</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3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11</a:t>
            </a:fld>
            <a:endParaRPr lang="en-US" dirty="0"/>
          </a:p>
        </p:txBody>
      </p:sp>
    </p:spTree>
    <p:extLst>
      <p:ext uri="{BB962C8B-B14F-4D97-AF65-F5344CB8AC3E}">
        <p14:creationId xmlns:p14="http://schemas.microsoft.com/office/powerpoint/2010/main" val="933385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a:t>
            </a:r>
          </a:p>
          <a:p>
            <a:r>
              <a:rPr lang="en-US" sz="1200" dirty="0">
                <a:latin typeface="Calibri" panose="020F0502020204030204" pitchFamily="34" charset="0"/>
                <a:ea typeface="Calibri" panose="020F0502020204030204" pitchFamily="34" charset="0"/>
              </a:rPr>
              <a:t>Briefly illustrate each disadvantage with examples from your experience. For example, High competition, there are many stores and people selling online. It is hard to stand out in a crowd this large.</a:t>
            </a:r>
          </a:p>
          <a:p>
            <a:r>
              <a:rPr lang="en-US" sz="1200" dirty="0">
                <a:latin typeface="Calibri" panose="020F0502020204030204" pitchFamily="34" charset="0"/>
                <a:ea typeface="Calibri" panose="020F0502020204030204" pitchFamily="34" charset="0"/>
              </a:rPr>
              <a:t>Technical difficulties. Sometimes it is hard to set up a page for only one item in some of the selling platforms. Choose platforms for small numbers of items.</a:t>
            </a:r>
          </a:p>
          <a:p>
            <a:r>
              <a:rPr lang="en-US" sz="1200" dirty="0">
                <a:latin typeface="Calibri" panose="020F0502020204030204" pitchFamily="34" charset="0"/>
                <a:ea typeface="Calibri" panose="020F0502020204030204" pitchFamily="34" charset="0"/>
              </a:rPr>
              <a:t>Sometimes delays in payments will occur. Protection for customers will often prevent payment from being placed in your account until the customer receives the product.</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3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12</a:t>
            </a:fld>
            <a:endParaRPr lang="en-US" dirty="0"/>
          </a:p>
        </p:txBody>
      </p:sp>
    </p:spTree>
    <p:extLst>
      <p:ext uri="{BB962C8B-B14F-4D97-AF65-F5344CB8AC3E}">
        <p14:creationId xmlns:p14="http://schemas.microsoft.com/office/powerpoint/2010/main" val="2064480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 platform is a site/app on the internet where you may buy or sell items. Briefly discuss each platform. </a:t>
            </a:r>
          </a:p>
          <a:p>
            <a:endParaRPr lang="en-US" sz="1200" dirty="0">
              <a:latin typeface="Calibri" panose="020F0502020204030204" pitchFamily="34" charset="0"/>
              <a:ea typeface="Calibri" panose="020F0502020204030204" pitchFamily="34" charset="0"/>
            </a:endParaRPr>
          </a:p>
          <a:p>
            <a:pPr marL="171450" indent="-171450">
              <a:lnSpc>
                <a:spcPct val="150000"/>
              </a:lnSpc>
              <a:spcBef>
                <a:spcPts val="600"/>
              </a:spcBef>
              <a:spcAft>
                <a:spcPts val="600"/>
              </a:spcAft>
              <a:buFont typeface="Arial" panose="020B0604020202020204" pitchFamily="34" charset="0"/>
              <a:buChar char="•"/>
            </a:pPr>
            <a:r>
              <a:rPr lang="en-US" sz="1200" b="1" dirty="0">
                <a:latin typeface="Calibri" panose="020F0502020204030204" pitchFamily="34" charset="0"/>
              </a:rPr>
              <a:t>Craigslist</a:t>
            </a:r>
            <a:r>
              <a:rPr lang="en-US" sz="1200" dirty="0">
                <a:latin typeface="Calibri" panose="020F0502020204030204" pitchFamily="34" charset="0"/>
              </a:rPr>
              <a:t>: website for viewing and posting advertisements like a digital “classified” section of a newspaper. Free to use.</a:t>
            </a:r>
          </a:p>
          <a:p>
            <a:pPr marL="171450" indent="-171450">
              <a:lnSpc>
                <a:spcPct val="150000"/>
              </a:lnSpc>
              <a:spcBef>
                <a:spcPts val="600"/>
              </a:spcBef>
              <a:spcAft>
                <a:spcPts val="600"/>
              </a:spcAft>
              <a:buFont typeface="Arial" panose="020B0604020202020204" pitchFamily="34" charset="0"/>
              <a:buChar char="•"/>
            </a:pPr>
            <a:r>
              <a:rPr lang="en-US" sz="1200" b="1" dirty="0">
                <a:latin typeface="Calibri" panose="020F0502020204030204" pitchFamily="34" charset="0"/>
              </a:rPr>
              <a:t>Facebook Marketplace</a:t>
            </a:r>
            <a:r>
              <a:rPr lang="en-US" sz="1200" dirty="0">
                <a:latin typeface="Calibri" panose="020F0502020204030204" pitchFamily="34" charset="0"/>
              </a:rPr>
              <a:t>: Free for Facebook users. Destination for people to buy and sell items (locally or to ship)</a:t>
            </a:r>
          </a:p>
          <a:p>
            <a:pPr marL="171450" indent="-171450">
              <a:lnSpc>
                <a:spcPct val="150000"/>
              </a:lnSpc>
              <a:spcBef>
                <a:spcPts val="600"/>
              </a:spcBef>
              <a:spcAft>
                <a:spcPts val="600"/>
              </a:spcAft>
              <a:buFont typeface="Arial" panose="020B0604020202020204" pitchFamily="34" charset="0"/>
              <a:buChar char="•"/>
            </a:pPr>
            <a:r>
              <a:rPr lang="en-US" sz="1200" b="1" dirty="0">
                <a:latin typeface="Calibri" panose="020F0502020204030204" pitchFamily="34" charset="0"/>
              </a:rPr>
              <a:t>eBay</a:t>
            </a:r>
            <a:r>
              <a:rPr lang="en-US" sz="1200" dirty="0">
                <a:latin typeface="Calibri" panose="020F0502020204030204" pitchFamily="34" charset="0"/>
              </a:rPr>
              <a:t>: one of the oldest and most accessible eCommerce sites on the internet. Users can list, sell, auction and buy items and have them shipped.</a:t>
            </a:r>
          </a:p>
          <a:p>
            <a:pPr marL="171450" indent="-171450">
              <a:lnSpc>
                <a:spcPct val="150000"/>
              </a:lnSpc>
              <a:spcBef>
                <a:spcPts val="600"/>
              </a:spcBef>
              <a:spcAft>
                <a:spcPts val="600"/>
              </a:spcAft>
              <a:buFont typeface="Arial" panose="020B0604020202020204" pitchFamily="34" charset="0"/>
              <a:buChar char="•"/>
            </a:pPr>
            <a:r>
              <a:rPr lang="en-US" sz="1200" b="1" dirty="0">
                <a:latin typeface="Calibri" panose="020F0502020204030204" pitchFamily="34" charset="0"/>
              </a:rPr>
              <a:t>Etsy</a:t>
            </a:r>
            <a:r>
              <a:rPr lang="en-US" sz="1200" dirty="0">
                <a:latin typeface="Calibri" panose="020F0502020204030204" pitchFamily="34" charset="0"/>
              </a:rPr>
              <a:t>: Ecommerce company focused on handmade and unique items. Users can set up an “Etsy Shop” retain followers, list specials and fill unique order requests.</a:t>
            </a:r>
          </a:p>
          <a:p>
            <a:pPr marL="171450" indent="-171450">
              <a:lnSpc>
                <a:spcPct val="150000"/>
              </a:lnSpc>
              <a:spcBef>
                <a:spcPts val="600"/>
              </a:spcBef>
              <a:spcAft>
                <a:spcPts val="600"/>
              </a:spcAft>
              <a:buFont typeface="Arial" panose="020B0604020202020204" pitchFamily="34" charset="0"/>
              <a:buChar char="•"/>
            </a:pPr>
            <a:r>
              <a:rPr lang="en-US" sz="1200" b="1" dirty="0" err="1">
                <a:latin typeface="Calibri" panose="020F0502020204030204" pitchFamily="34" charset="0"/>
              </a:rPr>
              <a:t>Poshmark</a:t>
            </a:r>
            <a:r>
              <a:rPr lang="en-US" sz="1200" dirty="0">
                <a:latin typeface="Calibri" panose="020F0502020204030204" pitchFamily="34" charset="0"/>
              </a:rPr>
              <a:t>: Social marketplace for new and secondhand clothing and home items.</a:t>
            </a:r>
          </a:p>
          <a:p>
            <a:pPr marL="171450" indent="-171450">
              <a:lnSpc>
                <a:spcPct val="150000"/>
              </a:lnSpc>
              <a:spcBef>
                <a:spcPts val="600"/>
              </a:spcBef>
              <a:spcAft>
                <a:spcPts val="600"/>
              </a:spcAft>
              <a:buFont typeface="Arial" panose="020B0604020202020204" pitchFamily="34" charset="0"/>
              <a:buChar char="•"/>
            </a:pPr>
            <a:r>
              <a:rPr lang="en-US" sz="1200" b="1" dirty="0" err="1">
                <a:latin typeface="Calibri" panose="020F0502020204030204" pitchFamily="34" charset="0"/>
              </a:rPr>
              <a:t>VarageSale</a:t>
            </a:r>
            <a:r>
              <a:rPr lang="en-US" sz="1200" dirty="0">
                <a:latin typeface="Calibri" panose="020F0502020204030204" pitchFamily="34" charset="0"/>
              </a:rPr>
              <a:t>: Safe and smooth way to sell locally. Local marketplace made for people who may feel hesitant about buying and selling anonymously.</a:t>
            </a:r>
          </a:p>
          <a:p>
            <a:pPr marL="171450" indent="-171450">
              <a:lnSpc>
                <a:spcPct val="150000"/>
              </a:lnSpc>
              <a:spcBef>
                <a:spcPts val="600"/>
              </a:spcBef>
              <a:spcAft>
                <a:spcPts val="600"/>
              </a:spcAft>
              <a:buFont typeface="Arial" panose="020B0604020202020204" pitchFamily="34" charset="0"/>
              <a:buChar char="•"/>
            </a:pPr>
            <a:r>
              <a:rPr lang="en-US" sz="1200" b="1" dirty="0" err="1">
                <a:latin typeface="Calibri" panose="020F0502020204030204" pitchFamily="34" charset="0"/>
              </a:rPr>
              <a:t>LetGo</a:t>
            </a:r>
            <a:r>
              <a:rPr lang="en-US" sz="1200" dirty="0">
                <a:latin typeface="Calibri" panose="020F0502020204030204" pitchFamily="34" charset="0"/>
              </a:rPr>
              <a:t>: Buy and sell used stuff such as electronics, cars, clothes, decorations, etc. </a:t>
            </a:r>
          </a:p>
          <a:p>
            <a:pPr marL="171450" indent="-171450">
              <a:lnSpc>
                <a:spcPct val="150000"/>
              </a:lnSpc>
              <a:spcBef>
                <a:spcPts val="600"/>
              </a:spcBef>
              <a:spcAft>
                <a:spcPts val="600"/>
              </a:spcAft>
              <a:buFont typeface="Arial" panose="020B0604020202020204" pitchFamily="34" charset="0"/>
              <a:buChar char="•"/>
            </a:pPr>
            <a:r>
              <a:rPr lang="en-US" sz="1200" b="1" dirty="0" err="1">
                <a:latin typeface="Calibri" panose="020F0502020204030204" pitchFamily="34" charset="0"/>
              </a:rPr>
              <a:t>Mercari</a:t>
            </a:r>
            <a:r>
              <a:rPr lang="en-US" sz="1200" dirty="0">
                <a:latin typeface="Calibri" panose="020F0502020204030204" pitchFamily="34" charset="0"/>
              </a:rPr>
              <a:t>: Sell new or gently used goods such as clothing, handbags, shoes, home décor.</a:t>
            </a:r>
          </a:p>
          <a:p>
            <a:pPr marL="171450" indent="-171450">
              <a:lnSpc>
                <a:spcPct val="150000"/>
              </a:lnSpc>
              <a:spcBef>
                <a:spcPts val="600"/>
              </a:spcBef>
              <a:spcAft>
                <a:spcPts val="600"/>
              </a:spcAft>
              <a:buFont typeface="Arial" panose="020B0604020202020204" pitchFamily="34" charset="0"/>
              <a:buChar char="•"/>
            </a:pPr>
            <a:r>
              <a:rPr lang="en-US" sz="1200" b="1" dirty="0">
                <a:latin typeface="Calibri" panose="020F0502020204030204" pitchFamily="34" charset="0"/>
              </a:rPr>
              <a:t>Amazon Marketplace</a:t>
            </a:r>
            <a:r>
              <a:rPr lang="en-US" sz="1200" dirty="0">
                <a:latin typeface="Calibri" panose="020F0502020204030204" pitchFamily="34" charset="0"/>
              </a:rPr>
              <a:t>: Own and operated by Amazon, authorizes users to sell new or used products. Third-party sellers gain access to Amazon’s worldwide customer base.</a:t>
            </a:r>
          </a:p>
          <a:p>
            <a:pPr marL="171450" indent="-171450">
              <a:lnSpc>
                <a:spcPct val="150000"/>
              </a:lnSpc>
              <a:spcBef>
                <a:spcPts val="600"/>
              </a:spcBef>
              <a:spcAft>
                <a:spcPts val="600"/>
              </a:spcAft>
              <a:buFont typeface="Arial" panose="020B0604020202020204" pitchFamily="34" charset="0"/>
              <a:buChar char="•"/>
            </a:pPr>
            <a:r>
              <a:rPr lang="en-US" sz="1200" b="1" dirty="0" err="1">
                <a:latin typeface="Calibri" panose="020F0502020204030204" pitchFamily="34" charset="0"/>
              </a:rPr>
              <a:t>ThredUp</a:t>
            </a:r>
            <a:r>
              <a:rPr lang="en-US" sz="1200" dirty="0">
                <a:latin typeface="Calibri" panose="020F0502020204030204" pitchFamily="34" charset="0"/>
              </a:rPr>
              <a:t>: Online consignment and thrift store. Third-party outlet that buys your clothes to resale online.</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5 Minutes</a:t>
            </a:r>
          </a:p>
          <a:p>
            <a:endParaRPr lang="en-US" sz="1200" dirty="0">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13</a:t>
            </a:fld>
            <a:endParaRPr lang="en-US" dirty="0"/>
          </a:p>
        </p:txBody>
      </p:sp>
    </p:spTree>
    <p:extLst>
      <p:ext uri="{BB962C8B-B14F-4D97-AF65-F5344CB8AC3E}">
        <p14:creationId xmlns:p14="http://schemas.microsoft.com/office/powerpoint/2010/main" val="2774665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sz="1200" dirty="0">
                <a:latin typeface="Calibri" panose="020F0502020204030204" pitchFamily="34" charset="0"/>
              </a:rPr>
              <a:t>There are various options for digital and mobile payments that protect both sellers and consumers. Using these digital payment forms offer peace of mind with their integrated reliability and protection.</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3 Minutes</a:t>
            </a:r>
          </a:p>
          <a:p>
            <a:endParaRPr lang="en-US" sz="1200" dirty="0">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14</a:t>
            </a:fld>
            <a:endParaRPr lang="en-US" dirty="0"/>
          </a:p>
        </p:txBody>
      </p:sp>
    </p:spTree>
    <p:extLst>
      <p:ext uri="{BB962C8B-B14F-4D97-AF65-F5344CB8AC3E}">
        <p14:creationId xmlns:p14="http://schemas.microsoft.com/office/powerpoint/2010/main" val="2674851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a:t>
            </a:r>
          </a:p>
          <a:p>
            <a:r>
              <a:rPr lang="en-US" sz="1200" dirty="0">
                <a:latin typeface="Calibri" panose="020F0502020204030204" pitchFamily="34" charset="0"/>
                <a:ea typeface="Calibri" panose="020F0502020204030204" pitchFamily="34" charset="0"/>
              </a:rPr>
              <a:t>Briefly discuss each point.</a:t>
            </a:r>
          </a:p>
          <a:p>
            <a:r>
              <a:rPr lang="en-US" sz="1200" dirty="0">
                <a:latin typeface="Calibri" panose="020F0502020204030204" pitchFamily="34" charset="0"/>
                <a:ea typeface="Calibri" panose="020F0502020204030204" pitchFamily="34" charset="0"/>
              </a:rPr>
              <a:t> </a:t>
            </a:r>
          </a:p>
          <a:p>
            <a:r>
              <a:rPr lang="en-US" sz="1200" b="1" dirty="0">
                <a:latin typeface="Calibri" panose="020F0502020204030204" pitchFamily="34" charset="0"/>
                <a:ea typeface="Calibri" panose="020F0502020204030204" pitchFamily="34" charset="0"/>
              </a:rPr>
              <a:t>Step 1</a:t>
            </a:r>
            <a:r>
              <a:rPr lang="en-US" sz="1200" dirty="0">
                <a:latin typeface="Calibri" panose="020F0502020204030204" pitchFamily="34" charset="0"/>
                <a:ea typeface="Calibri" panose="020F0502020204030204" pitchFamily="34" charset="0"/>
              </a:rPr>
              <a:t>: List Product – get good pictures from all angles needed. Write a description that tells what the item is and will make people want to buy it. Always be accurate, do not exaggerate. Put these online so buyers can see the product.</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ea typeface="Calibri" panose="020F0502020204030204" pitchFamily="34" charset="0"/>
              </a:rPr>
              <a:t>Step 2</a:t>
            </a:r>
            <a:r>
              <a:rPr lang="en-US" sz="1200" dirty="0">
                <a:latin typeface="Calibri" panose="020F0502020204030204" pitchFamily="34" charset="0"/>
                <a:ea typeface="Calibri" panose="020F0502020204030204" pitchFamily="34" charset="0"/>
              </a:rPr>
              <a:t>: Receive orders and payments. This will be automatic through the platform you have chosen.</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ea typeface="Calibri" panose="020F0502020204030204" pitchFamily="34" charset="0"/>
              </a:rPr>
              <a:t>Step 3</a:t>
            </a:r>
            <a:r>
              <a:rPr lang="en-US" sz="1200" dirty="0">
                <a:latin typeface="Calibri" panose="020F0502020204030204" pitchFamily="34" charset="0"/>
                <a:ea typeface="Calibri" panose="020F0502020204030204" pitchFamily="34" charset="0"/>
              </a:rPr>
              <a:t>: Ship the product or meet the buyer in person.</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3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15</a:t>
            </a:fld>
            <a:endParaRPr lang="en-US" dirty="0"/>
          </a:p>
        </p:txBody>
      </p:sp>
    </p:spTree>
    <p:extLst>
      <p:ext uri="{BB962C8B-B14F-4D97-AF65-F5344CB8AC3E}">
        <p14:creationId xmlns:p14="http://schemas.microsoft.com/office/powerpoint/2010/main" val="9251631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a:t>
            </a:r>
          </a:p>
          <a:p>
            <a:r>
              <a:rPr lang="en-US" sz="1200" dirty="0">
                <a:latin typeface="Calibri" panose="020F0502020204030204" pitchFamily="34" charset="0"/>
                <a:ea typeface="Calibri" panose="020F0502020204030204" pitchFamily="34" charset="0"/>
              </a:rPr>
              <a:t>Now we will look more specifically at online safety.</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16</a:t>
            </a:fld>
            <a:endParaRPr lang="en-US" dirty="0"/>
          </a:p>
        </p:txBody>
      </p:sp>
    </p:spTree>
    <p:extLst>
      <p:ext uri="{BB962C8B-B14F-4D97-AF65-F5344CB8AC3E}">
        <p14:creationId xmlns:p14="http://schemas.microsoft.com/office/powerpoint/2010/main" val="34470065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b="0" i="0" dirty="0">
                <a:solidFill>
                  <a:srgbClr val="222222"/>
                </a:solidFill>
                <a:effectLst/>
                <a:latin typeface="Arial" panose="020B0604020202020204" pitchFamily="34" charset="0"/>
              </a:rPr>
              <a:t>Although scammers are becoming more sophisticated in their schemes, there are many ways you can protect yourself and your wallet. When selling online, use these tips to stay safe:</a:t>
            </a:r>
          </a:p>
          <a:p>
            <a:pPr algn="l"/>
            <a:r>
              <a:rPr lang="en-US" b="1" i="0" dirty="0">
                <a:solidFill>
                  <a:srgbClr val="222222"/>
                </a:solidFill>
                <a:effectLst/>
                <a:latin typeface="Arial" panose="020B0604020202020204" pitchFamily="34" charset="0"/>
              </a:rPr>
              <a:t>1. Protect your personal information</a:t>
            </a:r>
          </a:p>
          <a:p>
            <a:pPr algn="l"/>
            <a:r>
              <a:rPr lang="en-US" b="0" i="0" dirty="0">
                <a:solidFill>
                  <a:srgbClr val="222222"/>
                </a:solidFill>
                <a:effectLst/>
                <a:latin typeface="Arial" panose="020B0604020202020204" pitchFamily="34" charset="0"/>
              </a:rPr>
              <a:t>When dealing with strangers online, it’s crucial that you keep your personal information personal. Never share your account information or exact location with a potential buyer. If a potential buyer is asking for unnecessary personal information, they’re likely up to no good.</a:t>
            </a:r>
          </a:p>
          <a:p>
            <a:pPr algn="l"/>
            <a:endParaRPr lang="en-US" b="0" i="0" dirty="0">
              <a:solidFill>
                <a:srgbClr val="222222"/>
              </a:solidFill>
              <a:effectLst/>
              <a:latin typeface="Arial" panose="020B0604020202020204" pitchFamily="34" charset="0"/>
            </a:endParaRPr>
          </a:p>
          <a:p>
            <a:pPr algn="l"/>
            <a:r>
              <a:rPr lang="en-US" b="1" i="0" dirty="0">
                <a:solidFill>
                  <a:srgbClr val="222222"/>
                </a:solidFill>
                <a:effectLst/>
                <a:latin typeface="Arial" panose="020B0604020202020204" pitchFamily="34" charset="0"/>
              </a:rPr>
              <a:t>2. Limit communication channels</a:t>
            </a:r>
          </a:p>
          <a:p>
            <a:pPr algn="l"/>
            <a:r>
              <a:rPr lang="en-US" b="0" i="0" dirty="0">
                <a:solidFill>
                  <a:srgbClr val="222222"/>
                </a:solidFill>
                <a:effectLst/>
                <a:latin typeface="Arial" panose="020B0604020202020204" pitchFamily="34" charset="0"/>
              </a:rPr>
              <a:t>Many websites or apps allow buyers and sellers to communicate on-platform, and it’s best to limit your communication to that channel. In fact, many sites recommend that sellers communicate exclusively through their platform. If you need to exchange phone numbers for picking up an item in person, consider using a Google Voice number so that you can cut ties after the transaction is complete.</a:t>
            </a:r>
          </a:p>
          <a:p>
            <a:pPr algn="l"/>
            <a:endParaRPr lang="en-US" b="0" i="0" dirty="0">
              <a:solidFill>
                <a:srgbClr val="222222"/>
              </a:solidFill>
              <a:effectLst/>
              <a:latin typeface="Arial" panose="020B0604020202020204" pitchFamily="34" charset="0"/>
            </a:endParaRPr>
          </a:p>
          <a:p>
            <a:pPr algn="l"/>
            <a:r>
              <a:rPr lang="en-US" b="1" i="0" dirty="0">
                <a:solidFill>
                  <a:srgbClr val="222222"/>
                </a:solidFill>
                <a:effectLst/>
                <a:latin typeface="Arial" panose="020B0604020202020204" pitchFamily="34" charset="0"/>
              </a:rPr>
              <a:t>3. When selling locally, stick to in-person transactions</a:t>
            </a:r>
          </a:p>
          <a:p>
            <a:pPr algn="l"/>
            <a:r>
              <a:rPr lang="en-US" b="0" i="0" dirty="0">
                <a:solidFill>
                  <a:srgbClr val="222222"/>
                </a:solidFill>
                <a:effectLst/>
                <a:latin typeface="Arial" panose="020B0604020202020204" pitchFamily="34" charset="0"/>
              </a:rPr>
              <a:t>According to Craigslist, you can avoid 99% of scams by selling to buyers in your area, face-to-face. Sticking to cash transactions and in-person hand offs can eliminate some payment scam risk, but you should still take certain precautions. If possible, choose a public meeting place — even in front of a police station — and ask a family member or friend to accompany you. If your item is too large to take to a public place, try to move it into your garage or in front of your home, and always schedule meetups for daylight hours.</a:t>
            </a:r>
          </a:p>
          <a:p>
            <a:pPr algn="l"/>
            <a:endParaRPr lang="en-US" b="0" i="0" dirty="0">
              <a:solidFill>
                <a:srgbClr val="222222"/>
              </a:solidFill>
              <a:effectLst/>
              <a:latin typeface="Arial" panose="020B0604020202020204" pitchFamily="34" charset="0"/>
            </a:endParaRPr>
          </a:p>
          <a:p>
            <a:pPr algn="l"/>
            <a:r>
              <a:rPr lang="en-US" b="1" i="0" dirty="0">
                <a:solidFill>
                  <a:srgbClr val="222222"/>
                </a:solidFill>
                <a:effectLst/>
                <a:latin typeface="Arial" panose="020B0604020202020204" pitchFamily="34" charset="0"/>
              </a:rPr>
              <a:t>4. Only accept payment through approved methods</a:t>
            </a:r>
          </a:p>
          <a:p>
            <a:pPr algn="l"/>
            <a:r>
              <a:rPr lang="en-US" b="0" i="0" dirty="0">
                <a:solidFill>
                  <a:srgbClr val="222222"/>
                </a:solidFill>
                <a:effectLst/>
                <a:latin typeface="Arial" panose="020B0604020202020204" pitchFamily="34" charset="0"/>
              </a:rPr>
              <a:t>Most sites recommend, or even require, certain payment methods to protect both buyers and sellers. If you’re using Craigslist, Amazon, or eBay, ask that the buyer pays through the website’s recommended channel. Do not accept personal checks, cashier’s checks, wire transfers or money orders. If a buyer insists on these payment methods, they may be planning a scam.</a:t>
            </a:r>
          </a:p>
          <a:p>
            <a:pPr algn="l"/>
            <a:endParaRPr lang="en-US" b="0" i="0" dirty="0">
              <a:solidFill>
                <a:srgbClr val="222222"/>
              </a:solidFill>
              <a:effectLst/>
              <a:latin typeface="Arial" panose="020B0604020202020204" pitchFamily="34" charset="0"/>
            </a:endParaRPr>
          </a:p>
          <a:p>
            <a:pPr algn="l"/>
            <a:r>
              <a:rPr lang="en-US" b="1" i="0" dirty="0">
                <a:solidFill>
                  <a:srgbClr val="222222"/>
                </a:solidFill>
                <a:effectLst/>
                <a:latin typeface="Arial" panose="020B0604020202020204" pitchFamily="34" charset="0"/>
              </a:rPr>
              <a:t>5. Take extra caution with shipping</a:t>
            </a:r>
          </a:p>
          <a:p>
            <a:pPr algn="l"/>
            <a:r>
              <a:rPr lang="en-US" b="0" i="0" dirty="0">
                <a:solidFill>
                  <a:srgbClr val="222222"/>
                </a:solidFill>
                <a:effectLst/>
                <a:latin typeface="Arial" panose="020B0604020202020204" pitchFamily="34" charset="0"/>
              </a:rPr>
              <a:t>If you need to ship an item to a buyer, you’ll need to take extra precautions. First, never ship to an address that’s not associated with the buyer’s profile. If you send to a non-approved address, the buyer may claim they never received the package — and it may be harder to trace. When shipping, always use tracked postage methods, and keep the tracking number for your records. That way, if they claim the package wasn’t delivered, you can check the tracking status or contact the postal service or carrier directly.</a:t>
            </a:r>
          </a:p>
          <a:p>
            <a:pPr algn="l"/>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5 Minutes</a:t>
            </a:r>
          </a:p>
          <a:p>
            <a:endParaRPr lang="en-US" sz="1200" dirty="0">
              <a:latin typeface="Calibri" panose="020F0502020204030204" pitchFamily="34" charset="0"/>
            </a:endParaRPr>
          </a:p>
          <a:p>
            <a:r>
              <a:rPr lang="en-US" sz="1200" dirty="0">
                <a:latin typeface="Calibri" panose="020F0502020204030204" pitchFamily="34" charset="0"/>
              </a:rPr>
              <a:t>Source: https://www.regions.com/insights/personal/personal-finances/budgeting-and-saving/how-to-protect-yourself-when-selling-online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17</a:t>
            </a:fld>
            <a:endParaRPr lang="en-US" dirty="0"/>
          </a:p>
        </p:txBody>
      </p:sp>
    </p:spTree>
    <p:extLst>
      <p:ext uri="{BB962C8B-B14F-4D97-AF65-F5344CB8AC3E}">
        <p14:creationId xmlns:p14="http://schemas.microsoft.com/office/powerpoint/2010/main" val="1029128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p>
          <a:p>
            <a:pPr algn="l"/>
            <a:endParaRPr lang="en-US" sz="1200" b="1" i="0" dirty="0">
              <a:solidFill>
                <a:srgbClr val="222222"/>
              </a:solidFill>
              <a:effectLst/>
              <a:latin typeface="Calibri" panose="020F0502020204030204" pitchFamily="34" charset="0"/>
              <a:ea typeface="Calibri" panose="020F0502020204030204" pitchFamily="34" charset="0"/>
            </a:endParaRPr>
          </a:p>
          <a:p>
            <a:pPr algn="l"/>
            <a:r>
              <a:rPr lang="en-US" b="1" i="0" dirty="0">
                <a:solidFill>
                  <a:srgbClr val="222222"/>
                </a:solidFill>
                <a:effectLst/>
                <a:latin typeface="Arial" panose="020B0604020202020204" pitchFamily="34" charset="0"/>
              </a:rPr>
              <a:t>6. Take advantage of seller protections and guidelines</a:t>
            </a:r>
          </a:p>
          <a:p>
            <a:pPr algn="l"/>
            <a:r>
              <a:rPr lang="en-US" b="0" i="0" dirty="0">
                <a:solidFill>
                  <a:srgbClr val="222222"/>
                </a:solidFill>
                <a:effectLst/>
                <a:latin typeface="Arial" panose="020B0604020202020204" pitchFamily="34" charset="0"/>
              </a:rPr>
              <a:t>If the site offers seller protections, make sure you’re using them. Further, don’t stray from the site’s usual processes or payment methods — many sites require you to adhere to these guidelines to receive protection.</a:t>
            </a:r>
          </a:p>
          <a:p>
            <a:pPr algn="l"/>
            <a:r>
              <a:rPr lang="en-US" b="0" i="0" dirty="0">
                <a:solidFill>
                  <a:srgbClr val="222222"/>
                </a:solidFill>
                <a:effectLst/>
                <a:latin typeface="Arial" panose="020B0604020202020204" pitchFamily="34" charset="0"/>
              </a:rPr>
              <a:t>If you’ve encountered a scam while selling online, report it to the Federal Trade Commission at </a:t>
            </a:r>
            <a:r>
              <a:rPr lang="en-US" b="1" i="0" u="sng" dirty="0">
                <a:solidFill>
                  <a:srgbClr val="117788"/>
                </a:solidFill>
                <a:effectLst/>
                <a:latin typeface="Arial" panose="020B0604020202020204" pitchFamily="34" charset="0"/>
                <a:hlinkClick r:id="rId3"/>
              </a:rPr>
              <a:t>reportfraud.ftc.gov</a:t>
            </a:r>
            <a:r>
              <a:rPr lang="en-US" b="0" i="0" dirty="0">
                <a:solidFill>
                  <a:srgbClr val="222222"/>
                </a:solidFill>
                <a:effectLst/>
                <a:latin typeface="Arial" panose="020B0604020202020204" pitchFamily="34" charset="0"/>
              </a:rPr>
              <a:t>. For more tips on protecting yourself against financial scams on and offline, visit </a:t>
            </a:r>
            <a:r>
              <a:rPr lang="en-US" b="1" i="0" u="sng" dirty="0">
                <a:solidFill>
                  <a:srgbClr val="117788"/>
                </a:solidFill>
                <a:effectLst/>
                <a:latin typeface="Arial" panose="020B0604020202020204" pitchFamily="34" charset="0"/>
                <a:hlinkClick r:id="rId4"/>
              </a:rPr>
              <a:t>regions.com/</a:t>
            </a:r>
            <a:r>
              <a:rPr lang="en-US" b="1" i="0" u="sng" dirty="0" err="1">
                <a:solidFill>
                  <a:srgbClr val="117788"/>
                </a:solidFill>
                <a:effectLst/>
                <a:latin typeface="Arial" panose="020B0604020202020204" pitchFamily="34" charset="0"/>
                <a:hlinkClick r:id="rId4"/>
              </a:rPr>
              <a:t>fraudprevention</a:t>
            </a:r>
            <a:r>
              <a:rPr lang="en-US" b="0" i="0" dirty="0">
                <a:solidFill>
                  <a:srgbClr val="222222"/>
                </a:solidFill>
                <a:effectLst/>
                <a:latin typeface="Arial" panose="020B0604020202020204" pitchFamily="34" charset="0"/>
              </a:rPr>
              <a:t>.</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3 Minutes</a:t>
            </a:r>
          </a:p>
          <a:p>
            <a:endParaRPr lang="en-US" sz="1200" dirty="0">
              <a:latin typeface="Calibri" panose="020F0502020204030204" pitchFamily="34" charset="0"/>
            </a:endParaRPr>
          </a:p>
          <a:p>
            <a:r>
              <a:rPr lang="en-US" sz="1200" dirty="0">
                <a:latin typeface="Calibri" panose="020F0502020204030204" pitchFamily="34" charset="0"/>
              </a:rPr>
              <a:t>Source: https://www.regions.com/insights/personal/personal-finances/budgeting-and-saving/how-to-protect-yourself-when-selling-online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18</a:t>
            </a:fld>
            <a:endParaRPr lang="en-US" dirty="0"/>
          </a:p>
        </p:txBody>
      </p:sp>
    </p:spTree>
    <p:extLst>
      <p:ext uri="{BB962C8B-B14F-4D97-AF65-F5344CB8AC3E}">
        <p14:creationId xmlns:p14="http://schemas.microsoft.com/office/powerpoint/2010/main" val="34432816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a:t>
            </a:r>
          </a:p>
          <a:p>
            <a:r>
              <a:rPr lang="en-US" sz="1200" dirty="0">
                <a:latin typeface="Calibri" panose="020F0502020204030204" pitchFamily="34" charset="0"/>
                <a:ea typeface="Calibri" panose="020F0502020204030204" pitchFamily="34" charset="0"/>
              </a:rPr>
              <a:t>Briefly discuss each point. Illustrate each point with your own experience.</a:t>
            </a:r>
          </a:p>
          <a:p>
            <a:r>
              <a:rPr lang="en-US" sz="1200" dirty="0">
                <a:latin typeface="Calibri" panose="020F0502020204030204" pitchFamily="34" charset="0"/>
                <a:ea typeface="Calibri" panose="020F0502020204030204" pitchFamily="34" charset="0"/>
              </a:rPr>
              <a:t>For Secure Site option, illustrate that with a web browser pointing out the </a:t>
            </a:r>
            <a:r>
              <a:rPr lang="en-US" sz="1200" dirty="0" err="1">
                <a:latin typeface="Calibri" panose="020F0502020204030204" pitchFamily="34" charset="0"/>
                <a:ea typeface="Calibri" panose="020F0502020204030204" pitchFamily="34" charset="0"/>
              </a:rPr>
              <a:t>httpS</a:t>
            </a:r>
            <a:r>
              <a:rPr lang="en-US" sz="1200" dirty="0">
                <a:latin typeface="Calibri" panose="020F0502020204030204" pitchFamily="34" charset="0"/>
                <a:ea typeface="Calibri" panose="020F0502020204030204" pitchFamily="34" charset="0"/>
              </a:rPr>
              <a:t> header and the padlock icon.</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3 Minutes</a:t>
            </a:r>
          </a:p>
        </p:txBody>
      </p:sp>
      <p:sp>
        <p:nvSpPr>
          <p:cNvPr id="4" name="Slide Number Placeholder 3"/>
          <p:cNvSpPr>
            <a:spLocks noGrp="1"/>
          </p:cNvSpPr>
          <p:nvPr>
            <p:ph type="sldNum" sz="quarter" idx="5"/>
          </p:nvPr>
        </p:nvSpPr>
        <p:spPr/>
        <p:txBody>
          <a:bodyPr/>
          <a:lstStyle/>
          <a:p>
            <a:fld id="{2ABE4174-4810-B64F-BC74-9939E9C39BD9}" type="slidenum">
              <a:rPr lang="en-US" smtClean="0"/>
              <a:t>19</a:t>
            </a:fld>
            <a:endParaRPr lang="en-US" dirty="0"/>
          </a:p>
        </p:txBody>
      </p:sp>
    </p:spTree>
    <p:extLst>
      <p:ext uri="{BB962C8B-B14F-4D97-AF65-F5344CB8AC3E}">
        <p14:creationId xmlns:p14="http://schemas.microsoft.com/office/powerpoint/2010/main" val="3733358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Share this acknowledgment of the partnerships in the Bridging the Digital Divide.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a:t>
            </a:fld>
            <a:endParaRPr lang="en-US" dirty="0"/>
          </a:p>
        </p:txBody>
      </p:sp>
    </p:spTree>
    <p:extLst>
      <p:ext uri="{BB962C8B-B14F-4D97-AF65-F5344CB8AC3E}">
        <p14:creationId xmlns:p14="http://schemas.microsoft.com/office/powerpoint/2010/main" val="2054218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a:t>
            </a:r>
          </a:p>
          <a:p>
            <a:r>
              <a:rPr lang="en-US" sz="1200" dirty="0">
                <a:latin typeface="Calibri" panose="020F0502020204030204" pitchFamily="34" charset="0"/>
                <a:ea typeface="Calibri" panose="020F0502020204030204" pitchFamily="34" charset="0"/>
              </a:rPr>
              <a:t>Briefly discuss each point. Illustrate each point with your own experience.</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3 Minutes</a:t>
            </a:r>
          </a:p>
        </p:txBody>
      </p:sp>
      <p:sp>
        <p:nvSpPr>
          <p:cNvPr id="4" name="Slide Number Placeholder 3"/>
          <p:cNvSpPr>
            <a:spLocks noGrp="1"/>
          </p:cNvSpPr>
          <p:nvPr>
            <p:ph type="sldNum" sz="quarter" idx="5"/>
          </p:nvPr>
        </p:nvSpPr>
        <p:spPr/>
        <p:txBody>
          <a:bodyPr/>
          <a:lstStyle/>
          <a:p>
            <a:fld id="{2ABE4174-4810-B64F-BC74-9939E9C39BD9}" type="slidenum">
              <a:rPr lang="en-US" smtClean="0"/>
              <a:t>20</a:t>
            </a:fld>
            <a:endParaRPr lang="en-US" dirty="0"/>
          </a:p>
        </p:txBody>
      </p:sp>
    </p:spTree>
    <p:extLst>
      <p:ext uri="{BB962C8B-B14F-4D97-AF65-F5344CB8AC3E}">
        <p14:creationId xmlns:p14="http://schemas.microsoft.com/office/powerpoint/2010/main" val="28402460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a:t>
            </a:r>
          </a:p>
          <a:p>
            <a:r>
              <a:rPr lang="en-US" sz="1200" dirty="0">
                <a:latin typeface="Calibri" panose="020F0502020204030204" pitchFamily="34" charset="0"/>
                <a:ea typeface="Calibri" panose="020F0502020204030204" pitchFamily="34" charset="0"/>
              </a:rPr>
              <a:t>Briefly discuss each point. Illustrate each point with your own experience.</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3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21</a:t>
            </a:fld>
            <a:endParaRPr lang="en-US" dirty="0"/>
          </a:p>
        </p:txBody>
      </p:sp>
    </p:spTree>
    <p:extLst>
      <p:ext uri="{BB962C8B-B14F-4D97-AF65-F5344CB8AC3E}">
        <p14:creationId xmlns:p14="http://schemas.microsoft.com/office/powerpoint/2010/main" val="12192423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Before the session begins, add any text to promote next educational opportunity. </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Thank participants for attendance, allow for questions and discussion, promote the next lesson, encourage evaluation participation.</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10 Minutes</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22</a:t>
            </a:fld>
            <a:endParaRPr lang="en-US" dirty="0"/>
          </a:p>
        </p:txBody>
      </p:sp>
    </p:spTree>
    <p:extLst>
      <p:ext uri="{BB962C8B-B14F-4D97-AF65-F5344CB8AC3E}">
        <p14:creationId xmlns:p14="http://schemas.microsoft.com/office/powerpoint/2010/main" val="2871075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The presenters of this session are asked to share this acknowledgment of the work that went into this session.</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3</a:t>
            </a:fld>
            <a:endParaRPr lang="en-US" dirty="0"/>
          </a:p>
        </p:txBody>
      </p:sp>
    </p:spTree>
    <p:extLst>
      <p:ext uri="{BB962C8B-B14F-4D97-AF65-F5344CB8AC3E}">
        <p14:creationId xmlns:p14="http://schemas.microsoft.com/office/powerpoint/2010/main" val="1180261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Self introduction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4</a:t>
            </a:fld>
            <a:endParaRPr lang="en-US" dirty="0"/>
          </a:p>
        </p:txBody>
      </p:sp>
    </p:spTree>
    <p:extLst>
      <p:ext uri="{BB962C8B-B14F-4D97-AF65-F5344CB8AC3E}">
        <p14:creationId xmlns:p14="http://schemas.microsoft.com/office/powerpoint/2010/main" val="845037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 </a:t>
            </a:r>
            <a:r>
              <a:rPr lang="en-US" b="0" dirty="0"/>
              <a:t>State the structure of the lesson and briefly describe content that will be discussed under each heading. Ask for any questions ask concerns before starting.</a:t>
            </a:r>
          </a:p>
          <a:p>
            <a:pPr lvl="1"/>
            <a:endParaRPr lang="en-US" b="0"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pPr lvl="0"/>
            <a:endParaRPr lang="en-US" b="1" dirty="0"/>
          </a:p>
          <a:p>
            <a:pPr lvl="0"/>
            <a:r>
              <a:rPr lang="en-US" b="1" dirty="0"/>
              <a:t>Time: </a:t>
            </a:r>
            <a:r>
              <a:rPr lang="en-US" b="0" dirty="0"/>
              <a:t> 2 Minutes</a:t>
            </a:r>
            <a:endParaRPr lang="en-US" b="1" dirty="0"/>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5</a:t>
            </a:fld>
            <a:endParaRPr lang="en-US" dirty="0"/>
          </a:p>
        </p:txBody>
      </p:sp>
    </p:spTree>
    <p:extLst>
      <p:ext uri="{BB962C8B-B14F-4D97-AF65-F5344CB8AC3E}">
        <p14:creationId xmlns:p14="http://schemas.microsoft.com/office/powerpoint/2010/main" val="1455574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Give time for participants to introduce themselves. You could also include a brief question for them to answer such as what motivated them to take this class? Encourage the 30 second rule: “In 30 seconds, share your name and answer…”</a:t>
            </a:r>
          </a:p>
          <a:p>
            <a:r>
              <a:rPr lang="en-US" sz="1200" dirty="0">
                <a:latin typeface="Calibri" panose="020F0502020204030204" pitchFamily="34" charset="0"/>
                <a:ea typeface="Calibri" panose="020F0502020204030204" pitchFamily="34" charset="0"/>
              </a:rPr>
              <a:t>You may also consider using a light-hearted questions such as: </a:t>
            </a: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rPr>
              <a:t>What was your first job? </a:t>
            </a: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rPr>
              <a:t>What hobby takes up most of your free time? </a:t>
            </a: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rPr>
              <a:t>How do you like your coffee?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5 Minutes</a:t>
            </a:r>
          </a:p>
          <a:p>
            <a:endParaRPr lang="en-US" dirty="0"/>
          </a:p>
          <a:p>
            <a:endParaRPr lang="en-US" dirty="0"/>
          </a:p>
          <a:p>
            <a:r>
              <a:rPr lang="en-US" b="0" i="0" dirty="0">
                <a:solidFill>
                  <a:srgbClr val="191B26"/>
                </a:solidFill>
                <a:effectLst/>
                <a:latin typeface="Open Sans" panose="020F0502020204030204" pitchFamily="34" charset="0"/>
              </a:rPr>
              <a:t>Image by </a:t>
            </a:r>
            <a:r>
              <a:rPr lang="en-US" b="0" i="0" u="sng" dirty="0" err="1">
                <a:solidFill>
                  <a:srgbClr val="191B26"/>
                </a:solidFill>
                <a:effectLst/>
                <a:latin typeface="Open Sans" panose="020F0502020204030204" pitchFamily="34" charset="0"/>
                <a:hlinkClick r:id="rId3"/>
              </a:rPr>
              <a:t>WikiImages</a:t>
            </a:r>
            <a:r>
              <a:rPr lang="en-US" b="0" i="0" dirty="0">
                <a:solidFill>
                  <a:srgbClr val="191B26"/>
                </a:solidFill>
                <a:effectLst/>
                <a:latin typeface="Open Sans" panose="020F0502020204030204" pitchFamily="34" charset="0"/>
              </a:rPr>
              <a:t> from </a:t>
            </a:r>
            <a:r>
              <a:rPr lang="en-US" b="0" i="0" u="sng" dirty="0" err="1">
                <a:solidFill>
                  <a:srgbClr val="191B26"/>
                </a:solidFill>
                <a:effectLst/>
                <a:latin typeface="Open Sans" panose="020F0502020204030204" pitchFamily="34" charset="0"/>
                <a:hlinkClick r:id="rId4"/>
              </a:rPr>
              <a:t>Pixabay</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6</a:t>
            </a:fld>
            <a:endParaRPr lang="en-US" dirty="0"/>
          </a:p>
        </p:txBody>
      </p:sp>
    </p:spTree>
    <p:extLst>
      <p:ext uri="{BB962C8B-B14F-4D97-AF65-F5344CB8AC3E}">
        <p14:creationId xmlns:p14="http://schemas.microsoft.com/office/powerpoint/2010/main" val="3927879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a:t>
            </a:r>
          </a:p>
          <a:p>
            <a:r>
              <a:rPr lang="en-US" sz="1200" dirty="0">
                <a:latin typeface="Calibri" panose="020F0502020204030204" pitchFamily="34" charset="0"/>
                <a:ea typeface="Calibri" panose="020F0502020204030204" pitchFamily="34" charset="0"/>
              </a:rPr>
              <a:t>Now we will look more specifically at the advantages and disadvantages of buying online.</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7</a:t>
            </a:fld>
            <a:endParaRPr lang="en-US" dirty="0"/>
          </a:p>
        </p:txBody>
      </p:sp>
    </p:spTree>
    <p:extLst>
      <p:ext uri="{BB962C8B-B14F-4D97-AF65-F5344CB8AC3E}">
        <p14:creationId xmlns:p14="http://schemas.microsoft.com/office/powerpoint/2010/main" val="2860499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a:t>
            </a:r>
          </a:p>
          <a:p>
            <a:r>
              <a:rPr lang="en-US" sz="1200" dirty="0">
                <a:latin typeface="Calibri" panose="020F0502020204030204" pitchFamily="34" charset="0"/>
                <a:ea typeface="Calibri" panose="020F0502020204030204" pitchFamily="34" charset="0"/>
              </a:rPr>
              <a:t>Briefly illustrate each advantage with examples from your experience. For example, for convenience, you can shop when you think about it whether this is 4:00 in the morning or 11:30 at night without ever leaving the comfort of your bed or recliner.</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3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8</a:t>
            </a:fld>
            <a:endParaRPr lang="en-US" dirty="0"/>
          </a:p>
        </p:txBody>
      </p:sp>
    </p:spTree>
    <p:extLst>
      <p:ext uri="{BB962C8B-B14F-4D97-AF65-F5344CB8AC3E}">
        <p14:creationId xmlns:p14="http://schemas.microsoft.com/office/powerpoint/2010/main" val="2503953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a:t>
            </a:r>
          </a:p>
          <a:p>
            <a:r>
              <a:rPr lang="en-US" sz="1200" dirty="0">
                <a:latin typeface="Calibri" panose="020F0502020204030204" pitchFamily="34" charset="0"/>
                <a:ea typeface="Calibri" panose="020F0502020204030204" pitchFamily="34" charset="0"/>
              </a:rPr>
              <a:t>Briefly illustrate each disadvantage with examples from your experience. For example, I hike a lot and my feet are very difficult to fit properly because they are short, wide, and have a very high arch. I simply must be able to try on a pair of shoes to see how they fit. I don’t like buying a pair of shoes and having to send them back when they don’t fit my feet.</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3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9</a:t>
            </a:fld>
            <a:endParaRPr lang="en-US" dirty="0"/>
          </a:p>
        </p:txBody>
      </p:sp>
    </p:spTree>
    <p:extLst>
      <p:ext uri="{BB962C8B-B14F-4D97-AF65-F5344CB8AC3E}">
        <p14:creationId xmlns:p14="http://schemas.microsoft.com/office/powerpoint/2010/main" val="3690756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F606A-DC24-4140-9D62-1BE6158DB6B4}"/>
              </a:ext>
            </a:extLst>
          </p:cNvPr>
          <p:cNvSpPr>
            <a:spLocks noGrp="1"/>
          </p:cNvSpPr>
          <p:nvPr>
            <p:ph type="title"/>
          </p:nvPr>
        </p:nvSpPr>
        <p:spPr>
          <a:xfrm>
            <a:off x="609600" y="274638"/>
            <a:ext cx="5511800" cy="5287962"/>
          </a:xfrm>
        </p:spPr>
        <p:txBody>
          <a:bodyPr>
            <a:normAutofit/>
          </a:bodyPr>
          <a:lstStyle>
            <a:lvl1pPr>
              <a:defRPr sz="4000">
                <a:latin typeface="Arial Black" panose="020B0A04020102020204" pitchFamily="34" charset="0"/>
              </a:defRPr>
            </a:lvl1pPr>
          </a:lstStyle>
          <a:p>
            <a:r>
              <a:rPr lang="en-US" dirty="0"/>
              <a:t>Click to edit Master title style</a:t>
            </a:r>
          </a:p>
        </p:txBody>
      </p:sp>
      <p:sp>
        <p:nvSpPr>
          <p:cNvPr id="12" name="Title 1">
            <a:extLst>
              <a:ext uri="{FF2B5EF4-FFF2-40B4-BE49-F238E27FC236}">
                <a16:creationId xmlns:a16="http://schemas.microsoft.com/office/drawing/2014/main" id="{C46B8FFF-B869-4000-92B7-A6525E3D47B5}"/>
              </a:ext>
            </a:extLst>
          </p:cNvPr>
          <p:cNvSpPr txBox="1">
            <a:spLocks/>
          </p:cNvSpPr>
          <p:nvPr userDrawn="1"/>
        </p:nvSpPr>
        <p:spPr>
          <a:xfrm>
            <a:off x="1570481" y="1090435"/>
            <a:ext cx="10363200" cy="1470025"/>
          </a:xfrm>
          <a:prstGeom prst="rect">
            <a:avLst/>
          </a:prstGeom>
        </p:spPr>
        <p:txBody>
          <a:bodyPr vert="horz" lIns="91440" tIns="45720" rIns="91440" bIns="45720" rtlCol="0" anchor="ctr">
            <a:normAutofit/>
          </a:bodyPr>
          <a:lstStyle>
            <a:lvl1pPr algn="ctr" defTabSz="914378" rtl="0" eaLnBrk="1" latinLnBrk="0" hangingPunct="1">
              <a:spcBef>
                <a:spcPct val="0"/>
              </a:spcBef>
              <a:buNone/>
              <a:defRPr sz="4400" kern="1200">
                <a:solidFill>
                  <a:schemeClr val="tx1"/>
                </a:solidFill>
                <a:latin typeface="+mj-lt"/>
                <a:ea typeface="+mj-ea"/>
                <a:cs typeface="+mj-cs"/>
              </a:defRPr>
            </a:lvl1pPr>
          </a:lstStyle>
          <a:p>
            <a:r>
              <a:rPr lang="en-US" sz="5400" dirty="0">
                <a:solidFill>
                  <a:schemeClr val="bg1"/>
                </a:solidFill>
                <a:latin typeface="League Spartan" panose="020B0604020202020204" charset="0"/>
              </a:rPr>
              <a:t>Module #</a:t>
            </a:r>
          </a:p>
        </p:txBody>
      </p:sp>
      <p:sp>
        <p:nvSpPr>
          <p:cNvPr id="6" name="Picture Placeholder 5">
            <a:extLst>
              <a:ext uri="{FF2B5EF4-FFF2-40B4-BE49-F238E27FC236}">
                <a16:creationId xmlns:a16="http://schemas.microsoft.com/office/drawing/2014/main" id="{8AAD852A-F70B-4152-B3BD-73B7A5B0CAAE}"/>
              </a:ext>
            </a:extLst>
          </p:cNvPr>
          <p:cNvSpPr>
            <a:spLocks noGrp="1"/>
          </p:cNvSpPr>
          <p:nvPr>
            <p:ph type="pic" sz="quarter" idx="10"/>
          </p:nvPr>
        </p:nvSpPr>
        <p:spPr>
          <a:xfrm>
            <a:off x="6502400" y="274638"/>
            <a:ext cx="5892800" cy="5364162"/>
          </a:xfrm>
        </p:spPr>
        <p:txBody>
          <a:bodyPr/>
          <a:lstStyle/>
          <a:p>
            <a:endParaRPr lang="en-US"/>
          </a:p>
        </p:txBody>
      </p:sp>
    </p:spTree>
    <p:extLst>
      <p:ext uri="{BB962C8B-B14F-4D97-AF65-F5344CB8AC3E}">
        <p14:creationId xmlns:p14="http://schemas.microsoft.com/office/powerpoint/2010/main" val="3801833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12/12/2023</a:t>
            </a:fld>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Black" panose="020B0A040201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12/12/2023</a:t>
            </a:fld>
            <a:endParaRPr lang="en-US" dirty="0"/>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atin typeface="Arial Black" panose="020B0A04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12/12/2023</a:t>
            </a:fld>
            <a:endParaRPr lang="en-US" dirty="0"/>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Black" panose="020B0A0402010202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12/12/2023</a:t>
            </a:fld>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Black" panose="020B0A04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12/12/2023</a:t>
            </a:fld>
            <a:endParaRPr lang="en-US" dirty="0"/>
          </a:p>
        </p:txBody>
      </p:sp>
      <p:sp>
        <p:nvSpPr>
          <p:cNvPr id="8" name="Footer Placeholder 7"/>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Black" panose="020B0A040201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12/12/2023</a:t>
            </a:fld>
            <a:endParaRPr lang="en-US" dirty="0"/>
          </a:p>
        </p:txBody>
      </p:sp>
      <p:sp>
        <p:nvSpPr>
          <p:cNvPr id="4" name="Footer Placeholder 3"/>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Box 11">
            <a:extLst>
              <a:ext uri="{FF2B5EF4-FFF2-40B4-BE49-F238E27FC236}">
                <a16:creationId xmlns:a16="http://schemas.microsoft.com/office/drawing/2014/main" id="{E5B25E1E-E968-4477-A368-74893B1B80F7}"/>
              </a:ext>
            </a:extLst>
          </p:cNvPr>
          <p:cNvSpPr txBox="1"/>
          <p:nvPr userDrawn="1"/>
        </p:nvSpPr>
        <p:spPr>
          <a:xfrm>
            <a:off x="5269447" y="3145651"/>
            <a:ext cx="5528322" cy="1615827"/>
          </a:xfrm>
          <a:prstGeom prst="rect">
            <a:avLst/>
          </a:prstGeom>
        </p:spPr>
        <p:txBody>
          <a:bodyPr wrap="square" lIns="0" tIns="0" rIns="0" bIns="0" rtlCol="0" anchor="t">
            <a:spAutoFit/>
          </a:bodyPr>
          <a:lstStyle/>
          <a:p>
            <a:pPr marL="571486" indent="-571486">
              <a:lnSpc>
                <a:spcPct val="150000"/>
              </a:lnSpc>
              <a:buFont typeface="Arial" panose="020B0604020202020204" pitchFamily="34" charset="0"/>
              <a:buChar char="•"/>
            </a:pPr>
            <a:r>
              <a:rPr lang="en-US" sz="2400" dirty="0">
                <a:solidFill>
                  <a:srgbClr val="FFFFFF"/>
                </a:solidFill>
                <a:latin typeface="League Spartan"/>
              </a:rPr>
              <a:t>Text</a:t>
            </a:r>
          </a:p>
          <a:p>
            <a:pPr marL="571486" indent="-571486">
              <a:lnSpc>
                <a:spcPct val="150000"/>
              </a:lnSpc>
              <a:buFont typeface="Arial" panose="020B0604020202020204" pitchFamily="34" charset="0"/>
              <a:buChar char="•"/>
            </a:pPr>
            <a:r>
              <a:rPr lang="en-US" sz="2400" dirty="0">
                <a:solidFill>
                  <a:srgbClr val="FFFFFF"/>
                </a:solidFill>
                <a:latin typeface="League Spartan"/>
              </a:rPr>
              <a:t>Text</a:t>
            </a:r>
          </a:p>
          <a:p>
            <a:pPr marL="571486" indent="-571486">
              <a:lnSpc>
                <a:spcPct val="150000"/>
              </a:lnSpc>
              <a:buFont typeface="Arial" panose="020B0604020202020204" pitchFamily="34" charset="0"/>
              <a:buChar char="•"/>
            </a:pPr>
            <a:r>
              <a:rPr lang="en-US" sz="2400" dirty="0">
                <a:solidFill>
                  <a:srgbClr val="FFFFFF"/>
                </a:solidFill>
                <a:latin typeface="League Spartan"/>
              </a:rPr>
              <a:t>Text</a:t>
            </a:r>
          </a:p>
        </p:txBody>
      </p:sp>
      <p:sp>
        <p:nvSpPr>
          <p:cNvPr id="7" name="TextBox 6">
            <a:extLst>
              <a:ext uri="{FF2B5EF4-FFF2-40B4-BE49-F238E27FC236}">
                <a16:creationId xmlns:a16="http://schemas.microsoft.com/office/drawing/2014/main" id="{230C9434-2CD1-4E92-8E7C-6E6224E0B66F}"/>
              </a:ext>
            </a:extLst>
          </p:cNvPr>
          <p:cNvSpPr txBox="1"/>
          <p:nvPr userDrawn="1"/>
        </p:nvSpPr>
        <p:spPr>
          <a:xfrm>
            <a:off x="4445000" y="2512331"/>
            <a:ext cx="7353484" cy="584775"/>
          </a:xfrm>
          <a:prstGeom prst="rect">
            <a:avLst/>
          </a:prstGeom>
          <a:noFill/>
        </p:spPr>
        <p:txBody>
          <a:bodyPr wrap="square" rtlCol="0">
            <a:spAutoFit/>
          </a:bodyPr>
          <a:lstStyle/>
          <a:p>
            <a:r>
              <a:rPr lang="en-US" sz="3200" dirty="0">
                <a:solidFill>
                  <a:schemeClr val="bg1"/>
                </a:solidFill>
                <a:latin typeface="League Spartan" panose="020B0604020202020204" charset="0"/>
              </a:rPr>
              <a:t>Title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atin typeface="Arial Black" panose="020B0A04020102020204" pitchFamily="34" charset="0"/>
              </a:defRPr>
            </a:lvl1pPr>
          </a:lstStyle>
          <a:p>
            <a:r>
              <a:rPr lang="en-US" dirty="0"/>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0"/>
            <a:ext cx="4011084" cy="46910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12/12/2023</a:t>
            </a:fld>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1303000" cy="49529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a:extLst>
              <a:ext uri="{FF2B5EF4-FFF2-40B4-BE49-F238E27FC236}">
                <a16:creationId xmlns:a16="http://schemas.microsoft.com/office/drawing/2014/main" id="{42515533-7C8E-4E36-A2A5-5CB3E75F26CE}"/>
              </a:ext>
            </a:extLst>
          </p:cNvPr>
          <p:cNvGrpSpPr/>
          <p:nvPr userDrawn="1"/>
        </p:nvGrpSpPr>
        <p:grpSpPr>
          <a:xfrm>
            <a:off x="183802" y="4725220"/>
            <a:ext cx="12627888" cy="2406135"/>
            <a:chOff x="183802" y="4725220"/>
            <a:chExt cx="12627888" cy="2406135"/>
          </a:xfrm>
        </p:grpSpPr>
        <p:grpSp>
          <p:nvGrpSpPr>
            <p:cNvPr id="8" name="Group 7">
              <a:extLst>
                <a:ext uri="{FF2B5EF4-FFF2-40B4-BE49-F238E27FC236}">
                  <a16:creationId xmlns:a16="http://schemas.microsoft.com/office/drawing/2014/main" id="{52119606-09AD-4CDC-B31A-4B23A290EA1B}"/>
                </a:ext>
              </a:extLst>
            </p:cNvPr>
            <p:cNvGrpSpPr/>
            <p:nvPr/>
          </p:nvGrpSpPr>
          <p:grpSpPr>
            <a:xfrm rot="5400000">
              <a:off x="117734" y="4791288"/>
              <a:ext cx="2406134" cy="2273998"/>
              <a:chOff x="9880869" y="4653175"/>
              <a:chExt cx="2095733" cy="1980643"/>
            </a:xfrm>
          </p:grpSpPr>
          <p:sp>
            <p:nvSpPr>
              <p:cNvPr id="14" name="Rectangle 13">
                <a:extLst>
                  <a:ext uri="{FF2B5EF4-FFF2-40B4-BE49-F238E27FC236}">
                    <a16:creationId xmlns:a16="http://schemas.microsoft.com/office/drawing/2014/main" id="{B3499775-A96F-4CE8-8BE1-72AACF438D6B}"/>
                  </a:ext>
                </a:extLst>
              </p:cNvPr>
              <p:cNvSpPr/>
              <p:nvPr/>
            </p:nvSpPr>
            <p:spPr>
              <a:xfrm rot="5400000">
                <a:off x="10909453" y="5706942"/>
                <a:ext cx="43779" cy="1809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B669EC4-DF8C-40E5-B306-734AF3BEAC27}"/>
                  </a:ext>
                </a:extLst>
              </p:cNvPr>
              <p:cNvSpPr/>
              <p:nvPr/>
            </p:nvSpPr>
            <p:spPr>
              <a:xfrm rot="10800000">
                <a:off x="11931376" y="4823845"/>
                <a:ext cx="45226" cy="18099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AF01E75-BDE5-4CF1-9330-3B172D299AFC}"/>
                  </a:ext>
                </a:extLst>
              </p:cNvPr>
              <p:cNvSpPr/>
              <p:nvPr/>
            </p:nvSpPr>
            <p:spPr>
              <a:xfrm rot="10800000">
                <a:off x="11792550" y="4653175"/>
                <a:ext cx="43779" cy="18099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690FA13-0783-492B-AB67-5FD8F94788EB}"/>
                  </a:ext>
                </a:extLst>
              </p:cNvPr>
              <p:cNvSpPr/>
              <p:nvPr/>
            </p:nvSpPr>
            <p:spPr>
              <a:xfrm rot="5400000">
                <a:off x="10763966" y="5558162"/>
                <a:ext cx="43779" cy="18099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F16AC810-5396-4A94-AEB0-47346A69B8D4}"/>
                </a:ext>
              </a:extLst>
            </p:cNvPr>
            <p:cNvGrpSpPr/>
            <p:nvPr/>
          </p:nvGrpSpPr>
          <p:grpSpPr>
            <a:xfrm>
              <a:off x="10405556" y="4857357"/>
              <a:ext cx="2406134" cy="2273998"/>
              <a:chOff x="9880869" y="4653175"/>
              <a:chExt cx="2095733" cy="1980643"/>
            </a:xfrm>
          </p:grpSpPr>
          <p:sp>
            <p:nvSpPr>
              <p:cNvPr id="10" name="Rectangle 9">
                <a:extLst>
                  <a:ext uri="{FF2B5EF4-FFF2-40B4-BE49-F238E27FC236}">
                    <a16:creationId xmlns:a16="http://schemas.microsoft.com/office/drawing/2014/main" id="{576182BD-AEA1-48C5-A117-A1B8059286DB}"/>
                  </a:ext>
                </a:extLst>
              </p:cNvPr>
              <p:cNvSpPr/>
              <p:nvPr/>
            </p:nvSpPr>
            <p:spPr>
              <a:xfrm rot="5400000">
                <a:off x="10909453" y="5706942"/>
                <a:ext cx="43779" cy="1809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56E8A81-C101-43E3-887D-1253A2E9E443}"/>
                  </a:ext>
                </a:extLst>
              </p:cNvPr>
              <p:cNvSpPr/>
              <p:nvPr/>
            </p:nvSpPr>
            <p:spPr>
              <a:xfrm rot="10800000">
                <a:off x="11931376" y="4823845"/>
                <a:ext cx="45226" cy="18099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89F639B-ACB5-4CC1-BAAB-6C17E05FFBB5}"/>
                  </a:ext>
                </a:extLst>
              </p:cNvPr>
              <p:cNvSpPr/>
              <p:nvPr/>
            </p:nvSpPr>
            <p:spPr>
              <a:xfrm rot="10800000">
                <a:off x="11792550" y="4653175"/>
                <a:ext cx="43779" cy="18099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DBEC20A-40D8-4335-83E8-A5A05492F387}"/>
                  </a:ext>
                </a:extLst>
              </p:cNvPr>
              <p:cNvSpPr/>
              <p:nvPr/>
            </p:nvSpPr>
            <p:spPr>
              <a:xfrm rot="5400000">
                <a:off x="10763966" y="5558162"/>
                <a:ext cx="43779" cy="18099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cSld>
  <p:clrMap bg1="lt1" tx1="dk1" bg2="lt2" tx2="dk2" accent1="accent1" accent2="accent2" accent3="accent3" accent4="accent4" accent5="accent5" accent6="accent6" hlink="hlink" folHlink="folHlink"/>
  <p:sldLayoutIdLst>
    <p:sldLayoutId id="2147483661"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xStyles>
    <p:titleStyle>
      <a:lvl1pPr algn="ctr" defTabSz="914378" rtl="0" eaLnBrk="1" latinLnBrk="0" hangingPunct="1">
        <a:spcBef>
          <a:spcPct val="0"/>
        </a:spcBef>
        <a:buNone/>
        <a:defRPr sz="4400" kern="1200">
          <a:solidFill>
            <a:schemeClr val="tx1"/>
          </a:solidFill>
          <a:latin typeface="League Spartan" panose="020B0604020202020204" charset="0"/>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s://webcreatives.com.au/online-stores/"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hyperlink" Target="https://dribbble.com/shots/2612757-WIP-Little-Online-Safety-Computer-Guy" TargetMode="Externa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hyperlink" Target="https://www.piqsels.com/en/public-domain-photo-ffmbl" TargetMode="Externa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09673B-F96E-5729-11AA-9ABC71EABCA8}"/>
              </a:ext>
              <a:ext uri="{C183D7F6-B498-43B3-948B-1728B52AA6E4}">
                <adec:decorative xmlns:adec="http://schemas.microsoft.com/office/drawing/2017/decorative" val="1"/>
              </a:ext>
            </a:extLst>
          </p:cNvPr>
          <p:cNvPicPr>
            <a:picLocks noChangeAspect="1"/>
          </p:cNvPicPr>
          <p:nvPr/>
        </p:nvPicPr>
        <p:blipFill rotWithShape="1">
          <a:blip r:embed="rId3"/>
          <a:srcRect r="20968"/>
          <a:stretch/>
        </p:blipFill>
        <p:spPr>
          <a:xfrm>
            <a:off x="4910666" y="508245"/>
            <a:ext cx="7467601" cy="6298710"/>
          </a:xfrm>
          <a:prstGeom prst="rect">
            <a:avLst/>
          </a:prstGeom>
        </p:spPr>
      </p:pic>
      <p:sp>
        <p:nvSpPr>
          <p:cNvPr id="4" name="Rectangle 3">
            <a:extLst>
              <a:ext uri="{FF2B5EF4-FFF2-40B4-BE49-F238E27FC236}">
                <a16:creationId xmlns:a16="http://schemas.microsoft.com/office/drawing/2014/main" id="{BD8B35C1-F052-8066-CC41-4B4F61D612A0}"/>
              </a:ext>
              <a:ext uri="{C183D7F6-B498-43B3-948B-1728B52AA6E4}">
                <adec:decorative xmlns:adec="http://schemas.microsoft.com/office/drawing/2017/decorative" val="1"/>
              </a:ext>
            </a:extLst>
          </p:cNvPr>
          <p:cNvSpPr/>
          <p:nvPr/>
        </p:nvSpPr>
        <p:spPr>
          <a:xfrm>
            <a:off x="412654" y="533400"/>
            <a:ext cx="4523412" cy="6284964"/>
          </a:xfrm>
          <a:prstGeom prst="rect">
            <a:avLst/>
          </a:prstGeom>
          <a:solidFill>
            <a:srgbClr val="F9FB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9B653D-6C45-4C18-924C-97786B997E07}"/>
              </a:ext>
            </a:extLst>
          </p:cNvPr>
          <p:cNvSpPr>
            <a:spLocks noGrp="1"/>
          </p:cNvSpPr>
          <p:nvPr>
            <p:ph type="title"/>
          </p:nvPr>
        </p:nvSpPr>
        <p:spPr>
          <a:xfrm>
            <a:off x="406400" y="1676400"/>
            <a:ext cx="5334000" cy="1981200"/>
          </a:xfrm>
          <a:prstGeom prst="roundRect">
            <a:avLst/>
          </a:prstGeom>
          <a:solidFill>
            <a:srgbClr val="000066"/>
          </a:solidFill>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ormAutofit/>
          </a:bodyPr>
          <a:lstStyle/>
          <a:p>
            <a:r>
              <a:rPr lang="en-US" dirty="0">
                <a:solidFill>
                  <a:schemeClr val="bg1"/>
                </a:solidFill>
              </a:rPr>
              <a:t>Buying &amp; Selling Online</a:t>
            </a:r>
          </a:p>
        </p:txBody>
      </p:sp>
    </p:spTree>
    <p:extLst>
      <p:ext uri="{BB962C8B-B14F-4D97-AF65-F5344CB8AC3E}">
        <p14:creationId xmlns:p14="http://schemas.microsoft.com/office/powerpoint/2010/main" val="5501866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109F70-970D-A0E1-2543-4D0D78D8451E}"/>
              </a:ext>
            </a:extLst>
          </p:cNvPr>
          <p:cNvSpPr>
            <a:spLocks noGrp="1"/>
          </p:cNvSpPr>
          <p:nvPr>
            <p:ph type="title"/>
          </p:nvPr>
        </p:nvSpPr>
        <p:spPr>
          <a:xfrm>
            <a:off x="1168400" y="3246438"/>
            <a:ext cx="4080960" cy="822322"/>
          </a:xfrm>
        </p:spPr>
        <p:txBody>
          <a:bodyPr/>
          <a:lstStyle/>
          <a:p>
            <a:r>
              <a:rPr lang="en-US" cap="none" dirty="0"/>
              <a:t>Selling Online</a:t>
            </a:r>
          </a:p>
        </p:txBody>
      </p:sp>
      <p:pic>
        <p:nvPicPr>
          <p:cNvPr id="7" name="Picture 6" descr="A computer with a store on the screen&#10;&#10;Description automatically generated">
            <a:extLst>
              <a:ext uri="{FF2B5EF4-FFF2-40B4-BE49-F238E27FC236}">
                <a16:creationId xmlns:a16="http://schemas.microsoft.com/office/drawing/2014/main" id="{4A0C2053-0538-87B6-639F-3EE2EA0C707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5070" b="14606"/>
          <a:stretch/>
        </p:blipFill>
        <p:spPr>
          <a:xfrm>
            <a:off x="6045200" y="1248477"/>
            <a:ext cx="5996516" cy="4818245"/>
          </a:xfrm>
          <a:prstGeom prst="rect">
            <a:avLst/>
          </a:prstGeom>
        </p:spPr>
      </p:pic>
    </p:spTree>
    <p:extLst>
      <p:ext uri="{BB962C8B-B14F-4D97-AF65-F5344CB8AC3E}">
        <p14:creationId xmlns:p14="http://schemas.microsoft.com/office/powerpoint/2010/main" val="16640924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AA7D3-C927-FFFC-8AB7-25B9ACA0B40D}"/>
              </a:ext>
            </a:extLst>
          </p:cNvPr>
          <p:cNvSpPr>
            <a:spLocks noGrp="1"/>
          </p:cNvSpPr>
          <p:nvPr>
            <p:ph type="title"/>
          </p:nvPr>
        </p:nvSpPr>
        <p:spPr>
          <a:xfrm>
            <a:off x="1016000" y="274638"/>
            <a:ext cx="10972800" cy="1143000"/>
          </a:xfrm>
        </p:spPr>
        <p:txBody>
          <a:bodyPr anchor="ctr">
            <a:normAutofit/>
          </a:bodyPr>
          <a:lstStyle/>
          <a:p>
            <a:r>
              <a:rPr lang="en-US" dirty="0"/>
              <a:t>Advantages to Selling Online</a:t>
            </a:r>
          </a:p>
        </p:txBody>
      </p:sp>
      <p:grpSp>
        <p:nvGrpSpPr>
          <p:cNvPr id="3" name="Group 2">
            <a:extLst>
              <a:ext uri="{FF2B5EF4-FFF2-40B4-BE49-F238E27FC236}">
                <a16:creationId xmlns:a16="http://schemas.microsoft.com/office/drawing/2014/main" id="{10C5138C-2E2F-AF64-ADA0-4D0D54DD9C68}"/>
              </a:ext>
              <a:ext uri="{C183D7F6-B498-43B3-948B-1728B52AA6E4}">
                <adec:decorative xmlns:adec="http://schemas.microsoft.com/office/drawing/2017/decorative" val="1"/>
              </a:ext>
            </a:extLst>
          </p:cNvPr>
          <p:cNvGrpSpPr/>
          <p:nvPr/>
        </p:nvGrpSpPr>
        <p:grpSpPr>
          <a:xfrm>
            <a:off x="850900" y="2209800"/>
            <a:ext cx="11303000" cy="3646549"/>
            <a:chOff x="609600" y="1602256"/>
            <a:chExt cx="11303000" cy="3646549"/>
          </a:xfrm>
        </p:grpSpPr>
        <p:sp>
          <p:nvSpPr>
            <p:cNvPr id="4" name="Rectangle: Rounded Corners 3">
              <a:extLst>
                <a:ext uri="{FF2B5EF4-FFF2-40B4-BE49-F238E27FC236}">
                  <a16:creationId xmlns:a16="http://schemas.microsoft.com/office/drawing/2014/main" id="{061583EE-7048-2C26-246D-FD5A417C4599}"/>
                </a:ext>
              </a:extLst>
            </p:cNvPr>
            <p:cNvSpPr/>
            <p:nvPr/>
          </p:nvSpPr>
          <p:spPr>
            <a:xfrm>
              <a:off x="609600" y="1602256"/>
              <a:ext cx="11303000" cy="1041871"/>
            </a:xfrm>
            <a:prstGeom prst="roundRect">
              <a:avLst>
                <a:gd name="adj" fmla="val 10000"/>
              </a:avLst>
            </a:prstGeom>
            <a:solidFill>
              <a:srgbClr val="003300"/>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solidFill>
                  <a:schemeClr val="bg1"/>
                </a:solidFill>
              </a:endParaRPr>
            </a:p>
          </p:txBody>
        </p:sp>
        <p:sp>
          <p:nvSpPr>
            <p:cNvPr id="6" name="Rectangle 5" descr="Group">
              <a:extLst>
                <a:ext uri="{FF2B5EF4-FFF2-40B4-BE49-F238E27FC236}">
                  <a16:creationId xmlns:a16="http://schemas.microsoft.com/office/drawing/2014/main" id="{6ACFB12E-7CEA-517E-1776-95B437EAAC57}"/>
                </a:ext>
              </a:extLst>
            </p:cNvPr>
            <p:cNvSpPr/>
            <p:nvPr/>
          </p:nvSpPr>
          <p:spPr>
            <a:xfrm>
              <a:off x="924766" y="1836677"/>
              <a:ext cx="573029" cy="573029"/>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solidFill>
                  <a:schemeClr val="bg1"/>
                </a:solidFill>
              </a:endParaRPr>
            </a:p>
          </p:txBody>
        </p:sp>
        <p:sp>
          <p:nvSpPr>
            <p:cNvPr id="7" name="Freeform: Shape 6" descr="Wide reach of potential customers">
              <a:extLst>
                <a:ext uri="{FF2B5EF4-FFF2-40B4-BE49-F238E27FC236}">
                  <a16:creationId xmlns:a16="http://schemas.microsoft.com/office/drawing/2014/main" id="{C01D0DED-0350-FB0A-976C-E0677D283235}"/>
                </a:ext>
              </a:extLst>
            </p:cNvPr>
            <p:cNvSpPr/>
            <p:nvPr/>
          </p:nvSpPr>
          <p:spPr>
            <a:xfrm>
              <a:off x="1812961" y="1602256"/>
              <a:ext cx="10099638" cy="1041871"/>
            </a:xfrm>
            <a:custGeom>
              <a:avLst/>
              <a:gdLst>
                <a:gd name="connsiteX0" fmla="*/ 0 w 10099638"/>
                <a:gd name="connsiteY0" fmla="*/ 0 h 1041871"/>
                <a:gd name="connsiteX1" fmla="*/ 10099638 w 10099638"/>
                <a:gd name="connsiteY1" fmla="*/ 0 h 1041871"/>
                <a:gd name="connsiteX2" fmla="*/ 10099638 w 10099638"/>
                <a:gd name="connsiteY2" fmla="*/ 1041871 h 1041871"/>
                <a:gd name="connsiteX3" fmla="*/ 0 w 10099638"/>
                <a:gd name="connsiteY3" fmla="*/ 1041871 h 1041871"/>
                <a:gd name="connsiteX4" fmla="*/ 0 w 10099638"/>
                <a:gd name="connsiteY4" fmla="*/ 0 h 1041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9638" h="1041871">
                  <a:moveTo>
                    <a:pt x="0" y="0"/>
                  </a:moveTo>
                  <a:lnTo>
                    <a:pt x="10099638" y="0"/>
                  </a:lnTo>
                  <a:lnTo>
                    <a:pt x="10099638" y="1041871"/>
                  </a:lnTo>
                  <a:lnTo>
                    <a:pt x="0" y="10418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0265" tIns="110265" rIns="110265" bIns="110265" numCol="1" spcCol="1270" anchor="ctr" anchorCtr="0">
              <a:noAutofit/>
            </a:bodyPr>
            <a:lstStyle/>
            <a:p>
              <a:pPr marL="0" lvl="0" indent="0" algn="l" defTabSz="977900">
                <a:lnSpc>
                  <a:spcPct val="90000"/>
                </a:lnSpc>
                <a:spcBef>
                  <a:spcPct val="0"/>
                </a:spcBef>
                <a:spcAft>
                  <a:spcPct val="35000"/>
                </a:spcAft>
                <a:buNone/>
              </a:pPr>
              <a:r>
                <a:rPr lang="en-US" sz="2800" b="1" kern="1200" dirty="0">
                  <a:solidFill>
                    <a:schemeClr val="bg1"/>
                  </a:solidFill>
                </a:rPr>
                <a:t>Wide reach of potential customers</a:t>
              </a:r>
            </a:p>
          </p:txBody>
        </p:sp>
        <p:sp>
          <p:nvSpPr>
            <p:cNvPr id="8" name="Rectangle: Rounded Corners 7">
              <a:extLst>
                <a:ext uri="{FF2B5EF4-FFF2-40B4-BE49-F238E27FC236}">
                  <a16:creationId xmlns:a16="http://schemas.microsoft.com/office/drawing/2014/main" id="{2A6BD729-7E2D-FB95-C9B3-03E29F3786A6}"/>
                </a:ext>
              </a:extLst>
            </p:cNvPr>
            <p:cNvSpPr/>
            <p:nvPr/>
          </p:nvSpPr>
          <p:spPr>
            <a:xfrm>
              <a:off x="609600" y="2844333"/>
              <a:ext cx="11303000" cy="1041871"/>
            </a:xfrm>
            <a:prstGeom prst="roundRect">
              <a:avLst>
                <a:gd name="adj" fmla="val 10000"/>
              </a:avLst>
            </a:prstGeom>
            <a:solidFill>
              <a:srgbClr val="800000"/>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solidFill>
                  <a:schemeClr val="bg1"/>
                </a:solidFill>
              </a:endParaRPr>
            </a:p>
          </p:txBody>
        </p:sp>
        <p:sp>
          <p:nvSpPr>
            <p:cNvPr id="9" name="Rectangle 8" descr="Shield Tick with solid fill">
              <a:extLst>
                <a:ext uri="{FF2B5EF4-FFF2-40B4-BE49-F238E27FC236}">
                  <a16:creationId xmlns:a16="http://schemas.microsoft.com/office/drawing/2014/main" id="{9C4C5B11-C2A1-ADA9-CD48-081C8AAAAB88}"/>
                </a:ext>
              </a:extLst>
            </p:cNvPr>
            <p:cNvSpPr/>
            <p:nvPr/>
          </p:nvSpPr>
          <p:spPr>
            <a:xfrm>
              <a:off x="924766" y="3139016"/>
              <a:ext cx="573029" cy="573029"/>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dirty="0">
                <a:solidFill>
                  <a:schemeClr val="bg1"/>
                </a:solidFill>
              </a:endParaRPr>
            </a:p>
          </p:txBody>
        </p:sp>
        <p:sp>
          <p:nvSpPr>
            <p:cNvPr id="10" name="Freeform: Shape 9" descr="Protect yourself with digital payment options">
              <a:extLst>
                <a:ext uri="{FF2B5EF4-FFF2-40B4-BE49-F238E27FC236}">
                  <a16:creationId xmlns:a16="http://schemas.microsoft.com/office/drawing/2014/main" id="{11474CFF-EA41-55AA-4A6E-B289C0676E1D}"/>
                </a:ext>
              </a:extLst>
            </p:cNvPr>
            <p:cNvSpPr/>
            <p:nvPr/>
          </p:nvSpPr>
          <p:spPr>
            <a:xfrm>
              <a:off x="1812961" y="2844333"/>
              <a:ext cx="10099638" cy="1041871"/>
            </a:xfrm>
            <a:custGeom>
              <a:avLst/>
              <a:gdLst>
                <a:gd name="connsiteX0" fmla="*/ 0 w 10099638"/>
                <a:gd name="connsiteY0" fmla="*/ 0 h 1041871"/>
                <a:gd name="connsiteX1" fmla="*/ 10099638 w 10099638"/>
                <a:gd name="connsiteY1" fmla="*/ 0 h 1041871"/>
                <a:gd name="connsiteX2" fmla="*/ 10099638 w 10099638"/>
                <a:gd name="connsiteY2" fmla="*/ 1041871 h 1041871"/>
                <a:gd name="connsiteX3" fmla="*/ 0 w 10099638"/>
                <a:gd name="connsiteY3" fmla="*/ 1041871 h 1041871"/>
                <a:gd name="connsiteX4" fmla="*/ 0 w 10099638"/>
                <a:gd name="connsiteY4" fmla="*/ 0 h 1041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9638" h="1041871">
                  <a:moveTo>
                    <a:pt x="0" y="0"/>
                  </a:moveTo>
                  <a:lnTo>
                    <a:pt x="10099638" y="0"/>
                  </a:lnTo>
                  <a:lnTo>
                    <a:pt x="10099638" y="1041871"/>
                  </a:lnTo>
                  <a:lnTo>
                    <a:pt x="0" y="10418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0265" tIns="110265" rIns="110265" bIns="110265" numCol="1" spcCol="1270" anchor="ctr" anchorCtr="0">
              <a:noAutofit/>
            </a:bodyPr>
            <a:lstStyle/>
            <a:p>
              <a:pPr marL="0" lvl="0" indent="0" algn="l" defTabSz="977900">
                <a:lnSpc>
                  <a:spcPct val="90000"/>
                </a:lnSpc>
                <a:spcBef>
                  <a:spcPct val="0"/>
                </a:spcBef>
                <a:spcAft>
                  <a:spcPct val="35000"/>
                </a:spcAft>
                <a:buNone/>
              </a:pPr>
              <a:r>
                <a:rPr lang="en-US" sz="2800" b="1" kern="1200" dirty="0">
                  <a:solidFill>
                    <a:schemeClr val="bg1"/>
                  </a:solidFill>
                </a:rPr>
                <a:t>Protect yourself with digital payment options</a:t>
              </a:r>
            </a:p>
          </p:txBody>
        </p:sp>
        <p:sp>
          <p:nvSpPr>
            <p:cNvPr id="11" name="Rectangle: Rounded Corners 10">
              <a:extLst>
                <a:ext uri="{FF2B5EF4-FFF2-40B4-BE49-F238E27FC236}">
                  <a16:creationId xmlns:a16="http://schemas.microsoft.com/office/drawing/2014/main" id="{7FF31D91-9190-3A98-26AF-F51C84952320}"/>
                </a:ext>
              </a:extLst>
            </p:cNvPr>
            <p:cNvSpPr/>
            <p:nvPr/>
          </p:nvSpPr>
          <p:spPr>
            <a:xfrm>
              <a:off x="609600" y="4206934"/>
              <a:ext cx="11303000" cy="1041871"/>
            </a:xfrm>
            <a:prstGeom prst="roundRect">
              <a:avLst>
                <a:gd name="adj" fmla="val 10000"/>
              </a:avLst>
            </a:prstGeom>
            <a:solidFill>
              <a:srgbClr val="660066"/>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solidFill>
                  <a:schemeClr val="bg1"/>
                </a:solidFill>
              </a:endParaRPr>
            </a:p>
          </p:txBody>
        </p:sp>
        <p:sp>
          <p:nvSpPr>
            <p:cNvPr id="12" name="Rectangle 11" descr="Tug boat">
              <a:extLst>
                <a:ext uri="{FF2B5EF4-FFF2-40B4-BE49-F238E27FC236}">
                  <a16:creationId xmlns:a16="http://schemas.microsoft.com/office/drawing/2014/main" id="{81F3C4FE-9111-F045-3481-E4DAAB0C6B49}"/>
                </a:ext>
              </a:extLst>
            </p:cNvPr>
            <p:cNvSpPr/>
            <p:nvPr/>
          </p:nvSpPr>
          <p:spPr>
            <a:xfrm>
              <a:off x="924766" y="4441355"/>
              <a:ext cx="573029" cy="573029"/>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solidFill>
                  <a:schemeClr val="bg1"/>
                </a:solidFill>
              </a:endParaRPr>
            </a:p>
          </p:txBody>
        </p:sp>
        <p:sp>
          <p:nvSpPr>
            <p:cNvPr id="13" name="Freeform: Shape 12" descr="Personal management of shipping/delivering products">
              <a:extLst>
                <a:ext uri="{FF2B5EF4-FFF2-40B4-BE49-F238E27FC236}">
                  <a16:creationId xmlns:a16="http://schemas.microsoft.com/office/drawing/2014/main" id="{D3A4A13D-A378-9930-C9F4-CDE39A338D24}"/>
                </a:ext>
              </a:extLst>
            </p:cNvPr>
            <p:cNvSpPr/>
            <p:nvPr/>
          </p:nvSpPr>
          <p:spPr>
            <a:xfrm>
              <a:off x="1812961" y="4206934"/>
              <a:ext cx="10099638" cy="1041871"/>
            </a:xfrm>
            <a:custGeom>
              <a:avLst/>
              <a:gdLst>
                <a:gd name="connsiteX0" fmla="*/ 0 w 10099638"/>
                <a:gd name="connsiteY0" fmla="*/ 0 h 1041871"/>
                <a:gd name="connsiteX1" fmla="*/ 10099638 w 10099638"/>
                <a:gd name="connsiteY1" fmla="*/ 0 h 1041871"/>
                <a:gd name="connsiteX2" fmla="*/ 10099638 w 10099638"/>
                <a:gd name="connsiteY2" fmla="*/ 1041871 h 1041871"/>
                <a:gd name="connsiteX3" fmla="*/ 0 w 10099638"/>
                <a:gd name="connsiteY3" fmla="*/ 1041871 h 1041871"/>
                <a:gd name="connsiteX4" fmla="*/ 0 w 10099638"/>
                <a:gd name="connsiteY4" fmla="*/ 0 h 1041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9638" h="1041871">
                  <a:moveTo>
                    <a:pt x="0" y="0"/>
                  </a:moveTo>
                  <a:lnTo>
                    <a:pt x="10099638" y="0"/>
                  </a:lnTo>
                  <a:lnTo>
                    <a:pt x="10099638" y="1041871"/>
                  </a:lnTo>
                  <a:lnTo>
                    <a:pt x="0" y="10418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0265" tIns="110265" rIns="110265" bIns="110265" numCol="1" spcCol="1270" anchor="ctr" anchorCtr="0">
              <a:noAutofit/>
            </a:bodyPr>
            <a:lstStyle/>
            <a:p>
              <a:pPr marL="0" lvl="0" indent="0" algn="l" defTabSz="977900">
                <a:lnSpc>
                  <a:spcPct val="90000"/>
                </a:lnSpc>
                <a:spcBef>
                  <a:spcPct val="0"/>
                </a:spcBef>
                <a:spcAft>
                  <a:spcPct val="35000"/>
                </a:spcAft>
                <a:buNone/>
              </a:pPr>
              <a:r>
                <a:rPr lang="en-US" sz="2800" b="1" kern="1200" dirty="0">
                  <a:solidFill>
                    <a:schemeClr val="bg1"/>
                  </a:solidFill>
                </a:rPr>
                <a:t>Personal management of shipping/delivering products</a:t>
              </a:r>
            </a:p>
          </p:txBody>
        </p:sp>
      </p:grpSp>
    </p:spTree>
    <p:extLst>
      <p:ext uri="{BB962C8B-B14F-4D97-AF65-F5344CB8AC3E}">
        <p14:creationId xmlns:p14="http://schemas.microsoft.com/office/powerpoint/2010/main" val="24324045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AA7D3-C927-FFFC-8AB7-25B9ACA0B40D}"/>
              </a:ext>
            </a:extLst>
          </p:cNvPr>
          <p:cNvSpPr>
            <a:spLocks noGrp="1"/>
          </p:cNvSpPr>
          <p:nvPr>
            <p:ph type="title"/>
          </p:nvPr>
        </p:nvSpPr>
        <p:spPr>
          <a:xfrm>
            <a:off x="1016000" y="274638"/>
            <a:ext cx="10972800" cy="1143000"/>
          </a:xfrm>
        </p:spPr>
        <p:txBody>
          <a:bodyPr anchor="ctr">
            <a:normAutofit/>
          </a:bodyPr>
          <a:lstStyle/>
          <a:p>
            <a:r>
              <a:rPr lang="en-US" dirty="0"/>
              <a:t>Disadvantages to Selling Online</a:t>
            </a:r>
          </a:p>
        </p:txBody>
      </p:sp>
      <p:graphicFrame>
        <p:nvGraphicFramePr>
          <p:cNvPr id="5" name="Content Placeholder 2" descr="high competition&#10;technical difficulties&#10;delays in payments">
            <a:extLst>
              <a:ext uri="{FF2B5EF4-FFF2-40B4-BE49-F238E27FC236}">
                <a16:creationId xmlns:a16="http://schemas.microsoft.com/office/drawing/2014/main" id="{04DAA535-6673-C252-D309-7EF88A76BD52}"/>
              </a:ext>
            </a:extLst>
          </p:cNvPr>
          <p:cNvGraphicFramePr>
            <a:graphicFrameLocks noGrp="1"/>
          </p:cNvGraphicFramePr>
          <p:nvPr>
            <p:ph idx="1"/>
            <p:extLst>
              <p:ext uri="{D42A27DB-BD31-4B8C-83A1-F6EECF244321}">
                <p14:modId xmlns:p14="http://schemas.microsoft.com/office/powerpoint/2010/main" val="3718932199"/>
              </p:ext>
            </p:extLst>
          </p:nvPr>
        </p:nvGraphicFramePr>
        <p:xfrm>
          <a:off x="850900" y="1600201"/>
          <a:ext cx="11303000" cy="4952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82238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AA7D3-C927-FFFC-8AB7-25B9ACA0B40D}"/>
              </a:ext>
            </a:extLst>
          </p:cNvPr>
          <p:cNvSpPr>
            <a:spLocks noGrp="1"/>
          </p:cNvSpPr>
          <p:nvPr>
            <p:ph type="title"/>
          </p:nvPr>
        </p:nvSpPr>
        <p:spPr>
          <a:xfrm>
            <a:off x="1016000" y="274638"/>
            <a:ext cx="10972800" cy="1143000"/>
          </a:xfrm>
        </p:spPr>
        <p:txBody>
          <a:bodyPr anchor="ctr">
            <a:normAutofit/>
          </a:bodyPr>
          <a:lstStyle/>
          <a:p>
            <a:r>
              <a:rPr lang="en-US" dirty="0"/>
              <a:t>Platforms for Buying &amp; Selling</a:t>
            </a:r>
          </a:p>
        </p:txBody>
      </p:sp>
      <p:graphicFrame>
        <p:nvGraphicFramePr>
          <p:cNvPr id="5" name="Content Placeholder 2" descr="graphic chart listing platforms for buying and selling: craigslist, facebook marketplace, ebay, etsy, poshmark, varagesale, letgo, mercari, amazon marketplace, thredup">
            <a:extLst>
              <a:ext uri="{FF2B5EF4-FFF2-40B4-BE49-F238E27FC236}">
                <a16:creationId xmlns:a16="http://schemas.microsoft.com/office/drawing/2014/main" id="{04D0A7EA-BE02-588C-656B-240FDC9B9EFE}"/>
              </a:ext>
            </a:extLst>
          </p:cNvPr>
          <p:cNvGraphicFramePr>
            <a:graphicFrameLocks noGrp="1"/>
          </p:cNvGraphicFramePr>
          <p:nvPr>
            <p:ph idx="1"/>
            <p:extLst>
              <p:ext uri="{D42A27DB-BD31-4B8C-83A1-F6EECF244321}">
                <p14:modId xmlns:p14="http://schemas.microsoft.com/office/powerpoint/2010/main" val="599305173"/>
              </p:ext>
            </p:extLst>
          </p:nvPr>
        </p:nvGraphicFramePr>
        <p:xfrm>
          <a:off x="609600" y="1600201"/>
          <a:ext cx="11303000" cy="4952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712393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9F6C5-DBA6-29B6-78B1-D2F70EA4F8F4}"/>
              </a:ext>
            </a:extLst>
          </p:cNvPr>
          <p:cNvSpPr>
            <a:spLocks noGrp="1"/>
          </p:cNvSpPr>
          <p:nvPr>
            <p:ph type="title"/>
          </p:nvPr>
        </p:nvSpPr>
        <p:spPr>
          <a:xfrm>
            <a:off x="1016000" y="274638"/>
            <a:ext cx="10972800" cy="1143000"/>
          </a:xfrm>
        </p:spPr>
        <p:txBody>
          <a:bodyPr anchor="ctr">
            <a:normAutofit/>
          </a:bodyPr>
          <a:lstStyle/>
          <a:p>
            <a:r>
              <a:rPr lang="en-US" dirty="0"/>
              <a:t>Trusted Digital Payment Methods</a:t>
            </a:r>
          </a:p>
        </p:txBody>
      </p:sp>
      <p:graphicFrame>
        <p:nvGraphicFramePr>
          <p:cNvPr id="5" name="Content Placeholder 2" descr="graphic chart of trusted digital payment methods: venmo, paypal, zelle, google pay, apple pay, cash app">
            <a:extLst>
              <a:ext uri="{FF2B5EF4-FFF2-40B4-BE49-F238E27FC236}">
                <a16:creationId xmlns:a16="http://schemas.microsoft.com/office/drawing/2014/main" id="{2C91D80A-D97D-141D-D5A8-A1F72EECD88C}"/>
              </a:ext>
            </a:extLst>
          </p:cNvPr>
          <p:cNvGraphicFramePr>
            <a:graphicFrameLocks noGrp="1"/>
          </p:cNvGraphicFramePr>
          <p:nvPr>
            <p:ph idx="1"/>
            <p:extLst>
              <p:ext uri="{D42A27DB-BD31-4B8C-83A1-F6EECF244321}">
                <p14:modId xmlns:p14="http://schemas.microsoft.com/office/powerpoint/2010/main" val="636314700"/>
              </p:ext>
            </p:extLst>
          </p:nvPr>
        </p:nvGraphicFramePr>
        <p:xfrm>
          <a:off x="850900" y="1600201"/>
          <a:ext cx="11303000" cy="4952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909963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AA7D3-C927-FFFC-8AB7-25B9ACA0B40D}"/>
              </a:ext>
            </a:extLst>
          </p:cNvPr>
          <p:cNvSpPr>
            <a:spLocks noGrp="1"/>
          </p:cNvSpPr>
          <p:nvPr>
            <p:ph type="title"/>
          </p:nvPr>
        </p:nvSpPr>
        <p:spPr>
          <a:xfrm>
            <a:off x="1016000" y="274638"/>
            <a:ext cx="10972800" cy="1143000"/>
          </a:xfrm>
        </p:spPr>
        <p:txBody>
          <a:bodyPr anchor="ctr">
            <a:normAutofit/>
          </a:bodyPr>
          <a:lstStyle/>
          <a:p>
            <a:r>
              <a:rPr lang="en-US" dirty="0"/>
              <a:t>Process for Selling Online</a:t>
            </a:r>
          </a:p>
        </p:txBody>
      </p:sp>
      <p:graphicFrame>
        <p:nvGraphicFramePr>
          <p:cNvPr id="5" name="Content Placeholder 2">
            <a:extLst>
              <a:ext uri="{FF2B5EF4-FFF2-40B4-BE49-F238E27FC236}">
                <a16:creationId xmlns:a16="http://schemas.microsoft.com/office/drawing/2014/main" id="{568F2C6D-C3AC-7B76-CB0D-FB846048A6A3}"/>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914800302"/>
              </p:ext>
            </p:extLst>
          </p:nvPr>
        </p:nvGraphicFramePr>
        <p:xfrm>
          <a:off x="850900" y="1600201"/>
          <a:ext cx="11303000" cy="4952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695108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109F70-970D-A0E1-2543-4D0D78D8451E}"/>
              </a:ext>
            </a:extLst>
          </p:cNvPr>
          <p:cNvSpPr>
            <a:spLocks noGrp="1"/>
          </p:cNvSpPr>
          <p:nvPr>
            <p:ph type="title"/>
          </p:nvPr>
        </p:nvSpPr>
        <p:spPr>
          <a:xfrm>
            <a:off x="609600" y="1447800"/>
            <a:ext cx="5511800" cy="4419600"/>
          </a:xfrm>
        </p:spPr>
        <p:txBody>
          <a:bodyPr anchor="ctr">
            <a:normAutofit/>
          </a:bodyPr>
          <a:lstStyle/>
          <a:p>
            <a:r>
              <a:rPr lang="en-US" cap="none" dirty="0"/>
              <a:t>Online Safety</a:t>
            </a:r>
          </a:p>
        </p:txBody>
      </p:sp>
      <p:pic>
        <p:nvPicPr>
          <p:cNvPr id="3" name="Picture 2" descr="A computer with arms and legs&#10;&#10;Description automatically generated">
            <a:extLst>
              <a:ext uri="{FF2B5EF4-FFF2-40B4-BE49-F238E27FC236}">
                <a16:creationId xmlns:a16="http://schemas.microsoft.com/office/drawing/2014/main" id="{0E01C6FB-BB32-4730-E94D-82AEC98947D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478917" y="1447800"/>
            <a:ext cx="5892800" cy="4419600"/>
          </a:xfrm>
          <a:prstGeom prst="rect">
            <a:avLst/>
          </a:prstGeom>
          <a:noFill/>
        </p:spPr>
      </p:pic>
    </p:spTree>
    <p:extLst>
      <p:ext uri="{BB962C8B-B14F-4D97-AF65-F5344CB8AC3E}">
        <p14:creationId xmlns:p14="http://schemas.microsoft.com/office/powerpoint/2010/main" val="2346409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AA7D3-C927-FFFC-8AB7-25B9ACA0B40D}"/>
              </a:ext>
            </a:extLst>
          </p:cNvPr>
          <p:cNvSpPr>
            <a:spLocks noGrp="1"/>
          </p:cNvSpPr>
          <p:nvPr>
            <p:ph type="title"/>
          </p:nvPr>
        </p:nvSpPr>
        <p:spPr>
          <a:xfrm>
            <a:off x="1016000" y="274638"/>
            <a:ext cx="10972800" cy="1143000"/>
          </a:xfrm>
        </p:spPr>
        <p:txBody>
          <a:bodyPr anchor="ctr">
            <a:normAutofit/>
          </a:bodyPr>
          <a:lstStyle/>
          <a:p>
            <a:r>
              <a:rPr lang="en-US" dirty="0"/>
              <a:t>Buying &amp; Selling Online Safely</a:t>
            </a:r>
          </a:p>
        </p:txBody>
      </p:sp>
      <p:graphicFrame>
        <p:nvGraphicFramePr>
          <p:cNvPr id="12" name="Content Placeholder 2" descr="protect, limit, in person, approved, shipping">
            <a:extLst>
              <a:ext uri="{FF2B5EF4-FFF2-40B4-BE49-F238E27FC236}">
                <a16:creationId xmlns:a16="http://schemas.microsoft.com/office/drawing/2014/main" id="{443B9034-8165-0DD3-1D99-850DD49827F6}"/>
              </a:ext>
            </a:extLst>
          </p:cNvPr>
          <p:cNvGraphicFramePr>
            <a:graphicFrameLocks noGrp="1"/>
          </p:cNvGraphicFramePr>
          <p:nvPr>
            <p:ph idx="1"/>
            <p:extLst>
              <p:ext uri="{D42A27DB-BD31-4B8C-83A1-F6EECF244321}">
                <p14:modId xmlns:p14="http://schemas.microsoft.com/office/powerpoint/2010/main" val="2356684796"/>
              </p:ext>
            </p:extLst>
          </p:nvPr>
        </p:nvGraphicFramePr>
        <p:xfrm>
          <a:off x="850900" y="1600201"/>
          <a:ext cx="11303000" cy="4952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872272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AA7D3-C927-FFFC-8AB7-25B9ACA0B40D}"/>
              </a:ext>
            </a:extLst>
          </p:cNvPr>
          <p:cNvSpPr>
            <a:spLocks noGrp="1"/>
          </p:cNvSpPr>
          <p:nvPr>
            <p:ph type="title"/>
          </p:nvPr>
        </p:nvSpPr>
        <p:spPr>
          <a:xfrm>
            <a:off x="1016000" y="274638"/>
            <a:ext cx="10972800" cy="1143000"/>
          </a:xfrm>
        </p:spPr>
        <p:txBody>
          <a:bodyPr anchor="ctr">
            <a:normAutofit/>
          </a:bodyPr>
          <a:lstStyle/>
          <a:p>
            <a:r>
              <a:rPr lang="en-US" dirty="0"/>
              <a:t>Buying &amp; Selling Online Safely</a:t>
            </a:r>
          </a:p>
        </p:txBody>
      </p:sp>
      <p:graphicFrame>
        <p:nvGraphicFramePr>
          <p:cNvPr id="12" name="Content Placeholder 2" descr="protection, federal trade commission, additional information">
            <a:extLst>
              <a:ext uri="{FF2B5EF4-FFF2-40B4-BE49-F238E27FC236}">
                <a16:creationId xmlns:a16="http://schemas.microsoft.com/office/drawing/2014/main" id="{443B9034-8165-0DD3-1D99-850DD49827F6}"/>
              </a:ext>
            </a:extLst>
          </p:cNvPr>
          <p:cNvGraphicFramePr>
            <a:graphicFrameLocks noGrp="1"/>
          </p:cNvGraphicFramePr>
          <p:nvPr>
            <p:ph idx="1"/>
            <p:extLst>
              <p:ext uri="{D42A27DB-BD31-4B8C-83A1-F6EECF244321}">
                <p14:modId xmlns:p14="http://schemas.microsoft.com/office/powerpoint/2010/main" val="2032604031"/>
              </p:ext>
            </p:extLst>
          </p:nvPr>
        </p:nvGraphicFramePr>
        <p:xfrm>
          <a:off x="850900" y="1600201"/>
          <a:ext cx="11303000" cy="4952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605655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40B81-5695-2F7F-FF24-E7A119AA8016}"/>
              </a:ext>
            </a:extLst>
          </p:cNvPr>
          <p:cNvSpPr>
            <a:spLocks noGrp="1"/>
          </p:cNvSpPr>
          <p:nvPr>
            <p:ph type="title"/>
          </p:nvPr>
        </p:nvSpPr>
        <p:spPr>
          <a:xfrm>
            <a:off x="1016000" y="274638"/>
            <a:ext cx="10972800" cy="1143000"/>
          </a:xfrm>
        </p:spPr>
        <p:txBody>
          <a:bodyPr anchor="ctr">
            <a:normAutofit/>
          </a:bodyPr>
          <a:lstStyle/>
          <a:p>
            <a:r>
              <a:rPr lang="en-US" dirty="0"/>
              <a:t>Buying &amp; Selling Online Safely</a:t>
            </a:r>
          </a:p>
        </p:txBody>
      </p:sp>
      <p:graphicFrame>
        <p:nvGraphicFramePr>
          <p:cNvPr id="5" name="Content Placeholder 2" descr="returns, be aware, secure sites">
            <a:extLst>
              <a:ext uri="{FF2B5EF4-FFF2-40B4-BE49-F238E27FC236}">
                <a16:creationId xmlns:a16="http://schemas.microsoft.com/office/drawing/2014/main" id="{68C06948-13BC-4854-D125-A20F438F6AF3}"/>
              </a:ext>
            </a:extLst>
          </p:cNvPr>
          <p:cNvGraphicFramePr>
            <a:graphicFrameLocks noGrp="1"/>
          </p:cNvGraphicFramePr>
          <p:nvPr>
            <p:ph sz="half" idx="2"/>
            <p:extLst>
              <p:ext uri="{D42A27DB-BD31-4B8C-83A1-F6EECF244321}">
                <p14:modId xmlns:p14="http://schemas.microsoft.com/office/powerpoint/2010/main" val="338768113"/>
              </p:ext>
            </p:extLst>
          </p:nvPr>
        </p:nvGraphicFramePr>
        <p:xfrm>
          <a:off x="711200" y="1600201"/>
          <a:ext cx="114300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085471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33E29-392B-124E-1AAB-C099C6D51E13}"/>
              </a:ext>
            </a:extLst>
          </p:cNvPr>
          <p:cNvSpPr>
            <a:spLocks noGrp="1"/>
          </p:cNvSpPr>
          <p:nvPr>
            <p:ph type="title"/>
          </p:nvPr>
        </p:nvSpPr>
        <p:spPr>
          <a:xfrm>
            <a:off x="812800" y="274638"/>
            <a:ext cx="11379200" cy="1143000"/>
          </a:xfrm>
        </p:spPr>
        <p:txBody>
          <a:bodyPr>
            <a:normAutofit/>
          </a:bodyPr>
          <a:lstStyle/>
          <a:p>
            <a:r>
              <a:rPr lang="en-US" dirty="0"/>
              <a:t>Bridging the Digital Divide Partners</a:t>
            </a:r>
          </a:p>
        </p:txBody>
      </p:sp>
      <p:pic>
        <p:nvPicPr>
          <p:cNvPr id="4" name="Picture 3">
            <a:extLst>
              <a:ext uri="{FF2B5EF4-FFF2-40B4-BE49-F238E27FC236}">
                <a16:creationId xmlns:a16="http://schemas.microsoft.com/office/drawing/2014/main" id="{E0A3F4E0-1334-6CC3-FE29-66E2092962F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000" y="1761953"/>
            <a:ext cx="2579887" cy="951964"/>
          </a:xfrm>
          <a:prstGeom prst="rect">
            <a:avLst/>
          </a:prstGeom>
        </p:spPr>
      </p:pic>
      <p:pic>
        <p:nvPicPr>
          <p:cNvPr id="6" name="Picture 5">
            <a:extLst>
              <a:ext uri="{FF2B5EF4-FFF2-40B4-BE49-F238E27FC236}">
                <a16:creationId xmlns:a16="http://schemas.microsoft.com/office/drawing/2014/main" id="{599258F7-B0B2-321C-5FFE-D6A70B8F2B4B}"/>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5533" y="1529220"/>
            <a:ext cx="2782885" cy="1208891"/>
          </a:xfrm>
          <a:prstGeom prst="rect">
            <a:avLst/>
          </a:prstGeom>
        </p:spPr>
      </p:pic>
      <p:pic>
        <p:nvPicPr>
          <p:cNvPr id="18" name="Picture 17">
            <a:extLst>
              <a:ext uri="{FF2B5EF4-FFF2-40B4-BE49-F238E27FC236}">
                <a16:creationId xmlns:a16="http://schemas.microsoft.com/office/drawing/2014/main" id="{8021CC2C-FEA8-BCC9-5278-6D424DD5103E}"/>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894" y="3657600"/>
            <a:ext cx="4125820" cy="682559"/>
          </a:xfrm>
          <a:prstGeom prst="rect">
            <a:avLst/>
          </a:prstGeom>
        </p:spPr>
      </p:pic>
      <p:pic>
        <p:nvPicPr>
          <p:cNvPr id="10" name="Picture 9">
            <a:extLst>
              <a:ext uri="{FF2B5EF4-FFF2-40B4-BE49-F238E27FC236}">
                <a16:creationId xmlns:a16="http://schemas.microsoft.com/office/drawing/2014/main" id="{724509F6-108F-8288-0ED5-B24D04C1BFFE}"/>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8418" y="3151543"/>
            <a:ext cx="1913442" cy="1913442"/>
          </a:xfrm>
          <a:prstGeom prst="rect">
            <a:avLst/>
          </a:prstGeom>
        </p:spPr>
      </p:pic>
      <p:pic>
        <p:nvPicPr>
          <p:cNvPr id="14" name="Picture 13">
            <a:extLst>
              <a:ext uri="{FF2B5EF4-FFF2-40B4-BE49-F238E27FC236}">
                <a16:creationId xmlns:a16="http://schemas.microsoft.com/office/drawing/2014/main" id="{D46FB64B-3B84-86B3-0EAB-3B9557E08980}"/>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97239" y="3231259"/>
            <a:ext cx="2686667" cy="1535239"/>
          </a:xfrm>
          <a:prstGeom prst="rect">
            <a:avLst/>
          </a:prstGeom>
        </p:spPr>
      </p:pic>
      <p:pic>
        <p:nvPicPr>
          <p:cNvPr id="5" name="Picture 4" descr="A black and orange sign with green and orange text&#10;&#10;Description automatically generated">
            <a:extLst>
              <a:ext uri="{FF2B5EF4-FFF2-40B4-BE49-F238E27FC236}">
                <a16:creationId xmlns:a16="http://schemas.microsoft.com/office/drawing/2014/main" id="{947C6C33-530F-ACCC-CDBE-1BDF947CBA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12200" y="1914125"/>
            <a:ext cx="3047619" cy="647619"/>
          </a:xfrm>
          <a:prstGeom prst="rect">
            <a:avLst/>
          </a:prstGeom>
        </p:spPr>
      </p:pic>
      <p:sp>
        <p:nvSpPr>
          <p:cNvPr id="3" name="TextBox 2">
            <a:extLst>
              <a:ext uri="{FF2B5EF4-FFF2-40B4-BE49-F238E27FC236}">
                <a16:creationId xmlns:a16="http://schemas.microsoft.com/office/drawing/2014/main" id="{964EA366-6B7E-1CA2-979C-312701DD2232}"/>
              </a:ext>
            </a:extLst>
          </p:cNvPr>
          <p:cNvSpPr txBox="1"/>
          <p:nvPr/>
        </p:nvSpPr>
        <p:spPr>
          <a:xfrm>
            <a:off x="569713" y="5372121"/>
            <a:ext cx="11865374" cy="1323439"/>
          </a:xfrm>
          <a:prstGeom prst="rect">
            <a:avLst/>
          </a:prstGeom>
          <a:noFill/>
        </p:spPr>
        <p:txBody>
          <a:bodyPr wrap="square" rtlCol="0">
            <a:spAutoFit/>
          </a:bodyPr>
          <a:lstStyle/>
          <a:p>
            <a:pPr algn="ctr"/>
            <a:r>
              <a:rPr lang="en-US" sz="1600" dirty="0"/>
              <a:t>This project was funded by USDA NIFA award # 2022-68006-36496. The material is based upon work supported by the National Institute of Food and Agriculture, U.S. Department of Agriculture. Any opinions, findings, conclusions, or recommendations expressed in this publication are those of the author(s) and do not necessarily reflect the view of the U.S. Department of Agriculture. </a:t>
            </a:r>
          </a:p>
          <a:p>
            <a:pPr algn="ctr"/>
            <a:endParaRPr lang="en-US" sz="1600" dirty="0"/>
          </a:p>
          <a:p>
            <a:pPr algn="ctr"/>
            <a:r>
              <a:rPr lang="en-US" sz="1600"/>
              <a:t>Materials as of: December 2023</a:t>
            </a:r>
            <a:endParaRPr lang="en-US" sz="1600" dirty="0"/>
          </a:p>
        </p:txBody>
      </p:sp>
      <p:pic>
        <p:nvPicPr>
          <p:cNvPr id="7" name="Picture 6" descr="A yellow and purple logo&#10;&#10;Description automatically generated">
            <a:extLst>
              <a:ext uri="{FF2B5EF4-FFF2-40B4-BE49-F238E27FC236}">
                <a16:creationId xmlns:a16="http://schemas.microsoft.com/office/drawing/2014/main" id="{8F96184E-8C82-0630-8794-B79A217A3DC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980774" y="3197893"/>
            <a:ext cx="1892265" cy="1892265"/>
          </a:xfrm>
          <a:prstGeom prst="rect">
            <a:avLst/>
          </a:prstGeom>
        </p:spPr>
      </p:pic>
    </p:spTree>
    <p:extLst>
      <p:ext uri="{BB962C8B-B14F-4D97-AF65-F5344CB8AC3E}">
        <p14:creationId xmlns:p14="http://schemas.microsoft.com/office/powerpoint/2010/main" val="5460891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40B81-5695-2F7F-FF24-E7A119AA8016}"/>
              </a:ext>
            </a:extLst>
          </p:cNvPr>
          <p:cNvSpPr>
            <a:spLocks noGrp="1"/>
          </p:cNvSpPr>
          <p:nvPr>
            <p:ph type="title"/>
          </p:nvPr>
        </p:nvSpPr>
        <p:spPr>
          <a:xfrm>
            <a:off x="1016000" y="274638"/>
            <a:ext cx="10972800" cy="1143000"/>
          </a:xfrm>
        </p:spPr>
        <p:txBody>
          <a:bodyPr anchor="ctr">
            <a:normAutofit/>
          </a:bodyPr>
          <a:lstStyle/>
          <a:p>
            <a:r>
              <a:rPr lang="en-US" dirty="0"/>
              <a:t>Buying &amp; Selling Online Safely</a:t>
            </a:r>
          </a:p>
        </p:txBody>
      </p:sp>
      <p:graphicFrame>
        <p:nvGraphicFramePr>
          <p:cNvPr id="5" name="Content Placeholder 2" descr="payments, secrets">
            <a:extLst>
              <a:ext uri="{FF2B5EF4-FFF2-40B4-BE49-F238E27FC236}">
                <a16:creationId xmlns:a16="http://schemas.microsoft.com/office/drawing/2014/main" id="{68C06948-13BC-4854-D125-A20F438F6AF3}"/>
              </a:ext>
            </a:extLst>
          </p:cNvPr>
          <p:cNvGraphicFramePr>
            <a:graphicFrameLocks noGrp="1"/>
          </p:cNvGraphicFramePr>
          <p:nvPr>
            <p:ph sz="half" idx="2"/>
            <p:extLst>
              <p:ext uri="{D42A27DB-BD31-4B8C-83A1-F6EECF244321}">
                <p14:modId xmlns:p14="http://schemas.microsoft.com/office/powerpoint/2010/main" val="934527806"/>
              </p:ext>
            </p:extLst>
          </p:nvPr>
        </p:nvGraphicFramePr>
        <p:xfrm>
          <a:off x="711200" y="1600201"/>
          <a:ext cx="114300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012630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369C7-4F18-D752-6422-198AEA37226B}"/>
              </a:ext>
            </a:extLst>
          </p:cNvPr>
          <p:cNvSpPr>
            <a:spLocks noGrp="1"/>
          </p:cNvSpPr>
          <p:nvPr>
            <p:ph type="title"/>
          </p:nvPr>
        </p:nvSpPr>
        <p:spPr>
          <a:xfrm>
            <a:off x="1016000" y="274638"/>
            <a:ext cx="10972800" cy="1143000"/>
          </a:xfrm>
        </p:spPr>
        <p:txBody>
          <a:bodyPr/>
          <a:lstStyle/>
          <a:p>
            <a:r>
              <a:rPr lang="en-US" dirty="0"/>
              <a:t>Summary</a:t>
            </a:r>
          </a:p>
        </p:txBody>
      </p:sp>
      <p:sp>
        <p:nvSpPr>
          <p:cNvPr id="3" name="Content Placeholder 2">
            <a:extLst>
              <a:ext uri="{FF2B5EF4-FFF2-40B4-BE49-F238E27FC236}">
                <a16:creationId xmlns:a16="http://schemas.microsoft.com/office/drawing/2014/main" id="{41166F5E-8F9A-24F7-21A9-D8F7FF419822}"/>
              </a:ext>
            </a:extLst>
          </p:cNvPr>
          <p:cNvSpPr>
            <a:spLocks noGrp="1"/>
          </p:cNvSpPr>
          <p:nvPr>
            <p:ph idx="1"/>
          </p:nvPr>
        </p:nvSpPr>
        <p:spPr>
          <a:xfrm>
            <a:off x="850900" y="1600201"/>
            <a:ext cx="11303000" cy="4952999"/>
          </a:xfrm>
        </p:spPr>
        <p:txBody>
          <a:bodyPr>
            <a:normAutofit/>
          </a:bodyPr>
          <a:lstStyle/>
          <a:p>
            <a:r>
              <a:rPr lang="en-US" dirty="0"/>
              <a:t>Advantages to buying and selling online.</a:t>
            </a:r>
          </a:p>
          <a:p>
            <a:pPr lvl="1"/>
            <a:r>
              <a:rPr lang="en-US" dirty="0"/>
              <a:t>Convenient, Easy, Fast, Huge Variety, Large Audience </a:t>
            </a:r>
          </a:p>
          <a:p>
            <a:r>
              <a:rPr lang="en-US" dirty="0"/>
              <a:t>Disadvantages to Buying and Selling Online</a:t>
            </a:r>
          </a:p>
          <a:p>
            <a:pPr lvl="1"/>
            <a:r>
              <a:rPr lang="en-US" dirty="0"/>
              <a:t>Can’t try it on, Slow delivery, Technical difficulties, Fraud, Payment Delays</a:t>
            </a:r>
          </a:p>
          <a:p>
            <a:r>
              <a:rPr lang="en-US" dirty="0"/>
              <a:t>Select your platform carefully.</a:t>
            </a:r>
          </a:p>
          <a:p>
            <a:r>
              <a:rPr lang="en-US" dirty="0"/>
              <a:t>Protect your self by using reputable platforms and payment methods.</a:t>
            </a:r>
          </a:p>
          <a:p>
            <a:r>
              <a:rPr lang="en-US" dirty="0"/>
              <a:t>Find the best price on those items you need.</a:t>
            </a:r>
          </a:p>
        </p:txBody>
      </p:sp>
    </p:spTree>
    <p:extLst>
      <p:ext uri="{BB962C8B-B14F-4D97-AF65-F5344CB8AC3E}">
        <p14:creationId xmlns:p14="http://schemas.microsoft.com/office/powerpoint/2010/main" val="3305160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AFBF88C-D8E2-0C27-3A89-541789BEF6D3}"/>
              </a:ext>
              <a:ext uri="{C183D7F6-B498-43B3-948B-1728B52AA6E4}">
                <adec:decorative xmlns:adec="http://schemas.microsoft.com/office/drawing/2017/decorative" val="1"/>
              </a:ext>
            </a:extLst>
          </p:cNvPr>
          <p:cNvSpPr/>
          <p:nvPr/>
        </p:nvSpPr>
        <p:spPr>
          <a:xfrm>
            <a:off x="0" y="0"/>
            <a:ext cx="13004800" cy="73152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descr="questions, discussion, next steps">
            <a:extLst>
              <a:ext uri="{FF2B5EF4-FFF2-40B4-BE49-F238E27FC236}">
                <a16:creationId xmlns:a16="http://schemas.microsoft.com/office/drawing/2014/main" id="{9FD878A5-D912-ED14-8ECB-C36DBCAE0DF8}"/>
              </a:ext>
              <a:ext uri="{C183D7F6-B498-43B3-948B-1728B52AA6E4}">
                <adec:decorative xmlns:adec="http://schemas.microsoft.com/office/drawing/2017/decorative" val="0"/>
              </a:ext>
            </a:extLst>
          </p:cNvPr>
          <p:cNvGrpSpPr/>
          <p:nvPr/>
        </p:nvGrpSpPr>
        <p:grpSpPr>
          <a:xfrm>
            <a:off x="3989273" y="1586127"/>
            <a:ext cx="7641387" cy="4125556"/>
            <a:chOff x="3423919" y="1955483"/>
            <a:chExt cx="7848600" cy="3389944"/>
          </a:xfrm>
          <a:effectLst>
            <a:outerShdw blurRad="50800" dist="38100" dir="2700000" algn="tl" rotWithShape="0">
              <a:prstClr val="black">
                <a:alpha val="40000"/>
              </a:prstClr>
            </a:outerShdw>
          </a:effectLst>
        </p:grpSpPr>
        <p:sp>
          <p:nvSpPr>
            <p:cNvPr id="14" name="Rectangle 13">
              <a:extLst>
                <a:ext uri="{FF2B5EF4-FFF2-40B4-BE49-F238E27FC236}">
                  <a16:creationId xmlns:a16="http://schemas.microsoft.com/office/drawing/2014/main" id="{0B02D110-B9C8-EB7B-E3DD-6E044DC88500}"/>
                </a:ext>
              </a:extLst>
            </p:cNvPr>
            <p:cNvSpPr/>
            <p:nvPr/>
          </p:nvSpPr>
          <p:spPr>
            <a:xfrm>
              <a:off x="4120314" y="4202427"/>
              <a:ext cx="7152205" cy="1143000"/>
            </a:xfrm>
            <a:prstGeom prst="rect">
              <a:avLst/>
            </a:prstGeom>
            <a:solidFill>
              <a:srgbClr val="00B050"/>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48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Next Steps</a:t>
              </a:r>
            </a:p>
          </p:txBody>
        </p:sp>
        <p:sp>
          <p:nvSpPr>
            <p:cNvPr id="12" name="Rectangle 11">
              <a:extLst>
                <a:ext uri="{FF2B5EF4-FFF2-40B4-BE49-F238E27FC236}">
                  <a16:creationId xmlns:a16="http://schemas.microsoft.com/office/drawing/2014/main" id="{0FAD9C97-A9D7-13AB-A84D-B91AF8776D22}"/>
                </a:ext>
              </a:extLst>
            </p:cNvPr>
            <p:cNvSpPr/>
            <p:nvPr/>
          </p:nvSpPr>
          <p:spPr>
            <a:xfrm>
              <a:off x="3881119" y="3086100"/>
              <a:ext cx="7391400" cy="1143000"/>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44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	Discussion</a:t>
              </a:r>
            </a:p>
          </p:txBody>
        </p:sp>
        <p:sp>
          <p:nvSpPr>
            <p:cNvPr id="28" name="Rectangle 27">
              <a:extLst>
                <a:ext uri="{FF2B5EF4-FFF2-40B4-BE49-F238E27FC236}">
                  <a16:creationId xmlns:a16="http://schemas.microsoft.com/office/drawing/2014/main" id="{64637F32-9E93-FF36-F167-65D0CFC53DC2}"/>
                </a:ext>
              </a:extLst>
            </p:cNvPr>
            <p:cNvSpPr/>
            <p:nvPr/>
          </p:nvSpPr>
          <p:spPr>
            <a:xfrm>
              <a:off x="3423919" y="1955483"/>
              <a:ext cx="7848600" cy="1143000"/>
            </a:xfrm>
            <a:prstGeom prst="rect">
              <a:avLst/>
            </a:prstGeom>
            <a:solidFill>
              <a:srgbClr val="CC6600"/>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44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Questions</a:t>
              </a:r>
            </a:p>
          </p:txBody>
        </p:sp>
      </p:grpSp>
      <p:sp>
        <p:nvSpPr>
          <p:cNvPr id="6" name="Oval 5">
            <a:extLst>
              <a:ext uri="{FF2B5EF4-FFF2-40B4-BE49-F238E27FC236}">
                <a16:creationId xmlns:a16="http://schemas.microsoft.com/office/drawing/2014/main" id="{7223185A-8ED0-2FC7-B20E-AFD763A9D512}"/>
              </a:ext>
              <a:ext uri="{C183D7F6-B498-43B3-948B-1728B52AA6E4}">
                <adec:decorative xmlns:adec="http://schemas.microsoft.com/office/drawing/2017/decorative" val="1"/>
              </a:ext>
            </a:extLst>
          </p:cNvPr>
          <p:cNvSpPr/>
          <p:nvPr/>
        </p:nvSpPr>
        <p:spPr>
          <a:xfrm>
            <a:off x="1374141" y="875542"/>
            <a:ext cx="5564116" cy="5564116"/>
          </a:xfrm>
          <a:prstGeom prst="ellipse">
            <a:avLst/>
          </a:prstGeom>
          <a:solidFill>
            <a:schemeClr val="bg1"/>
          </a:solidFill>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0F57251A-0766-683E-9D11-3DCE2B8D266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30553" y="1306757"/>
            <a:ext cx="2411118" cy="2411118"/>
          </a:xfrm>
          <a:prstGeom prst="rect">
            <a:avLst/>
          </a:prstGeom>
          <a:effectLst>
            <a:outerShdw blurRad="50800" dist="38100" dir="2700000" algn="tl" rotWithShape="0">
              <a:prstClr val="black">
                <a:alpha val="40000"/>
              </a:prstClr>
            </a:outerShdw>
          </a:effectLst>
        </p:spPr>
      </p:pic>
      <p:pic>
        <p:nvPicPr>
          <p:cNvPr id="9" name="Graphic 8">
            <a:extLst>
              <a:ext uri="{FF2B5EF4-FFF2-40B4-BE49-F238E27FC236}">
                <a16:creationId xmlns:a16="http://schemas.microsoft.com/office/drawing/2014/main" id="{EBA21F9E-ECC6-F7DA-C30C-98205054E21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78918" y="2365487"/>
            <a:ext cx="2411118" cy="2411118"/>
          </a:xfrm>
          <a:prstGeom prst="rect">
            <a:avLst/>
          </a:prstGeom>
          <a:effectLst>
            <a:outerShdw blurRad="50800" dist="38100" dir="2700000" algn="tl" rotWithShape="0">
              <a:prstClr val="black">
                <a:alpha val="40000"/>
              </a:prstClr>
            </a:outerShdw>
          </a:effectLst>
        </p:spPr>
      </p:pic>
      <p:pic>
        <p:nvPicPr>
          <p:cNvPr id="20" name="Graphic 19">
            <a:extLst>
              <a:ext uri="{FF2B5EF4-FFF2-40B4-BE49-F238E27FC236}">
                <a16:creationId xmlns:a16="http://schemas.microsoft.com/office/drawing/2014/main" id="{670E899E-37EC-F16C-34B8-C8B1017F863E}"/>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31009" y="4637501"/>
            <a:ext cx="1496130" cy="149613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83709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EC5FF-650B-B2D7-1971-B43AE364888A}"/>
              </a:ext>
            </a:extLst>
          </p:cNvPr>
          <p:cNvSpPr>
            <a:spLocks noGrp="1"/>
          </p:cNvSpPr>
          <p:nvPr>
            <p:ph type="title"/>
          </p:nvPr>
        </p:nvSpPr>
        <p:spPr>
          <a:xfrm>
            <a:off x="1016000" y="274638"/>
            <a:ext cx="10972800" cy="1143000"/>
          </a:xfrm>
        </p:spPr>
        <p:txBody>
          <a:bodyPr/>
          <a:lstStyle/>
          <a:p>
            <a:r>
              <a:rPr lang="en-US" dirty="0"/>
              <a:t>Author Acknowledgement</a:t>
            </a:r>
          </a:p>
        </p:txBody>
      </p:sp>
      <p:sp>
        <p:nvSpPr>
          <p:cNvPr id="3" name="Content Placeholder 2">
            <a:extLst>
              <a:ext uri="{FF2B5EF4-FFF2-40B4-BE49-F238E27FC236}">
                <a16:creationId xmlns:a16="http://schemas.microsoft.com/office/drawing/2014/main" id="{9BD61E4F-B70A-9A71-D535-57D4D5373C26}"/>
              </a:ext>
            </a:extLst>
          </p:cNvPr>
          <p:cNvSpPr>
            <a:spLocks noGrp="1"/>
          </p:cNvSpPr>
          <p:nvPr>
            <p:ph idx="1"/>
          </p:nvPr>
        </p:nvSpPr>
        <p:spPr>
          <a:xfrm>
            <a:off x="850900" y="1600201"/>
            <a:ext cx="11303000" cy="4952999"/>
          </a:xfrm>
        </p:spPr>
        <p:txBody>
          <a:bodyPr>
            <a:normAutofit/>
          </a:bodyPr>
          <a:lstStyle/>
          <a:p>
            <a:pPr marL="0" indent="0">
              <a:buNone/>
            </a:pPr>
            <a:r>
              <a:rPr lang="en-US" sz="3200" dirty="0"/>
              <a:t>We wish to thank the authors of this training material:</a:t>
            </a:r>
          </a:p>
          <a:p>
            <a:pPr marL="0" indent="0">
              <a:buNone/>
            </a:pPr>
            <a:endParaRPr lang="en-US" sz="1200" dirty="0"/>
          </a:p>
          <a:p>
            <a:pPr marL="400039" lvl="1" indent="0">
              <a:buNone/>
            </a:pPr>
            <a:r>
              <a:rPr lang="en-US" sz="3200" b="1" dirty="0"/>
              <a:t>Lauren-Colby Nickels</a:t>
            </a:r>
            <a:r>
              <a:rPr lang="en-US" sz="3200" dirty="0"/>
              <a:t>, </a:t>
            </a:r>
            <a:r>
              <a:rPr lang="en-US" sz="3200" b="0" i="0" dirty="0">
                <a:solidFill>
                  <a:srgbClr val="000000"/>
                </a:solidFill>
                <a:effectLst/>
              </a:rPr>
              <a:t>Extension Instructor, Mississippi State 	University Extension, Center for Technology Outreach</a:t>
            </a:r>
          </a:p>
          <a:p>
            <a:pPr marL="400039" lvl="1" indent="0">
              <a:buNone/>
            </a:pPr>
            <a:endParaRPr lang="en-US" sz="1200" dirty="0"/>
          </a:p>
          <a:p>
            <a:pPr marL="400039" lvl="1" indent="0">
              <a:buNone/>
            </a:pPr>
            <a:r>
              <a:rPr lang="en-US" sz="3200" b="1" dirty="0"/>
              <a:t>Dr. Jamie Varner</a:t>
            </a:r>
            <a:r>
              <a:rPr lang="en-US" sz="3200" dirty="0"/>
              <a:t>, Extension Specialist II, </a:t>
            </a:r>
            <a:r>
              <a:rPr lang="en-US" sz="3200" b="0" i="0" dirty="0">
                <a:solidFill>
                  <a:srgbClr val="000000"/>
                </a:solidFill>
                <a:effectLst/>
              </a:rPr>
              <a:t>Mississippi State 	University Extension, Center for Technology Outreach</a:t>
            </a:r>
          </a:p>
          <a:p>
            <a:pPr marL="400039" lvl="1" indent="0">
              <a:buNone/>
            </a:pPr>
            <a:endParaRPr lang="en-US" sz="1200" dirty="0"/>
          </a:p>
          <a:p>
            <a:pPr marL="400039" lvl="1" indent="0">
              <a:buNone/>
            </a:pPr>
            <a:r>
              <a:rPr lang="en-US" sz="3200" b="1" dirty="0"/>
              <a:t>Dr. John </a:t>
            </a:r>
            <a:r>
              <a:rPr lang="en-US" sz="3200" b="1" dirty="0" err="1"/>
              <a:t>Giesemann</a:t>
            </a:r>
            <a:r>
              <a:rPr lang="en-US" sz="3200" dirty="0"/>
              <a:t>, </a:t>
            </a:r>
            <a:r>
              <a:rPr lang="en-US" sz="3200" b="0" i="0" dirty="0">
                <a:solidFill>
                  <a:srgbClr val="000000"/>
                </a:solidFill>
                <a:effectLst/>
              </a:rPr>
              <a:t>Extension Professor, Mississippi </a:t>
            </a:r>
            <a:r>
              <a:rPr lang="en-US" sz="3200" b="0" i="0">
                <a:solidFill>
                  <a:srgbClr val="000000"/>
                </a:solidFill>
                <a:effectLst/>
              </a:rPr>
              <a:t>State 	University </a:t>
            </a:r>
            <a:r>
              <a:rPr lang="en-US" sz="3200" b="0" i="0" dirty="0">
                <a:solidFill>
                  <a:srgbClr val="000000"/>
                </a:solidFill>
                <a:effectLst/>
              </a:rPr>
              <a:t>Extension, Center for Technology Outreach</a:t>
            </a:r>
            <a:endParaRPr lang="en-US" sz="3200" dirty="0"/>
          </a:p>
          <a:p>
            <a:pPr marL="400039" lvl="1" indent="0">
              <a:buNone/>
            </a:pPr>
            <a:endParaRPr lang="en-US" sz="3200" dirty="0"/>
          </a:p>
          <a:p>
            <a:pPr marL="0" indent="0">
              <a:buNone/>
            </a:pPr>
            <a:endParaRPr lang="en-US" sz="3200" dirty="0"/>
          </a:p>
          <a:p>
            <a:pPr marL="0" indent="0">
              <a:buNone/>
            </a:pPr>
            <a:endParaRPr lang="en-US" sz="3200" dirty="0"/>
          </a:p>
        </p:txBody>
      </p:sp>
    </p:spTree>
    <p:extLst>
      <p:ext uri="{BB962C8B-B14F-4D97-AF65-F5344CB8AC3E}">
        <p14:creationId xmlns:p14="http://schemas.microsoft.com/office/powerpoint/2010/main" val="748812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E8F0A-9513-BD3D-48E8-F7FF8917A572}"/>
              </a:ext>
            </a:extLst>
          </p:cNvPr>
          <p:cNvSpPr>
            <a:spLocks noGrp="1"/>
          </p:cNvSpPr>
          <p:nvPr>
            <p:ph type="title"/>
          </p:nvPr>
        </p:nvSpPr>
        <p:spPr>
          <a:xfrm>
            <a:off x="1016000" y="274638"/>
            <a:ext cx="10972800" cy="1143000"/>
          </a:xfrm>
        </p:spPr>
        <p:txBody>
          <a:bodyPr/>
          <a:lstStyle/>
          <a:p>
            <a:r>
              <a:rPr lang="en-US" dirty="0"/>
              <a:t>Presenter Acknowledgement</a:t>
            </a:r>
          </a:p>
        </p:txBody>
      </p:sp>
      <p:sp>
        <p:nvSpPr>
          <p:cNvPr id="3" name="Content Placeholder 2">
            <a:extLst>
              <a:ext uri="{FF2B5EF4-FFF2-40B4-BE49-F238E27FC236}">
                <a16:creationId xmlns:a16="http://schemas.microsoft.com/office/drawing/2014/main" id="{FD28D9AA-9721-4A82-AD94-8AFCA58F1449}"/>
              </a:ext>
            </a:extLst>
          </p:cNvPr>
          <p:cNvSpPr>
            <a:spLocks noGrp="1"/>
          </p:cNvSpPr>
          <p:nvPr>
            <p:ph idx="1"/>
          </p:nvPr>
        </p:nvSpPr>
        <p:spPr/>
        <p:txBody>
          <a:bodyPr/>
          <a:lstStyle/>
          <a:p>
            <a:pPr marL="0" indent="0" algn="ctr">
              <a:buNone/>
            </a:pPr>
            <a:r>
              <a:rPr lang="en-US" dirty="0"/>
              <a:t>Name</a:t>
            </a:r>
          </a:p>
          <a:p>
            <a:pPr marL="0" indent="0" algn="ctr">
              <a:buNone/>
            </a:pPr>
            <a:r>
              <a:rPr lang="en-US" dirty="0"/>
              <a:t>Title</a:t>
            </a:r>
          </a:p>
          <a:p>
            <a:pPr marL="0" indent="0" algn="ctr">
              <a:buNone/>
            </a:pPr>
            <a:r>
              <a:rPr lang="en-US" dirty="0"/>
              <a:t>Association</a:t>
            </a:r>
          </a:p>
          <a:p>
            <a:pPr marL="0" indent="0" algn="ctr">
              <a:buNone/>
            </a:pPr>
            <a:r>
              <a:rPr lang="en-US" dirty="0"/>
              <a:t>Email (Optional)</a:t>
            </a:r>
          </a:p>
          <a:p>
            <a:pPr marL="0" indent="0" algn="ctr">
              <a:buNone/>
            </a:pPr>
            <a:r>
              <a:rPr lang="en-US" dirty="0"/>
              <a:t>Phone (Optional)</a:t>
            </a:r>
          </a:p>
          <a:p>
            <a:pPr marL="0" indent="0" algn="ctr">
              <a:buNone/>
            </a:pPr>
            <a:r>
              <a:rPr lang="en-US" dirty="0"/>
              <a:t>Webpage (Optional) </a:t>
            </a:r>
          </a:p>
        </p:txBody>
      </p:sp>
    </p:spTree>
    <p:extLst>
      <p:ext uri="{BB962C8B-B14F-4D97-AF65-F5344CB8AC3E}">
        <p14:creationId xmlns:p14="http://schemas.microsoft.com/office/powerpoint/2010/main" val="2211539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78A0A-2694-C303-5912-7F67735984E3}"/>
              </a:ext>
            </a:extLst>
          </p:cNvPr>
          <p:cNvSpPr>
            <a:spLocks noGrp="1"/>
          </p:cNvSpPr>
          <p:nvPr>
            <p:ph type="title"/>
          </p:nvPr>
        </p:nvSpPr>
        <p:spPr>
          <a:xfrm>
            <a:off x="2260600" y="274638"/>
            <a:ext cx="8483600" cy="1143000"/>
          </a:xfrm>
        </p:spPr>
        <p:txBody>
          <a:bodyPr>
            <a:normAutofit/>
          </a:bodyPr>
          <a:lstStyle/>
          <a:p>
            <a:r>
              <a:rPr lang="en-US" dirty="0"/>
              <a:t>Structure of Today’s Session</a:t>
            </a:r>
          </a:p>
        </p:txBody>
      </p:sp>
      <p:graphicFrame>
        <p:nvGraphicFramePr>
          <p:cNvPr id="4" name="Content Placeholder 3" descr="Advantages &amp; Disadvantages of Buying Online&#10;Advantages &amp; Disadvantages of Selling Online&#10;Platforms for Buying &amp; Selling Online&#10;Online Safety">
            <a:extLst>
              <a:ext uri="{FF2B5EF4-FFF2-40B4-BE49-F238E27FC236}">
                <a16:creationId xmlns:a16="http://schemas.microsoft.com/office/drawing/2014/main" id="{E610DEF3-841B-FCAA-427B-CDABD4435C36}"/>
              </a:ext>
            </a:extLst>
          </p:cNvPr>
          <p:cNvGraphicFramePr>
            <a:graphicFrameLocks noGrp="1"/>
          </p:cNvGraphicFramePr>
          <p:nvPr>
            <p:ph idx="1"/>
            <p:extLst>
              <p:ext uri="{D42A27DB-BD31-4B8C-83A1-F6EECF244321}">
                <p14:modId xmlns:p14="http://schemas.microsoft.com/office/powerpoint/2010/main" val="3667688567"/>
              </p:ext>
            </p:extLst>
          </p:nvPr>
        </p:nvGraphicFramePr>
        <p:xfrm>
          <a:off x="2260600" y="1417638"/>
          <a:ext cx="84836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08354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The 6 Best Online Marketplaces to Buy or Sell Websites">
            <a:extLst>
              <a:ext uri="{FF2B5EF4-FFF2-40B4-BE49-F238E27FC236}">
                <a16:creationId xmlns:a16="http://schemas.microsoft.com/office/drawing/2014/main" id="{1B60CA1D-9CAF-000A-A995-5AEF227ADDA4}"/>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l="5556" r="5556"/>
          <a:stretch/>
        </p:blipFill>
        <p:spPr bwMode="auto">
          <a:xfrm>
            <a:off x="0" y="0"/>
            <a:ext cx="13004800" cy="73152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descr="introduction slide">
            <a:extLst>
              <a:ext uri="{FF2B5EF4-FFF2-40B4-BE49-F238E27FC236}">
                <a16:creationId xmlns:a16="http://schemas.microsoft.com/office/drawing/2014/main" id="{C1A5301E-7CD3-CA02-FE7F-82251C0BB1A9}"/>
              </a:ext>
            </a:extLst>
          </p:cNvPr>
          <p:cNvSpPr/>
          <p:nvPr/>
        </p:nvSpPr>
        <p:spPr>
          <a:xfrm>
            <a:off x="3921661" y="0"/>
            <a:ext cx="5105400" cy="7315200"/>
          </a:xfrm>
          <a:prstGeom prst="rect">
            <a:avLst/>
          </a:prstGeom>
          <a:gradFill flip="none" rotWithShape="1">
            <a:gsLst>
              <a:gs pos="0">
                <a:srgbClr val="FFFBEF">
                  <a:alpha val="27000"/>
                  <a:lumMod val="0"/>
                  <a:lumOff val="100000"/>
                </a:srgbClr>
              </a:gs>
              <a:gs pos="100000">
                <a:schemeClr val="accent4">
                  <a:lumMod val="45000"/>
                  <a:lumOff val="55000"/>
                </a:schemeClr>
              </a:gs>
              <a:gs pos="100000">
                <a:schemeClr val="accent4">
                  <a:alpha val="0"/>
                  <a:lumMod val="56000"/>
                  <a:lumOff val="44000"/>
                </a:schemeClr>
              </a:gs>
              <a:gs pos="100000">
                <a:schemeClr val="accent4">
                  <a:lumMod val="30000"/>
                  <a:lumOff val="7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F44079-069A-F224-F830-A53624E9675F}"/>
              </a:ext>
            </a:extLst>
          </p:cNvPr>
          <p:cNvSpPr>
            <a:spLocks noGrp="1"/>
          </p:cNvSpPr>
          <p:nvPr>
            <p:ph type="title"/>
          </p:nvPr>
        </p:nvSpPr>
        <p:spPr>
          <a:xfrm>
            <a:off x="3921661" y="5867400"/>
            <a:ext cx="5105400" cy="1162050"/>
          </a:xfrm>
        </p:spPr>
        <p:txBody>
          <a:bodyPr anchor="b">
            <a:noAutofit/>
          </a:bodyPr>
          <a:lstStyle/>
          <a:p>
            <a:pPr algn="ctr"/>
            <a:r>
              <a:rPr lang="en-US" sz="5000" dirty="0">
                <a:effectLst>
                  <a:outerShdw blurRad="38100" dist="38100" dir="2700000" algn="tl">
                    <a:srgbClr val="000000">
                      <a:alpha val="43137"/>
                    </a:srgbClr>
                  </a:outerShdw>
                </a:effectLst>
              </a:rPr>
              <a:t>Introductions</a:t>
            </a:r>
          </a:p>
        </p:txBody>
      </p:sp>
    </p:spTree>
    <p:extLst>
      <p:ext uri="{BB962C8B-B14F-4D97-AF65-F5344CB8AC3E}">
        <p14:creationId xmlns:p14="http://schemas.microsoft.com/office/powerpoint/2010/main" val="95329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109F70-970D-A0E1-2543-4D0D78D8451E}"/>
              </a:ext>
            </a:extLst>
          </p:cNvPr>
          <p:cNvSpPr>
            <a:spLocks noGrp="1"/>
          </p:cNvSpPr>
          <p:nvPr>
            <p:ph type="title"/>
          </p:nvPr>
        </p:nvSpPr>
        <p:spPr>
          <a:xfrm>
            <a:off x="609600" y="1866900"/>
            <a:ext cx="5511800" cy="3581400"/>
          </a:xfrm>
        </p:spPr>
        <p:txBody>
          <a:bodyPr anchor="ctr">
            <a:normAutofit/>
          </a:bodyPr>
          <a:lstStyle/>
          <a:p>
            <a:r>
              <a:rPr lang="en-US" cap="none" dirty="0"/>
              <a:t>Buying Online</a:t>
            </a:r>
          </a:p>
        </p:txBody>
      </p:sp>
      <p:pic>
        <p:nvPicPr>
          <p:cNvPr id="3" name="Picture 2" descr="A person looking at a phone">
            <a:extLst>
              <a:ext uri="{FF2B5EF4-FFF2-40B4-BE49-F238E27FC236}">
                <a16:creationId xmlns:a16="http://schemas.microsoft.com/office/drawing/2014/main" id="{4F266815-1D77-B8FD-0664-A36362B0C16D}"/>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7877" r="8793" b="-2"/>
          <a:stretch/>
        </p:blipFill>
        <p:spPr>
          <a:xfrm>
            <a:off x="6502400" y="975519"/>
            <a:ext cx="5892800" cy="5364162"/>
          </a:xfrm>
          <a:prstGeom prst="rect">
            <a:avLst/>
          </a:prstGeom>
          <a:noFill/>
        </p:spPr>
      </p:pic>
    </p:spTree>
    <p:extLst>
      <p:ext uri="{BB962C8B-B14F-4D97-AF65-F5344CB8AC3E}">
        <p14:creationId xmlns:p14="http://schemas.microsoft.com/office/powerpoint/2010/main" val="40674367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369C7-4F18-D752-6422-198AEA37226B}"/>
              </a:ext>
            </a:extLst>
          </p:cNvPr>
          <p:cNvSpPr>
            <a:spLocks noGrp="1"/>
          </p:cNvSpPr>
          <p:nvPr>
            <p:ph type="title"/>
          </p:nvPr>
        </p:nvSpPr>
        <p:spPr>
          <a:xfrm>
            <a:off x="1016000" y="274638"/>
            <a:ext cx="10972800" cy="1143000"/>
          </a:xfrm>
        </p:spPr>
        <p:txBody>
          <a:bodyPr anchor="ctr">
            <a:normAutofit/>
          </a:bodyPr>
          <a:lstStyle/>
          <a:p>
            <a:r>
              <a:rPr lang="en-US" dirty="0"/>
              <a:t>Advantages of Buying Online</a:t>
            </a:r>
          </a:p>
        </p:txBody>
      </p:sp>
      <p:graphicFrame>
        <p:nvGraphicFramePr>
          <p:cNvPr id="5" name="Content Placeholder 2" descr="Online shopping is convenient, fast, and can save you money. Add items to your cart, checkout securely, and wait for your package to arrive!&#10;Shop from anywhere at any time.&#10;Wide variety of products available to choose from.&#10;Ability to compare prices and find better deals.">
            <a:extLst>
              <a:ext uri="{FF2B5EF4-FFF2-40B4-BE49-F238E27FC236}">
                <a16:creationId xmlns:a16="http://schemas.microsoft.com/office/drawing/2014/main" id="{D8275E61-8794-93CA-28DE-C2D91F1A033A}"/>
              </a:ext>
            </a:extLst>
          </p:cNvPr>
          <p:cNvGraphicFramePr>
            <a:graphicFrameLocks noGrp="1"/>
          </p:cNvGraphicFramePr>
          <p:nvPr>
            <p:ph idx="1"/>
            <p:extLst>
              <p:ext uri="{D42A27DB-BD31-4B8C-83A1-F6EECF244321}">
                <p14:modId xmlns:p14="http://schemas.microsoft.com/office/powerpoint/2010/main" val="1905611857"/>
              </p:ext>
            </p:extLst>
          </p:nvPr>
        </p:nvGraphicFramePr>
        <p:xfrm>
          <a:off x="850900" y="1600201"/>
          <a:ext cx="11303000" cy="4952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70102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369C7-4F18-D752-6422-198AEA37226B}"/>
              </a:ext>
            </a:extLst>
          </p:cNvPr>
          <p:cNvSpPr>
            <a:spLocks noGrp="1"/>
          </p:cNvSpPr>
          <p:nvPr>
            <p:ph type="title"/>
          </p:nvPr>
        </p:nvSpPr>
        <p:spPr>
          <a:xfrm>
            <a:off x="1016000" y="762000"/>
            <a:ext cx="10972800" cy="1143000"/>
          </a:xfrm>
        </p:spPr>
        <p:txBody>
          <a:bodyPr anchor="ctr">
            <a:normAutofit fontScale="90000"/>
          </a:bodyPr>
          <a:lstStyle/>
          <a:p>
            <a:r>
              <a:rPr lang="en-US" dirty="0"/>
              <a:t>Disadvantage Advantages of </a:t>
            </a:r>
            <a:br>
              <a:rPr lang="en-US" dirty="0"/>
            </a:br>
            <a:r>
              <a:rPr lang="en-US" dirty="0"/>
              <a:t>Buying Online</a:t>
            </a:r>
          </a:p>
        </p:txBody>
      </p:sp>
      <p:graphicFrame>
        <p:nvGraphicFramePr>
          <p:cNvPr id="5" name="Content Placeholder 2" descr="You cannot touch or try on the product before purchasing.&#10;Shipping can take longer than expected.&#10;There is a risk of fraud or identity theft.">
            <a:extLst>
              <a:ext uri="{FF2B5EF4-FFF2-40B4-BE49-F238E27FC236}">
                <a16:creationId xmlns:a16="http://schemas.microsoft.com/office/drawing/2014/main" id="{E5FD3E36-B89A-B69C-5CD4-29D770C0234B}"/>
              </a:ext>
            </a:extLst>
          </p:cNvPr>
          <p:cNvGraphicFramePr>
            <a:graphicFrameLocks noGrp="1"/>
          </p:cNvGraphicFramePr>
          <p:nvPr>
            <p:ph idx="1"/>
            <p:extLst>
              <p:ext uri="{D42A27DB-BD31-4B8C-83A1-F6EECF244321}">
                <p14:modId xmlns:p14="http://schemas.microsoft.com/office/powerpoint/2010/main" val="3960662465"/>
              </p:ext>
            </p:extLst>
          </p:nvPr>
        </p:nvGraphicFramePr>
        <p:xfrm>
          <a:off x="609600" y="1600201"/>
          <a:ext cx="11303000" cy="4952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189830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1D1A1D"/>
      </a:dk2>
      <a:lt2>
        <a:srgbClr val="F5F5F5"/>
      </a:lt2>
      <a:accent1>
        <a:srgbClr val="0070C0"/>
      </a:accent1>
      <a:accent2>
        <a:srgbClr val="1D1A1D"/>
      </a:accent2>
      <a:accent3>
        <a:srgbClr val="C00000"/>
      </a:accent3>
      <a:accent4>
        <a:srgbClr val="FFC000"/>
      </a:accent4>
      <a:accent5>
        <a:srgbClr val="000000"/>
      </a:accent5>
      <a:accent6>
        <a:srgbClr val="645135"/>
      </a:accent6>
      <a:hlink>
        <a:srgbClr val="439EB7"/>
      </a:hlink>
      <a:folHlink>
        <a:srgbClr val="835B8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roadband Connectivity Template 7" id="{901ECDE7-D2DD-1048-A5E9-8AA8CF3291F4}" vid="{5F62692F-4306-1944-BFEB-C31970E24E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eamsChannelId xmlns="4952b6e6-1201-4b83-9aa2-f3529dd868f3" xsi:nil="true"/>
    <Leaders xmlns="4952b6e6-1201-4b83-9aa2-f3529dd868f3">
      <UserInfo>
        <DisplayName/>
        <AccountId xsi:nil="true"/>
        <AccountType/>
      </UserInfo>
    </Leaders>
    <Distribution_Groups xmlns="4952b6e6-1201-4b83-9aa2-f3529dd868f3" xsi:nil="true"/>
    <Math_Settings xmlns="4952b6e6-1201-4b83-9aa2-f3529dd868f3" xsi:nil="true"/>
    <Member_Groups xmlns="4952b6e6-1201-4b83-9aa2-f3529dd868f3">
      <UserInfo>
        <DisplayName/>
        <AccountId xsi:nil="true"/>
        <AccountType/>
      </UserInfo>
    </Member_Groups>
    <Self_Registration_Enabled xmlns="4952b6e6-1201-4b83-9aa2-f3529dd868f3" xsi:nil="true"/>
    <DefaultSectionNames xmlns="4952b6e6-1201-4b83-9aa2-f3529dd868f3" xsi:nil="true"/>
    <Invited_Members xmlns="4952b6e6-1201-4b83-9aa2-f3529dd868f3" xsi:nil="true"/>
    <Is_Collaboration_Space_Locked xmlns="4952b6e6-1201-4b83-9aa2-f3529dd868f3" xsi:nil="true"/>
    <Teams_Channel_Section_Location xmlns="4952b6e6-1201-4b83-9aa2-f3529dd868f3" xsi:nil="true"/>
    <CultureName xmlns="4952b6e6-1201-4b83-9aa2-f3529dd868f3" xsi:nil="true"/>
    <Owner xmlns="4952b6e6-1201-4b83-9aa2-f3529dd868f3">
      <UserInfo>
        <DisplayName/>
        <AccountId xsi:nil="true"/>
        <AccountType/>
      </UserInfo>
    </Owner>
    <Has_Leaders_Only_SectionGroup xmlns="4952b6e6-1201-4b83-9aa2-f3529dd868f3" xsi:nil="true"/>
    <AppVersion xmlns="4952b6e6-1201-4b83-9aa2-f3529dd868f3" xsi:nil="true"/>
    <LMS_Mappings xmlns="4952b6e6-1201-4b83-9aa2-f3529dd868f3" xsi:nil="true"/>
    <NotebookType xmlns="4952b6e6-1201-4b83-9aa2-f3529dd868f3" xsi:nil="true"/>
    <Invited_Leaders xmlns="4952b6e6-1201-4b83-9aa2-f3529dd868f3" xsi:nil="true"/>
    <IsNotebookLocked xmlns="4952b6e6-1201-4b83-9aa2-f3529dd868f3" xsi:nil="true"/>
    <FolderType xmlns="4952b6e6-1201-4b83-9aa2-f3529dd868f3" xsi:nil="true"/>
    <Templates xmlns="4952b6e6-1201-4b83-9aa2-f3529dd868f3" xsi:nil="true"/>
    <Members xmlns="4952b6e6-1201-4b83-9aa2-f3529dd868f3">
      <UserInfo>
        <DisplayName/>
        <AccountId xsi:nil="true"/>
        <AccountType/>
      </UserInfo>
    </Memb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7FEA580AFA134449E6630B2A99B9C7C" ma:contentTypeVersion="29" ma:contentTypeDescription="Create a new document." ma:contentTypeScope="" ma:versionID="8f95e0de01acc4e84c17d9b90b01ce60">
  <xsd:schema xmlns:xsd="http://www.w3.org/2001/XMLSchema" xmlns:xs="http://www.w3.org/2001/XMLSchema" xmlns:p="http://schemas.microsoft.com/office/2006/metadata/properties" xmlns:ns2="4952b6e6-1201-4b83-9aa2-f3529dd868f3" xmlns:ns3="3357c18c-d4a0-41a0-9a16-012894502ed4" targetNamespace="http://schemas.microsoft.com/office/2006/metadata/properties" ma:root="true" ma:fieldsID="f2f636b8820754b88b27e0fe98f22188" ns2:_="" ns3:_="">
    <xsd:import namespace="4952b6e6-1201-4b83-9aa2-f3529dd868f3"/>
    <xsd:import namespace="3357c18c-d4a0-41a0-9a16-012894502ed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Teams_Channel_Section_Location"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52b6e6-1201-4b83-9aa2-f3529dd86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NotebookType" ma:index="12" nillable="true" ma:displayName="Notebook Type" ma:internalName="NotebookType">
      <xsd:simpleType>
        <xsd:restriction base="dms:Text"/>
      </xsd:simpleType>
    </xsd:element>
    <xsd:element name="FolderType" ma:index="13" nillable="true" ma:displayName="Folder Type" ma:internalName="FolderType">
      <xsd:simpleType>
        <xsd:restriction base="dms:Text"/>
      </xsd:simpleType>
    </xsd:element>
    <xsd:element name="CultureName" ma:index="14" nillable="true" ma:displayName="Culture Name" ma:internalName="CultureName">
      <xsd:simpleType>
        <xsd:restriction base="dms:Text"/>
      </xsd:simpleType>
    </xsd:element>
    <xsd:element name="AppVersion" ma:index="15" nillable="true" ma:displayName="App Version" ma:internalName="AppVersion">
      <xsd:simpleType>
        <xsd:restriction base="dms:Text"/>
      </xsd:simpleType>
    </xsd:element>
    <xsd:element name="TeamsChannelId" ma:index="16" nillable="true" ma:displayName="Teams Channel Id" ma:internalName="TeamsChannelId">
      <xsd:simpleType>
        <xsd:restriction base="dms:Text"/>
      </xsd:simpleType>
    </xsd:element>
    <xsd:element name="Owner" ma:index="17"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8" nillable="true" ma:displayName="Math Settings" ma:internalName="Math_Settings">
      <xsd:simpleType>
        <xsd:restriction base="dms:Text"/>
      </xsd:simpleType>
    </xsd:element>
    <xsd:element name="DefaultSectionNames" ma:index="19" nillable="true" ma:displayName="Default Section Names" ma:internalName="DefaultSectionNames">
      <xsd:simpleType>
        <xsd:restriction base="dms:Note">
          <xsd:maxLength value="255"/>
        </xsd:restriction>
      </xsd:simpleType>
    </xsd:element>
    <xsd:element name="Templates" ma:index="20" nillable="true" ma:displayName="Templates" ma:internalName="Templates">
      <xsd:simpleType>
        <xsd:restriction base="dms:Note">
          <xsd:maxLength value="255"/>
        </xsd:restriction>
      </xsd:simpleType>
    </xsd:element>
    <xsd:element name="Leaders" ma:index="21"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22"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23"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4" nillable="true" ma:displayName="Distribution Groups" ma:internalName="Distribution_Groups">
      <xsd:simpleType>
        <xsd:restriction base="dms:Note">
          <xsd:maxLength value="255"/>
        </xsd:restriction>
      </xsd:simpleType>
    </xsd:element>
    <xsd:element name="LMS_Mappings" ma:index="25" nillable="true" ma:displayName="LMS Mappings" ma:internalName="LMS_Mappings">
      <xsd:simpleType>
        <xsd:restriction base="dms:Note">
          <xsd:maxLength value="255"/>
        </xsd:restriction>
      </xsd:simpleType>
    </xsd:element>
    <xsd:element name="Invited_Leaders" ma:index="26" nillable="true" ma:displayName="Invited Leaders" ma:internalName="Invited_Leaders">
      <xsd:simpleType>
        <xsd:restriction base="dms:Note">
          <xsd:maxLength value="255"/>
        </xsd:restriction>
      </xsd:simpleType>
    </xsd:element>
    <xsd:element name="Invited_Members" ma:index="27" nillable="true" ma:displayName="Invited Members" ma:internalName="Invited_Members">
      <xsd:simpleType>
        <xsd:restriction base="dms:Note">
          <xsd:maxLength value="255"/>
        </xsd:restriction>
      </xsd:simpleType>
    </xsd:element>
    <xsd:element name="Self_Registration_Enabled" ma:index="28" nillable="true" ma:displayName="Self Registration Enabled" ma:internalName="Self_Registration_Enabled">
      <xsd:simpleType>
        <xsd:restriction base="dms:Boolean"/>
      </xsd:simpleType>
    </xsd:element>
    <xsd:element name="Has_Leaders_Only_SectionGroup" ma:index="29" nillable="true" ma:displayName="Has Leaders Only SectionGroup" ma:internalName="Has_Leaders_Only_SectionGroup">
      <xsd:simpleType>
        <xsd:restriction base="dms:Boolean"/>
      </xsd:simpleType>
    </xsd:element>
    <xsd:element name="Is_Collaboration_Space_Locked" ma:index="30" nillable="true" ma:displayName="Is Collaboration Space Locked" ma:internalName="Is_Collaboration_Space_Locked">
      <xsd:simpleType>
        <xsd:restriction base="dms:Boolean"/>
      </xsd:simpleType>
    </xsd:element>
    <xsd:element name="IsNotebookLocked" ma:index="31" nillable="true" ma:displayName="Is Notebook Locked" ma:internalName="IsNotebookLocked">
      <xsd:simpleType>
        <xsd:restriction base="dms:Boolean"/>
      </xsd:simpleType>
    </xsd:element>
    <xsd:element name="Teams_Channel_Section_Location" ma:index="32" nillable="true" ma:displayName="Teams Channel Section Location" ma:internalName="Teams_Channel_Section_Location">
      <xsd:simpleType>
        <xsd:restriction base="dms:Text"/>
      </xsd:simpleType>
    </xsd:element>
    <xsd:element name="MediaServiceDateTaken" ma:index="35" nillable="true" ma:displayName="MediaServiceDateTaken" ma:hidden="true" ma:internalName="MediaServiceDateTaken" ma:readOnly="true">
      <xsd:simpleType>
        <xsd:restriction base="dms:Text"/>
      </xsd:simpleType>
    </xsd:element>
    <xsd:element name="MediaLengthInSeconds" ma:index="36"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357c18c-d4a0-41a0-9a16-012894502ed4" elementFormDefault="qualified">
    <xsd:import namespace="http://schemas.microsoft.com/office/2006/documentManagement/types"/>
    <xsd:import namespace="http://schemas.microsoft.com/office/infopath/2007/PartnerControls"/>
    <xsd:element name="SharedWithUsers" ma:index="3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4D6E3B-DF99-4DBB-B9AE-80C3F38EE84B}">
  <ds:schemaRefs>
    <ds:schemaRef ds:uri="http://schemas.microsoft.com/office/2006/metadata/properties"/>
    <ds:schemaRef ds:uri="4952b6e6-1201-4b83-9aa2-f3529dd868f3"/>
    <ds:schemaRef ds:uri="3357c18c-d4a0-41a0-9a16-012894502ed4"/>
    <ds:schemaRef ds:uri="http://schemas.microsoft.com/office/2006/documentManagement/types"/>
    <ds:schemaRef ds:uri="http://purl.org/dc/dcmitype/"/>
    <ds:schemaRef ds:uri="http://schemas.openxmlformats.org/package/2006/metadata/core-properties"/>
    <ds:schemaRef ds:uri="http://purl.org/dc/terms/"/>
    <ds:schemaRef ds:uri="http://www.w3.org/XML/1998/namespace"/>
    <ds:schemaRef ds:uri="http://purl.org/dc/elements/1.1/"/>
    <ds:schemaRef ds:uri="http://schemas.microsoft.com/office/infopath/2007/PartnerControls"/>
  </ds:schemaRefs>
</ds:datastoreItem>
</file>

<file path=customXml/itemProps2.xml><?xml version="1.0" encoding="utf-8"?>
<ds:datastoreItem xmlns:ds="http://schemas.openxmlformats.org/officeDocument/2006/customXml" ds:itemID="{26E6E4E3-5785-4BDD-BBEE-6E739E5F0A6A}">
  <ds:schemaRefs>
    <ds:schemaRef ds:uri="http://schemas.microsoft.com/sharepoint/v3/contenttype/forms"/>
  </ds:schemaRefs>
</ds:datastoreItem>
</file>

<file path=customXml/itemProps3.xml><?xml version="1.0" encoding="utf-8"?>
<ds:datastoreItem xmlns:ds="http://schemas.openxmlformats.org/officeDocument/2006/customXml" ds:itemID="{34BC05E2-F731-4ADF-B1EE-73CA32848D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52b6e6-1201-4b83-9aa2-f3529dd868f3"/>
    <ds:schemaRef ds:uri="3357c18c-d4a0-41a0-9a16-012894502e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12499</TotalTime>
  <Words>2487</Words>
  <Application>Microsoft Office PowerPoint</Application>
  <PresentationFormat>Custom</PresentationFormat>
  <Paragraphs>359</Paragraphs>
  <Slides>22</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League Spartan</vt:lpstr>
      <vt:lpstr>Open Sans</vt:lpstr>
      <vt:lpstr>Arial Black</vt:lpstr>
      <vt:lpstr>Calibri</vt:lpstr>
      <vt:lpstr>Arial</vt:lpstr>
      <vt:lpstr>Office Theme</vt:lpstr>
      <vt:lpstr>Buying &amp; Selling Online</vt:lpstr>
      <vt:lpstr>Bridging the Digital Divide Partners</vt:lpstr>
      <vt:lpstr>Author Acknowledgement</vt:lpstr>
      <vt:lpstr>Presenter Acknowledgement</vt:lpstr>
      <vt:lpstr>Structure of Today’s Session</vt:lpstr>
      <vt:lpstr>Introductions</vt:lpstr>
      <vt:lpstr>Buying Online</vt:lpstr>
      <vt:lpstr>Advantages of Buying Online</vt:lpstr>
      <vt:lpstr>Disadvantage Advantages of  Buying Online</vt:lpstr>
      <vt:lpstr>Selling Online</vt:lpstr>
      <vt:lpstr>Advantages to Selling Online</vt:lpstr>
      <vt:lpstr>Disadvantages to Selling Online</vt:lpstr>
      <vt:lpstr>Platforms for Buying &amp; Selling</vt:lpstr>
      <vt:lpstr>Trusted Digital Payment Methods</vt:lpstr>
      <vt:lpstr>Process for Selling Online</vt:lpstr>
      <vt:lpstr>Online Safety</vt:lpstr>
      <vt:lpstr>Buying &amp; Selling Online Safely</vt:lpstr>
      <vt:lpstr>Buying &amp; Selling Online Safely</vt:lpstr>
      <vt:lpstr>Buying &amp; Selling Online Safely</vt:lpstr>
      <vt:lpstr>Buying &amp; Selling Online Safely</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Broadband Connectivity Template 7</dc:title>
  <dc:creator>setup</dc:creator>
  <cp:lastModifiedBy>Scammahorn, Roseanne</cp:lastModifiedBy>
  <cp:revision>245</cp:revision>
  <cp:lastPrinted>2022-04-05T14:11:51Z</cp:lastPrinted>
  <dcterms:created xsi:type="dcterms:W3CDTF">2006-08-16T00:00:00Z</dcterms:created>
  <dcterms:modified xsi:type="dcterms:W3CDTF">2023-12-12T15:33:31Z</dcterms:modified>
  <dc:identifier>DAEWtSqtgRI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0x01010057FEA580AFA134449E6630B2A99B9C7C</vt:lpwstr>
  </property>
</Properties>
</file>