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59"/>
  </p:notesMasterIdLst>
  <p:sldIdLst>
    <p:sldId id="313" r:id="rId2"/>
    <p:sldId id="314" r:id="rId3"/>
    <p:sldId id="315" r:id="rId4"/>
    <p:sldId id="262" r:id="rId5"/>
    <p:sldId id="317" r:id="rId6"/>
    <p:sldId id="318" r:id="rId7"/>
    <p:sldId id="259" r:id="rId8"/>
    <p:sldId id="260" r:id="rId9"/>
    <p:sldId id="261" r:id="rId10"/>
    <p:sldId id="321" r:id="rId11"/>
    <p:sldId id="263" r:id="rId12"/>
    <p:sldId id="264" r:id="rId13"/>
    <p:sldId id="265" r:id="rId14"/>
    <p:sldId id="266" r:id="rId15"/>
    <p:sldId id="267" r:id="rId16"/>
    <p:sldId id="268" r:id="rId17"/>
    <p:sldId id="269" r:id="rId18"/>
    <p:sldId id="270" r:id="rId19"/>
    <p:sldId id="271" r:id="rId20"/>
    <p:sldId id="273" r:id="rId21"/>
    <p:sldId id="274" r:id="rId22"/>
    <p:sldId id="275" r:id="rId23"/>
    <p:sldId id="276" r:id="rId24"/>
    <p:sldId id="277" r:id="rId25"/>
    <p:sldId id="278" r:id="rId26"/>
    <p:sldId id="279" r:id="rId27"/>
    <p:sldId id="280" r:id="rId28"/>
    <p:sldId id="281" r:id="rId29"/>
    <p:sldId id="282" r:id="rId30"/>
    <p:sldId id="283" r:id="rId31"/>
    <p:sldId id="284" r:id="rId32"/>
    <p:sldId id="285" r:id="rId33"/>
    <p:sldId id="286" r:id="rId34"/>
    <p:sldId id="287" r:id="rId35"/>
    <p:sldId id="288" r:id="rId36"/>
    <p:sldId id="289" r:id="rId37"/>
    <p:sldId id="290" r:id="rId38"/>
    <p:sldId id="291" r:id="rId39"/>
    <p:sldId id="292" r:id="rId40"/>
    <p:sldId id="293" r:id="rId41"/>
    <p:sldId id="294" r:id="rId42"/>
    <p:sldId id="295" r:id="rId43"/>
    <p:sldId id="296" r:id="rId44"/>
    <p:sldId id="297" r:id="rId45"/>
    <p:sldId id="298" r:id="rId46"/>
    <p:sldId id="299" r:id="rId47"/>
    <p:sldId id="300" r:id="rId48"/>
    <p:sldId id="301" r:id="rId49"/>
    <p:sldId id="302" r:id="rId50"/>
    <p:sldId id="303" r:id="rId51"/>
    <p:sldId id="304" r:id="rId52"/>
    <p:sldId id="305" r:id="rId53"/>
    <p:sldId id="306" r:id="rId54"/>
    <p:sldId id="307" r:id="rId55"/>
    <p:sldId id="308" r:id="rId56"/>
    <p:sldId id="309" r:id="rId57"/>
    <p:sldId id="310" r:id="rId58"/>
  </p:sldIdLst>
  <p:sldSz cx="9144000" cy="5143500" type="screen16x9"/>
  <p:notesSz cx="6858000" cy="9144000"/>
  <p:embeddedFontLst>
    <p:embeddedFont>
      <p:font typeface="Avenir" panose="020B0604020202020204" charset="0"/>
      <p:regular r:id="rId60"/>
      <p:italic r:id="rId61"/>
    </p:embeddedFont>
    <p:embeddedFont>
      <p:font typeface="Calibri" panose="020F0502020204030204" pitchFamily="34" charset="0"/>
      <p:regular r:id="rId62"/>
      <p:bold r:id="rId63"/>
      <p:italic r:id="rId64"/>
      <p:boldItalic r:id="rId65"/>
    </p:embeddedFont>
    <p:embeddedFont>
      <p:font typeface="Candara" panose="020E0502030303020204" pitchFamily="34" charset="0"/>
      <p:regular r:id="rId66"/>
      <p:bold r:id="rId67"/>
      <p:italic r:id="rId68"/>
      <p:boldItalic r:id="rId69"/>
    </p:embeddedFont>
    <p:embeddedFont>
      <p:font typeface="Catamaran" panose="020B0604020202020204" charset="0"/>
      <p:regular r:id="rId70"/>
      <p:bold r:id="rId71"/>
    </p:embeddedFont>
    <p:embeddedFont>
      <p:font typeface="Catamaran Light" panose="020B0604020202020204" charset="0"/>
      <p:regular r:id="rId72"/>
      <p:bold r:id="rId73"/>
    </p:embeddedFont>
    <p:embeddedFont>
      <p:font typeface="Dosis" pitchFamily="2" charset="0"/>
      <p:regular r:id="rId74"/>
      <p:bold r:id="rId75"/>
    </p:embeddedFont>
    <p:embeddedFont>
      <p:font typeface="Libre Baskerville" panose="02000000000000000000" pitchFamily="2" charset="0"/>
      <p:regular r:id="rId76"/>
      <p:bold r:id="rId77"/>
      <p:italic r:id="rId78"/>
    </p:embeddedFont>
    <p:embeddedFont>
      <p:font typeface="Livvic" pitchFamily="2" charset="0"/>
      <p:regular r:id="rId79"/>
      <p:bold r:id="rId80"/>
      <p:italic r:id="rId81"/>
      <p:boldItalic r:id="rId82"/>
    </p:embeddedFont>
    <p:embeddedFont>
      <p:font typeface="Livvic Black" pitchFamily="2" charset="0"/>
      <p:bold r:id="rId83"/>
      <p:boldItalic r:id="rId84"/>
    </p:embeddedFont>
    <p:embeddedFont>
      <p:font typeface="Lucida Sans" panose="020B0602030504020204" pitchFamily="34" charset="0"/>
      <p:regular r:id="rId85"/>
      <p:bold r:id="rId86"/>
      <p:italic r:id="rId87"/>
      <p:boldItalic r:id="rId88"/>
    </p:embeddedFont>
    <p:embeddedFont>
      <p:font typeface="Open Sans" panose="020B0606030504020204" pitchFamily="34" charset="0"/>
      <p:regular r:id="rId89"/>
      <p:bold r:id="rId90"/>
      <p:italic r:id="rId91"/>
      <p:boldItalic r:id="rId92"/>
    </p:embeddedFont>
    <p:embeddedFont>
      <p:font typeface="Roboto" panose="02000000000000000000" pitchFamily="2" charset="0"/>
      <p:regular r:id="rId93"/>
      <p:bold r:id="rId94"/>
      <p:italic r:id="rId95"/>
      <p:boldItalic r:id="rId96"/>
    </p:embeddedFont>
    <p:embeddedFont>
      <p:font typeface="Times" panose="02020603050405020304" pitchFamily="18" charset="0"/>
      <p:regular r:id="rId97"/>
      <p:bold r:id="rId98"/>
      <p:italic r:id="rId99"/>
      <p:boldItalic r:id="rId10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101" roundtripDataSignature="AMtx7mimaCHprWiZijefT6z9KHZ6vmbc+Q=="/>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4D21467-0E26-B1B6-0C75-CF28932CA90B}" name="Kelly, Carmen" initials="CK" userId="S::ckg28@msstate.edu::dacace38-25c7-4cb4-8248-e337e633b36e" providerId="AD"/>
  <p188:author id="{25F62FF2-6554-FB9F-A0CD-CEDAAB1532B1}" name="Spiva, Mariah" initials="MS" userId="S::ms3739@msstate.edu::a523ee0f-98cd-4d8c-bf2f-01972f2fdc43"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F2E4C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ABC2427B-FABE-41DE-BE77-CC0DB24CBBB1}">
  <a:tblStyle styleId="{ABC2427B-FABE-41DE-BE77-CC0DB24CBBB1}" styleName="Table_0">
    <a:wholeTbl>
      <a:tcTxStyle b="off" i="off">
        <a:font>
          <a:latin typeface="Arial"/>
          <a:ea typeface="Arial"/>
          <a:cs typeface="Arial"/>
        </a:font>
        <a:srgbClr val="000000"/>
      </a:tcTxStyle>
      <a:tcStyle>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623" autoAdjust="0"/>
    <p:restoredTop sz="48910" autoAdjust="0"/>
  </p:normalViewPr>
  <p:slideViewPr>
    <p:cSldViewPr snapToGrid="0">
      <p:cViewPr varScale="1">
        <p:scale>
          <a:sx n="74" d="100"/>
          <a:sy n="74" d="100"/>
        </p:scale>
        <p:origin x="2597" y="58"/>
      </p:cViewPr>
      <p:guideLst>
        <p:guide orient="horz" pos="1620"/>
        <p:guide pos="2880"/>
      </p:guideLst>
    </p:cSldViewPr>
  </p:slideViewPr>
  <p:notesTextViewPr>
    <p:cViewPr>
      <p:scale>
        <a:sx n="1" d="1"/>
        <a:sy n="1" d="1"/>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font" Target="fonts/font4.fntdata"/><Relationship Id="rId68" Type="http://schemas.openxmlformats.org/officeDocument/2006/relationships/font" Target="fonts/font9.fntdata"/><Relationship Id="rId84" Type="http://schemas.openxmlformats.org/officeDocument/2006/relationships/font" Target="fonts/font25.fntdata"/><Relationship Id="rId89" Type="http://schemas.openxmlformats.org/officeDocument/2006/relationships/font" Target="fonts/font30.fntdata"/><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font" Target="fonts/font15.fntdata"/><Relationship Id="rId79" Type="http://schemas.openxmlformats.org/officeDocument/2006/relationships/font" Target="fonts/font20.fntdata"/><Relationship Id="rId102" Type="http://schemas.openxmlformats.org/officeDocument/2006/relationships/presProps" Target="presProps.xml"/><Relationship Id="rId5" Type="http://schemas.openxmlformats.org/officeDocument/2006/relationships/slide" Target="slides/slide4.xml"/><Relationship Id="rId90" Type="http://schemas.openxmlformats.org/officeDocument/2006/relationships/font" Target="fonts/font31.fntdata"/><Relationship Id="rId95" Type="http://schemas.openxmlformats.org/officeDocument/2006/relationships/font" Target="fonts/font36.fntdata"/><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font" Target="fonts/font5.fntdata"/><Relationship Id="rId69" Type="http://schemas.openxmlformats.org/officeDocument/2006/relationships/font" Target="fonts/font10.fntdata"/><Relationship Id="rId80" Type="http://schemas.openxmlformats.org/officeDocument/2006/relationships/font" Target="fonts/font21.fntdata"/><Relationship Id="rId85" Type="http://schemas.openxmlformats.org/officeDocument/2006/relationships/font" Target="fonts/font26.fntdata"/><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notesMaster" Target="notesMasters/notesMaster1.xml"/><Relationship Id="rId103"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font" Target="fonts/font3.fntdata"/><Relationship Id="rId70" Type="http://schemas.openxmlformats.org/officeDocument/2006/relationships/font" Target="fonts/font11.fntdata"/><Relationship Id="rId75" Type="http://schemas.openxmlformats.org/officeDocument/2006/relationships/font" Target="fonts/font16.fntdata"/><Relationship Id="rId83" Type="http://schemas.openxmlformats.org/officeDocument/2006/relationships/font" Target="fonts/font24.fntdata"/><Relationship Id="rId88" Type="http://schemas.openxmlformats.org/officeDocument/2006/relationships/font" Target="fonts/font29.fntdata"/><Relationship Id="rId91" Type="http://schemas.openxmlformats.org/officeDocument/2006/relationships/font" Target="fonts/font32.fntdata"/><Relationship Id="rId96" Type="http://schemas.openxmlformats.org/officeDocument/2006/relationships/font" Target="fonts/font37.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microsoft.com/office/2018/10/relationships/authors" Target="author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1.fntdata"/><Relationship Id="rId65" Type="http://schemas.openxmlformats.org/officeDocument/2006/relationships/font" Target="fonts/font6.fntdata"/><Relationship Id="rId73" Type="http://schemas.openxmlformats.org/officeDocument/2006/relationships/font" Target="fonts/font14.fntdata"/><Relationship Id="rId78" Type="http://schemas.openxmlformats.org/officeDocument/2006/relationships/font" Target="fonts/font19.fntdata"/><Relationship Id="rId81" Type="http://schemas.openxmlformats.org/officeDocument/2006/relationships/font" Target="fonts/font22.fntdata"/><Relationship Id="rId86" Type="http://schemas.openxmlformats.org/officeDocument/2006/relationships/font" Target="fonts/font27.fntdata"/><Relationship Id="rId94" Type="http://schemas.openxmlformats.org/officeDocument/2006/relationships/font" Target="fonts/font35.fntdata"/><Relationship Id="rId99" Type="http://schemas.openxmlformats.org/officeDocument/2006/relationships/font" Target="fonts/font40.fntdata"/><Relationship Id="rId101" Type="http://customschemas.google.com/relationships/presentationmetadata" Target="meta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font" Target="fonts/font17.fntdata"/><Relationship Id="rId97" Type="http://schemas.openxmlformats.org/officeDocument/2006/relationships/font" Target="fonts/font38.fntdata"/><Relationship Id="rId104"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font" Target="fonts/font12.fntdata"/><Relationship Id="rId92" Type="http://schemas.openxmlformats.org/officeDocument/2006/relationships/font" Target="fonts/font33.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font" Target="fonts/font7.fntdata"/><Relationship Id="rId87" Type="http://schemas.openxmlformats.org/officeDocument/2006/relationships/font" Target="fonts/font28.fntdata"/><Relationship Id="rId61" Type="http://schemas.openxmlformats.org/officeDocument/2006/relationships/font" Target="fonts/font2.fntdata"/><Relationship Id="rId82" Type="http://schemas.openxmlformats.org/officeDocument/2006/relationships/font" Target="fonts/font23.fntdata"/><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font" Target="fonts/font18.fntdata"/><Relationship Id="rId100" Type="http://schemas.openxmlformats.org/officeDocument/2006/relationships/font" Target="fonts/font41.fntdata"/><Relationship Id="rId105"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13.fntdata"/><Relationship Id="rId93" Type="http://schemas.openxmlformats.org/officeDocument/2006/relationships/font" Target="fonts/font34.fntdata"/><Relationship Id="rId98" Type="http://schemas.openxmlformats.org/officeDocument/2006/relationships/font" Target="fonts/font39.fntdata"/><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font" Target="fonts/font8.fntdata"/></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Percent of Respondents</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I'm worried about inflation/current financial markets</c:v>
                </c:pt>
                <c:pt idx="1">
                  <c:v>It takes too long to set up</c:v>
                </c:pt>
                <c:pt idx="2">
                  <c:v>I don't have anyone to leave my assets to</c:v>
                </c:pt>
                <c:pt idx="3">
                  <c:v>I don't know how to get a will or living trust</c:v>
                </c:pt>
                <c:pt idx="4">
                  <c:v>It is too expensive to set up</c:v>
                </c:pt>
                <c:pt idx="5">
                  <c:v>I don't have enough assets to leave to anyone</c:v>
                </c:pt>
                <c:pt idx="6">
                  <c:v>I haven't gotten around to it</c:v>
                </c:pt>
              </c:strCache>
            </c:strRef>
          </c:cat>
          <c:val>
            <c:numRef>
              <c:f>Sheet1!$B$2:$B$8</c:f>
              <c:numCache>
                <c:formatCode>0%</c:formatCode>
                <c:ptCount val="7"/>
                <c:pt idx="0">
                  <c:v>0.04</c:v>
                </c:pt>
                <c:pt idx="1">
                  <c:v>0.06</c:v>
                </c:pt>
                <c:pt idx="2">
                  <c:v>0.09</c:v>
                </c:pt>
                <c:pt idx="3">
                  <c:v>0.12</c:v>
                </c:pt>
                <c:pt idx="4">
                  <c:v>0.13</c:v>
                </c:pt>
                <c:pt idx="5">
                  <c:v>0.33</c:v>
                </c:pt>
                <c:pt idx="6">
                  <c:v>0.4</c:v>
                </c:pt>
              </c:numCache>
            </c:numRef>
          </c:val>
          <c:extLst>
            <c:ext xmlns:c16="http://schemas.microsoft.com/office/drawing/2014/chart" uri="{C3380CC4-5D6E-409C-BE32-E72D297353CC}">
              <c16:uniqueId val="{00000000-83AD-4293-9B56-EBC684AB4BDC}"/>
            </c:ext>
          </c:extLst>
        </c:ser>
        <c:dLbls>
          <c:showLegendKey val="0"/>
          <c:showVal val="0"/>
          <c:showCatName val="0"/>
          <c:showSerName val="0"/>
          <c:showPercent val="0"/>
          <c:showBubbleSize val="0"/>
        </c:dLbls>
        <c:gapWidth val="182"/>
        <c:axId val="330485935"/>
        <c:axId val="330487599"/>
      </c:barChart>
      <c:catAx>
        <c:axId val="330485935"/>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accent2"/>
                </a:solidFill>
                <a:latin typeface="+mn-lt"/>
                <a:ea typeface="+mn-ea"/>
                <a:cs typeface="+mn-cs"/>
              </a:defRPr>
            </a:pPr>
            <a:endParaRPr lang="en-US"/>
          </a:p>
        </c:txPr>
        <c:crossAx val="330487599"/>
        <c:crosses val="autoZero"/>
        <c:auto val="1"/>
        <c:lblAlgn val="ctr"/>
        <c:lblOffset val="100"/>
        <c:noMultiLvlLbl val="0"/>
      </c:catAx>
      <c:valAx>
        <c:axId val="330487599"/>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accent2"/>
                </a:solidFill>
                <a:latin typeface="+mn-lt"/>
                <a:ea typeface="+mn-ea"/>
                <a:cs typeface="+mn-cs"/>
              </a:defRPr>
            </a:pPr>
            <a:endParaRPr lang="en-US"/>
          </a:p>
        </c:txPr>
        <c:crossAx val="330485935"/>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www.americanbar.org/groups/law_aging/resources/health_care_decision_making/power_atty_guide_and_form_2011/"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3" Type="http://schemas.openxmlformats.org/officeDocument/2006/relationships/hyperlink" Target="https://www.americanbar.org/topics/" TargetMode="External"/><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s://www.americanbar.org/topics/" TargetMode="External"/><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Google Shape;261;p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62" name="Google Shape;262;p4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b="1"/>
              <a:t>Instructions:  </a:t>
            </a:r>
            <a:r>
              <a:rPr lang="en-US" b="0"/>
              <a:t>Before the session begins, insert the date and location for your event.  Have this slide up as participants enter the room. </a:t>
            </a:r>
            <a:endParaRPr/>
          </a:p>
          <a:p>
            <a:pPr marL="0" lvl="0" indent="0" algn="l" rtl="0">
              <a:lnSpc>
                <a:spcPct val="100000"/>
              </a:lnSpc>
              <a:spcBef>
                <a:spcPts val="0"/>
              </a:spcBef>
              <a:spcAft>
                <a:spcPts val="0"/>
              </a:spcAft>
              <a:buSzPts val="1100"/>
              <a:buNone/>
            </a:pPr>
            <a:endParaRPr b="0"/>
          </a:p>
          <a:p>
            <a:pPr marL="0" lvl="0" indent="0" algn="l" rtl="0">
              <a:lnSpc>
                <a:spcPct val="100000"/>
              </a:lnSpc>
              <a:spcBef>
                <a:spcPts val="0"/>
              </a:spcBef>
              <a:spcAft>
                <a:spcPts val="0"/>
              </a:spcAft>
              <a:buSzPts val="1100"/>
              <a:buNone/>
            </a:pPr>
            <a:r>
              <a:rPr lang="en-US" b="0"/>
              <a:t>Please acknowledge that this material was developed in partnership with the Socially Disadvantaged Farmers and Ranchers Policy Research Center at Alcorn State University, the Southern Extension Risk Management Education Center, and the Southern Rural Development Center through funding in part from USDA.</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US" b="1"/>
              <a:t>NOTE</a:t>
            </a:r>
            <a:r>
              <a:rPr lang="en-US" b="0"/>
              <a:t>:  If you do not do all three segments at the same event, insert slides 1-4 at the beginning of your other sessions as they provide the overarching foundation for the training.</a:t>
            </a:r>
            <a:endParaRPr/>
          </a:p>
          <a:p>
            <a:pPr marL="0" lvl="0" indent="0" algn="l" rtl="0">
              <a:lnSpc>
                <a:spcPct val="100000"/>
              </a:lnSpc>
              <a:spcBef>
                <a:spcPts val="0"/>
              </a:spcBef>
              <a:spcAft>
                <a:spcPts val="0"/>
              </a:spcAft>
              <a:buSzPts val="1100"/>
              <a:buNone/>
            </a:pPr>
            <a:endParaRPr b="0"/>
          </a:p>
          <a:p>
            <a:pPr marL="0" marR="0" lvl="0" indent="0" algn="l" rtl="0">
              <a:lnSpc>
                <a:spcPct val="100000"/>
              </a:lnSpc>
              <a:spcBef>
                <a:spcPts val="0"/>
              </a:spcBef>
              <a:spcAft>
                <a:spcPts val="0"/>
              </a:spcAft>
              <a:buClr>
                <a:schemeClr val="dk1"/>
              </a:buClr>
              <a:buSzPts val="1200"/>
              <a:buFont typeface="Calibri"/>
              <a:buNone/>
            </a:pPr>
            <a:r>
              <a:rPr lang="en-US" b="1"/>
              <a:t>Time</a:t>
            </a:r>
            <a:r>
              <a:rPr lang="en-US" b="0"/>
              <a:t>: 1 minute</a:t>
            </a:r>
            <a:endParaRPr/>
          </a:p>
          <a:p>
            <a:pPr marL="0" lvl="0" indent="0" algn="l" rtl="0">
              <a:lnSpc>
                <a:spcPct val="100000"/>
              </a:lnSpc>
              <a:spcBef>
                <a:spcPts val="0"/>
              </a:spcBef>
              <a:spcAft>
                <a:spcPts val="0"/>
              </a:spcAft>
              <a:buSzPts val="1100"/>
              <a:buNone/>
            </a:pPr>
            <a:endParaRPr b="1"/>
          </a:p>
          <a:p>
            <a:pPr marL="0" lvl="0" indent="0" algn="l" rtl="0">
              <a:lnSpc>
                <a:spcPct val="100000"/>
              </a:lnSpc>
              <a:spcBef>
                <a:spcPts val="0"/>
              </a:spcBef>
              <a:spcAft>
                <a:spcPts val="0"/>
              </a:spcAft>
              <a:buSzPts val="1100"/>
              <a:buNone/>
            </a:pPr>
            <a:r>
              <a:rPr lang="en-US" b="1"/>
              <a:t>Materials:  </a:t>
            </a:r>
            <a:r>
              <a:rPr lang="en-US" b="0"/>
              <a:t>none</a:t>
            </a:r>
            <a:endParaRPr/>
          </a:p>
          <a:p>
            <a:pPr marL="0" lvl="0" indent="0" algn="l" rtl="0">
              <a:lnSpc>
                <a:spcPct val="100000"/>
              </a:lnSpc>
              <a:spcBef>
                <a:spcPts val="0"/>
              </a:spcBef>
              <a:spcAft>
                <a:spcPts val="0"/>
              </a:spcAft>
              <a:buSzPts val="1100"/>
              <a:buNone/>
            </a:pPr>
            <a:endParaRPr b="0"/>
          </a:p>
          <a:p>
            <a:pPr marL="0" lvl="0" indent="0" algn="l" rtl="0">
              <a:lnSpc>
                <a:spcPct val="100000"/>
              </a:lnSpc>
              <a:spcBef>
                <a:spcPts val="0"/>
              </a:spcBef>
              <a:spcAft>
                <a:spcPts val="0"/>
              </a:spcAft>
              <a:buSzPts val="1100"/>
              <a:buNone/>
            </a:pPr>
            <a:r>
              <a:rPr lang="en-US" b="1"/>
              <a:t>Handouts: </a:t>
            </a:r>
            <a:r>
              <a:rPr lang="en-US" b="0"/>
              <a:t>None</a:t>
            </a:r>
            <a:endParaRPr/>
          </a:p>
        </p:txBody>
      </p:sp>
      <p:sp>
        <p:nvSpPr>
          <p:cNvPr id="263" name="Google Shape;263;p47: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1</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b="1" dirty="0"/>
              <a:t>Instructions:</a:t>
            </a:r>
            <a:r>
              <a:rPr lang="en-US" dirty="0"/>
              <a:t>  Go over these guidelines with participants to ensure that participants understand the reasons for not including stories or questions of a personal nature.</a:t>
            </a:r>
          </a:p>
          <a:p>
            <a:pPr marL="158750" indent="0">
              <a:buNone/>
            </a:pPr>
            <a:endParaRPr lang="en-US" dirty="0"/>
          </a:p>
          <a:p>
            <a:pPr marL="0" marR="0" lvl="0" indent="0" algn="l" rtl="0">
              <a:lnSpc>
                <a:spcPct val="100000"/>
              </a:lnSpc>
              <a:spcBef>
                <a:spcPts val="0"/>
              </a:spcBef>
              <a:spcAft>
                <a:spcPts val="0"/>
              </a:spcAft>
              <a:buClr>
                <a:schemeClr val="dk1"/>
              </a:buClr>
              <a:buSzPts val="1200"/>
              <a:buFont typeface="Calibri"/>
              <a:buNone/>
            </a:pPr>
            <a:r>
              <a:rPr lang="en-US" b="1" dirty="0"/>
              <a:t>Time</a:t>
            </a:r>
            <a:r>
              <a:rPr lang="en-US" b="0" dirty="0"/>
              <a:t>: 1 minute</a:t>
            </a:r>
            <a:endParaRPr lang="en-US" dirty="0"/>
          </a:p>
          <a:p>
            <a:pPr marL="0" lvl="0" indent="0" algn="l" rtl="0">
              <a:lnSpc>
                <a:spcPct val="100000"/>
              </a:lnSpc>
              <a:spcBef>
                <a:spcPts val="0"/>
              </a:spcBef>
              <a:spcAft>
                <a:spcPts val="0"/>
              </a:spcAft>
              <a:buSzPts val="1100"/>
              <a:buNone/>
            </a:pPr>
            <a:endParaRPr lang="en-US" b="1" dirty="0"/>
          </a:p>
          <a:p>
            <a:pPr marL="0" lvl="0" indent="0" algn="l" rtl="0">
              <a:lnSpc>
                <a:spcPct val="100000"/>
              </a:lnSpc>
              <a:spcBef>
                <a:spcPts val="0"/>
              </a:spcBef>
              <a:spcAft>
                <a:spcPts val="0"/>
              </a:spcAft>
              <a:buSzPts val="1100"/>
              <a:buNone/>
            </a:pPr>
            <a:r>
              <a:rPr lang="en-US" b="1" dirty="0"/>
              <a:t>Materials:  </a:t>
            </a:r>
            <a:r>
              <a:rPr lang="en-US" b="0" dirty="0"/>
              <a:t>none</a:t>
            </a:r>
            <a:endParaRPr lang="en-US" dirty="0"/>
          </a:p>
          <a:p>
            <a:pPr marL="0" lvl="0" indent="0" algn="l" rtl="0">
              <a:lnSpc>
                <a:spcPct val="100000"/>
              </a:lnSpc>
              <a:spcBef>
                <a:spcPts val="0"/>
              </a:spcBef>
              <a:spcAft>
                <a:spcPts val="0"/>
              </a:spcAft>
              <a:buSzPts val="1100"/>
              <a:buNone/>
            </a:pPr>
            <a:endParaRPr lang="en-US" b="0" dirty="0"/>
          </a:p>
          <a:p>
            <a:pPr marL="0" marR="0" lvl="0" indent="0" algn="l" rtl="0">
              <a:lnSpc>
                <a:spcPct val="100000"/>
              </a:lnSpc>
              <a:spcBef>
                <a:spcPts val="0"/>
              </a:spcBef>
              <a:spcAft>
                <a:spcPts val="0"/>
              </a:spcAft>
              <a:buClr>
                <a:srgbClr val="000000"/>
              </a:buClr>
              <a:buSzPts val="1100"/>
              <a:buFont typeface="Arial"/>
              <a:buNone/>
            </a:pPr>
            <a:r>
              <a:rPr lang="en-US" b="1" dirty="0"/>
              <a:t>Handouts</a:t>
            </a:r>
            <a:r>
              <a:rPr lang="en-US" dirty="0"/>
              <a:t>: None</a:t>
            </a:r>
          </a:p>
          <a:p>
            <a:endParaRPr lang="en-US" dirty="0"/>
          </a:p>
        </p:txBody>
      </p:sp>
    </p:spTree>
    <p:extLst>
      <p:ext uri="{BB962C8B-B14F-4D97-AF65-F5344CB8AC3E}">
        <p14:creationId xmlns:p14="http://schemas.microsoft.com/office/powerpoint/2010/main" val="10948681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8" name="Google Shape;168;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b="1" dirty="0">
                <a:latin typeface="Arial"/>
                <a:ea typeface="Arial"/>
                <a:cs typeface="Arial"/>
                <a:sym typeface="Arial"/>
              </a:rPr>
              <a:t>Instructions: </a:t>
            </a:r>
            <a:r>
              <a:rPr lang="en-US" dirty="0"/>
              <a:t>Use the talking points on the slide to provide an overview of this session.</a:t>
            </a:r>
            <a:endParaRPr dirty="0"/>
          </a:p>
          <a:p>
            <a:pPr marL="0" lvl="0" indent="0" algn="l" rtl="0">
              <a:lnSpc>
                <a:spcPct val="100000"/>
              </a:lnSpc>
              <a:spcBef>
                <a:spcPts val="0"/>
              </a:spcBef>
              <a:spcAft>
                <a:spcPts val="0"/>
              </a:spcAft>
              <a:buSzPts val="1100"/>
              <a:buNone/>
            </a:pPr>
            <a:endParaRPr dirty="0"/>
          </a:p>
          <a:p>
            <a:pPr marL="0" lvl="0" indent="0" algn="l" rtl="0">
              <a:lnSpc>
                <a:spcPct val="100000"/>
              </a:lnSpc>
              <a:spcBef>
                <a:spcPts val="0"/>
              </a:spcBef>
              <a:spcAft>
                <a:spcPts val="0"/>
              </a:spcAft>
              <a:buSzPts val="1100"/>
              <a:buNone/>
            </a:pPr>
            <a:r>
              <a:rPr lang="en-US" b="1" dirty="0"/>
              <a:t>Time</a:t>
            </a:r>
            <a:r>
              <a:rPr lang="en-US" dirty="0"/>
              <a:t>: 1 minute</a:t>
            </a:r>
            <a:endParaRPr dirty="0"/>
          </a:p>
          <a:p>
            <a:pPr marL="0" lvl="0" indent="0" algn="l" rtl="0">
              <a:lnSpc>
                <a:spcPct val="100000"/>
              </a:lnSpc>
              <a:spcBef>
                <a:spcPts val="0"/>
              </a:spcBef>
              <a:spcAft>
                <a:spcPts val="0"/>
              </a:spcAft>
              <a:buSzPts val="1100"/>
              <a:buNone/>
            </a:pPr>
            <a:endParaRPr dirty="0"/>
          </a:p>
          <a:p>
            <a:pPr marL="0" lvl="0" indent="0" algn="l" rtl="0">
              <a:lnSpc>
                <a:spcPct val="100000"/>
              </a:lnSpc>
              <a:spcBef>
                <a:spcPts val="0"/>
              </a:spcBef>
              <a:spcAft>
                <a:spcPts val="0"/>
              </a:spcAft>
              <a:buSzPts val="1100"/>
              <a:buNone/>
            </a:pPr>
            <a:r>
              <a:rPr lang="en-US" b="1" dirty="0"/>
              <a:t>Materials</a:t>
            </a:r>
            <a:r>
              <a:rPr lang="en-US" dirty="0"/>
              <a:t>:  none</a:t>
            </a:r>
            <a:endParaRPr dirty="0"/>
          </a:p>
          <a:p>
            <a:pPr marL="0" lvl="0" indent="0" algn="l" rtl="0">
              <a:lnSpc>
                <a:spcPct val="100000"/>
              </a:lnSpc>
              <a:spcBef>
                <a:spcPts val="0"/>
              </a:spcBef>
              <a:spcAft>
                <a:spcPts val="0"/>
              </a:spcAft>
              <a:buSzPts val="1100"/>
              <a:buNone/>
            </a:pPr>
            <a:endParaRPr dirty="0"/>
          </a:p>
          <a:p>
            <a:pPr marL="0" marR="0" lvl="0" indent="0" algn="l" rtl="0">
              <a:lnSpc>
                <a:spcPct val="100000"/>
              </a:lnSpc>
              <a:spcBef>
                <a:spcPts val="0"/>
              </a:spcBef>
              <a:spcAft>
                <a:spcPts val="0"/>
              </a:spcAft>
              <a:buClr>
                <a:srgbClr val="000000"/>
              </a:buClr>
              <a:buSzPts val="1100"/>
              <a:buFont typeface="Arial"/>
              <a:buNone/>
            </a:pPr>
            <a:r>
              <a:rPr lang="en-US" b="1" dirty="0"/>
              <a:t>Handouts:  </a:t>
            </a:r>
            <a:r>
              <a:rPr lang="en-US" b="0" dirty="0"/>
              <a:t>none</a:t>
            </a:r>
            <a:endParaRPr dirty="0"/>
          </a:p>
          <a:p>
            <a:pPr marL="158750" lvl="0" indent="0" algn="l" rtl="0">
              <a:lnSpc>
                <a:spcPct val="100000"/>
              </a:lnSpc>
              <a:spcBef>
                <a:spcPts val="0"/>
              </a:spcBef>
              <a:spcAft>
                <a:spcPts val="0"/>
              </a:spcAft>
              <a:buSzPts val="1100"/>
              <a:buNone/>
            </a:pPr>
            <a:endParaRPr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4" name="Google Shape;174;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b="1" dirty="0"/>
              <a:t>Instructions:  </a:t>
            </a:r>
          </a:p>
          <a:p>
            <a:pPr marL="0" lvl="0" indent="0" algn="l" rtl="0">
              <a:lnSpc>
                <a:spcPct val="100000"/>
              </a:lnSpc>
              <a:spcBef>
                <a:spcPts val="0"/>
              </a:spcBef>
              <a:spcAft>
                <a:spcPts val="0"/>
              </a:spcAft>
              <a:buSzPts val="1100"/>
              <a:buNone/>
            </a:pPr>
            <a:endParaRPr lang="en-US" b="1" dirty="0"/>
          </a:p>
          <a:p>
            <a:pPr marL="0" lvl="0" indent="0" algn="l" rtl="0">
              <a:lnSpc>
                <a:spcPct val="100000"/>
              </a:lnSpc>
              <a:spcBef>
                <a:spcPts val="0"/>
              </a:spcBef>
              <a:spcAft>
                <a:spcPts val="0"/>
              </a:spcAft>
              <a:buSzPts val="1100"/>
              <a:buNone/>
            </a:pPr>
            <a:r>
              <a:rPr lang="en-US" b="1" dirty="0"/>
              <a:t>Ask the participants</a:t>
            </a:r>
            <a:r>
              <a:rPr lang="en-US" dirty="0"/>
              <a:t>: What is an estate? Do you have an estate plan? Asking your audience this will help you get an idea of the “mental models” in the minds of the audience.  Many people do not feel like the term “estate planning” is far removed from their lives because “estate” signals a high level of wealth. </a:t>
            </a:r>
            <a:endParaRPr dirty="0"/>
          </a:p>
          <a:p>
            <a:pPr marL="0" lvl="0" indent="0" algn="l" rtl="0">
              <a:lnSpc>
                <a:spcPct val="100000"/>
              </a:lnSpc>
              <a:spcBef>
                <a:spcPts val="0"/>
              </a:spcBef>
              <a:spcAft>
                <a:spcPts val="0"/>
              </a:spcAft>
              <a:buSzPts val="1100"/>
              <a:buNone/>
            </a:pPr>
            <a:endParaRPr dirty="0"/>
          </a:p>
          <a:p>
            <a:pPr marL="0" lvl="0" indent="0" algn="l" rtl="0">
              <a:lnSpc>
                <a:spcPct val="100000"/>
              </a:lnSpc>
              <a:spcBef>
                <a:spcPts val="0"/>
              </a:spcBef>
              <a:spcAft>
                <a:spcPts val="0"/>
              </a:spcAft>
              <a:buSzPts val="1100"/>
              <a:buNone/>
            </a:pPr>
            <a:r>
              <a:rPr lang="en-US" b="1" dirty="0"/>
              <a:t>Time: </a:t>
            </a:r>
            <a:r>
              <a:rPr lang="en-US" b="0" dirty="0"/>
              <a:t>3 minutes</a:t>
            </a:r>
            <a:endParaRPr dirty="0"/>
          </a:p>
          <a:p>
            <a:pPr marL="0" lvl="0" indent="0" algn="l" rtl="0">
              <a:lnSpc>
                <a:spcPct val="100000"/>
              </a:lnSpc>
              <a:spcBef>
                <a:spcPts val="0"/>
              </a:spcBef>
              <a:spcAft>
                <a:spcPts val="0"/>
              </a:spcAft>
              <a:buSzPts val="1100"/>
              <a:buNone/>
            </a:pPr>
            <a:endParaRPr b="1" dirty="0"/>
          </a:p>
          <a:p>
            <a:pPr marL="0" lvl="0" indent="0" algn="l" rtl="0">
              <a:lnSpc>
                <a:spcPct val="100000"/>
              </a:lnSpc>
              <a:spcBef>
                <a:spcPts val="0"/>
              </a:spcBef>
              <a:spcAft>
                <a:spcPts val="0"/>
              </a:spcAft>
              <a:buSzPts val="1100"/>
              <a:buNone/>
            </a:pPr>
            <a:r>
              <a:rPr lang="en-US" b="1" dirty="0"/>
              <a:t>Materials: </a:t>
            </a:r>
            <a:r>
              <a:rPr lang="en-US" b="0" dirty="0"/>
              <a:t>none	</a:t>
            </a:r>
            <a:endParaRPr dirty="0"/>
          </a:p>
          <a:p>
            <a:pPr marL="0" lvl="0" indent="0" algn="l" rtl="0">
              <a:lnSpc>
                <a:spcPct val="100000"/>
              </a:lnSpc>
              <a:spcBef>
                <a:spcPts val="0"/>
              </a:spcBef>
              <a:spcAft>
                <a:spcPts val="0"/>
              </a:spcAft>
              <a:buSzPts val="1100"/>
              <a:buNone/>
            </a:pPr>
            <a:endParaRPr b="1" dirty="0"/>
          </a:p>
          <a:p>
            <a:pPr marL="0" lvl="0" indent="0" algn="l" rtl="0">
              <a:lnSpc>
                <a:spcPct val="100000"/>
              </a:lnSpc>
              <a:spcBef>
                <a:spcPts val="0"/>
              </a:spcBef>
              <a:spcAft>
                <a:spcPts val="0"/>
              </a:spcAft>
              <a:buSzPts val="1100"/>
              <a:buNone/>
            </a:pPr>
            <a:r>
              <a:rPr lang="en-US" b="1" dirty="0"/>
              <a:t>Handouts</a:t>
            </a:r>
            <a:r>
              <a:rPr lang="en-US" dirty="0"/>
              <a:t>: none </a:t>
            </a:r>
            <a:endParaRPr dirty="0"/>
          </a:p>
          <a:p>
            <a:pPr marL="457200" lvl="0" indent="-228600" algn="l" rtl="0">
              <a:lnSpc>
                <a:spcPct val="100000"/>
              </a:lnSpc>
              <a:spcBef>
                <a:spcPts val="0"/>
              </a:spcBef>
              <a:spcAft>
                <a:spcPts val="0"/>
              </a:spcAft>
              <a:buSzPts val="1100"/>
              <a:buNone/>
            </a:pPr>
            <a:endParaRPr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9" name="Google Shape;179;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b="1" dirty="0"/>
              <a:t>Instructions</a:t>
            </a:r>
            <a:r>
              <a:rPr lang="en-US" dirty="0"/>
              <a:t>: Ask the participants the questions on slide. Asking these questions will help you get to know where the audience is and what they are interested in learning. </a:t>
            </a:r>
            <a:endParaRPr dirty="0"/>
          </a:p>
          <a:p>
            <a:pPr marL="0" lvl="0" indent="0" algn="l" rtl="0">
              <a:lnSpc>
                <a:spcPct val="100000"/>
              </a:lnSpc>
              <a:spcBef>
                <a:spcPts val="0"/>
              </a:spcBef>
              <a:spcAft>
                <a:spcPts val="0"/>
              </a:spcAft>
              <a:buSzPts val="1100"/>
              <a:buNone/>
            </a:pPr>
            <a:endParaRPr dirty="0"/>
          </a:p>
          <a:p>
            <a:pPr marL="0" lvl="0" indent="0" algn="l" rtl="0">
              <a:lnSpc>
                <a:spcPct val="100000"/>
              </a:lnSpc>
              <a:spcBef>
                <a:spcPts val="0"/>
              </a:spcBef>
              <a:spcAft>
                <a:spcPts val="0"/>
              </a:spcAft>
              <a:buSzPts val="1100"/>
              <a:buNone/>
            </a:pPr>
            <a:r>
              <a:rPr lang="en-US" b="1" dirty="0"/>
              <a:t>Time: </a:t>
            </a:r>
            <a:r>
              <a:rPr lang="en-US" b="0" dirty="0"/>
              <a:t>4 minutes</a:t>
            </a:r>
            <a:endParaRPr dirty="0"/>
          </a:p>
          <a:p>
            <a:pPr marL="0" lvl="0" indent="0" algn="l" rtl="0">
              <a:lnSpc>
                <a:spcPct val="100000"/>
              </a:lnSpc>
              <a:spcBef>
                <a:spcPts val="0"/>
              </a:spcBef>
              <a:spcAft>
                <a:spcPts val="0"/>
              </a:spcAft>
              <a:buSzPts val="1100"/>
              <a:buNone/>
            </a:pPr>
            <a:endParaRPr b="0" dirty="0"/>
          </a:p>
          <a:p>
            <a:pPr marL="0" lvl="0" indent="0" algn="l" rtl="0">
              <a:lnSpc>
                <a:spcPct val="100000"/>
              </a:lnSpc>
              <a:spcBef>
                <a:spcPts val="0"/>
              </a:spcBef>
              <a:spcAft>
                <a:spcPts val="0"/>
              </a:spcAft>
              <a:buSzPts val="1100"/>
              <a:buNone/>
            </a:pPr>
            <a:r>
              <a:rPr lang="en-US" b="1" dirty="0"/>
              <a:t>Materials</a:t>
            </a:r>
            <a:r>
              <a:rPr lang="en-US" b="0" dirty="0"/>
              <a:t>: none</a:t>
            </a:r>
            <a:endParaRPr dirty="0"/>
          </a:p>
          <a:p>
            <a:pPr marL="0" lvl="0" indent="0" algn="l" rtl="0">
              <a:lnSpc>
                <a:spcPct val="100000"/>
              </a:lnSpc>
              <a:spcBef>
                <a:spcPts val="0"/>
              </a:spcBef>
              <a:spcAft>
                <a:spcPts val="0"/>
              </a:spcAft>
              <a:buSzPts val="1100"/>
              <a:buNone/>
            </a:pPr>
            <a:endParaRPr b="0" dirty="0"/>
          </a:p>
          <a:p>
            <a:pPr marL="0" lvl="0" indent="0" algn="l" rtl="0">
              <a:lnSpc>
                <a:spcPct val="100000"/>
              </a:lnSpc>
              <a:spcBef>
                <a:spcPts val="0"/>
              </a:spcBef>
              <a:spcAft>
                <a:spcPts val="0"/>
              </a:spcAft>
              <a:buSzPts val="1100"/>
              <a:buNone/>
            </a:pPr>
            <a:r>
              <a:rPr lang="en-US" b="1" dirty="0"/>
              <a:t>Handouts</a:t>
            </a:r>
            <a:r>
              <a:rPr lang="en-US" b="0" dirty="0"/>
              <a:t>: none</a:t>
            </a:r>
            <a:endParaRPr dirty="0"/>
          </a:p>
          <a:p>
            <a:pPr marL="457200" lvl="0" indent="-228600" algn="l" rtl="0">
              <a:lnSpc>
                <a:spcPct val="100000"/>
              </a:lnSpc>
              <a:spcBef>
                <a:spcPts val="0"/>
              </a:spcBef>
              <a:spcAft>
                <a:spcPts val="0"/>
              </a:spcAft>
              <a:buSzPts val="1100"/>
              <a:buNone/>
            </a:pPr>
            <a:endParaRPr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6" name="Google Shape;186;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b="1" dirty="0"/>
              <a:t>Instructions</a:t>
            </a:r>
            <a:r>
              <a:rPr lang="en-US" dirty="0"/>
              <a:t>: Ask the question on the slide. Asking this question will help you see who in the audience might be able to share their experiences. </a:t>
            </a:r>
            <a:endParaRPr dirty="0"/>
          </a:p>
          <a:p>
            <a:pPr marL="0" lvl="0" indent="0" algn="l" rtl="0">
              <a:lnSpc>
                <a:spcPct val="100000"/>
              </a:lnSpc>
              <a:spcBef>
                <a:spcPts val="0"/>
              </a:spcBef>
              <a:spcAft>
                <a:spcPts val="0"/>
              </a:spcAft>
              <a:buSzPts val="1100"/>
              <a:buNone/>
            </a:pPr>
            <a:endParaRPr dirty="0"/>
          </a:p>
          <a:p>
            <a:pPr marL="0" lvl="0" indent="0" algn="l" rtl="0">
              <a:lnSpc>
                <a:spcPct val="100000"/>
              </a:lnSpc>
              <a:spcBef>
                <a:spcPts val="0"/>
              </a:spcBef>
              <a:spcAft>
                <a:spcPts val="0"/>
              </a:spcAft>
              <a:buSzPts val="1100"/>
              <a:buNone/>
            </a:pPr>
            <a:r>
              <a:rPr lang="en-US" b="1" dirty="0"/>
              <a:t>Time</a:t>
            </a:r>
            <a:r>
              <a:rPr lang="en-US" dirty="0"/>
              <a:t>: 1 minute</a:t>
            </a:r>
            <a:endParaRPr dirty="0"/>
          </a:p>
          <a:p>
            <a:pPr marL="0" lvl="0" indent="0" algn="l" rtl="0">
              <a:lnSpc>
                <a:spcPct val="100000"/>
              </a:lnSpc>
              <a:spcBef>
                <a:spcPts val="0"/>
              </a:spcBef>
              <a:spcAft>
                <a:spcPts val="0"/>
              </a:spcAft>
              <a:buSzPts val="1100"/>
              <a:buNone/>
            </a:pPr>
            <a:endParaRPr dirty="0"/>
          </a:p>
          <a:p>
            <a:pPr marL="0" lvl="0" indent="0" algn="l" rtl="0">
              <a:lnSpc>
                <a:spcPct val="100000"/>
              </a:lnSpc>
              <a:spcBef>
                <a:spcPts val="0"/>
              </a:spcBef>
              <a:spcAft>
                <a:spcPts val="0"/>
              </a:spcAft>
              <a:buSzPts val="1100"/>
              <a:buNone/>
            </a:pPr>
            <a:r>
              <a:rPr lang="en-US" b="1" dirty="0"/>
              <a:t>Materials</a:t>
            </a:r>
            <a:r>
              <a:rPr lang="en-US" dirty="0"/>
              <a:t>: none</a:t>
            </a:r>
            <a:endParaRPr dirty="0"/>
          </a:p>
          <a:p>
            <a:pPr marL="0" lvl="0" indent="0" algn="l" rtl="0">
              <a:lnSpc>
                <a:spcPct val="100000"/>
              </a:lnSpc>
              <a:spcBef>
                <a:spcPts val="0"/>
              </a:spcBef>
              <a:spcAft>
                <a:spcPts val="0"/>
              </a:spcAft>
              <a:buSzPts val="1100"/>
              <a:buNone/>
            </a:pPr>
            <a:endParaRPr dirty="0"/>
          </a:p>
          <a:p>
            <a:pPr marL="0" lvl="0" indent="0" algn="l" rtl="0">
              <a:lnSpc>
                <a:spcPct val="100000"/>
              </a:lnSpc>
              <a:spcBef>
                <a:spcPts val="0"/>
              </a:spcBef>
              <a:spcAft>
                <a:spcPts val="0"/>
              </a:spcAft>
              <a:buSzPts val="1100"/>
              <a:buNone/>
            </a:pPr>
            <a:r>
              <a:rPr lang="en-US" b="1" dirty="0"/>
              <a:t>Handouts:</a:t>
            </a:r>
            <a:r>
              <a:rPr lang="en-US" dirty="0"/>
              <a:t> none</a:t>
            </a:r>
            <a:endParaRPr dirty="0"/>
          </a:p>
          <a:p>
            <a:pPr marL="457200" lvl="0" indent="-228600" algn="l" rtl="0">
              <a:lnSpc>
                <a:spcPct val="100000"/>
              </a:lnSpc>
              <a:spcBef>
                <a:spcPts val="0"/>
              </a:spcBef>
              <a:spcAft>
                <a:spcPts val="0"/>
              </a:spcAft>
              <a:buSzPts val="1100"/>
              <a:buNone/>
            </a:pPr>
            <a:endParaRPr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3" name="Google Shape;193;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b="1" dirty="0"/>
              <a:t>Instructions:</a:t>
            </a:r>
            <a:r>
              <a:rPr lang="en-US" dirty="0"/>
              <a:t> Ask the participants the question on the slide.  Most people are focused on the monetary and time costs of getting a will in place. This will help people think about the hidden costs of not having one.  </a:t>
            </a:r>
            <a:endParaRPr dirty="0"/>
          </a:p>
          <a:p>
            <a:pPr marL="799103" lvl="1" indent="-171450" algn="l" rtl="0">
              <a:lnSpc>
                <a:spcPct val="100000"/>
              </a:lnSpc>
              <a:spcBef>
                <a:spcPts val="0"/>
              </a:spcBef>
              <a:spcAft>
                <a:spcPts val="0"/>
              </a:spcAft>
              <a:buSzPts val="1100"/>
              <a:buFont typeface="Arial" panose="020B0604020202020204" pitchFamily="34" charset="0"/>
              <a:buChar char="•"/>
            </a:pPr>
            <a:r>
              <a:rPr lang="en-US" dirty="0"/>
              <a:t>Probate can be very costly </a:t>
            </a:r>
            <a:endParaRPr dirty="0"/>
          </a:p>
          <a:p>
            <a:pPr marL="799103" lvl="1" indent="-171450" algn="l" rtl="0">
              <a:lnSpc>
                <a:spcPct val="100000"/>
              </a:lnSpc>
              <a:spcBef>
                <a:spcPts val="0"/>
              </a:spcBef>
              <a:spcAft>
                <a:spcPts val="0"/>
              </a:spcAft>
              <a:buSzPts val="1100"/>
              <a:buFont typeface="Arial" panose="020B0604020202020204" pitchFamily="34" charset="0"/>
              <a:buChar char="•"/>
            </a:pPr>
            <a:r>
              <a:rPr lang="en-US" dirty="0"/>
              <a:t>Incapacitation and the need to obtain guardianship can be expensive </a:t>
            </a:r>
            <a:endParaRPr dirty="0"/>
          </a:p>
          <a:p>
            <a:pPr marL="799103" lvl="1" indent="-171450" algn="l" rtl="0">
              <a:lnSpc>
                <a:spcPct val="100000"/>
              </a:lnSpc>
              <a:spcBef>
                <a:spcPts val="0"/>
              </a:spcBef>
              <a:spcAft>
                <a:spcPts val="0"/>
              </a:spcAft>
              <a:buSzPts val="1100"/>
              <a:buFont typeface="Arial" panose="020B0604020202020204" pitchFamily="34" charset="0"/>
              <a:buChar char="•"/>
            </a:pPr>
            <a:r>
              <a:rPr lang="en-US" dirty="0"/>
              <a:t>Higher taxes without a trust</a:t>
            </a:r>
            <a:endParaRPr dirty="0"/>
          </a:p>
          <a:p>
            <a:pPr marL="465887" lvl="0" indent="-234271" algn="l" rtl="0">
              <a:lnSpc>
                <a:spcPct val="100000"/>
              </a:lnSpc>
              <a:spcBef>
                <a:spcPts val="0"/>
              </a:spcBef>
              <a:spcAft>
                <a:spcPts val="0"/>
              </a:spcAft>
              <a:buSzPts val="1100"/>
              <a:buNone/>
            </a:pPr>
            <a:endParaRPr dirty="0"/>
          </a:p>
          <a:p>
            <a:pPr marL="0" lvl="0" indent="0" algn="l" rtl="0">
              <a:lnSpc>
                <a:spcPct val="100000"/>
              </a:lnSpc>
              <a:spcBef>
                <a:spcPts val="0"/>
              </a:spcBef>
              <a:spcAft>
                <a:spcPts val="0"/>
              </a:spcAft>
              <a:buSzPts val="1100"/>
              <a:buNone/>
            </a:pPr>
            <a:r>
              <a:rPr lang="en-US" b="1" dirty="0"/>
              <a:t>Time</a:t>
            </a:r>
            <a:r>
              <a:rPr lang="en-US" dirty="0"/>
              <a:t>: 3 minutes</a:t>
            </a:r>
            <a:endParaRPr dirty="0"/>
          </a:p>
          <a:p>
            <a:pPr marL="0" lvl="0" indent="0" algn="l" rtl="0">
              <a:lnSpc>
                <a:spcPct val="100000"/>
              </a:lnSpc>
              <a:spcBef>
                <a:spcPts val="0"/>
              </a:spcBef>
              <a:spcAft>
                <a:spcPts val="0"/>
              </a:spcAft>
              <a:buSzPts val="1100"/>
              <a:buNone/>
            </a:pPr>
            <a:endParaRPr dirty="0"/>
          </a:p>
          <a:p>
            <a:pPr marL="0" lvl="0" indent="0" algn="l" rtl="0">
              <a:lnSpc>
                <a:spcPct val="100000"/>
              </a:lnSpc>
              <a:spcBef>
                <a:spcPts val="0"/>
              </a:spcBef>
              <a:spcAft>
                <a:spcPts val="0"/>
              </a:spcAft>
              <a:buSzPts val="1100"/>
              <a:buNone/>
            </a:pPr>
            <a:r>
              <a:rPr lang="en-US" b="1" dirty="0"/>
              <a:t>Materials</a:t>
            </a:r>
            <a:r>
              <a:rPr lang="en-US" dirty="0"/>
              <a:t>: none</a:t>
            </a:r>
            <a:endParaRPr dirty="0"/>
          </a:p>
          <a:p>
            <a:pPr marL="0" lvl="0" indent="0" algn="l" rtl="0">
              <a:lnSpc>
                <a:spcPct val="100000"/>
              </a:lnSpc>
              <a:spcBef>
                <a:spcPts val="0"/>
              </a:spcBef>
              <a:spcAft>
                <a:spcPts val="0"/>
              </a:spcAft>
              <a:buSzPts val="1100"/>
              <a:buNone/>
            </a:pPr>
            <a:endParaRPr dirty="0"/>
          </a:p>
          <a:p>
            <a:pPr marL="0" lvl="0" indent="0" algn="l" rtl="0">
              <a:lnSpc>
                <a:spcPct val="100000"/>
              </a:lnSpc>
              <a:spcBef>
                <a:spcPts val="0"/>
              </a:spcBef>
              <a:spcAft>
                <a:spcPts val="0"/>
              </a:spcAft>
              <a:buSzPts val="1100"/>
              <a:buNone/>
            </a:pPr>
            <a:r>
              <a:rPr lang="en-US" b="1" dirty="0"/>
              <a:t>Handouts:</a:t>
            </a:r>
            <a:r>
              <a:rPr lang="en-US" dirty="0"/>
              <a:t> none</a:t>
            </a:r>
            <a:endParaRPr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9" name="Google Shape;199;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b="1" dirty="0"/>
              <a:t>Instruction: </a:t>
            </a:r>
            <a:r>
              <a:rPr lang="en-US" b="0" dirty="0"/>
              <a:t>Ask the participants the question on the slide. </a:t>
            </a:r>
            <a:r>
              <a:rPr lang="en-US" dirty="0"/>
              <a:t>This will give you an understanding of obstacles your audience feels or experiences.</a:t>
            </a:r>
            <a:endParaRPr dirty="0"/>
          </a:p>
          <a:p>
            <a:pPr marL="0" lvl="0" indent="0" algn="l" rtl="0">
              <a:lnSpc>
                <a:spcPct val="100000"/>
              </a:lnSpc>
              <a:spcBef>
                <a:spcPts val="0"/>
              </a:spcBef>
              <a:spcAft>
                <a:spcPts val="0"/>
              </a:spcAft>
              <a:buSzPts val="1100"/>
              <a:buNone/>
            </a:pPr>
            <a:endParaRPr b="1" dirty="0"/>
          </a:p>
          <a:p>
            <a:pPr marL="0" lvl="0" indent="0" algn="l" rtl="0">
              <a:lnSpc>
                <a:spcPct val="100000"/>
              </a:lnSpc>
              <a:spcBef>
                <a:spcPts val="0"/>
              </a:spcBef>
              <a:spcAft>
                <a:spcPts val="0"/>
              </a:spcAft>
              <a:buSzPts val="1100"/>
              <a:buNone/>
            </a:pPr>
            <a:r>
              <a:rPr lang="en-US" b="1" dirty="0"/>
              <a:t>Time: </a:t>
            </a:r>
            <a:r>
              <a:rPr lang="en-US" b="0" dirty="0"/>
              <a:t>2 minutes </a:t>
            </a:r>
            <a:endParaRPr dirty="0"/>
          </a:p>
          <a:p>
            <a:pPr marL="0" lvl="0" indent="0" algn="l" rtl="0">
              <a:lnSpc>
                <a:spcPct val="100000"/>
              </a:lnSpc>
              <a:spcBef>
                <a:spcPts val="0"/>
              </a:spcBef>
              <a:spcAft>
                <a:spcPts val="0"/>
              </a:spcAft>
              <a:buSzPts val="1100"/>
              <a:buNone/>
            </a:pPr>
            <a:endParaRPr b="1" dirty="0"/>
          </a:p>
          <a:p>
            <a:pPr marL="0" lvl="0" indent="0" algn="l" rtl="0">
              <a:lnSpc>
                <a:spcPct val="100000"/>
              </a:lnSpc>
              <a:spcBef>
                <a:spcPts val="0"/>
              </a:spcBef>
              <a:spcAft>
                <a:spcPts val="0"/>
              </a:spcAft>
              <a:buSzPts val="1100"/>
              <a:buNone/>
            </a:pPr>
            <a:r>
              <a:rPr lang="en-US" b="1" dirty="0"/>
              <a:t>Materials: </a:t>
            </a:r>
            <a:r>
              <a:rPr lang="en-US" b="0" dirty="0"/>
              <a:t>none</a:t>
            </a:r>
            <a:endParaRPr dirty="0"/>
          </a:p>
          <a:p>
            <a:pPr marL="0" lvl="0" indent="0" algn="l" rtl="0">
              <a:lnSpc>
                <a:spcPct val="100000"/>
              </a:lnSpc>
              <a:spcBef>
                <a:spcPts val="0"/>
              </a:spcBef>
              <a:spcAft>
                <a:spcPts val="0"/>
              </a:spcAft>
              <a:buSzPts val="1100"/>
              <a:buNone/>
            </a:pPr>
            <a:endParaRPr b="1" dirty="0"/>
          </a:p>
          <a:p>
            <a:pPr marL="0" lvl="0" indent="0" algn="l" rtl="0">
              <a:lnSpc>
                <a:spcPct val="100000"/>
              </a:lnSpc>
              <a:spcBef>
                <a:spcPts val="0"/>
              </a:spcBef>
              <a:spcAft>
                <a:spcPts val="0"/>
              </a:spcAft>
              <a:buSzPts val="1100"/>
              <a:buNone/>
            </a:pPr>
            <a:r>
              <a:rPr lang="en-US" b="1" dirty="0"/>
              <a:t>Handouts</a:t>
            </a:r>
            <a:r>
              <a:rPr lang="en-US" dirty="0"/>
              <a:t>: none</a:t>
            </a:r>
            <a:endParaRPr dirty="0"/>
          </a:p>
          <a:p>
            <a:pPr marL="457200" lvl="0" indent="-228600" algn="l" rtl="0">
              <a:lnSpc>
                <a:spcPct val="100000"/>
              </a:lnSpc>
              <a:spcBef>
                <a:spcPts val="0"/>
              </a:spcBef>
              <a:spcAft>
                <a:spcPts val="0"/>
              </a:spcAft>
              <a:buSzPts val="1100"/>
              <a:buNone/>
            </a:pPr>
            <a:endParaRPr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7" name="Google Shape;207;p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b="1" dirty="0"/>
              <a:t>Instructions: </a:t>
            </a:r>
            <a:r>
              <a:rPr lang="en-US" b="0" dirty="0"/>
              <a:t>Discuss the slide. </a:t>
            </a:r>
            <a:r>
              <a:rPr lang="en-US" dirty="0"/>
              <a:t>It is possible that the most important thing that an Extension educator can do in the space of estate planning is to provide motivation for taking action.</a:t>
            </a:r>
            <a:endParaRPr dirty="0"/>
          </a:p>
          <a:p>
            <a:pPr marL="0" lvl="0" indent="0" algn="l" rtl="0">
              <a:lnSpc>
                <a:spcPct val="100000"/>
              </a:lnSpc>
              <a:spcBef>
                <a:spcPts val="0"/>
              </a:spcBef>
              <a:spcAft>
                <a:spcPts val="0"/>
              </a:spcAft>
              <a:buSzPts val="1100"/>
              <a:buNone/>
            </a:pPr>
            <a:r>
              <a:rPr lang="en-US" dirty="0"/>
              <a:t> </a:t>
            </a:r>
            <a:endParaRPr dirty="0"/>
          </a:p>
          <a:p>
            <a:pPr marL="0" lvl="0" indent="0" algn="l" rtl="0">
              <a:lnSpc>
                <a:spcPct val="100000"/>
              </a:lnSpc>
              <a:spcBef>
                <a:spcPts val="0"/>
              </a:spcBef>
              <a:spcAft>
                <a:spcPts val="0"/>
              </a:spcAft>
              <a:buSzPts val="1100"/>
              <a:buNone/>
            </a:pPr>
            <a:r>
              <a:rPr lang="en-US" b="1" dirty="0"/>
              <a:t>Time: </a:t>
            </a:r>
            <a:r>
              <a:rPr lang="en-US" dirty="0"/>
              <a:t>2 minutes</a:t>
            </a:r>
            <a:endParaRPr dirty="0"/>
          </a:p>
          <a:p>
            <a:pPr marL="0" lvl="0" indent="0" algn="l" rtl="0">
              <a:lnSpc>
                <a:spcPct val="100000"/>
              </a:lnSpc>
              <a:spcBef>
                <a:spcPts val="0"/>
              </a:spcBef>
              <a:spcAft>
                <a:spcPts val="0"/>
              </a:spcAft>
              <a:buSzPts val="1100"/>
              <a:buNone/>
            </a:pPr>
            <a:endParaRPr dirty="0"/>
          </a:p>
          <a:p>
            <a:pPr marL="0" lvl="0" indent="0" algn="l" rtl="0">
              <a:lnSpc>
                <a:spcPct val="100000"/>
              </a:lnSpc>
              <a:spcBef>
                <a:spcPts val="0"/>
              </a:spcBef>
              <a:spcAft>
                <a:spcPts val="0"/>
              </a:spcAft>
              <a:buSzPts val="1100"/>
              <a:buNone/>
            </a:pPr>
            <a:r>
              <a:rPr lang="en-US" b="1" dirty="0"/>
              <a:t>Materials:</a:t>
            </a:r>
            <a:r>
              <a:rPr lang="en-US" dirty="0"/>
              <a:t> none</a:t>
            </a:r>
            <a:endParaRPr dirty="0"/>
          </a:p>
          <a:p>
            <a:pPr marL="0" lvl="0" indent="0" algn="l" rtl="0">
              <a:lnSpc>
                <a:spcPct val="100000"/>
              </a:lnSpc>
              <a:spcBef>
                <a:spcPts val="0"/>
              </a:spcBef>
              <a:spcAft>
                <a:spcPts val="0"/>
              </a:spcAft>
              <a:buSzPts val="1100"/>
              <a:buNone/>
            </a:pPr>
            <a:endParaRPr dirty="0"/>
          </a:p>
          <a:p>
            <a:pPr marL="0" marR="0" lvl="0" indent="0" algn="l" rtl="0">
              <a:lnSpc>
                <a:spcPct val="100000"/>
              </a:lnSpc>
              <a:spcBef>
                <a:spcPts val="0"/>
              </a:spcBef>
              <a:spcAft>
                <a:spcPts val="0"/>
              </a:spcAft>
              <a:buClr>
                <a:srgbClr val="000000"/>
              </a:buClr>
              <a:buSzPts val="1100"/>
              <a:buFont typeface="Arial"/>
              <a:buNone/>
            </a:pPr>
            <a:r>
              <a:rPr lang="en-US" b="1" dirty="0"/>
              <a:t>Handouts: </a:t>
            </a:r>
            <a:r>
              <a:rPr lang="en-US" b="0" dirty="0"/>
              <a:t>none</a:t>
            </a:r>
          </a:p>
          <a:p>
            <a:pPr marL="0" marR="0" lvl="0" indent="0" algn="l" rtl="0">
              <a:lnSpc>
                <a:spcPct val="100000"/>
              </a:lnSpc>
              <a:spcBef>
                <a:spcPts val="0"/>
              </a:spcBef>
              <a:spcAft>
                <a:spcPts val="0"/>
              </a:spcAft>
              <a:buClr>
                <a:srgbClr val="000000"/>
              </a:buClr>
              <a:buSzPts val="1100"/>
              <a:buFont typeface="Arial"/>
              <a:buNone/>
            </a:pPr>
            <a:endParaRPr dirty="0"/>
          </a:p>
          <a:p>
            <a:pPr marL="0" lvl="0" indent="0" algn="l" rtl="0">
              <a:lnSpc>
                <a:spcPct val="100000"/>
              </a:lnSpc>
              <a:spcBef>
                <a:spcPts val="0"/>
              </a:spcBef>
              <a:spcAft>
                <a:spcPts val="0"/>
              </a:spcAft>
              <a:buSzPts val="1100"/>
              <a:buNone/>
            </a:pPr>
            <a:r>
              <a:rPr lang="en-US" b="1" dirty="0"/>
              <a:t>Source: </a:t>
            </a:r>
            <a:r>
              <a:rPr lang="en-US" dirty="0"/>
              <a:t>https://www.caring.com/caregivers/estate-planning/wills-survey/</a:t>
            </a:r>
            <a:endParaRPr dirty="0"/>
          </a:p>
          <a:p>
            <a:pPr marL="161766" lvl="0" indent="0" algn="l" rtl="0">
              <a:lnSpc>
                <a:spcPct val="100000"/>
              </a:lnSpc>
              <a:spcBef>
                <a:spcPts val="0"/>
              </a:spcBef>
              <a:spcAft>
                <a:spcPts val="0"/>
              </a:spcAft>
              <a:buSzPts val="1100"/>
              <a:buNone/>
            </a:pPr>
            <a:endParaRPr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4" name="Google Shape;214;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b="1" dirty="0"/>
              <a:t>Instruction: </a:t>
            </a:r>
            <a:r>
              <a:rPr lang="en-US" b="0" dirty="0"/>
              <a:t>Discuss the slide. </a:t>
            </a:r>
            <a:r>
              <a:rPr lang="en-US" dirty="0"/>
              <a:t>This will give you an understanding of obstacles your audience feels or experiences.</a:t>
            </a:r>
            <a:endParaRPr dirty="0"/>
          </a:p>
          <a:p>
            <a:pPr marL="0" lvl="0" indent="0" algn="l" rtl="0">
              <a:lnSpc>
                <a:spcPct val="100000"/>
              </a:lnSpc>
              <a:spcBef>
                <a:spcPts val="0"/>
              </a:spcBef>
              <a:spcAft>
                <a:spcPts val="0"/>
              </a:spcAft>
              <a:buSzPts val="1100"/>
              <a:buNone/>
            </a:pPr>
            <a:endParaRPr b="1" dirty="0"/>
          </a:p>
          <a:p>
            <a:pPr marL="0" lvl="0" indent="0" algn="l" rtl="0">
              <a:lnSpc>
                <a:spcPct val="100000"/>
              </a:lnSpc>
              <a:spcBef>
                <a:spcPts val="0"/>
              </a:spcBef>
              <a:spcAft>
                <a:spcPts val="0"/>
              </a:spcAft>
              <a:buSzPts val="1100"/>
              <a:buNone/>
            </a:pPr>
            <a:r>
              <a:rPr lang="en-US" b="1" dirty="0"/>
              <a:t>Time: </a:t>
            </a:r>
            <a:r>
              <a:rPr lang="en-US" b="0" dirty="0"/>
              <a:t>2 minutes </a:t>
            </a:r>
            <a:endParaRPr dirty="0"/>
          </a:p>
          <a:p>
            <a:pPr marL="0" lvl="0" indent="0" algn="l" rtl="0">
              <a:lnSpc>
                <a:spcPct val="100000"/>
              </a:lnSpc>
              <a:spcBef>
                <a:spcPts val="0"/>
              </a:spcBef>
              <a:spcAft>
                <a:spcPts val="0"/>
              </a:spcAft>
              <a:buSzPts val="1100"/>
              <a:buNone/>
            </a:pPr>
            <a:endParaRPr b="1" dirty="0"/>
          </a:p>
          <a:p>
            <a:pPr marL="0" lvl="0" indent="0" algn="l" rtl="0">
              <a:lnSpc>
                <a:spcPct val="100000"/>
              </a:lnSpc>
              <a:spcBef>
                <a:spcPts val="0"/>
              </a:spcBef>
              <a:spcAft>
                <a:spcPts val="0"/>
              </a:spcAft>
              <a:buSzPts val="1100"/>
              <a:buNone/>
            </a:pPr>
            <a:r>
              <a:rPr lang="en-US" b="1" dirty="0"/>
              <a:t>Materials: </a:t>
            </a:r>
            <a:r>
              <a:rPr lang="en-US" b="0" dirty="0"/>
              <a:t>none</a:t>
            </a:r>
            <a:endParaRPr dirty="0"/>
          </a:p>
          <a:p>
            <a:pPr marL="0" lvl="0" indent="0" algn="l" rtl="0">
              <a:lnSpc>
                <a:spcPct val="100000"/>
              </a:lnSpc>
              <a:spcBef>
                <a:spcPts val="0"/>
              </a:spcBef>
              <a:spcAft>
                <a:spcPts val="0"/>
              </a:spcAft>
              <a:buSzPts val="1100"/>
              <a:buNone/>
            </a:pPr>
            <a:endParaRPr b="1" dirty="0"/>
          </a:p>
          <a:p>
            <a:pPr marL="0" lvl="0" indent="0" algn="l" rtl="0">
              <a:lnSpc>
                <a:spcPct val="100000"/>
              </a:lnSpc>
              <a:spcBef>
                <a:spcPts val="0"/>
              </a:spcBef>
              <a:spcAft>
                <a:spcPts val="0"/>
              </a:spcAft>
              <a:buSzPts val="1100"/>
              <a:buNone/>
            </a:pPr>
            <a:r>
              <a:rPr lang="en-US" b="1" dirty="0"/>
              <a:t>Handouts</a:t>
            </a:r>
            <a:r>
              <a:rPr lang="en-US" dirty="0"/>
              <a:t>: none </a:t>
            </a:r>
            <a:endParaRPr dirty="0"/>
          </a:p>
          <a:p>
            <a:pPr marL="0" lvl="0" indent="0" algn="l" rtl="0">
              <a:lnSpc>
                <a:spcPct val="100000"/>
              </a:lnSpc>
              <a:spcBef>
                <a:spcPts val="0"/>
              </a:spcBef>
              <a:spcAft>
                <a:spcPts val="0"/>
              </a:spcAft>
              <a:buSzPts val="1100"/>
              <a:buNone/>
            </a:pPr>
            <a:endParaRPr dirty="0"/>
          </a:p>
          <a:p>
            <a:pPr marL="0" lvl="0" indent="0" algn="l" rtl="0">
              <a:lnSpc>
                <a:spcPct val="100000"/>
              </a:lnSpc>
              <a:spcBef>
                <a:spcPts val="0"/>
              </a:spcBef>
              <a:spcAft>
                <a:spcPts val="0"/>
              </a:spcAft>
              <a:buSzPts val="1100"/>
              <a:buNone/>
            </a:pPr>
            <a:r>
              <a:rPr lang="en-US" b="1" dirty="0"/>
              <a:t>Source:</a:t>
            </a:r>
            <a:r>
              <a:rPr lang="en-US" dirty="0"/>
              <a:t> https://www.caring.com/caregivers/estate-planning/wills-survey/</a:t>
            </a:r>
            <a:endParaRPr dirty="0"/>
          </a:p>
          <a:p>
            <a:pPr marL="0" lvl="0" indent="0" algn="l" rtl="0">
              <a:lnSpc>
                <a:spcPct val="100000"/>
              </a:lnSpc>
              <a:spcBef>
                <a:spcPts val="0"/>
              </a:spcBef>
              <a:spcAft>
                <a:spcPts val="0"/>
              </a:spcAft>
              <a:buSzPts val="1100"/>
              <a:buNone/>
            </a:pPr>
            <a:endParaRPr lang="en-US" dirty="0"/>
          </a:p>
          <a:p>
            <a:pPr marL="0" lvl="0" indent="0" algn="l" rtl="0">
              <a:lnSpc>
                <a:spcPct val="100000"/>
              </a:lnSpc>
              <a:spcBef>
                <a:spcPts val="0"/>
              </a:spcBef>
              <a:spcAft>
                <a:spcPts val="0"/>
              </a:spcAft>
              <a:buSzPct val="120000"/>
              <a:buFont typeface="Arial" panose="020B0604020202020204" pitchFamily="34" charset="0"/>
              <a:buNone/>
            </a:pPr>
            <a:r>
              <a:rPr lang="en-US" sz="1800" b="1" i="0" u="none" strike="noStrike" dirty="0">
                <a:solidFill>
                  <a:srgbClr val="000000"/>
                </a:solidFill>
                <a:effectLst/>
                <a:latin typeface="Arial" panose="020B0604020202020204" pitchFamily="34" charset="0"/>
              </a:rPr>
              <a:t>Background: </a:t>
            </a:r>
            <a:r>
              <a:rPr lang="en-US" sz="1800" b="0" i="0" u="none" strike="noStrike" dirty="0">
                <a:solidFill>
                  <a:srgbClr val="000000"/>
                </a:solidFill>
                <a:effectLst/>
                <a:latin typeface="Arial" panose="020B0604020202020204" pitchFamily="34" charset="0"/>
              </a:rPr>
              <a:t>Extension has an opportunity to improve the completion rate of wills after workshops by increasing motivation. Tackling the fear of death as one of the main obstacles for having a will is an opening.  </a:t>
            </a:r>
          </a:p>
          <a:p>
            <a:pPr marL="0" lvl="0" indent="0" algn="l" rtl="0">
              <a:lnSpc>
                <a:spcPct val="100000"/>
              </a:lnSpc>
              <a:spcBef>
                <a:spcPts val="0"/>
              </a:spcBef>
              <a:spcAft>
                <a:spcPts val="0"/>
              </a:spcAft>
              <a:buSzPct val="120000"/>
              <a:buFont typeface="Arial" panose="020B0604020202020204" pitchFamily="34" charset="0"/>
              <a:buNone/>
            </a:pPr>
            <a:endParaRPr lang="en-US" dirty="0"/>
          </a:p>
          <a:p>
            <a:pPr marL="0" lvl="0" indent="0" algn="l" rtl="0">
              <a:lnSpc>
                <a:spcPct val="100000"/>
              </a:lnSpc>
              <a:spcBef>
                <a:spcPts val="0"/>
              </a:spcBef>
              <a:spcAft>
                <a:spcPts val="0"/>
              </a:spcAft>
              <a:buSzPct val="120000"/>
              <a:buFont typeface="Arial" panose="020B0604020202020204" pitchFamily="34" charset="0"/>
              <a:buNone/>
            </a:pPr>
            <a:r>
              <a:rPr lang="en-US" dirty="0"/>
              <a:t>In 2005-2006, Minnesota Extension had twelve farm transition and estate planning workshops with 524 family members making up 301 farm family businesses. 152 (50.4%) farm family businesses completed a six-month follow-up survey. After the workshop itself, 81% intended to begin the process. However, of the 152 that completed the six-month follow-up, 57.4% reported they had begun the process of an estate plan with only 7.3% having completed it. For those who had not begun the process, time was the reported obstacle. For those who had made some progress, </a:t>
            </a:r>
            <a:r>
              <a:rPr lang="en-US" dirty="0">
                <a:latin typeface="Times"/>
                <a:ea typeface="Times"/>
                <a:cs typeface="Times"/>
                <a:sym typeface="Times"/>
              </a:rPr>
              <a:t>developing goals and consensus among family were the most reported obstacles. </a:t>
            </a:r>
            <a:r>
              <a:rPr lang="en-US" dirty="0"/>
              <a:t> </a:t>
            </a:r>
            <a:endParaRPr lang="en-US" sz="1100" dirty="0">
              <a:latin typeface="Arial"/>
              <a:cs typeface="Arial"/>
              <a:sym typeface="Arial"/>
            </a:endParaRPr>
          </a:p>
          <a:p>
            <a:pPr marL="0" lvl="0" indent="0" algn="l" rtl="0">
              <a:lnSpc>
                <a:spcPct val="100000"/>
              </a:lnSpc>
              <a:spcBef>
                <a:spcPts val="0"/>
              </a:spcBef>
              <a:spcAft>
                <a:spcPts val="0"/>
              </a:spcAft>
              <a:buSzPts val="1100"/>
              <a:buNone/>
            </a:pPr>
            <a:endParaRPr lang="en-US" sz="1100" dirty="0">
              <a:latin typeface="Arial"/>
              <a:ea typeface="Roboto"/>
              <a:cs typeface="Arial"/>
              <a:sym typeface="Arial"/>
            </a:endParaRPr>
          </a:p>
          <a:p>
            <a:pPr marL="0" lvl="0" indent="0" algn="l" rtl="0">
              <a:lnSpc>
                <a:spcPct val="100000"/>
              </a:lnSpc>
              <a:spcBef>
                <a:spcPts val="0"/>
              </a:spcBef>
              <a:spcAft>
                <a:spcPts val="0"/>
              </a:spcAft>
              <a:buSzPts val="1100"/>
              <a:buNone/>
            </a:pPr>
            <a:r>
              <a:rPr lang="en-US" sz="800" dirty="0" err="1">
                <a:latin typeface="Roboto"/>
                <a:ea typeface="Roboto"/>
                <a:cs typeface="Roboto"/>
                <a:sym typeface="Roboto"/>
              </a:rPr>
              <a:t>Hachfeld</a:t>
            </a:r>
            <a:r>
              <a:rPr lang="en-US" sz="800" dirty="0">
                <a:latin typeface="Roboto"/>
                <a:ea typeface="Roboto"/>
                <a:cs typeface="Roboto"/>
                <a:sym typeface="Roboto"/>
              </a:rPr>
              <a:t>, G. A., </a:t>
            </a:r>
            <a:r>
              <a:rPr lang="en-US" sz="800" dirty="0" err="1">
                <a:latin typeface="Roboto"/>
                <a:ea typeface="Roboto"/>
                <a:cs typeface="Roboto"/>
                <a:sym typeface="Roboto"/>
              </a:rPr>
              <a:t>Bau</a:t>
            </a:r>
            <a:r>
              <a:rPr lang="en-US" sz="800" dirty="0">
                <a:latin typeface="Roboto"/>
                <a:ea typeface="Roboto"/>
                <a:cs typeface="Roboto"/>
                <a:sym typeface="Roboto"/>
              </a:rPr>
              <a:t>, D. B., Holcomb, C., Kurtz, J. N., Craig, J., &amp; Olson, K. D. (2009). Farm Transition and Estate Planning: Farmers' Evaluations and Behavioral Changes Due to Attending Workshops. The Journal of Extension, 47(2), Article 8. </a:t>
            </a:r>
            <a:r>
              <a:rPr lang="en-US" sz="800" dirty="0">
                <a:solidFill>
                  <a:srgbClr val="316192"/>
                </a:solidFill>
                <a:latin typeface="Roboto"/>
                <a:ea typeface="Roboto"/>
                <a:cs typeface="Roboto"/>
                <a:sym typeface="Roboto"/>
              </a:rPr>
              <a:t>https://tigerprints.clemson.edu/joe/vol47/iss2/8</a:t>
            </a:r>
            <a:endParaRPr lang="en-US" dirty="0"/>
          </a:p>
          <a:p>
            <a:pPr marL="158750" lvl="0" indent="0" algn="l" rtl="0">
              <a:lnSpc>
                <a:spcPct val="100000"/>
              </a:lnSpc>
              <a:spcBef>
                <a:spcPts val="0"/>
              </a:spcBef>
              <a:spcAft>
                <a:spcPts val="0"/>
              </a:spcAft>
              <a:buSzPts val="1100"/>
              <a:buNone/>
            </a:pPr>
            <a:endParaRPr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2" name="Google Shape;222;p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b="1" dirty="0"/>
              <a:t>Instruction: </a:t>
            </a:r>
            <a:r>
              <a:rPr lang="en-US" b="0" dirty="0"/>
              <a:t>Discuss the slide.</a:t>
            </a:r>
            <a:endParaRPr dirty="0"/>
          </a:p>
          <a:p>
            <a:pPr marL="161766" lvl="0" indent="0" algn="l" rtl="0">
              <a:lnSpc>
                <a:spcPct val="100000"/>
              </a:lnSpc>
              <a:spcBef>
                <a:spcPts val="0"/>
              </a:spcBef>
              <a:spcAft>
                <a:spcPts val="0"/>
              </a:spcAft>
              <a:buSzPts val="1100"/>
              <a:buNone/>
            </a:pPr>
            <a:endParaRPr b="1" dirty="0"/>
          </a:p>
          <a:p>
            <a:pPr marL="457200" marR="3771900" lvl="3" indent="182880" algn="l" rtl="0">
              <a:lnSpc>
                <a:spcPct val="115000"/>
              </a:lnSpc>
              <a:spcBef>
                <a:spcPts val="500"/>
              </a:spcBef>
              <a:spcAft>
                <a:spcPts val="0"/>
              </a:spcAft>
              <a:buSzPts val="1100"/>
              <a:buFont typeface="Arial" panose="020B0604020202020204" pitchFamily="34" charset="0"/>
              <a:buChar char="•"/>
            </a:pPr>
            <a:r>
              <a:rPr lang="en-US" sz="1800" dirty="0">
                <a:solidFill>
                  <a:srgbClr val="080808"/>
                </a:solidFill>
                <a:latin typeface="Dosis"/>
                <a:ea typeface="Dosis"/>
                <a:cs typeface="Dosis"/>
                <a:sym typeface="Dosis"/>
              </a:rPr>
              <a:t>What do you notice?</a:t>
            </a:r>
            <a:endParaRPr dirty="0"/>
          </a:p>
          <a:p>
            <a:pPr marL="457200" marR="3771900" lvl="3" indent="182880" algn="l" rtl="0">
              <a:lnSpc>
                <a:spcPct val="115000"/>
              </a:lnSpc>
              <a:spcBef>
                <a:spcPts val="1500"/>
              </a:spcBef>
              <a:spcAft>
                <a:spcPts val="0"/>
              </a:spcAft>
              <a:buSzPts val="1100"/>
              <a:buFont typeface="Arial" panose="020B0604020202020204" pitchFamily="34" charset="0"/>
              <a:buChar char="•"/>
            </a:pPr>
            <a:r>
              <a:rPr lang="en-US" sz="1800" dirty="0">
                <a:solidFill>
                  <a:srgbClr val="080808"/>
                </a:solidFill>
                <a:latin typeface="Dosis"/>
                <a:ea typeface="Dosis"/>
                <a:cs typeface="Dosis"/>
                <a:sym typeface="Dosis"/>
              </a:rPr>
              <a:t>What surprises you?</a:t>
            </a:r>
            <a:endParaRPr dirty="0"/>
          </a:p>
          <a:p>
            <a:pPr marL="161766" lvl="0" indent="0" algn="l" rtl="0">
              <a:lnSpc>
                <a:spcPct val="100000"/>
              </a:lnSpc>
              <a:spcBef>
                <a:spcPts val="1000"/>
              </a:spcBef>
              <a:spcAft>
                <a:spcPts val="0"/>
              </a:spcAft>
              <a:buSzPts val="1100"/>
              <a:buNone/>
            </a:pPr>
            <a:endParaRPr b="1" dirty="0"/>
          </a:p>
          <a:p>
            <a:pPr marL="0" lvl="0" indent="0" algn="l" rtl="0">
              <a:lnSpc>
                <a:spcPct val="100000"/>
              </a:lnSpc>
              <a:spcBef>
                <a:spcPts val="0"/>
              </a:spcBef>
              <a:spcAft>
                <a:spcPts val="0"/>
              </a:spcAft>
              <a:buSzPts val="1100"/>
              <a:buNone/>
            </a:pPr>
            <a:r>
              <a:rPr lang="en-US" b="1" dirty="0"/>
              <a:t>Time: </a:t>
            </a:r>
            <a:r>
              <a:rPr lang="en-US" b="0" dirty="0"/>
              <a:t>2 minutes </a:t>
            </a:r>
            <a:endParaRPr dirty="0"/>
          </a:p>
          <a:p>
            <a:pPr marL="0" lvl="0" indent="0" algn="l" rtl="0">
              <a:lnSpc>
                <a:spcPct val="100000"/>
              </a:lnSpc>
              <a:spcBef>
                <a:spcPts val="0"/>
              </a:spcBef>
              <a:spcAft>
                <a:spcPts val="0"/>
              </a:spcAft>
              <a:buSzPts val="1100"/>
              <a:buNone/>
            </a:pPr>
            <a:endParaRPr b="1" dirty="0"/>
          </a:p>
          <a:p>
            <a:pPr marL="0" lvl="0" indent="0" algn="l" rtl="0">
              <a:lnSpc>
                <a:spcPct val="100000"/>
              </a:lnSpc>
              <a:spcBef>
                <a:spcPts val="0"/>
              </a:spcBef>
              <a:spcAft>
                <a:spcPts val="0"/>
              </a:spcAft>
              <a:buSzPts val="1100"/>
              <a:buNone/>
            </a:pPr>
            <a:r>
              <a:rPr lang="en-US" b="1" dirty="0"/>
              <a:t>Materials: </a:t>
            </a:r>
            <a:r>
              <a:rPr lang="en-US" b="0" dirty="0"/>
              <a:t>none</a:t>
            </a:r>
            <a:endParaRPr dirty="0"/>
          </a:p>
          <a:p>
            <a:pPr marL="0" lvl="0" indent="0" algn="l" rtl="0">
              <a:lnSpc>
                <a:spcPct val="100000"/>
              </a:lnSpc>
              <a:spcBef>
                <a:spcPts val="0"/>
              </a:spcBef>
              <a:spcAft>
                <a:spcPts val="0"/>
              </a:spcAft>
              <a:buSzPts val="1100"/>
              <a:buNone/>
            </a:pPr>
            <a:endParaRPr b="1" dirty="0"/>
          </a:p>
          <a:p>
            <a:pPr marL="0" lvl="0" indent="0" algn="l" rtl="0">
              <a:lnSpc>
                <a:spcPct val="100000"/>
              </a:lnSpc>
              <a:spcBef>
                <a:spcPts val="0"/>
              </a:spcBef>
              <a:spcAft>
                <a:spcPts val="0"/>
              </a:spcAft>
              <a:buSzPts val="1100"/>
              <a:buNone/>
            </a:pPr>
            <a:r>
              <a:rPr lang="en-US" b="1" dirty="0"/>
              <a:t>Handouts</a:t>
            </a:r>
            <a:r>
              <a:rPr lang="en-US" dirty="0"/>
              <a:t>: none</a:t>
            </a:r>
            <a:endParaRPr dirty="0"/>
          </a:p>
          <a:p>
            <a:pPr marL="0" lvl="0" indent="0" algn="l" rtl="0">
              <a:lnSpc>
                <a:spcPct val="100000"/>
              </a:lnSpc>
              <a:spcBef>
                <a:spcPts val="0"/>
              </a:spcBef>
              <a:spcAft>
                <a:spcPts val="0"/>
              </a:spcAft>
              <a:buSzPts val="1100"/>
              <a:buNone/>
            </a:pPr>
            <a:endParaRPr dirty="0"/>
          </a:p>
          <a:p>
            <a:pPr marL="0" lvl="0" indent="0" algn="l" rtl="0">
              <a:lnSpc>
                <a:spcPct val="100000"/>
              </a:lnSpc>
              <a:spcBef>
                <a:spcPts val="0"/>
              </a:spcBef>
              <a:spcAft>
                <a:spcPts val="0"/>
              </a:spcAft>
              <a:buSzPts val="1100"/>
              <a:buNone/>
            </a:pPr>
            <a:r>
              <a:rPr lang="en-US" b="1" dirty="0"/>
              <a:t>Source: </a:t>
            </a:r>
            <a:r>
              <a:rPr lang="en-US" dirty="0"/>
              <a:t>https://news.gallup.com/poll/351500/how-many-americans-have-will.aspx</a:t>
            </a:r>
            <a:endParaRPr dirty="0"/>
          </a:p>
          <a:p>
            <a:pPr marL="457200" lvl="0" indent="-228600" algn="l" rtl="0">
              <a:lnSpc>
                <a:spcPct val="100000"/>
              </a:lnSpc>
              <a:spcBef>
                <a:spcPts val="0"/>
              </a:spcBef>
              <a:spcAft>
                <a:spcPts val="0"/>
              </a:spcAft>
              <a:buSzPts val="1100"/>
              <a:buNone/>
            </a:pPr>
            <a:endParaRPr dirty="0"/>
          </a:p>
          <a:p>
            <a:pPr marL="457200" lvl="0" indent="-228600" algn="l" rtl="0">
              <a:lnSpc>
                <a:spcPct val="100000"/>
              </a:lnSpc>
              <a:spcBef>
                <a:spcPts val="0"/>
              </a:spcBef>
              <a:spcAft>
                <a:spcPts val="0"/>
              </a:spcAft>
              <a:buSzPts val="1100"/>
              <a:buNone/>
            </a:pPr>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p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45" name="Google Shape;245;p5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b="1"/>
              <a:t>Instructions:  </a:t>
            </a:r>
            <a:r>
              <a:rPr lang="en-US" b="0"/>
              <a:t>Explain the purpose of the overall curriculum. </a:t>
            </a:r>
            <a:endParaRPr/>
          </a:p>
          <a:p>
            <a:pPr marL="0" lvl="0" indent="0" algn="l" rtl="0">
              <a:lnSpc>
                <a:spcPct val="100000"/>
              </a:lnSpc>
              <a:spcBef>
                <a:spcPts val="0"/>
              </a:spcBef>
              <a:spcAft>
                <a:spcPts val="0"/>
              </a:spcAft>
              <a:buSzPts val="1100"/>
              <a:buNone/>
            </a:pPr>
            <a:endParaRPr b="0"/>
          </a:p>
          <a:p>
            <a:pPr marL="0" marR="0" lvl="0" indent="0" algn="l" rtl="0">
              <a:lnSpc>
                <a:spcPct val="100000"/>
              </a:lnSpc>
              <a:spcBef>
                <a:spcPts val="0"/>
              </a:spcBef>
              <a:spcAft>
                <a:spcPts val="0"/>
              </a:spcAft>
              <a:buClr>
                <a:schemeClr val="dk1"/>
              </a:buClr>
              <a:buSzPts val="1200"/>
              <a:buFont typeface="Calibri"/>
              <a:buNone/>
            </a:pPr>
            <a:r>
              <a:rPr lang="en-US" b="1"/>
              <a:t>Time</a:t>
            </a:r>
            <a:r>
              <a:rPr lang="en-US" b="0"/>
              <a:t>: 1 minute</a:t>
            </a:r>
            <a:endParaRPr/>
          </a:p>
          <a:p>
            <a:pPr marL="0" marR="0" lvl="0" indent="0" algn="l" rtl="0">
              <a:lnSpc>
                <a:spcPct val="100000"/>
              </a:lnSpc>
              <a:spcBef>
                <a:spcPts val="0"/>
              </a:spcBef>
              <a:spcAft>
                <a:spcPts val="0"/>
              </a:spcAft>
              <a:buClr>
                <a:schemeClr val="dk1"/>
              </a:buClr>
              <a:buSzPts val="1200"/>
              <a:buFont typeface="Calibri"/>
              <a:buNone/>
            </a:pPr>
            <a:endParaRPr b="0"/>
          </a:p>
          <a:p>
            <a:pPr marL="0" marR="0" lvl="0" indent="0" algn="l" rtl="0">
              <a:lnSpc>
                <a:spcPct val="100000"/>
              </a:lnSpc>
              <a:spcBef>
                <a:spcPts val="0"/>
              </a:spcBef>
              <a:spcAft>
                <a:spcPts val="0"/>
              </a:spcAft>
              <a:buClr>
                <a:schemeClr val="dk1"/>
              </a:buClr>
              <a:buSzPts val="1200"/>
              <a:buFont typeface="Calibri"/>
              <a:buNone/>
            </a:pPr>
            <a:r>
              <a:rPr lang="en-US" b="1"/>
              <a:t>Handouts</a:t>
            </a:r>
            <a:r>
              <a:rPr lang="en-US" b="0"/>
              <a:t>: None</a:t>
            </a:r>
            <a:endParaRPr/>
          </a:p>
          <a:p>
            <a:pPr marL="0" lvl="0" indent="0" algn="l" rtl="0">
              <a:lnSpc>
                <a:spcPct val="100000"/>
              </a:lnSpc>
              <a:spcBef>
                <a:spcPts val="0"/>
              </a:spcBef>
              <a:spcAft>
                <a:spcPts val="0"/>
              </a:spcAft>
              <a:buSzPts val="1100"/>
              <a:buNone/>
            </a:pPr>
            <a:endParaRPr b="1"/>
          </a:p>
          <a:p>
            <a:pPr marL="0" lvl="0" indent="0" algn="l" rtl="0">
              <a:lnSpc>
                <a:spcPct val="100000"/>
              </a:lnSpc>
              <a:spcBef>
                <a:spcPts val="0"/>
              </a:spcBef>
              <a:spcAft>
                <a:spcPts val="0"/>
              </a:spcAft>
              <a:buSzPts val="1100"/>
              <a:buNone/>
            </a:pPr>
            <a:r>
              <a:rPr lang="en-US" b="1"/>
              <a:t>Materials:  </a:t>
            </a:r>
            <a:r>
              <a:rPr lang="en-US" b="0"/>
              <a:t>none</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40" name="Google Shape;240;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b="1" dirty="0"/>
              <a:t>Instructions: </a:t>
            </a:r>
            <a:r>
              <a:rPr lang="en-US" b="0" dirty="0"/>
              <a:t>Ask the participants the question on the slide and discuss.</a:t>
            </a:r>
          </a:p>
          <a:p>
            <a:pPr marL="161766" lvl="0" indent="0" algn="l" rtl="0">
              <a:lnSpc>
                <a:spcPct val="100000"/>
              </a:lnSpc>
              <a:spcBef>
                <a:spcPts val="0"/>
              </a:spcBef>
              <a:spcAft>
                <a:spcPts val="0"/>
              </a:spcAft>
              <a:buSzPts val="1100"/>
              <a:buNone/>
            </a:pPr>
            <a:r>
              <a:rPr lang="en-US" b="0" dirty="0"/>
              <a:t> </a:t>
            </a:r>
            <a:endParaRPr dirty="0"/>
          </a:p>
          <a:p>
            <a:pPr marL="799103" lvl="1" indent="-171450" algn="l" rtl="0">
              <a:lnSpc>
                <a:spcPct val="100000"/>
              </a:lnSpc>
              <a:spcBef>
                <a:spcPts val="0"/>
              </a:spcBef>
              <a:spcAft>
                <a:spcPts val="0"/>
              </a:spcAft>
              <a:buSzPts val="1100"/>
              <a:buFont typeface="Arial" panose="020B0604020202020204" pitchFamily="34" charset="0"/>
              <a:buChar char="•"/>
            </a:pPr>
            <a:r>
              <a:rPr lang="en-US" b="0" dirty="0"/>
              <a:t>W</a:t>
            </a:r>
            <a:r>
              <a:rPr lang="en-US" dirty="0"/>
              <a:t>hile not in the survey of reasons people do not have a will, when talking to people casually about establishing a will, they often mention being worried that if they write a will, it is like they are inviting their death.  Many people are not comfortable talking about death.</a:t>
            </a:r>
            <a:endParaRPr dirty="0"/>
          </a:p>
          <a:p>
            <a:pPr marL="799103" lvl="1" indent="-171450" algn="l" rtl="0">
              <a:lnSpc>
                <a:spcPct val="100000"/>
              </a:lnSpc>
              <a:spcBef>
                <a:spcPts val="0"/>
              </a:spcBef>
              <a:spcAft>
                <a:spcPts val="0"/>
              </a:spcAft>
              <a:buSzPts val="1100"/>
              <a:buFont typeface="Arial" panose="020B0604020202020204" pitchFamily="34" charset="0"/>
              <a:buChar char="•"/>
            </a:pPr>
            <a:r>
              <a:rPr lang="en-US" dirty="0"/>
              <a:t>Helping people reframe the topic of death is very powerful. Once the audience shares, you can ask about upsides about talking about death, including that it helps us live more fully.</a:t>
            </a:r>
            <a:endParaRPr dirty="0"/>
          </a:p>
          <a:p>
            <a:pPr marL="799103" lvl="1" indent="-171450" algn="l" rtl="0">
              <a:lnSpc>
                <a:spcPct val="100000"/>
              </a:lnSpc>
              <a:spcBef>
                <a:spcPts val="0"/>
              </a:spcBef>
              <a:spcAft>
                <a:spcPts val="0"/>
              </a:spcAft>
              <a:buSzPts val="1100"/>
              <a:buFont typeface="Arial" panose="020B0604020202020204" pitchFamily="34" charset="0"/>
              <a:buChar char="•"/>
            </a:pPr>
            <a:r>
              <a:rPr lang="en-US" dirty="0"/>
              <a:t>This quote from Mr. Rogers is applied to a scene in “A Beautiful Day in the Neighborhood” movie about Mr. Rogers’ life.</a:t>
            </a:r>
          </a:p>
          <a:p>
            <a:pPr marL="170453" lvl="0" indent="0" algn="l" rtl="0">
              <a:lnSpc>
                <a:spcPct val="100000"/>
              </a:lnSpc>
              <a:spcBef>
                <a:spcPts val="0"/>
              </a:spcBef>
              <a:spcAft>
                <a:spcPts val="0"/>
              </a:spcAft>
              <a:buSzPts val="1100"/>
              <a:buFont typeface="Arial"/>
              <a:buNone/>
            </a:pPr>
            <a:endParaRPr lang="en-US" dirty="0"/>
          </a:p>
          <a:p>
            <a:pPr marL="0" lvl="0" indent="0" algn="l" rtl="0">
              <a:lnSpc>
                <a:spcPct val="100000"/>
              </a:lnSpc>
              <a:spcBef>
                <a:spcPts val="0"/>
              </a:spcBef>
              <a:spcAft>
                <a:spcPts val="0"/>
              </a:spcAft>
              <a:buSzPts val="1100"/>
              <a:buFont typeface="Arial"/>
              <a:buNone/>
            </a:pPr>
            <a:r>
              <a:rPr lang="en-US" b="1" dirty="0"/>
              <a:t>Discussion</a:t>
            </a:r>
            <a:r>
              <a:rPr lang="en-US" dirty="0"/>
              <a:t>:  What do you think about this quote as it relates to estate planning?</a:t>
            </a:r>
          </a:p>
          <a:p>
            <a:pPr marL="0" lvl="0" indent="0" algn="l" rtl="0">
              <a:lnSpc>
                <a:spcPct val="100000"/>
              </a:lnSpc>
              <a:spcBef>
                <a:spcPts val="0"/>
              </a:spcBef>
              <a:spcAft>
                <a:spcPts val="0"/>
              </a:spcAft>
              <a:buSzPts val="1100"/>
              <a:buNone/>
            </a:pPr>
            <a:endParaRPr b="1" dirty="0"/>
          </a:p>
          <a:p>
            <a:pPr marL="0" lvl="0" indent="0" algn="l" rtl="0">
              <a:lnSpc>
                <a:spcPct val="100000"/>
              </a:lnSpc>
              <a:spcBef>
                <a:spcPts val="0"/>
              </a:spcBef>
              <a:spcAft>
                <a:spcPts val="0"/>
              </a:spcAft>
              <a:buSzPts val="1100"/>
              <a:buNone/>
            </a:pPr>
            <a:r>
              <a:rPr lang="en-US" b="1" dirty="0"/>
              <a:t>Time: </a:t>
            </a:r>
            <a:r>
              <a:rPr lang="en-US" b="0" dirty="0"/>
              <a:t>5 minutes </a:t>
            </a:r>
            <a:endParaRPr dirty="0"/>
          </a:p>
          <a:p>
            <a:pPr marL="0" lvl="0" indent="0" algn="l" rtl="0">
              <a:lnSpc>
                <a:spcPct val="100000"/>
              </a:lnSpc>
              <a:spcBef>
                <a:spcPts val="0"/>
              </a:spcBef>
              <a:spcAft>
                <a:spcPts val="0"/>
              </a:spcAft>
              <a:buSzPts val="1100"/>
              <a:buNone/>
            </a:pPr>
            <a:endParaRPr b="1" dirty="0"/>
          </a:p>
          <a:p>
            <a:pPr marL="0" lvl="0" indent="0" algn="l" rtl="0">
              <a:lnSpc>
                <a:spcPct val="100000"/>
              </a:lnSpc>
              <a:spcBef>
                <a:spcPts val="0"/>
              </a:spcBef>
              <a:spcAft>
                <a:spcPts val="0"/>
              </a:spcAft>
              <a:buSzPts val="1100"/>
              <a:buNone/>
            </a:pPr>
            <a:r>
              <a:rPr lang="en-US" b="1" dirty="0"/>
              <a:t>Materials: </a:t>
            </a:r>
            <a:r>
              <a:rPr lang="en-US" b="0" dirty="0"/>
              <a:t>none</a:t>
            </a:r>
            <a:endParaRPr dirty="0"/>
          </a:p>
          <a:p>
            <a:pPr marL="0" lvl="0" indent="0" algn="l" rtl="0">
              <a:lnSpc>
                <a:spcPct val="100000"/>
              </a:lnSpc>
              <a:spcBef>
                <a:spcPts val="0"/>
              </a:spcBef>
              <a:spcAft>
                <a:spcPts val="0"/>
              </a:spcAft>
              <a:buSzPts val="1100"/>
              <a:buNone/>
            </a:pPr>
            <a:endParaRPr b="1" dirty="0"/>
          </a:p>
          <a:p>
            <a:pPr marL="0" lvl="0" indent="0" algn="l" rtl="0">
              <a:lnSpc>
                <a:spcPct val="100000"/>
              </a:lnSpc>
              <a:spcBef>
                <a:spcPts val="0"/>
              </a:spcBef>
              <a:spcAft>
                <a:spcPts val="0"/>
              </a:spcAft>
              <a:buSzPts val="1100"/>
              <a:buNone/>
            </a:pPr>
            <a:r>
              <a:rPr lang="en-US" b="1" dirty="0"/>
              <a:t>Handouts</a:t>
            </a:r>
            <a:r>
              <a:rPr lang="en-US" dirty="0"/>
              <a:t>: none</a:t>
            </a:r>
            <a:endParaRPr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47" name="Google Shape;247;p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b="1" dirty="0">
                <a:latin typeface="Arial"/>
                <a:ea typeface="Arial"/>
                <a:cs typeface="Arial"/>
                <a:sym typeface="Arial"/>
              </a:rPr>
              <a:t>Instruction: </a:t>
            </a:r>
            <a:r>
              <a:rPr lang="en-US" dirty="0">
                <a:latin typeface="Arial"/>
                <a:ea typeface="Arial"/>
                <a:cs typeface="Arial"/>
                <a:sym typeface="Arial"/>
              </a:rPr>
              <a:t>The Conversation Project has talking points and worksheets to help families having hard conversations.</a:t>
            </a:r>
            <a:endParaRPr dirty="0"/>
          </a:p>
          <a:p>
            <a:pPr marL="0" lvl="0" indent="0" algn="l" rtl="0">
              <a:lnSpc>
                <a:spcPct val="100000"/>
              </a:lnSpc>
              <a:spcBef>
                <a:spcPts val="0"/>
              </a:spcBef>
              <a:spcAft>
                <a:spcPts val="0"/>
              </a:spcAft>
              <a:buSzPts val="1100"/>
              <a:buNone/>
            </a:pPr>
            <a:endParaRPr lang="en-US" b="1" dirty="0">
              <a:latin typeface="Arial"/>
              <a:ea typeface="Arial"/>
              <a:cs typeface="Arial"/>
              <a:sym typeface="Arial"/>
            </a:endParaRPr>
          </a:p>
          <a:p>
            <a:pPr marL="0" lvl="0" indent="0" algn="l" rtl="0">
              <a:lnSpc>
                <a:spcPct val="100000"/>
              </a:lnSpc>
              <a:spcBef>
                <a:spcPts val="0"/>
              </a:spcBef>
              <a:spcAft>
                <a:spcPts val="0"/>
              </a:spcAft>
              <a:buSzPts val="1100"/>
              <a:buNone/>
            </a:pPr>
            <a:r>
              <a:rPr lang="en-US" b="1" dirty="0">
                <a:latin typeface="Arial"/>
                <a:ea typeface="Arial"/>
                <a:cs typeface="Arial"/>
                <a:sym typeface="Arial"/>
              </a:rPr>
              <a:t>Time: </a:t>
            </a:r>
            <a:r>
              <a:rPr lang="en-US" dirty="0">
                <a:latin typeface="Arial"/>
                <a:ea typeface="Arial"/>
                <a:cs typeface="Arial"/>
                <a:sym typeface="Arial"/>
              </a:rPr>
              <a:t>2 minutes</a:t>
            </a:r>
            <a:endParaRPr dirty="0"/>
          </a:p>
          <a:p>
            <a:pPr marL="0" lvl="0" indent="0" algn="l" rtl="0">
              <a:lnSpc>
                <a:spcPct val="100000"/>
              </a:lnSpc>
              <a:spcBef>
                <a:spcPts val="0"/>
              </a:spcBef>
              <a:spcAft>
                <a:spcPts val="0"/>
              </a:spcAft>
              <a:buSzPts val="1100"/>
              <a:buNone/>
            </a:pPr>
            <a:r>
              <a:rPr lang="en-US" dirty="0">
                <a:latin typeface="Arial"/>
                <a:ea typeface="Arial"/>
                <a:cs typeface="Arial"/>
                <a:sym typeface="Arial"/>
              </a:rPr>
              <a:t>  </a:t>
            </a:r>
            <a:endParaRPr dirty="0"/>
          </a:p>
          <a:p>
            <a:pPr marL="0" lvl="0" indent="0" algn="l" rtl="0">
              <a:lnSpc>
                <a:spcPct val="100000"/>
              </a:lnSpc>
              <a:spcBef>
                <a:spcPts val="0"/>
              </a:spcBef>
              <a:spcAft>
                <a:spcPts val="0"/>
              </a:spcAft>
              <a:buSzPts val="1100"/>
              <a:buNone/>
            </a:pPr>
            <a:r>
              <a:rPr lang="en-US" b="1" dirty="0">
                <a:latin typeface="Arial"/>
                <a:ea typeface="Arial"/>
                <a:cs typeface="Arial"/>
                <a:sym typeface="Arial"/>
              </a:rPr>
              <a:t>Materials:</a:t>
            </a:r>
            <a:r>
              <a:rPr lang="en-US" dirty="0">
                <a:latin typeface="Arial"/>
                <a:ea typeface="Arial"/>
                <a:cs typeface="Arial"/>
                <a:sym typeface="Arial"/>
              </a:rPr>
              <a:t> none </a:t>
            </a:r>
            <a:endParaRPr dirty="0"/>
          </a:p>
          <a:p>
            <a:pPr marL="0" lvl="0" indent="0" algn="l" rtl="0">
              <a:lnSpc>
                <a:spcPct val="100000"/>
              </a:lnSpc>
              <a:spcBef>
                <a:spcPts val="0"/>
              </a:spcBef>
              <a:spcAft>
                <a:spcPts val="0"/>
              </a:spcAft>
              <a:buSzPts val="1100"/>
              <a:buNone/>
            </a:pPr>
            <a:endParaRPr dirty="0">
              <a:latin typeface="Arial"/>
              <a:ea typeface="Arial"/>
              <a:cs typeface="Arial"/>
              <a:sym typeface="Arial"/>
            </a:endParaRPr>
          </a:p>
          <a:p>
            <a:pPr marL="0" lvl="0" indent="0" algn="l" rtl="0">
              <a:lnSpc>
                <a:spcPct val="100000"/>
              </a:lnSpc>
              <a:spcBef>
                <a:spcPts val="0"/>
              </a:spcBef>
              <a:spcAft>
                <a:spcPts val="0"/>
              </a:spcAft>
              <a:buSzPts val="1100"/>
              <a:buNone/>
            </a:pPr>
            <a:r>
              <a:rPr lang="en-US" b="1" dirty="0">
                <a:latin typeface="Arial"/>
                <a:ea typeface="Arial"/>
                <a:cs typeface="Arial"/>
                <a:sym typeface="Arial"/>
              </a:rPr>
              <a:t>Handouts</a:t>
            </a:r>
            <a:r>
              <a:rPr lang="en-US" dirty="0">
                <a:latin typeface="Arial"/>
                <a:ea typeface="Arial"/>
                <a:cs typeface="Arial"/>
                <a:sym typeface="Arial"/>
              </a:rPr>
              <a:t>: none</a:t>
            </a:r>
            <a:endParaRPr dirty="0"/>
          </a:p>
          <a:p>
            <a:pPr marL="0" lvl="0" indent="0" algn="l" rtl="0">
              <a:lnSpc>
                <a:spcPct val="100000"/>
              </a:lnSpc>
              <a:spcBef>
                <a:spcPts val="0"/>
              </a:spcBef>
              <a:spcAft>
                <a:spcPts val="0"/>
              </a:spcAft>
              <a:buSzPts val="1100"/>
              <a:buNone/>
            </a:pPr>
            <a:r>
              <a:rPr lang="en-US" dirty="0">
                <a:latin typeface="Arial"/>
                <a:ea typeface="Arial"/>
                <a:cs typeface="Arial"/>
                <a:sym typeface="Arial"/>
              </a:rPr>
              <a:t> </a:t>
            </a:r>
            <a:endParaRPr dirty="0"/>
          </a:p>
          <a:p>
            <a:pPr marL="0" lvl="0" indent="0" algn="l" rtl="0">
              <a:lnSpc>
                <a:spcPct val="100000"/>
              </a:lnSpc>
              <a:spcBef>
                <a:spcPts val="0"/>
              </a:spcBef>
              <a:spcAft>
                <a:spcPts val="0"/>
              </a:spcAft>
              <a:buSzPts val="1100"/>
              <a:buNone/>
            </a:pPr>
            <a:r>
              <a:rPr lang="en-US" b="1" dirty="0">
                <a:latin typeface="Arial"/>
                <a:ea typeface="Arial"/>
                <a:cs typeface="Arial"/>
                <a:sym typeface="Arial"/>
              </a:rPr>
              <a:t>Sources:      </a:t>
            </a:r>
            <a:endParaRPr dirty="0"/>
          </a:p>
          <a:p>
            <a:pPr marL="158750" indent="0" rtl="0">
              <a:spcBef>
                <a:spcPts val="0"/>
              </a:spcBef>
              <a:spcAft>
                <a:spcPts val="0"/>
              </a:spcAft>
              <a:buNone/>
            </a:pPr>
            <a:r>
              <a:rPr lang="en-US" sz="1800" b="0" i="0" u="none" strike="noStrike" dirty="0">
                <a:solidFill>
                  <a:srgbClr val="000000"/>
                </a:solidFill>
                <a:effectLst/>
                <a:latin typeface="Arial" panose="020B0604020202020204" pitchFamily="34" charset="0"/>
              </a:rPr>
              <a:t>“Relationships are the main challenge facing farm families. Participants often pointed out that many programs teach management and planning strategies, but few focus on communication and family dynamics. Treating family members fairly and equally, dealing with off-farm heirs, and addressing in-law relationships are often the largest obstacles farm families face when building estate plans.”</a:t>
            </a:r>
            <a:endParaRPr lang="en-US" b="0" dirty="0">
              <a:effectLst/>
            </a:endParaRPr>
          </a:p>
          <a:p>
            <a:pPr marL="158750" indent="0" rtl="0">
              <a:spcBef>
                <a:spcPts val="0"/>
              </a:spcBef>
              <a:spcAft>
                <a:spcPts val="0"/>
              </a:spcAft>
              <a:buNone/>
            </a:pPr>
            <a:br>
              <a:rPr lang="en-US" b="0" dirty="0">
                <a:effectLst/>
              </a:rPr>
            </a:br>
            <a:r>
              <a:rPr lang="en-US" sz="1800" b="0" i="0" u="none" strike="noStrike" dirty="0" err="1">
                <a:solidFill>
                  <a:srgbClr val="000000"/>
                </a:solidFill>
                <a:effectLst/>
                <a:latin typeface="Arial" panose="020B0604020202020204" pitchFamily="34" charset="0"/>
              </a:rPr>
              <a:t>Hogge</a:t>
            </a:r>
            <a:r>
              <a:rPr lang="en-US" sz="1800" b="0" i="0" u="none" strike="noStrike" dirty="0">
                <a:solidFill>
                  <a:srgbClr val="000000"/>
                </a:solidFill>
                <a:effectLst/>
                <a:latin typeface="Arial" panose="020B0604020202020204" pitchFamily="34" charset="0"/>
              </a:rPr>
              <a:t>, J., </a:t>
            </a:r>
            <a:r>
              <a:rPr lang="en-US" sz="1800" b="0" i="0" u="none" strike="noStrike" dirty="0" err="1">
                <a:solidFill>
                  <a:srgbClr val="000000"/>
                </a:solidFill>
                <a:effectLst/>
                <a:latin typeface="Arial" panose="020B0604020202020204" pitchFamily="34" charset="0"/>
              </a:rPr>
              <a:t>Eborn</a:t>
            </a:r>
            <a:r>
              <a:rPr lang="en-US" sz="1800" b="0" i="0" u="none" strike="noStrike" dirty="0">
                <a:solidFill>
                  <a:srgbClr val="000000"/>
                </a:solidFill>
                <a:effectLst/>
                <a:latin typeface="Arial" panose="020B0604020202020204" pitchFamily="34" charset="0"/>
              </a:rPr>
              <a:t>, B., Packham, J., Findlay, R., &amp; Harrison, S. (2017). Multiyear Succession and Estate Planning for Farm and Ranch Families. Journal of Extension, 55(4), Article 19. </a:t>
            </a:r>
            <a:r>
              <a:rPr lang="en-US" sz="1800" b="0" i="0" u="none" strike="noStrike" dirty="0">
                <a:solidFill>
                  <a:srgbClr val="316192"/>
                </a:solidFill>
                <a:effectLst/>
                <a:latin typeface="Arial" panose="020B0604020202020204" pitchFamily="34" charset="0"/>
              </a:rPr>
              <a:t>https://tigerprints.clemson.edu/joe/vol55/iss4/19</a:t>
            </a:r>
            <a:endParaRPr lang="en-US" b="0" dirty="0">
              <a:effectLst/>
            </a:endParaRPr>
          </a:p>
          <a:p>
            <a:pPr marL="158750" indent="0" rtl="0">
              <a:spcBef>
                <a:spcPts val="0"/>
              </a:spcBef>
              <a:spcAft>
                <a:spcPts val="0"/>
              </a:spcAft>
              <a:buNone/>
            </a:pPr>
            <a:br>
              <a:rPr lang="en-US" b="0" dirty="0">
                <a:effectLst/>
              </a:rPr>
            </a:br>
            <a:r>
              <a:rPr lang="en-US" sz="1800" b="0" i="0" u="none" strike="noStrike" dirty="0">
                <a:solidFill>
                  <a:srgbClr val="000000"/>
                </a:solidFill>
                <a:effectLst/>
                <a:latin typeface="Arial" panose="020B0604020202020204" pitchFamily="34" charset="0"/>
              </a:rPr>
              <a:t>The Conversation Project:  https://www.ihi.org/Engage/Initiatives/ConversationProject/Pages/default.aspx</a:t>
            </a:r>
            <a:endParaRPr lang="en-US" b="0" dirty="0">
              <a:effectLst/>
            </a:endParaRPr>
          </a:p>
          <a:p>
            <a:pPr marL="158750" indent="0">
              <a:buNone/>
            </a:pPr>
            <a:br>
              <a:rPr lang="en-US" dirty="0"/>
            </a:br>
            <a:endParaRPr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Google Shape;263;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64" name="Google Shape;264;p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b="1" dirty="0"/>
              <a:t>Instructions:  </a:t>
            </a:r>
            <a:r>
              <a:rPr lang="en-US" sz="1800" dirty="0">
                <a:latin typeface="Calibri"/>
                <a:ea typeface="Calibri"/>
                <a:cs typeface="Calibri"/>
                <a:sym typeface="Calibri"/>
              </a:rPr>
              <a:t>There are some common terms you will hear during this training. Let’s see who can guess their meaning. We are going to play a Vocabulary Exercise called “What’s My Meaning?”</a:t>
            </a:r>
            <a:endParaRPr dirty="0"/>
          </a:p>
          <a:p>
            <a:pPr marL="0" lvl="0" indent="0" algn="l" rtl="0">
              <a:lnSpc>
                <a:spcPct val="100000"/>
              </a:lnSpc>
              <a:spcBef>
                <a:spcPts val="0"/>
              </a:spcBef>
              <a:spcAft>
                <a:spcPts val="0"/>
              </a:spcAft>
              <a:buSzPts val="1100"/>
              <a:buNone/>
            </a:pPr>
            <a:endParaRPr b="0" dirty="0"/>
          </a:p>
          <a:p>
            <a:pPr marL="0" marR="0" lvl="0" indent="0" algn="l" rtl="0">
              <a:lnSpc>
                <a:spcPct val="100000"/>
              </a:lnSpc>
              <a:spcBef>
                <a:spcPts val="0"/>
              </a:spcBef>
              <a:spcAft>
                <a:spcPts val="0"/>
              </a:spcAft>
              <a:buSzPts val="1100"/>
              <a:buNone/>
            </a:pPr>
            <a:r>
              <a:rPr lang="en-US" sz="1800" dirty="0">
                <a:latin typeface="Calibri"/>
                <a:ea typeface="Calibri"/>
                <a:cs typeface="Calibri"/>
                <a:sym typeface="Calibri"/>
              </a:rPr>
              <a:t>Prepare a vocabulary exercise that matches terms with definitions by having attendees fill in the blanks for each term. Attendees can work independently or in groups. Give the attendees 5-10 minutes to fill in the blanks with the term that matches each definition.</a:t>
            </a:r>
            <a:endParaRPr dirty="0"/>
          </a:p>
          <a:p>
            <a:pPr marL="0" marR="0" lvl="0" indent="0" algn="l" rtl="0">
              <a:lnSpc>
                <a:spcPct val="100000"/>
              </a:lnSpc>
              <a:spcBef>
                <a:spcPts val="0"/>
              </a:spcBef>
              <a:spcAft>
                <a:spcPts val="0"/>
              </a:spcAft>
              <a:buSzPts val="1100"/>
              <a:buNone/>
            </a:pPr>
            <a:endParaRPr sz="1800" dirty="0">
              <a:latin typeface="Calibri"/>
              <a:ea typeface="Calibri"/>
              <a:cs typeface="Calibri"/>
              <a:sym typeface="Calibri"/>
            </a:endParaRPr>
          </a:p>
          <a:p>
            <a:pPr marL="0" marR="0" lvl="0" indent="0" algn="l" rtl="0">
              <a:lnSpc>
                <a:spcPct val="100000"/>
              </a:lnSpc>
              <a:spcBef>
                <a:spcPts val="0"/>
              </a:spcBef>
              <a:spcAft>
                <a:spcPts val="0"/>
              </a:spcAft>
              <a:buSzPts val="1100"/>
              <a:buNone/>
            </a:pPr>
            <a:r>
              <a:rPr lang="en-US" sz="1800" dirty="0">
                <a:latin typeface="Calibri"/>
                <a:ea typeface="Calibri"/>
                <a:cs typeface="Calibri"/>
                <a:sym typeface="Calibri"/>
              </a:rPr>
              <a:t>After everyone is finished, spend 10-15 minutes reviewing the terms and definitions with the group, asking a different person at random to provide their answer to each "blank." Discuss the differences in certain similar definitions, as the terms/definitions are grouped together for that purpose. Attendees can take the completed sheets home with them as a reference for future trainings.</a:t>
            </a:r>
            <a:endParaRPr dirty="0"/>
          </a:p>
          <a:p>
            <a:pPr marL="0" lvl="0" indent="0" algn="l" rtl="0">
              <a:lnSpc>
                <a:spcPct val="90000"/>
              </a:lnSpc>
              <a:spcBef>
                <a:spcPts val="0"/>
              </a:spcBef>
              <a:spcAft>
                <a:spcPts val="0"/>
              </a:spcAft>
              <a:buClr>
                <a:schemeClr val="dk1"/>
              </a:buClr>
              <a:buSzPts val="1800"/>
              <a:buNone/>
            </a:pPr>
            <a:endParaRPr sz="1100" dirty="0">
              <a:latin typeface="Avenir"/>
              <a:ea typeface="Avenir"/>
              <a:cs typeface="Avenir"/>
              <a:sym typeface="Avenir"/>
            </a:endParaRPr>
          </a:p>
          <a:p>
            <a:pPr marL="0" marR="0" lvl="0" indent="0" algn="l" rtl="0">
              <a:lnSpc>
                <a:spcPct val="100000"/>
              </a:lnSpc>
              <a:spcBef>
                <a:spcPts val="0"/>
              </a:spcBef>
              <a:spcAft>
                <a:spcPts val="0"/>
              </a:spcAft>
              <a:buClr>
                <a:schemeClr val="dk1"/>
              </a:buClr>
              <a:buSzPts val="1200"/>
              <a:buFont typeface="Calibri"/>
              <a:buNone/>
            </a:pPr>
            <a:r>
              <a:rPr lang="en-US" b="1" dirty="0"/>
              <a:t>Time</a:t>
            </a:r>
            <a:r>
              <a:rPr lang="en-US" b="0" dirty="0"/>
              <a:t>: 20 minutes</a:t>
            </a:r>
            <a:endParaRPr dirty="0"/>
          </a:p>
          <a:p>
            <a:pPr marL="0" lvl="0" indent="0" algn="l" rtl="0">
              <a:lnSpc>
                <a:spcPct val="100000"/>
              </a:lnSpc>
              <a:spcBef>
                <a:spcPts val="0"/>
              </a:spcBef>
              <a:spcAft>
                <a:spcPts val="0"/>
              </a:spcAft>
              <a:buSzPts val="1100"/>
              <a:buNone/>
            </a:pPr>
            <a:endParaRPr b="1" dirty="0"/>
          </a:p>
          <a:p>
            <a:pPr marL="0" lvl="0" indent="0" algn="l" rtl="0">
              <a:lnSpc>
                <a:spcPct val="100000"/>
              </a:lnSpc>
              <a:spcBef>
                <a:spcPts val="0"/>
              </a:spcBef>
              <a:spcAft>
                <a:spcPts val="0"/>
              </a:spcAft>
              <a:buSzPts val="1100"/>
              <a:buNone/>
            </a:pPr>
            <a:r>
              <a:rPr lang="en-US" b="1" dirty="0"/>
              <a:t>Materials:  </a:t>
            </a:r>
            <a:r>
              <a:rPr lang="en-US" sz="1800" dirty="0">
                <a:latin typeface="Calibri"/>
                <a:ea typeface="Calibri"/>
                <a:cs typeface="Calibri"/>
                <a:sym typeface="Calibri"/>
              </a:rPr>
              <a:t>Vocabulary fill-in-the-blank sheets and pencils/pens</a:t>
            </a:r>
            <a:endParaRPr dirty="0"/>
          </a:p>
          <a:p>
            <a:pPr marL="0" lvl="0" indent="0" algn="l" rtl="0">
              <a:lnSpc>
                <a:spcPct val="100000"/>
              </a:lnSpc>
              <a:spcBef>
                <a:spcPts val="0"/>
              </a:spcBef>
              <a:spcAft>
                <a:spcPts val="0"/>
              </a:spcAft>
              <a:buSzPts val="1100"/>
              <a:buNone/>
            </a:pPr>
            <a:endParaRPr sz="1100" b="0" dirty="0">
              <a:latin typeface="Avenir"/>
              <a:ea typeface="Avenir"/>
              <a:cs typeface="Avenir"/>
              <a:sym typeface="Avenir"/>
            </a:endParaRPr>
          </a:p>
          <a:p>
            <a:pPr marL="0" lvl="0" indent="0" algn="l" rtl="0">
              <a:lnSpc>
                <a:spcPct val="100000"/>
              </a:lnSpc>
              <a:spcBef>
                <a:spcPts val="0"/>
              </a:spcBef>
              <a:spcAft>
                <a:spcPts val="0"/>
              </a:spcAft>
              <a:buSzPts val="1100"/>
              <a:buNone/>
            </a:pPr>
            <a:r>
              <a:rPr lang="en-US" sz="1100" b="1" dirty="0">
                <a:latin typeface="Avenir"/>
                <a:ea typeface="Avenir"/>
                <a:cs typeface="Avenir"/>
                <a:sym typeface="Avenir"/>
              </a:rPr>
              <a:t>Handout</a:t>
            </a:r>
            <a:r>
              <a:rPr lang="en-US" sz="1100" dirty="0">
                <a:latin typeface="Avenir"/>
                <a:ea typeface="Avenir"/>
                <a:cs typeface="Avenir"/>
                <a:sym typeface="Avenir"/>
              </a:rPr>
              <a:t>: Definitions and Key Terms</a:t>
            </a:r>
            <a:endParaRPr dirty="0"/>
          </a:p>
          <a:p>
            <a:pPr marL="0" lvl="0" indent="0" algn="l" rtl="0">
              <a:lnSpc>
                <a:spcPct val="100000"/>
              </a:lnSpc>
              <a:spcBef>
                <a:spcPts val="0"/>
              </a:spcBef>
              <a:spcAft>
                <a:spcPts val="0"/>
              </a:spcAft>
              <a:buSzPts val="1100"/>
              <a:buNone/>
            </a:pPr>
            <a:endParaRPr sz="1100" dirty="0">
              <a:latin typeface="Avenir"/>
              <a:ea typeface="Avenir"/>
              <a:cs typeface="Avenir"/>
              <a:sym typeface="Avenir"/>
            </a:endParaRPr>
          </a:p>
          <a:p>
            <a:pPr marL="0" lvl="0" indent="0" algn="l" rtl="0">
              <a:lnSpc>
                <a:spcPct val="100000"/>
              </a:lnSpc>
              <a:spcBef>
                <a:spcPts val="0"/>
              </a:spcBef>
              <a:spcAft>
                <a:spcPts val="0"/>
              </a:spcAft>
              <a:buSzPts val="1100"/>
              <a:buNone/>
            </a:pPr>
            <a:r>
              <a:rPr lang="en-US" sz="1100" b="1" dirty="0">
                <a:latin typeface="Avenir"/>
                <a:ea typeface="Avenir"/>
                <a:cs typeface="Avenir"/>
                <a:sym typeface="Avenir"/>
              </a:rPr>
              <a:t>Virtual Ideas for the What’s My Meaning Game:</a:t>
            </a:r>
            <a:endParaRPr dirty="0"/>
          </a:p>
          <a:p>
            <a:pPr marL="164592" lvl="0" indent="-228600" algn="l" rtl="0">
              <a:lnSpc>
                <a:spcPct val="100000"/>
              </a:lnSpc>
              <a:spcBef>
                <a:spcPts val="0"/>
              </a:spcBef>
              <a:spcAft>
                <a:spcPts val="0"/>
              </a:spcAft>
              <a:buSzPts val="1100"/>
              <a:buNone/>
            </a:pPr>
            <a:endParaRPr dirty="0"/>
          </a:p>
          <a:p>
            <a:pPr marL="685800" marR="0" lvl="2" indent="-228600" algn="l" rtl="0">
              <a:lnSpc>
                <a:spcPct val="100000"/>
              </a:lnSpc>
              <a:spcBef>
                <a:spcPts val="0"/>
              </a:spcBef>
              <a:spcAft>
                <a:spcPts val="0"/>
              </a:spcAft>
              <a:buSzPts val="1100"/>
              <a:buFont typeface="+mj-lt"/>
              <a:buAutoNum type="arabicPeriod"/>
            </a:pPr>
            <a:r>
              <a:rPr lang="en-US" sz="1100" dirty="0">
                <a:latin typeface="Calibri"/>
                <a:ea typeface="Calibri"/>
                <a:cs typeface="Calibri"/>
                <a:sym typeface="Calibri"/>
              </a:rPr>
              <a:t>Quizlet: Use online flashcards and quizzes to learn the terms</a:t>
            </a:r>
            <a:endParaRPr dirty="0"/>
          </a:p>
          <a:p>
            <a:pPr marL="685800" marR="0" lvl="2" indent="-228600" algn="l" rtl="0">
              <a:lnSpc>
                <a:spcPct val="100000"/>
              </a:lnSpc>
              <a:spcBef>
                <a:spcPts val="0"/>
              </a:spcBef>
              <a:spcAft>
                <a:spcPts val="0"/>
              </a:spcAft>
              <a:buSzPts val="1100"/>
              <a:buFont typeface="+mj-lt"/>
              <a:buAutoNum type="arabicPeriod"/>
            </a:pPr>
            <a:r>
              <a:rPr lang="en-US" sz="1100" dirty="0" err="1">
                <a:latin typeface="Calibri"/>
                <a:ea typeface="Calibri"/>
                <a:cs typeface="Calibri"/>
                <a:sym typeface="Calibri"/>
              </a:rPr>
              <a:t>Jamboard</a:t>
            </a:r>
            <a:r>
              <a:rPr lang="en-US" sz="1100" dirty="0">
                <a:latin typeface="Calibri"/>
                <a:ea typeface="Calibri"/>
                <a:cs typeface="Calibri"/>
                <a:sym typeface="Calibri"/>
              </a:rPr>
              <a:t>: Write the terms and definitions on sticky notes and participants work in a group to match them up</a:t>
            </a:r>
            <a:endParaRPr dirty="0"/>
          </a:p>
          <a:p>
            <a:pPr marL="685800" marR="0" lvl="2" indent="-228600" algn="l" rtl="0">
              <a:lnSpc>
                <a:spcPct val="100000"/>
              </a:lnSpc>
              <a:spcBef>
                <a:spcPts val="0"/>
              </a:spcBef>
              <a:spcAft>
                <a:spcPts val="0"/>
              </a:spcAft>
              <a:buSzPts val="1100"/>
              <a:buFont typeface="+mj-lt"/>
              <a:buAutoNum type="arabicPeriod"/>
            </a:pPr>
            <a:r>
              <a:rPr lang="en-US" sz="1100" dirty="0" err="1">
                <a:latin typeface="Calibri"/>
                <a:ea typeface="Calibri"/>
                <a:cs typeface="Calibri"/>
                <a:sym typeface="Calibri"/>
              </a:rPr>
              <a:t>Flippity</a:t>
            </a:r>
            <a:r>
              <a:rPr lang="en-US" sz="1100" dirty="0">
                <a:latin typeface="Calibri"/>
                <a:ea typeface="Calibri"/>
                <a:cs typeface="Calibri"/>
                <a:sym typeface="Calibri"/>
              </a:rPr>
              <a:t>: Can create online games to facilitate vocabulary quizzes</a:t>
            </a:r>
            <a:endParaRPr dirty="0"/>
          </a:p>
          <a:p>
            <a:pPr marL="164592" marR="0" lvl="1" indent="-215900" algn="l" rtl="0">
              <a:lnSpc>
                <a:spcPct val="100000"/>
              </a:lnSpc>
              <a:spcBef>
                <a:spcPts val="0"/>
              </a:spcBef>
              <a:spcAft>
                <a:spcPts val="0"/>
              </a:spcAft>
              <a:buSzPts val="1100"/>
              <a:buFont typeface="Arial"/>
              <a:buNone/>
            </a:pPr>
            <a:endParaRPr sz="1100" dirty="0">
              <a:latin typeface="Calibri"/>
              <a:ea typeface="Calibri"/>
              <a:cs typeface="Calibri"/>
              <a:sym typeface="Calibri"/>
            </a:endParaRPr>
          </a:p>
          <a:p>
            <a:pPr marL="0" marR="0" lvl="0" indent="0" algn="l" rtl="0">
              <a:lnSpc>
                <a:spcPct val="100000"/>
              </a:lnSpc>
              <a:spcBef>
                <a:spcPts val="0"/>
              </a:spcBef>
              <a:spcAft>
                <a:spcPts val="0"/>
              </a:spcAft>
              <a:buSzPts val="1100"/>
              <a:buNone/>
            </a:pPr>
            <a:r>
              <a:rPr lang="en-US" sz="1100" b="1" dirty="0">
                <a:latin typeface="Calibri"/>
                <a:ea typeface="Calibri"/>
                <a:cs typeface="Calibri"/>
                <a:sym typeface="Calibri"/>
              </a:rPr>
              <a:t>Alternative Activity: </a:t>
            </a:r>
            <a:endParaRPr dirty="0"/>
          </a:p>
          <a:p>
            <a:pPr marL="0" marR="0" lvl="0" indent="0" algn="l" rtl="0">
              <a:lnSpc>
                <a:spcPct val="100000"/>
              </a:lnSpc>
              <a:spcBef>
                <a:spcPts val="0"/>
              </a:spcBef>
              <a:spcAft>
                <a:spcPts val="0"/>
              </a:spcAft>
              <a:buSzPts val="1100"/>
              <a:buNone/>
            </a:pPr>
            <a:endParaRPr sz="1100" dirty="0">
              <a:latin typeface="Calibri"/>
              <a:ea typeface="Calibri"/>
              <a:cs typeface="Calibri"/>
              <a:sym typeface="Calibri"/>
            </a:endParaRPr>
          </a:p>
          <a:p>
            <a:pPr marL="0" marR="0" lvl="0" indent="0" algn="l" rtl="0">
              <a:lnSpc>
                <a:spcPct val="100000"/>
              </a:lnSpc>
              <a:spcBef>
                <a:spcPts val="0"/>
              </a:spcBef>
              <a:spcAft>
                <a:spcPts val="0"/>
              </a:spcAft>
              <a:buSzPts val="1100"/>
              <a:buNone/>
            </a:pPr>
            <a:r>
              <a:rPr lang="en-US" sz="1100" b="1" dirty="0">
                <a:latin typeface="Calibri"/>
                <a:ea typeface="Calibri"/>
                <a:cs typeface="Calibri"/>
                <a:sym typeface="Calibri"/>
              </a:rPr>
              <a:t>Instructions:  </a:t>
            </a:r>
            <a:r>
              <a:rPr lang="en-US" sz="1100" dirty="0">
                <a:latin typeface="Calibri"/>
                <a:ea typeface="Calibri"/>
                <a:cs typeface="Calibri"/>
                <a:sym typeface="Calibri"/>
              </a:rPr>
              <a:t>There are some common terms that you have heard during this training. Let’s see who remembers their meaning.  We are going to play a Card Game entitled “What’s My Meaning.”</a:t>
            </a:r>
            <a:endParaRPr dirty="0"/>
          </a:p>
          <a:p>
            <a:pPr marL="164592" marR="0" lvl="0" indent="0" algn="l" rtl="0">
              <a:lnSpc>
                <a:spcPct val="100000"/>
              </a:lnSpc>
              <a:spcBef>
                <a:spcPts val="0"/>
              </a:spcBef>
              <a:spcAft>
                <a:spcPts val="0"/>
              </a:spcAft>
              <a:buSzPts val="1100"/>
              <a:buNone/>
            </a:pPr>
            <a:endParaRPr sz="1100" dirty="0">
              <a:latin typeface="Calibri"/>
              <a:ea typeface="Calibri"/>
              <a:cs typeface="Calibri"/>
              <a:sym typeface="Calibri"/>
            </a:endParaRPr>
          </a:p>
          <a:p>
            <a:pPr marL="164592" marR="0" lvl="0" indent="0" algn="l" rtl="0">
              <a:lnSpc>
                <a:spcPct val="100000"/>
              </a:lnSpc>
              <a:spcBef>
                <a:spcPts val="0"/>
              </a:spcBef>
              <a:spcAft>
                <a:spcPts val="0"/>
              </a:spcAft>
              <a:buSzPts val="1100"/>
              <a:buNone/>
            </a:pPr>
            <a:r>
              <a:rPr lang="en-US" sz="1100" dirty="0">
                <a:latin typeface="Calibri"/>
                <a:ea typeface="Calibri"/>
                <a:cs typeface="Calibri"/>
                <a:sym typeface="Calibri"/>
              </a:rPr>
              <a:t>Prepare index cards before the training (Print index card template on card stock and cut to make the card deck) </a:t>
            </a:r>
            <a:endParaRPr dirty="0"/>
          </a:p>
          <a:p>
            <a:pPr marL="164592" marR="0" lvl="0" indent="0" algn="l" rtl="0">
              <a:lnSpc>
                <a:spcPct val="100000"/>
              </a:lnSpc>
              <a:spcBef>
                <a:spcPts val="0"/>
              </a:spcBef>
              <a:spcAft>
                <a:spcPts val="0"/>
              </a:spcAft>
              <a:buSzPts val="1100"/>
              <a:buNone/>
            </a:pPr>
            <a:endParaRPr sz="1100" dirty="0">
              <a:latin typeface="Calibri"/>
              <a:ea typeface="Calibri"/>
              <a:cs typeface="Calibri"/>
              <a:sym typeface="Calibri"/>
            </a:endParaRPr>
          </a:p>
          <a:p>
            <a:pPr marL="685800" marR="0" lvl="1" indent="-228600" algn="l" rtl="0">
              <a:lnSpc>
                <a:spcPct val="100000"/>
              </a:lnSpc>
              <a:spcBef>
                <a:spcPts val="0"/>
              </a:spcBef>
              <a:spcAft>
                <a:spcPts val="0"/>
              </a:spcAft>
              <a:buSzPts val="1100"/>
              <a:buFont typeface="+mj-lt"/>
              <a:buAutoNum type="arabicPeriod"/>
            </a:pPr>
            <a:r>
              <a:rPr lang="en-US" sz="1100" dirty="0">
                <a:latin typeface="Calibri"/>
                <a:ea typeface="Calibri"/>
                <a:cs typeface="Calibri"/>
                <a:sym typeface="Calibri"/>
              </a:rPr>
              <a:t>Have participants to select a card from the stack &amp; place it face down on the table.</a:t>
            </a:r>
            <a:endParaRPr dirty="0"/>
          </a:p>
          <a:p>
            <a:pPr marL="685800" marR="0" lvl="1" indent="-228600" algn="l" rtl="0">
              <a:lnSpc>
                <a:spcPct val="100000"/>
              </a:lnSpc>
              <a:spcBef>
                <a:spcPts val="0"/>
              </a:spcBef>
              <a:spcAft>
                <a:spcPts val="0"/>
              </a:spcAft>
              <a:buSzPts val="1100"/>
              <a:buFont typeface="+mj-lt"/>
              <a:buAutoNum type="arabicPeriod"/>
            </a:pPr>
            <a:r>
              <a:rPr lang="en-US" sz="1100" dirty="0">
                <a:latin typeface="Calibri"/>
                <a:ea typeface="Calibri"/>
                <a:cs typeface="Calibri"/>
                <a:sym typeface="Calibri"/>
              </a:rPr>
              <a:t>Review the most common terms with the group.</a:t>
            </a:r>
            <a:endParaRPr dirty="0"/>
          </a:p>
          <a:p>
            <a:pPr marL="685800" marR="0" lvl="1" indent="-228600" algn="l" rtl="0">
              <a:lnSpc>
                <a:spcPct val="100000"/>
              </a:lnSpc>
              <a:spcBef>
                <a:spcPts val="0"/>
              </a:spcBef>
              <a:spcAft>
                <a:spcPts val="0"/>
              </a:spcAft>
              <a:buSzPts val="1100"/>
              <a:buFont typeface="+mj-lt"/>
              <a:buAutoNum type="arabicPeriod"/>
            </a:pPr>
            <a:r>
              <a:rPr lang="en-US" sz="1100" dirty="0">
                <a:latin typeface="Calibri"/>
                <a:ea typeface="Calibri"/>
                <a:cs typeface="Calibri"/>
                <a:sym typeface="Calibri"/>
              </a:rPr>
              <a:t>Ask for a volunteer to start the game. </a:t>
            </a:r>
            <a:endParaRPr dirty="0"/>
          </a:p>
          <a:p>
            <a:pPr marL="685800" marR="0" lvl="1" indent="-228600" algn="l" rtl="0">
              <a:lnSpc>
                <a:spcPct val="100000"/>
              </a:lnSpc>
              <a:spcBef>
                <a:spcPts val="0"/>
              </a:spcBef>
              <a:spcAft>
                <a:spcPts val="0"/>
              </a:spcAft>
              <a:buSzPts val="1100"/>
              <a:buFont typeface="+mj-lt"/>
              <a:buAutoNum type="arabicPeriod"/>
            </a:pPr>
            <a:r>
              <a:rPr lang="en-US" sz="1100" dirty="0">
                <a:latin typeface="Calibri"/>
                <a:ea typeface="Calibri"/>
                <a:cs typeface="Calibri"/>
                <a:sym typeface="Calibri"/>
              </a:rPr>
              <a:t>Have the volunteer to read their term and tell the group the meaning.  </a:t>
            </a:r>
            <a:endParaRPr dirty="0"/>
          </a:p>
          <a:p>
            <a:pPr marL="685800" marR="0" lvl="1" indent="-228600" algn="l" rtl="0">
              <a:lnSpc>
                <a:spcPct val="100000"/>
              </a:lnSpc>
              <a:spcBef>
                <a:spcPts val="0"/>
              </a:spcBef>
              <a:spcAft>
                <a:spcPts val="0"/>
              </a:spcAft>
              <a:buSzPts val="1100"/>
              <a:buFont typeface="+mj-lt"/>
              <a:buAutoNum type="arabicPeriod"/>
            </a:pPr>
            <a:r>
              <a:rPr lang="en-US" sz="1100" dirty="0">
                <a:latin typeface="Calibri"/>
                <a:ea typeface="Calibri"/>
                <a:cs typeface="Calibri"/>
                <a:sym typeface="Calibri"/>
              </a:rPr>
              <a:t>To end the game, have everyone turn over the cards, answer if they know and understand the meaning of the term on their card.</a:t>
            </a:r>
            <a:endParaRPr dirty="0"/>
          </a:p>
          <a:p>
            <a:pPr marL="164592" marR="0" lvl="0" indent="0" algn="l" rtl="0">
              <a:lnSpc>
                <a:spcPct val="100000"/>
              </a:lnSpc>
              <a:spcBef>
                <a:spcPts val="0"/>
              </a:spcBef>
              <a:spcAft>
                <a:spcPts val="0"/>
              </a:spcAft>
              <a:buSzPts val="1100"/>
              <a:buFont typeface="Arial"/>
              <a:buNone/>
            </a:pPr>
            <a:endParaRPr sz="1100" dirty="0">
              <a:latin typeface="Calibri"/>
              <a:ea typeface="Calibri"/>
              <a:cs typeface="Calibri"/>
              <a:sym typeface="Calibri"/>
            </a:endParaRPr>
          </a:p>
          <a:p>
            <a:pPr marL="0" marR="0" lvl="0" indent="0" algn="l" rtl="0">
              <a:lnSpc>
                <a:spcPct val="100000"/>
              </a:lnSpc>
              <a:spcBef>
                <a:spcPts val="0"/>
              </a:spcBef>
              <a:spcAft>
                <a:spcPts val="0"/>
              </a:spcAft>
              <a:buSzPts val="1100"/>
              <a:buNone/>
            </a:pPr>
            <a:r>
              <a:rPr lang="en-US" sz="1100" b="1" dirty="0">
                <a:latin typeface="Calibri"/>
                <a:ea typeface="Calibri"/>
                <a:cs typeface="Calibri"/>
                <a:sym typeface="Calibri"/>
              </a:rPr>
              <a:t>Time</a:t>
            </a:r>
            <a:r>
              <a:rPr lang="en-US" sz="1100" dirty="0">
                <a:latin typeface="Calibri"/>
                <a:ea typeface="Calibri"/>
                <a:cs typeface="Calibri"/>
                <a:sym typeface="Calibri"/>
              </a:rPr>
              <a:t>: 10 minute</a:t>
            </a:r>
            <a:endParaRPr dirty="0"/>
          </a:p>
          <a:p>
            <a:pPr marL="0" marR="0" lvl="0" indent="69850" algn="l" rtl="0">
              <a:lnSpc>
                <a:spcPct val="100000"/>
              </a:lnSpc>
              <a:spcBef>
                <a:spcPts val="0"/>
              </a:spcBef>
              <a:spcAft>
                <a:spcPts val="0"/>
              </a:spcAft>
              <a:buSzPts val="1100"/>
              <a:buNone/>
            </a:pPr>
            <a:endParaRPr sz="1100" dirty="0">
              <a:latin typeface="Calibri"/>
              <a:ea typeface="Calibri"/>
              <a:cs typeface="Calibri"/>
              <a:sym typeface="Calibri"/>
            </a:endParaRPr>
          </a:p>
          <a:p>
            <a:pPr marL="0" marR="0" lvl="0" indent="0" algn="l" rtl="0">
              <a:lnSpc>
                <a:spcPct val="100000"/>
              </a:lnSpc>
              <a:spcBef>
                <a:spcPts val="0"/>
              </a:spcBef>
              <a:spcAft>
                <a:spcPts val="0"/>
              </a:spcAft>
              <a:buSzPts val="1100"/>
              <a:buNone/>
            </a:pPr>
            <a:r>
              <a:rPr lang="en-US" sz="1100" b="1" dirty="0">
                <a:latin typeface="Calibri"/>
                <a:ea typeface="Calibri"/>
                <a:cs typeface="Calibri"/>
                <a:sym typeface="Calibri"/>
              </a:rPr>
              <a:t>Materials:  </a:t>
            </a:r>
            <a:r>
              <a:rPr lang="en-US" sz="1100" dirty="0">
                <a:latin typeface="Calibri"/>
                <a:ea typeface="Calibri"/>
                <a:cs typeface="Calibri"/>
                <a:sym typeface="Calibri"/>
              </a:rPr>
              <a:t>Card deck with meanings and terms</a:t>
            </a:r>
            <a:endParaRPr dirty="0"/>
          </a:p>
          <a:p>
            <a:pPr marL="0" marR="0" lvl="0" indent="69850" algn="l" rtl="0">
              <a:lnSpc>
                <a:spcPct val="100000"/>
              </a:lnSpc>
              <a:spcBef>
                <a:spcPts val="0"/>
              </a:spcBef>
              <a:spcAft>
                <a:spcPts val="0"/>
              </a:spcAft>
              <a:buSzPts val="1100"/>
              <a:buNone/>
            </a:pPr>
            <a:endParaRPr sz="1100" dirty="0">
              <a:latin typeface="Calibri"/>
              <a:ea typeface="Calibri"/>
              <a:cs typeface="Calibri"/>
              <a:sym typeface="Calibri"/>
            </a:endParaRPr>
          </a:p>
          <a:p>
            <a:pPr marL="0" marR="0" lvl="0" indent="0" algn="l" rtl="0">
              <a:lnSpc>
                <a:spcPct val="100000"/>
              </a:lnSpc>
              <a:spcBef>
                <a:spcPts val="0"/>
              </a:spcBef>
              <a:spcAft>
                <a:spcPts val="0"/>
              </a:spcAft>
              <a:buSzPts val="1100"/>
              <a:buNone/>
            </a:pPr>
            <a:r>
              <a:rPr lang="en-US" sz="1100" b="1" dirty="0">
                <a:latin typeface="Calibri"/>
                <a:ea typeface="Calibri"/>
                <a:cs typeface="Calibri"/>
                <a:sym typeface="Calibri"/>
              </a:rPr>
              <a:t>Handout</a:t>
            </a:r>
            <a:r>
              <a:rPr lang="en-US" sz="1100" dirty="0">
                <a:latin typeface="Calibri"/>
                <a:ea typeface="Calibri"/>
                <a:cs typeface="Calibri"/>
                <a:sym typeface="Calibri"/>
              </a:rPr>
              <a:t>: Definitions and Key Terms</a:t>
            </a:r>
            <a:endParaRPr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
        <p:cNvGrpSpPr/>
        <p:nvPr/>
      </p:nvGrpSpPr>
      <p:grpSpPr>
        <a:xfrm>
          <a:off x="0" y="0"/>
          <a:ext cx="0" cy="0"/>
          <a:chOff x="0" y="0"/>
          <a:chExt cx="0" cy="0"/>
        </a:xfrm>
      </p:grpSpPr>
      <p:sp>
        <p:nvSpPr>
          <p:cNvPr id="268" name="Google Shape;268;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69" name="Google Shape;269;p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b="1" dirty="0"/>
              <a:t>Instructions:  </a:t>
            </a:r>
            <a:r>
              <a:rPr lang="en-US" b="0" i="0" dirty="0">
                <a:solidFill>
                  <a:srgbClr val="000000"/>
                </a:solidFill>
                <a:latin typeface="Open Sans"/>
                <a:ea typeface="Open Sans"/>
                <a:cs typeface="Open Sans"/>
                <a:sym typeface="Open Sans"/>
              </a:rPr>
              <a:t>This is a section divider to introduce the next topic.</a:t>
            </a:r>
            <a:endParaRPr dirty="0"/>
          </a:p>
          <a:p>
            <a:pPr marL="0" marR="0" lvl="0" indent="0" algn="l" rtl="0">
              <a:lnSpc>
                <a:spcPct val="100000"/>
              </a:lnSpc>
              <a:spcBef>
                <a:spcPts val="0"/>
              </a:spcBef>
              <a:spcAft>
                <a:spcPts val="0"/>
              </a:spcAft>
              <a:buClr>
                <a:schemeClr val="dk1"/>
              </a:buClr>
              <a:buSzPts val="1200"/>
              <a:buFont typeface="Calibri"/>
              <a:buNone/>
            </a:pPr>
            <a:endParaRPr b="1" dirty="0"/>
          </a:p>
          <a:p>
            <a:pPr marL="0" marR="0" lvl="0" indent="0" algn="l" rtl="0">
              <a:lnSpc>
                <a:spcPct val="100000"/>
              </a:lnSpc>
              <a:spcBef>
                <a:spcPts val="0"/>
              </a:spcBef>
              <a:spcAft>
                <a:spcPts val="0"/>
              </a:spcAft>
              <a:buClr>
                <a:schemeClr val="dk1"/>
              </a:buClr>
              <a:buSzPts val="1200"/>
              <a:buFont typeface="Calibri"/>
              <a:buNone/>
            </a:pPr>
            <a:r>
              <a:rPr lang="en-US" b="1" dirty="0"/>
              <a:t>Time</a:t>
            </a:r>
            <a:r>
              <a:rPr lang="en-US" b="0" dirty="0"/>
              <a:t>: 1 minute</a:t>
            </a:r>
            <a:endParaRPr dirty="0"/>
          </a:p>
          <a:p>
            <a:pPr marL="0" lvl="0" indent="0" algn="l" rtl="0">
              <a:lnSpc>
                <a:spcPct val="100000"/>
              </a:lnSpc>
              <a:spcBef>
                <a:spcPts val="0"/>
              </a:spcBef>
              <a:spcAft>
                <a:spcPts val="0"/>
              </a:spcAft>
              <a:buSzPts val="1100"/>
              <a:buNone/>
            </a:pPr>
            <a:endParaRPr lang="en-US" b="1" dirty="0"/>
          </a:p>
          <a:p>
            <a:pPr marL="0" lvl="0" indent="0" algn="l" rtl="0">
              <a:lnSpc>
                <a:spcPct val="100000"/>
              </a:lnSpc>
              <a:spcBef>
                <a:spcPts val="0"/>
              </a:spcBef>
              <a:spcAft>
                <a:spcPts val="0"/>
              </a:spcAft>
              <a:buSzPts val="1100"/>
              <a:buNone/>
            </a:pPr>
            <a:r>
              <a:rPr lang="en-US" b="1" dirty="0"/>
              <a:t>Materials:  </a:t>
            </a:r>
            <a:r>
              <a:rPr lang="en-US" b="0" dirty="0"/>
              <a:t>none</a:t>
            </a:r>
            <a:endParaRPr dirty="0"/>
          </a:p>
          <a:p>
            <a:pPr marL="0" lvl="0" indent="0" algn="l" rtl="0">
              <a:lnSpc>
                <a:spcPct val="100000"/>
              </a:lnSpc>
              <a:spcBef>
                <a:spcPts val="0"/>
              </a:spcBef>
              <a:spcAft>
                <a:spcPts val="0"/>
              </a:spcAft>
              <a:buSzPts val="1100"/>
              <a:buNone/>
            </a:pPr>
            <a:endParaRPr b="0" dirty="0"/>
          </a:p>
          <a:p>
            <a:pPr marL="0" marR="0" lvl="0" indent="0" algn="l" rtl="0">
              <a:lnSpc>
                <a:spcPct val="100000"/>
              </a:lnSpc>
              <a:spcBef>
                <a:spcPts val="0"/>
              </a:spcBef>
              <a:spcAft>
                <a:spcPts val="0"/>
              </a:spcAft>
              <a:buClr>
                <a:srgbClr val="000000"/>
              </a:buClr>
              <a:buSzPts val="1100"/>
              <a:buFont typeface="Arial"/>
              <a:buNone/>
            </a:pPr>
            <a:r>
              <a:rPr lang="en-US" b="1" dirty="0"/>
              <a:t>Handouts:  </a:t>
            </a:r>
            <a:r>
              <a:rPr lang="en-US" b="0" dirty="0"/>
              <a:t>none</a:t>
            </a:r>
            <a:endParaRPr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Google Shape;273;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74" name="Google Shape;274;p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b="1" dirty="0"/>
              <a:t>Instructions:  </a:t>
            </a:r>
            <a:r>
              <a:rPr lang="en-US" b="0" i="0" dirty="0">
                <a:solidFill>
                  <a:srgbClr val="000000"/>
                </a:solidFill>
                <a:latin typeface="Open Sans"/>
                <a:ea typeface="Open Sans"/>
                <a:cs typeface="Open Sans"/>
                <a:sym typeface="Open Sans"/>
              </a:rPr>
              <a:t>Most people take care of their property while living, but many of these same people make no plans for its management after their death. </a:t>
            </a:r>
            <a:endParaRPr dirty="0"/>
          </a:p>
          <a:p>
            <a:pPr marL="0" lvl="0" indent="0" algn="l" rtl="0">
              <a:lnSpc>
                <a:spcPct val="100000"/>
              </a:lnSpc>
              <a:spcBef>
                <a:spcPts val="0"/>
              </a:spcBef>
              <a:spcAft>
                <a:spcPts val="0"/>
              </a:spcAft>
              <a:buSzPts val="1100"/>
              <a:buNone/>
            </a:pPr>
            <a:r>
              <a:rPr lang="en-US" b="0" i="0" dirty="0">
                <a:solidFill>
                  <a:srgbClr val="000000"/>
                </a:solidFill>
                <a:latin typeface="Open Sans"/>
                <a:ea typeface="Open Sans"/>
                <a:cs typeface="Open Sans"/>
                <a:sym typeface="Open Sans"/>
              </a:rPr>
              <a:t>Despite concern for families, friends, and property during their lifetimes, they fail to provide guidance when it is most needed—when they are no longer present to make decisions. </a:t>
            </a:r>
            <a:endParaRPr dirty="0"/>
          </a:p>
          <a:p>
            <a:pPr marL="0" lvl="0" indent="0" algn="l" rtl="0">
              <a:lnSpc>
                <a:spcPct val="100000"/>
              </a:lnSpc>
              <a:spcBef>
                <a:spcPts val="0"/>
              </a:spcBef>
              <a:spcAft>
                <a:spcPts val="0"/>
              </a:spcAft>
              <a:buSzPts val="1100"/>
              <a:buNone/>
            </a:pPr>
            <a:r>
              <a:rPr lang="en-US" b="0" i="0" dirty="0">
                <a:solidFill>
                  <a:srgbClr val="000000"/>
                </a:solidFill>
                <a:latin typeface="Open Sans"/>
                <a:ea typeface="Open Sans"/>
                <a:cs typeface="Open Sans"/>
                <a:sym typeface="Open Sans"/>
              </a:rPr>
              <a:t>As a result, the state decides how their belongings will be distributed. Therefore, everyone should consider having an estate/succession plan.</a:t>
            </a:r>
            <a:endParaRPr b="0" i="0" dirty="0">
              <a:solidFill>
                <a:srgbClr val="000000"/>
              </a:solidFill>
              <a:latin typeface="Open Sans"/>
              <a:ea typeface="Open Sans"/>
              <a:cs typeface="Open Sans"/>
              <a:sym typeface="Open Sans"/>
            </a:endParaRPr>
          </a:p>
          <a:p>
            <a:pPr marL="0" marR="0" lvl="0" indent="0" algn="l" rtl="0">
              <a:lnSpc>
                <a:spcPct val="100000"/>
              </a:lnSpc>
              <a:spcBef>
                <a:spcPts val="0"/>
              </a:spcBef>
              <a:spcAft>
                <a:spcPts val="0"/>
              </a:spcAft>
              <a:buClr>
                <a:schemeClr val="dk1"/>
              </a:buClr>
              <a:buSzPts val="1200"/>
              <a:buFont typeface="Calibri"/>
              <a:buNone/>
            </a:pPr>
            <a:endParaRPr b="1" dirty="0"/>
          </a:p>
          <a:p>
            <a:pPr marL="0" marR="0" lvl="0" indent="0" algn="l" rtl="0">
              <a:lnSpc>
                <a:spcPct val="100000"/>
              </a:lnSpc>
              <a:spcBef>
                <a:spcPts val="0"/>
              </a:spcBef>
              <a:spcAft>
                <a:spcPts val="0"/>
              </a:spcAft>
              <a:buClr>
                <a:schemeClr val="dk1"/>
              </a:buClr>
              <a:buSzPts val="1200"/>
              <a:buFont typeface="Calibri"/>
              <a:buNone/>
            </a:pPr>
            <a:r>
              <a:rPr lang="en-US" b="1" dirty="0"/>
              <a:t>Time</a:t>
            </a:r>
            <a:r>
              <a:rPr lang="en-US" b="0" dirty="0"/>
              <a:t>: 1 minute</a:t>
            </a:r>
            <a:endParaRPr dirty="0"/>
          </a:p>
          <a:p>
            <a:pPr marL="0" lvl="0" indent="0" algn="l" rtl="0">
              <a:lnSpc>
                <a:spcPct val="100000"/>
              </a:lnSpc>
              <a:spcBef>
                <a:spcPts val="0"/>
              </a:spcBef>
              <a:spcAft>
                <a:spcPts val="0"/>
              </a:spcAft>
              <a:buSzPts val="1100"/>
              <a:buNone/>
            </a:pPr>
            <a:endParaRPr lang="en-US" b="1" dirty="0"/>
          </a:p>
          <a:p>
            <a:pPr marL="0" lvl="0" indent="0" algn="l" rtl="0">
              <a:lnSpc>
                <a:spcPct val="100000"/>
              </a:lnSpc>
              <a:spcBef>
                <a:spcPts val="0"/>
              </a:spcBef>
              <a:spcAft>
                <a:spcPts val="0"/>
              </a:spcAft>
              <a:buSzPts val="1100"/>
              <a:buNone/>
            </a:pPr>
            <a:r>
              <a:rPr lang="en-US" b="1" dirty="0"/>
              <a:t>Materials: </a:t>
            </a:r>
            <a:r>
              <a:rPr lang="en-US" b="0" dirty="0"/>
              <a:t>none</a:t>
            </a:r>
            <a:endParaRPr dirty="0"/>
          </a:p>
          <a:p>
            <a:pPr marL="0" lvl="0" indent="0" algn="l" rtl="0">
              <a:lnSpc>
                <a:spcPct val="100000"/>
              </a:lnSpc>
              <a:spcBef>
                <a:spcPts val="0"/>
              </a:spcBef>
              <a:spcAft>
                <a:spcPts val="0"/>
              </a:spcAft>
              <a:buSzPts val="1100"/>
              <a:buNone/>
            </a:pPr>
            <a:endParaRPr b="0" dirty="0"/>
          </a:p>
          <a:p>
            <a:pPr marL="0" marR="0" lvl="0" indent="0" algn="l" rtl="0">
              <a:lnSpc>
                <a:spcPct val="100000"/>
              </a:lnSpc>
              <a:spcBef>
                <a:spcPts val="0"/>
              </a:spcBef>
              <a:spcAft>
                <a:spcPts val="0"/>
              </a:spcAft>
              <a:buClr>
                <a:srgbClr val="000000"/>
              </a:buClr>
              <a:buSzPts val="1100"/>
              <a:buFont typeface="Arial"/>
              <a:buNone/>
            </a:pPr>
            <a:r>
              <a:rPr lang="en-US" b="1" dirty="0"/>
              <a:t>Handouts: </a:t>
            </a:r>
            <a:r>
              <a:rPr lang="en-US" b="0" dirty="0"/>
              <a:t>Estate Planning Worksheet</a:t>
            </a:r>
            <a:endParaRPr lang="en-US" b="1" dirty="0"/>
          </a:p>
          <a:p>
            <a:pPr marL="0" marR="0" lvl="0" indent="0" algn="l" rtl="0">
              <a:lnSpc>
                <a:spcPct val="100000"/>
              </a:lnSpc>
              <a:spcBef>
                <a:spcPts val="0"/>
              </a:spcBef>
              <a:spcAft>
                <a:spcPts val="0"/>
              </a:spcAft>
              <a:buClr>
                <a:srgbClr val="000000"/>
              </a:buClr>
              <a:buSzPts val="1100"/>
              <a:buFont typeface="Arial"/>
              <a:buNone/>
            </a:pPr>
            <a:endParaRPr dirty="0"/>
          </a:p>
          <a:p>
            <a:pPr marL="0" marR="0" lvl="0" indent="0" algn="l" rtl="0">
              <a:lnSpc>
                <a:spcPct val="100000"/>
              </a:lnSpc>
              <a:spcBef>
                <a:spcPts val="0"/>
              </a:spcBef>
              <a:spcAft>
                <a:spcPts val="0"/>
              </a:spcAft>
              <a:buClr>
                <a:srgbClr val="000000"/>
              </a:buClr>
              <a:buSzPts val="1100"/>
              <a:buFont typeface="Arial"/>
              <a:buNone/>
            </a:pPr>
            <a:r>
              <a:rPr lang="en-US" b="1" dirty="0"/>
              <a:t>Source</a:t>
            </a:r>
            <a:r>
              <a:rPr lang="en-US" dirty="0"/>
              <a:t>: https://www.investopedia.com/terms/e/estateplanning.asp</a:t>
            </a:r>
            <a:endParaRPr dirty="0"/>
          </a:p>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g2b5440a5e98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83" name="Google Shape;283;g2b5440a5e98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228600" algn="l" rtl="0">
              <a:lnSpc>
                <a:spcPct val="100000"/>
              </a:lnSpc>
              <a:spcBef>
                <a:spcPts val="0"/>
              </a:spcBef>
              <a:spcAft>
                <a:spcPts val="0"/>
              </a:spcAft>
              <a:buSzPts val="1400"/>
              <a:buNone/>
            </a:pPr>
            <a:r>
              <a:rPr lang="en-US" b="1" dirty="0">
                <a:latin typeface="Arial"/>
                <a:ea typeface="Arial"/>
                <a:cs typeface="Arial"/>
                <a:sym typeface="Arial"/>
              </a:rPr>
              <a:t>Instructions: </a:t>
            </a:r>
            <a:r>
              <a:rPr lang="en-US" dirty="0">
                <a:latin typeface="Arial"/>
                <a:ea typeface="Arial"/>
                <a:cs typeface="Arial"/>
                <a:sym typeface="Arial"/>
              </a:rPr>
              <a:t>This important note helps set the stage for why this education is needed.  No one wants the state to make the final decision on how their estate is divided after their death.</a:t>
            </a:r>
            <a:endParaRPr dirty="0"/>
          </a:p>
          <a:p>
            <a:pPr marL="0" marR="0" lvl="0" indent="-228600" algn="l" rtl="0">
              <a:lnSpc>
                <a:spcPct val="100000"/>
              </a:lnSpc>
              <a:spcBef>
                <a:spcPts val="0"/>
              </a:spcBef>
              <a:spcAft>
                <a:spcPts val="0"/>
              </a:spcAft>
              <a:buSzPts val="1400"/>
              <a:buNone/>
            </a:pPr>
            <a:endParaRPr dirty="0">
              <a:latin typeface="Arial"/>
              <a:ea typeface="Arial"/>
              <a:cs typeface="Arial"/>
              <a:sym typeface="Arial"/>
            </a:endParaRPr>
          </a:p>
          <a:p>
            <a:pPr marL="0" lvl="0" indent="-228600" algn="l" rtl="0">
              <a:lnSpc>
                <a:spcPct val="100000"/>
              </a:lnSpc>
              <a:spcBef>
                <a:spcPts val="0"/>
              </a:spcBef>
              <a:spcAft>
                <a:spcPts val="0"/>
              </a:spcAft>
              <a:buSzPts val="1400"/>
              <a:buNone/>
            </a:pPr>
            <a:r>
              <a:rPr lang="en-US" b="1" dirty="0">
                <a:latin typeface="Arial"/>
                <a:ea typeface="Arial"/>
                <a:cs typeface="Arial"/>
                <a:sym typeface="Arial"/>
              </a:rPr>
              <a:t>Time</a:t>
            </a:r>
            <a:r>
              <a:rPr lang="en-US" dirty="0">
                <a:latin typeface="Arial"/>
                <a:ea typeface="Arial"/>
                <a:cs typeface="Arial"/>
                <a:sym typeface="Arial"/>
              </a:rPr>
              <a:t>: 1 minute</a:t>
            </a:r>
            <a:endParaRPr dirty="0"/>
          </a:p>
          <a:p>
            <a:pPr marL="0" marR="0" lvl="0" indent="-228600" algn="l" rtl="0">
              <a:lnSpc>
                <a:spcPct val="100000"/>
              </a:lnSpc>
              <a:spcBef>
                <a:spcPts val="0"/>
              </a:spcBef>
              <a:spcAft>
                <a:spcPts val="0"/>
              </a:spcAft>
              <a:buSzPts val="1400"/>
              <a:buNone/>
            </a:pPr>
            <a:endParaRPr b="1" dirty="0">
              <a:latin typeface="Arial"/>
              <a:ea typeface="Arial"/>
              <a:cs typeface="Arial"/>
              <a:sym typeface="Arial"/>
            </a:endParaRPr>
          </a:p>
          <a:p>
            <a:pPr marL="0" marR="0" lvl="0" indent="-228600" algn="l" rtl="0">
              <a:lnSpc>
                <a:spcPct val="100000"/>
              </a:lnSpc>
              <a:spcBef>
                <a:spcPts val="0"/>
              </a:spcBef>
              <a:spcAft>
                <a:spcPts val="0"/>
              </a:spcAft>
              <a:buSzPts val="1400"/>
              <a:buNone/>
            </a:pPr>
            <a:r>
              <a:rPr lang="en-US" b="1" dirty="0">
                <a:latin typeface="Arial"/>
                <a:ea typeface="Arial"/>
                <a:cs typeface="Arial"/>
                <a:sym typeface="Arial"/>
              </a:rPr>
              <a:t>Materials: </a:t>
            </a:r>
            <a:r>
              <a:rPr lang="en-US" dirty="0">
                <a:latin typeface="Arial"/>
                <a:ea typeface="Arial"/>
                <a:cs typeface="Arial"/>
                <a:sym typeface="Arial"/>
              </a:rPr>
              <a:t>None</a:t>
            </a:r>
            <a:endParaRPr dirty="0"/>
          </a:p>
          <a:p>
            <a:pPr marL="0" marR="0" lvl="0" indent="-228600" algn="l" rtl="0">
              <a:lnSpc>
                <a:spcPct val="100000"/>
              </a:lnSpc>
              <a:spcBef>
                <a:spcPts val="0"/>
              </a:spcBef>
              <a:spcAft>
                <a:spcPts val="0"/>
              </a:spcAft>
              <a:buSzPts val="1400"/>
              <a:buNone/>
            </a:pPr>
            <a:endParaRPr dirty="0">
              <a:latin typeface="Arial"/>
              <a:ea typeface="Arial"/>
              <a:cs typeface="Arial"/>
              <a:sym typeface="Arial"/>
            </a:endParaRPr>
          </a:p>
          <a:p>
            <a:pPr marL="0" marR="0" lvl="0" indent="-228600" algn="l" rtl="0">
              <a:lnSpc>
                <a:spcPct val="100000"/>
              </a:lnSpc>
              <a:spcBef>
                <a:spcPts val="0"/>
              </a:spcBef>
              <a:spcAft>
                <a:spcPts val="0"/>
              </a:spcAft>
              <a:buSzPts val="1400"/>
              <a:buNone/>
            </a:pPr>
            <a:r>
              <a:rPr lang="en-US" b="1" dirty="0">
                <a:latin typeface="Arial"/>
                <a:ea typeface="Arial"/>
                <a:cs typeface="Arial"/>
                <a:sym typeface="Arial"/>
              </a:rPr>
              <a:t>Handouts: </a:t>
            </a:r>
            <a:r>
              <a:rPr lang="en-US" dirty="0">
                <a:latin typeface="Arial"/>
                <a:ea typeface="Arial"/>
                <a:cs typeface="Arial"/>
                <a:sym typeface="Arial"/>
              </a:rPr>
              <a:t>None</a:t>
            </a:r>
            <a:endParaRPr dirty="0"/>
          </a:p>
          <a:p>
            <a:pPr marL="158750" lvl="0" indent="0" algn="l" rtl="0">
              <a:lnSpc>
                <a:spcPct val="100000"/>
              </a:lnSpc>
              <a:spcBef>
                <a:spcPts val="0"/>
              </a:spcBef>
              <a:spcAft>
                <a:spcPts val="0"/>
              </a:spcAft>
              <a:buSzPts val="1100"/>
              <a:buNone/>
            </a:pPr>
            <a:endParaRPr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90" name="Google Shape;290;p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b="1" dirty="0"/>
              <a:t>Instructions:  </a:t>
            </a:r>
            <a:r>
              <a:rPr lang="en-US" b="0" i="0" dirty="0">
                <a:solidFill>
                  <a:srgbClr val="000000"/>
                </a:solidFill>
                <a:latin typeface="Open Sans"/>
                <a:ea typeface="Open Sans"/>
                <a:cs typeface="Open Sans"/>
                <a:sym typeface="Open Sans"/>
              </a:rPr>
              <a:t>Explain these definitions and key differences between a living will and a simple will or last will and testament.</a:t>
            </a:r>
            <a:endParaRPr dirty="0"/>
          </a:p>
          <a:p>
            <a:pPr marL="0" marR="0" lvl="0" indent="0" algn="l" rtl="0">
              <a:lnSpc>
                <a:spcPct val="100000"/>
              </a:lnSpc>
              <a:spcBef>
                <a:spcPts val="0"/>
              </a:spcBef>
              <a:spcAft>
                <a:spcPts val="0"/>
              </a:spcAft>
              <a:buClr>
                <a:schemeClr val="dk1"/>
              </a:buClr>
              <a:buSzPts val="1200"/>
              <a:buFont typeface="Calibri"/>
              <a:buNone/>
            </a:pPr>
            <a:endParaRPr b="1" dirty="0"/>
          </a:p>
          <a:p>
            <a:pPr marL="0" marR="0" lvl="0" indent="0" algn="l" rtl="0">
              <a:lnSpc>
                <a:spcPct val="100000"/>
              </a:lnSpc>
              <a:spcBef>
                <a:spcPts val="0"/>
              </a:spcBef>
              <a:spcAft>
                <a:spcPts val="0"/>
              </a:spcAft>
              <a:buClr>
                <a:schemeClr val="dk1"/>
              </a:buClr>
              <a:buSzPts val="1200"/>
              <a:buFont typeface="Calibri"/>
              <a:buNone/>
            </a:pPr>
            <a:r>
              <a:rPr lang="en-US" b="1" dirty="0"/>
              <a:t>Time</a:t>
            </a:r>
            <a:r>
              <a:rPr lang="en-US" b="0" dirty="0"/>
              <a:t>: 5 minutes</a:t>
            </a:r>
            <a:endParaRPr dirty="0"/>
          </a:p>
          <a:p>
            <a:pPr marL="0" lvl="0" indent="0" algn="l" rtl="0">
              <a:lnSpc>
                <a:spcPct val="100000"/>
              </a:lnSpc>
              <a:spcBef>
                <a:spcPts val="0"/>
              </a:spcBef>
              <a:spcAft>
                <a:spcPts val="0"/>
              </a:spcAft>
              <a:buSzPts val="1100"/>
              <a:buNone/>
            </a:pPr>
            <a:endParaRPr b="1" dirty="0"/>
          </a:p>
          <a:p>
            <a:pPr marL="0" lvl="0" indent="0" algn="l" rtl="0">
              <a:lnSpc>
                <a:spcPct val="100000"/>
              </a:lnSpc>
              <a:spcBef>
                <a:spcPts val="0"/>
              </a:spcBef>
              <a:spcAft>
                <a:spcPts val="0"/>
              </a:spcAft>
              <a:buSzPts val="1100"/>
              <a:buNone/>
            </a:pPr>
            <a:r>
              <a:rPr lang="en-US" b="1" dirty="0"/>
              <a:t>Materials:  </a:t>
            </a:r>
            <a:r>
              <a:rPr lang="en-US" b="0" dirty="0"/>
              <a:t>none</a:t>
            </a:r>
            <a:endParaRPr dirty="0"/>
          </a:p>
          <a:p>
            <a:pPr marL="0" lvl="0" indent="0" algn="l" rtl="0">
              <a:lnSpc>
                <a:spcPct val="100000"/>
              </a:lnSpc>
              <a:spcBef>
                <a:spcPts val="0"/>
              </a:spcBef>
              <a:spcAft>
                <a:spcPts val="0"/>
              </a:spcAft>
              <a:buSzPts val="1100"/>
              <a:buNone/>
            </a:pPr>
            <a:endParaRPr b="0" dirty="0"/>
          </a:p>
          <a:p>
            <a:pPr marL="0" marR="0" lvl="0" indent="0" algn="l" rtl="0">
              <a:lnSpc>
                <a:spcPct val="100000"/>
              </a:lnSpc>
              <a:spcBef>
                <a:spcPts val="0"/>
              </a:spcBef>
              <a:spcAft>
                <a:spcPts val="0"/>
              </a:spcAft>
              <a:buClr>
                <a:srgbClr val="000000"/>
              </a:buClr>
              <a:buSzPts val="1100"/>
              <a:buFont typeface="Arial"/>
              <a:buNone/>
            </a:pPr>
            <a:r>
              <a:rPr lang="en-US" b="1" dirty="0"/>
              <a:t>Handouts:  </a:t>
            </a:r>
            <a:r>
              <a:rPr lang="en-US" b="0" dirty="0"/>
              <a:t>none</a:t>
            </a:r>
            <a:endParaRPr dirty="0"/>
          </a:p>
          <a:p>
            <a:pPr marL="0" marR="0" lvl="0" indent="0" algn="l" rtl="0">
              <a:lnSpc>
                <a:spcPct val="100000"/>
              </a:lnSpc>
              <a:spcBef>
                <a:spcPts val="0"/>
              </a:spcBef>
              <a:spcAft>
                <a:spcPts val="0"/>
              </a:spcAft>
              <a:buClr>
                <a:srgbClr val="000000"/>
              </a:buClr>
              <a:buSzPts val="1100"/>
              <a:buFont typeface="Arial"/>
              <a:buNone/>
            </a:pPr>
            <a:endParaRPr dirty="0"/>
          </a:p>
          <a:p>
            <a:pPr marL="0" marR="0" lvl="0" indent="0" algn="l" rtl="0">
              <a:lnSpc>
                <a:spcPct val="100000"/>
              </a:lnSpc>
              <a:spcBef>
                <a:spcPts val="0"/>
              </a:spcBef>
              <a:spcAft>
                <a:spcPts val="0"/>
              </a:spcAft>
              <a:buClr>
                <a:srgbClr val="000000"/>
              </a:buClr>
              <a:buSzPts val="1100"/>
              <a:buFont typeface="Arial"/>
              <a:buNone/>
            </a:pPr>
            <a:r>
              <a:rPr lang="en-US" b="1" dirty="0"/>
              <a:t>Source</a:t>
            </a:r>
            <a:r>
              <a:rPr lang="en-US" dirty="0"/>
              <a:t>:</a:t>
            </a:r>
            <a:r>
              <a:rPr lang="en-US" u="none" dirty="0">
                <a:solidFill>
                  <a:srgbClr val="000000"/>
                </a:solidFill>
              </a:rPr>
              <a:t> </a:t>
            </a:r>
            <a:r>
              <a:rPr lang="en-US" u="sng" dirty="0">
                <a:solidFill>
                  <a:schemeClr val="accent2"/>
                </a:solidFill>
                <a:hlinkClick r:id="rId3">
                  <a:extLst>
                    <a:ext uri="{A12FA001-AC4F-418D-AE19-62706E023703}">
                      <ahyp:hlinkClr xmlns:ahyp="http://schemas.microsoft.com/office/drawing/2018/hyperlinkcolor" val="tx"/>
                    </a:ext>
                  </a:extLst>
                </a:hlinkClick>
              </a:rPr>
              <a:t>https://www.americanbar.org/groups/law_aging/resources/health_care_decision_making/power_atty_guide_and_form_2011/</a:t>
            </a:r>
            <a:endParaRPr dirty="0">
              <a:solidFill>
                <a:schemeClr val="accent2"/>
              </a:solidFill>
            </a:endParaRPr>
          </a:p>
          <a:p>
            <a:pPr marL="158750" lvl="0" indent="0" algn="l" rtl="0">
              <a:lnSpc>
                <a:spcPct val="100000"/>
              </a:lnSpc>
              <a:spcBef>
                <a:spcPts val="0"/>
              </a:spcBef>
              <a:spcAft>
                <a:spcPts val="0"/>
              </a:spcAft>
              <a:buSzPts val="1100"/>
              <a:buNone/>
            </a:pPr>
            <a:endParaRPr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
        <p:cNvGrpSpPr/>
        <p:nvPr/>
      </p:nvGrpSpPr>
      <p:grpSpPr>
        <a:xfrm>
          <a:off x="0" y="0"/>
          <a:ext cx="0" cy="0"/>
          <a:chOff x="0" y="0"/>
          <a:chExt cx="0" cy="0"/>
        </a:xfrm>
      </p:grpSpPr>
      <p:sp>
        <p:nvSpPr>
          <p:cNvPr id="297" name="Google Shape;297;p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98" name="Google Shape;298;p2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sz="1050" b="1" dirty="0"/>
              <a:t>Instructions:  </a:t>
            </a:r>
            <a:r>
              <a:rPr lang="en-US" sz="1050" b="0" dirty="0"/>
              <a:t>Review the definition of a holographic will. </a:t>
            </a:r>
            <a:r>
              <a:rPr lang="en-US" sz="1050" dirty="0">
                <a:solidFill>
                  <a:srgbClr val="111111"/>
                </a:solidFill>
                <a:highlight>
                  <a:srgbClr val="FFFF00"/>
                </a:highlight>
                <a:latin typeface="Libre Baskerville"/>
                <a:ea typeface="Libre Baskerville"/>
                <a:cs typeface="Libre Baskerville"/>
                <a:sym typeface="Libre Baskerville"/>
              </a:rPr>
              <a:t>Holographic wills are not recognized in some states. In states that permit the documents, the will must meet minimal requirements, such as proof that the testator wrote it and had the mental capacity to do so.  This type of will can slow the process down and may impact other benefits as well.</a:t>
            </a:r>
            <a:endParaRPr dirty="0">
              <a:highlight>
                <a:srgbClr val="FFFF00"/>
              </a:highlight>
            </a:endParaRPr>
          </a:p>
          <a:p>
            <a:pPr marL="0" marR="0" lvl="0" indent="0" algn="l" rtl="0">
              <a:lnSpc>
                <a:spcPct val="100000"/>
              </a:lnSpc>
              <a:spcBef>
                <a:spcPts val="0"/>
              </a:spcBef>
              <a:spcAft>
                <a:spcPts val="0"/>
              </a:spcAft>
              <a:buClr>
                <a:schemeClr val="dk1"/>
              </a:buClr>
              <a:buSzPts val="1200"/>
              <a:buFont typeface="Calibri"/>
              <a:buNone/>
            </a:pPr>
            <a:endParaRPr sz="1050" b="1" dirty="0"/>
          </a:p>
          <a:p>
            <a:pPr marL="0" marR="0" lvl="0" indent="0" algn="l" rtl="0">
              <a:lnSpc>
                <a:spcPct val="100000"/>
              </a:lnSpc>
              <a:spcBef>
                <a:spcPts val="0"/>
              </a:spcBef>
              <a:spcAft>
                <a:spcPts val="0"/>
              </a:spcAft>
              <a:buClr>
                <a:schemeClr val="dk1"/>
              </a:buClr>
              <a:buSzPts val="1200"/>
              <a:buFont typeface="Calibri"/>
              <a:buNone/>
            </a:pPr>
            <a:r>
              <a:rPr lang="en-US" sz="1050" b="1" dirty="0"/>
              <a:t>Time</a:t>
            </a:r>
            <a:r>
              <a:rPr lang="en-US" sz="1050" b="0" dirty="0"/>
              <a:t>: 5 minutes</a:t>
            </a:r>
            <a:endParaRPr sz="1050" dirty="0"/>
          </a:p>
          <a:p>
            <a:pPr marL="0" lvl="0" indent="0" algn="l" rtl="0">
              <a:lnSpc>
                <a:spcPct val="100000"/>
              </a:lnSpc>
              <a:spcBef>
                <a:spcPts val="0"/>
              </a:spcBef>
              <a:spcAft>
                <a:spcPts val="0"/>
              </a:spcAft>
              <a:buSzPts val="1100"/>
              <a:buNone/>
            </a:pPr>
            <a:endParaRPr sz="1050" b="1" dirty="0"/>
          </a:p>
          <a:p>
            <a:pPr marL="0" lvl="0" indent="0" algn="l" rtl="0">
              <a:lnSpc>
                <a:spcPct val="100000"/>
              </a:lnSpc>
              <a:spcBef>
                <a:spcPts val="0"/>
              </a:spcBef>
              <a:spcAft>
                <a:spcPts val="0"/>
              </a:spcAft>
              <a:buSzPts val="1100"/>
              <a:buNone/>
            </a:pPr>
            <a:r>
              <a:rPr lang="en-US" sz="1050" b="1" dirty="0"/>
              <a:t>Materials: </a:t>
            </a:r>
            <a:r>
              <a:rPr lang="en-US" sz="1050" b="0" dirty="0"/>
              <a:t>none</a:t>
            </a:r>
          </a:p>
          <a:p>
            <a:pPr marL="0" lvl="0" indent="0" algn="l" rtl="0">
              <a:lnSpc>
                <a:spcPct val="100000"/>
              </a:lnSpc>
              <a:spcBef>
                <a:spcPts val="0"/>
              </a:spcBef>
              <a:spcAft>
                <a:spcPts val="0"/>
              </a:spcAft>
              <a:buSzPts val="1100"/>
              <a:buNone/>
            </a:pPr>
            <a:endParaRPr lang="en-US" sz="1050" b="0" dirty="0"/>
          </a:p>
          <a:p>
            <a:pPr marL="0" lvl="0" indent="0" algn="l" rtl="0">
              <a:lnSpc>
                <a:spcPct val="100000"/>
              </a:lnSpc>
              <a:spcBef>
                <a:spcPts val="0"/>
              </a:spcBef>
              <a:spcAft>
                <a:spcPts val="0"/>
              </a:spcAft>
              <a:buSzPts val="1100"/>
              <a:buNone/>
            </a:pPr>
            <a:r>
              <a:rPr lang="en-US" sz="1050" b="1" dirty="0"/>
              <a:t>Handouts: </a:t>
            </a:r>
            <a:r>
              <a:rPr lang="en-US" sz="1050" b="0" dirty="0"/>
              <a:t>none</a:t>
            </a:r>
            <a:endParaRPr dirty="0"/>
          </a:p>
          <a:p>
            <a:pPr marL="158750" marR="0" lvl="0" indent="0" algn="l" rtl="0">
              <a:lnSpc>
                <a:spcPct val="100000"/>
              </a:lnSpc>
              <a:spcBef>
                <a:spcPts val="0"/>
              </a:spcBef>
              <a:spcAft>
                <a:spcPts val="0"/>
              </a:spcAft>
              <a:buClr>
                <a:srgbClr val="000000"/>
              </a:buClr>
              <a:buSzPts val="1100"/>
              <a:buFont typeface="Arial"/>
              <a:buNone/>
            </a:pPr>
            <a:endParaRPr sz="1050" b="0" dirty="0"/>
          </a:p>
          <a:p>
            <a:pPr marL="158750" marR="0" lvl="0" indent="0" algn="l" rtl="0">
              <a:lnSpc>
                <a:spcPct val="100000"/>
              </a:lnSpc>
              <a:spcBef>
                <a:spcPts val="0"/>
              </a:spcBef>
              <a:spcAft>
                <a:spcPts val="0"/>
              </a:spcAft>
              <a:buClr>
                <a:srgbClr val="000000"/>
              </a:buClr>
              <a:buSzPts val="1100"/>
              <a:buFont typeface="Arial"/>
              <a:buNone/>
            </a:pPr>
            <a:endParaRPr sz="1050" dirty="0"/>
          </a:p>
          <a:p>
            <a:pPr marL="158750" lvl="0" indent="0" algn="l" rtl="0">
              <a:lnSpc>
                <a:spcPct val="100000"/>
              </a:lnSpc>
              <a:spcBef>
                <a:spcPts val="0"/>
              </a:spcBef>
              <a:spcAft>
                <a:spcPts val="0"/>
              </a:spcAft>
              <a:buSzPts val="1100"/>
              <a:buNone/>
            </a:pPr>
            <a:endParaRPr sz="1050" dirty="0">
              <a:solidFill>
                <a:srgbClr val="111111"/>
              </a:solidFill>
              <a:latin typeface="Libre Baskerville"/>
              <a:ea typeface="Libre Baskerville"/>
              <a:cs typeface="Libre Baskerville"/>
              <a:sym typeface="Libre Baskerville"/>
            </a:endParaRPr>
          </a:p>
          <a:p>
            <a:pPr marL="457200" marR="0" lvl="0" indent="-228600" algn="l" rtl="0">
              <a:lnSpc>
                <a:spcPct val="100000"/>
              </a:lnSpc>
              <a:spcBef>
                <a:spcPts val="0"/>
              </a:spcBef>
              <a:spcAft>
                <a:spcPts val="0"/>
              </a:spcAft>
              <a:buClr>
                <a:srgbClr val="000000"/>
              </a:buClr>
              <a:buSzPts val="1400"/>
              <a:buFont typeface="Arial"/>
              <a:buNone/>
            </a:pPr>
            <a:endParaRPr sz="1050" dirty="0">
              <a:latin typeface="Libre Baskerville"/>
              <a:ea typeface="Libre Baskerville"/>
              <a:cs typeface="Libre Baskerville"/>
              <a:sym typeface="Libre Baskerville"/>
            </a:endParaRPr>
          </a:p>
          <a:p>
            <a:pPr marL="0" lvl="0" indent="0" algn="l" rtl="0">
              <a:lnSpc>
                <a:spcPct val="100000"/>
              </a:lnSpc>
              <a:spcBef>
                <a:spcPts val="0"/>
              </a:spcBef>
              <a:spcAft>
                <a:spcPts val="0"/>
              </a:spcAft>
              <a:buSzPts val="1100"/>
              <a:buNone/>
            </a:pPr>
            <a:endParaRPr sz="1050" dirty="0">
              <a:solidFill>
                <a:srgbClr val="3C4043"/>
              </a:solidFill>
              <a:highlight>
                <a:srgbClr val="FFFFFF"/>
              </a:highlight>
              <a:latin typeface="Roboto"/>
              <a:ea typeface="Roboto"/>
              <a:cs typeface="Roboto"/>
              <a:sym typeface="Roboto"/>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Google Shape;304;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05" name="Google Shape;305;p1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b="1" dirty="0"/>
              <a:t>Instructions: </a:t>
            </a:r>
            <a:r>
              <a:rPr lang="en-US" b="0" i="0" dirty="0">
                <a:solidFill>
                  <a:srgbClr val="000000"/>
                </a:solidFill>
                <a:latin typeface="Open Sans"/>
                <a:ea typeface="Open Sans"/>
                <a:cs typeface="Open Sans"/>
                <a:sym typeface="Open Sans"/>
              </a:rPr>
              <a:t>Review these potential benefits of a will.  </a:t>
            </a:r>
            <a:endParaRPr dirty="0"/>
          </a:p>
          <a:p>
            <a:pPr marL="0" marR="0" lvl="0" indent="0" algn="l" rtl="0">
              <a:lnSpc>
                <a:spcPct val="100000"/>
              </a:lnSpc>
              <a:spcBef>
                <a:spcPts val="0"/>
              </a:spcBef>
              <a:spcAft>
                <a:spcPts val="0"/>
              </a:spcAft>
              <a:buClr>
                <a:schemeClr val="dk1"/>
              </a:buClr>
              <a:buSzPts val="1200"/>
              <a:buFont typeface="Calibri"/>
              <a:buNone/>
            </a:pPr>
            <a:endParaRPr b="1" dirty="0"/>
          </a:p>
          <a:p>
            <a:pPr marL="0" marR="0" lvl="0" indent="0" algn="l" rtl="0">
              <a:lnSpc>
                <a:spcPct val="100000"/>
              </a:lnSpc>
              <a:spcBef>
                <a:spcPts val="0"/>
              </a:spcBef>
              <a:spcAft>
                <a:spcPts val="0"/>
              </a:spcAft>
              <a:buClr>
                <a:schemeClr val="dk1"/>
              </a:buClr>
              <a:buSzPts val="1200"/>
              <a:buFont typeface="Calibri"/>
              <a:buNone/>
            </a:pPr>
            <a:r>
              <a:rPr lang="en-US" b="1" dirty="0"/>
              <a:t>Time</a:t>
            </a:r>
            <a:r>
              <a:rPr lang="en-US" b="0" dirty="0"/>
              <a:t>: 5 minutes</a:t>
            </a:r>
            <a:endParaRPr dirty="0"/>
          </a:p>
          <a:p>
            <a:pPr marL="0" lvl="0" indent="0" algn="l" rtl="0">
              <a:lnSpc>
                <a:spcPct val="100000"/>
              </a:lnSpc>
              <a:spcBef>
                <a:spcPts val="0"/>
              </a:spcBef>
              <a:spcAft>
                <a:spcPts val="0"/>
              </a:spcAft>
              <a:buSzPts val="1100"/>
              <a:buNone/>
            </a:pPr>
            <a:endParaRPr b="1" dirty="0"/>
          </a:p>
          <a:p>
            <a:pPr marL="0" lvl="0" indent="0" algn="l" rtl="0">
              <a:lnSpc>
                <a:spcPct val="100000"/>
              </a:lnSpc>
              <a:spcBef>
                <a:spcPts val="0"/>
              </a:spcBef>
              <a:spcAft>
                <a:spcPts val="0"/>
              </a:spcAft>
              <a:buSzPts val="1100"/>
              <a:buNone/>
            </a:pPr>
            <a:r>
              <a:rPr lang="en-US" b="1" dirty="0"/>
              <a:t>Materials: </a:t>
            </a:r>
            <a:r>
              <a:rPr lang="en-US" b="0" dirty="0"/>
              <a:t>none</a:t>
            </a:r>
            <a:endParaRPr dirty="0"/>
          </a:p>
          <a:p>
            <a:pPr marL="0" lvl="0" indent="0" algn="l" rtl="0">
              <a:lnSpc>
                <a:spcPct val="100000"/>
              </a:lnSpc>
              <a:spcBef>
                <a:spcPts val="0"/>
              </a:spcBef>
              <a:spcAft>
                <a:spcPts val="0"/>
              </a:spcAft>
              <a:buSzPts val="1100"/>
              <a:buNone/>
            </a:pPr>
            <a:endParaRPr b="0" dirty="0"/>
          </a:p>
          <a:p>
            <a:pPr marL="0" marR="0" lvl="0" indent="0" algn="l" rtl="0">
              <a:lnSpc>
                <a:spcPct val="100000"/>
              </a:lnSpc>
              <a:spcBef>
                <a:spcPts val="0"/>
              </a:spcBef>
              <a:spcAft>
                <a:spcPts val="0"/>
              </a:spcAft>
              <a:buClr>
                <a:srgbClr val="000000"/>
              </a:buClr>
              <a:buSzPts val="1100"/>
              <a:buFont typeface="Arial"/>
              <a:buNone/>
            </a:pPr>
            <a:r>
              <a:rPr lang="en-US" b="1" dirty="0"/>
              <a:t>Handouts: </a:t>
            </a:r>
            <a:r>
              <a:rPr lang="en-US" b="0" dirty="0"/>
              <a:t>none</a:t>
            </a:r>
            <a:endParaRPr dirty="0"/>
          </a:p>
          <a:p>
            <a:pPr marL="0" marR="0" lvl="0" indent="0" algn="l" rtl="0">
              <a:lnSpc>
                <a:spcPct val="100000"/>
              </a:lnSpc>
              <a:spcBef>
                <a:spcPts val="0"/>
              </a:spcBef>
              <a:spcAft>
                <a:spcPts val="0"/>
              </a:spcAft>
              <a:buClr>
                <a:srgbClr val="000000"/>
              </a:buClr>
              <a:buSzPts val="1100"/>
              <a:buFont typeface="Arial"/>
              <a:buNone/>
            </a:pPr>
            <a:endParaRPr dirty="0"/>
          </a:p>
          <a:p>
            <a:pPr marL="0" marR="0" lvl="0" indent="0" algn="l" rtl="0">
              <a:lnSpc>
                <a:spcPct val="100000"/>
              </a:lnSpc>
              <a:spcBef>
                <a:spcPts val="0"/>
              </a:spcBef>
              <a:spcAft>
                <a:spcPts val="0"/>
              </a:spcAft>
              <a:buClr>
                <a:srgbClr val="000000"/>
              </a:buClr>
              <a:buSzPts val="1100"/>
              <a:buFont typeface="Arial"/>
              <a:buNone/>
            </a:pPr>
            <a:r>
              <a:rPr lang="en-US" b="1" dirty="0"/>
              <a:t>Sources</a:t>
            </a:r>
            <a:r>
              <a:rPr lang="en-US" dirty="0"/>
              <a:t>:</a:t>
            </a:r>
            <a:endParaRPr dirty="0"/>
          </a:p>
          <a:p>
            <a:pPr marL="548640" lvl="1" indent="182880" algn="l" rtl="0">
              <a:lnSpc>
                <a:spcPct val="100000"/>
              </a:lnSpc>
              <a:spcBef>
                <a:spcPts val="0"/>
              </a:spcBef>
              <a:spcAft>
                <a:spcPts val="0"/>
              </a:spcAft>
              <a:buSzPts val="1100"/>
              <a:buFont typeface="Arial" panose="020B0604020202020204" pitchFamily="34" charset="0"/>
              <a:buChar char="•"/>
            </a:pPr>
            <a:r>
              <a:rPr lang="en-US" dirty="0"/>
              <a:t>http://extension.msstate.edu/publications/publications/planning-your-estate-part-2-where-theres-will-theres-way</a:t>
            </a:r>
            <a:endParaRPr dirty="0"/>
          </a:p>
          <a:p>
            <a:pPr marL="548640" lvl="1" indent="182880" algn="l" rtl="0">
              <a:lnSpc>
                <a:spcPct val="100000"/>
              </a:lnSpc>
              <a:spcBef>
                <a:spcPts val="0"/>
              </a:spcBef>
              <a:spcAft>
                <a:spcPts val="0"/>
              </a:spcAft>
              <a:buSzPts val="1100"/>
              <a:buFont typeface="Arial" panose="020B0604020202020204" pitchFamily="34" charset="0"/>
              <a:buChar char="•"/>
            </a:pPr>
            <a:r>
              <a:rPr lang="en-US" dirty="0"/>
              <a:t>https://www.investopedia.com/articles/pf/07/estate_plan_checklist.asp</a:t>
            </a:r>
            <a:endParaRPr dirty="0"/>
          </a:p>
          <a:p>
            <a:pPr marL="457200" lvl="0" indent="-228600" algn="l" rtl="0">
              <a:lnSpc>
                <a:spcPct val="100000"/>
              </a:lnSpc>
              <a:spcBef>
                <a:spcPts val="0"/>
              </a:spcBef>
              <a:spcAft>
                <a:spcPts val="0"/>
              </a:spcAft>
              <a:buSzPts val="1100"/>
              <a:buNone/>
            </a:pPr>
            <a:endParaRPr dirty="0"/>
          </a:p>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
        <p:cNvGrpSpPr/>
        <p:nvPr/>
      </p:nvGrpSpPr>
      <p:grpSpPr>
        <a:xfrm>
          <a:off x="0" y="0"/>
          <a:ext cx="0" cy="0"/>
          <a:chOff x="0" y="0"/>
          <a:chExt cx="0" cy="0"/>
        </a:xfrm>
      </p:grpSpPr>
      <p:sp>
        <p:nvSpPr>
          <p:cNvPr id="319" name="Google Shape;319;p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20" name="Google Shape;320;p6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None/>
            </a:pPr>
            <a:r>
              <a:rPr lang="en-US" b="1" dirty="0"/>
              <a:t>Instructions:   </a:t>
            </a:r>
            <a:r>
              <a:rPr lang="en-US" b="0" dirty="0"/>
              <a:t>This slide describes the process for validating a will.  It also describes situations where probate likely will be needed. </a:t>
            </a:r>
            <a:r>
              <a:rPr lang="en-US" sz="1100" dirty="0">
                <a:solidFill>
                  <a:schemeClr val="dk1"/>
                </a:solidFill>
                <a:latin typeface="Arial"/>
                <a:ea typeface="Arial"/>
                <a:cs typeface="Arial"/>
                <a:sym typeface="Arial"/>
              </a:rPr>
              <a:t>Each state will have a specific process for estate administration/succession.  Some states file copies of probated wills in the land records.  Other states have the executor or administrator file a deed on behalf of the estate. </a:t>
            </a:r>
            <a:endParaRPr dirty="0"/>
          </a:p>
          <a:p>
            <a:pPr marL="0" lvl="0" indent="0" algn="l" rtl="0">
              <a:lnSpc>
                <a:spcPct val="100000"/>
              </a:lnSpc>
              <a:spcBef>
                <a:spcPts val="0"/>
              </a:spcBef>
              <a:spcAft>
                <a:spcPts val="0"/>
              </a:spcAft>
              <a:buClr>
                <a:schemeClr val="dk1"/>
              </a:buClr>
              <a:buSzPts val="1200"/>
              <a:buNone/>
            </a:pPr>
            <a:endParaRPr b="1" dirty="0"/>
          </a:p>
          <a:p>
            <a:pPr marL="0" lvl="0" indent="0" algn="l" rtl="0">
              <a:lnSpc>
                <a:spcPct val="100000"/>
              </a:lnSpc>
              <a:spcBef>
                <a:spcPts val="0"/>
              </a:spcBef>
              <a:spcAft>
                <a:spcPts val="0"/>
              </a:spcAft>
              <a:buClr>
                <a:schemeClr val="dk1"/>
              </a:buClr>
              <a:buSzPts val="1200"/>
              <a:buNone/>
            </a:pPr>
            <a:r>
              <a:rPr lang="en-US" b="1" dirty="0"/>
              <a:t>Time</a:t>
            </a:r>
            <a:r>
              <a:rPr lang="en-US" b="0" dirty="0"/>
              <a:t>: 3 minutes</a:t>
            </a:r>
            <a:endParaRPr dirty="0"/>
          </a:p>
          <a:p>
            <a:pPr marL="0" lvl="0" indent="0" algn="l" rtl="0">
              <a:lnSpc>
                <a:spcPct val="100000"/>
              </a:lnSpc>
              <a:spcBef>
                <a:spcPts val="0"/>
              </a:spcBef>
              <a:spcAft>
                <a:spcPts val="0"/>
              </a:spcAft>
              <a:buSzPts val="1100"/>
              <a:buNone/>
            </a:pPr>
            <a:endParaRPr b="1" dirty="0"/>
          </a:p>
          <a:p>
            <a:pPr marL="0" lvl="0" indent="0" algn="l" rtl="0">
              <a:lnSpc>
                <a:spcPct val="100000"/>
              </a:lnSpc>
              <a:spcBef>
                <a:spcPts val="0"/>
              </a:spcBef>
              <a:spcAft>
                <a:spcPts val="0"/>
              </a:spcAft>
              <a:buSzPts val="1100"/>
              <a:buNone/>
            </a:pPr>
            <a:r>
              <a:rPr lang="en-US" b="1" dirty="0"/>
              <a:t>Materials: </a:t>
            </a:r>
            <a:r>
              <a:rPr lang="en-US" b="0" dirty="0"/>
              <a:t>none</a:t>
            </a:r>
            <a:endParaRPr dirty="0"/>
          </a:p>
          <a:p>
            <a:pPr marL="0" lvl="0" indent="0" algn="l" rtl="0">
              <a:lnSpc>
                <a:spcPct val="100000"/>
              </a:lnSpc>
              <a:spcBef>
                <a:spcPts val="0"/>
              </a:spcBef>
              <a:spcAft>
                <a:spcPts val="0"/>
              </a:spcAft>
              <a:buSzPts val="1100"/>
              <a:buNone/>
            </a:pPr>
            <a:endParaRPr b="0" dirty="0"/>
          </a:p>
          <a:p>
            <a:pPr marL="0" lvl="0" indent="0" algn="l" rtl="0">
              <a:lnSpc>
                <a:spcPct val="100000"/>
              </a:lnSpc>
              <a:spcBef>
                <a:spcPts val="0"/>
              </a:spcBef>
              <a:spcAft>
                <a:spcPts val="0"/>
              </a:spcAft>
              <a:buSzPts val="1100"/>
              <a:buNone/>
            </a:pPr>
            <a:r>
              <a:rPr lang="en-US" b="1" dirty="0"/>
              <a:t>Handouts: </a:t>
            </a:r>
            <a:r>
              <a:rPr lang="en-US" b="0" dirty="0"/>
              <a:t>none</a:t>
            </a:r>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p4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400"/>
              <a:buFont typeface="Arial"/>
              <a:buNone/>
            </a:pPr>
            <a:r>
              <a:rPr lang="en-US" b="1" dirty="0">
                <a:solidFill>
                  <a:schemeClr val="dk1"/>
                </a:solidFill>
              </a:rPr>
              <a:t>Instructions:  </a:t>
            </a:r>
            <a:r>
              <a:rPr lang="en-US" dirty="0">
                <a:solidFill>
                  <a:schemeClr val="dk1"/>
                </a:solidFill>
              </a:rPr>
              <a:t>This slide highlights the partnering organizations that have worked together to develop materials and host trainings.</a:t>
            </a:r>
            <a:endParaRPr dirty="0">
              <a:solidFill>
                <a:schemeClr val="dk1"/>
              </a:solidFill>
            </a:endParaRPr>
          </a:p>
          <a:p>
            <a:pPr marL="0" lvl="0" indent="0" algn="l" rtl="0">
              <a:lnSpc>
                <a:spcPct val="100000"/>
              </a:lnSpc>
              <a:spcBef>
                <a:spcPts val="0"/>
              </a:spcBef>
              <a:spcAft>
                <a:spcPts val="0"/>
              </a:spcAft>
              <a:buClr>
                <a:schemeClr val="dk1"/>
              </a:buClr>
              <a:buSzPts val="1400"/>
              <a:buFont typeface="Arial"/>
              <a:buNone/>
            </a:pPr>
            <a:endParaRPr dirty="0">
              <a:solidFill>
                <a:schemeClr val="dk1"/>
              </a:solidFill>
            </a:endParaRPr>
          </a:p>
          <a:p>
            <a:pPr marL="0" lvl="0" indent="0" algn="l" rtl="0">
              <a:lnSpc>
                <a:spcPct val="100000"/>
              </a:lnSpc>
              <a:spcBef>
                <a:spcPts val="0"/>
              </a:spcBef>
              <a:spcAft>
                <a:spcPts val="0"/>
              </a:spcAft>
              <a:buClr>
                <a:schemeClr val="dk1"/>
              </a:buClr>
              <a:buSzPts val="1400"/>
              <a:buFont typeface="Arial"/>
              <a:buNone/>
            </a:pPr>
            <a:r>
              <a:rPr lang="en-US" b="1" dirty="0">
                <a:solidFill>
                  <a:schemeClr val="dk1"/>
                </a:solidFill>
              </a:rPr>
              <a:t>Time</a:t>
            </a:r>
            <a:r>
              <a:rPr lang="en-US" dirty="0">
                <a:solidFill>
                  <a:schemeClr val="dk1"/>
                </a:solidFill>
              </a:rPr>
              <a:t>: 1 minute</a:t>
            </a:r>
            <a:endParaRPr dirty="0">
              <a:solidFill>
                <a:schemeClr val="dk1"/>
              </a:solidFill>
            </a:endParaRPr>
          </a:p>
          <a:p>
            <a:pPr marL="0" lvl="0" indent="0" algn="l" rtl="0">
              <a:lnSpc>
                <a:spcPct val="100000"/>
              </a:lnSpc>
              <a:spcBef>
                <a:spcPts val="0"/>
              </a:spcBef>
              <a:spcAft>
                <a:spcPts val="0"/>
              </a:spcAft>
              <a:buClr>
                <a:schemeClr val="dk1"/>
              </a:buClr>
              <a:buSzPts val="1400"/>
              <a:buFont typeface="Arial"/>
              <a:buNone/>
            </a:pPr>
            <a:endParaRPr b="1" dirty="0">
              <a:solidFill>
                <a:schemeClr val="dk1"/>
              </a:solidFill>
            </a:endParaRPr>
          </a:p>
          <a:p>
            <a:pPr marL="0" lvl="0" indent="0" algn="l" rtl="0">
              <a:lnSpc>
                <a:spcPct val="100000"/>
              </a:lnSpc>
              <a:spcBef>
                <a:spcPts val="0"/>
              </a:spcBef>
              <a:spcAft>
                <a:spcPts val="0"/>
              </a:spcAft>
              <a:buClr>
                <a:schemeClr val="dk1"/>
              </a:buClr>
              <a:buSzPts val="1400"/>
              <a:buFont typeface="Arial"/>
              <a:buNone/>
            </a:pPr>
            <a:r>
              <a:rPr lang="en-US" b="1" dirty="0">
                <a:solidFill>
                  <a:schemeClr val="dk1"/>
                </a:solidFill>
              </a:rPr>
              <a:t>Materials:  </a:t>
            </a:r>
            <a:r>
              <a:rPr lang="en-US" dirty="0">
                <a:solidFill>
                  <a:schemeClr val="dk1"/>
                </a:solidFill>
              </a:rPr>
              <a:t>None</a:t>
            </a:r>
            <a:endParaRPr dirty="0">
              <a:solidFill>
                <a:schemeClr val="dk1"/>
              </a:solidFill>
            </a:endParaRPr>
          </a:p>
          <a:p>
            <a:pPr marL="0" lvl="0" indent="0" algn="l" rtl="0">
              <a:lnSpc>
                <a:spcPct val="100000"/>
              </a:lnSpc>
              <a:spcBef>
                <a:spcPts val="0"/>
              </a:spcBef>
              <a:spcAft>
                <a:spcPts val="0"/>
              </a:spcAft>
              <a:buClr>
                <a:schemeClr val="dk1"/>
              </a:buClr>
              <a:buSzPts val="1400"/>
              <a:buFont typeface="Arial"/>
              <a:buNone/>
            </a:pPr>
            <a:endParaRPr dirty="0">
              <a:solidFill>
                <a:schemeClr val="dk1"/>
              </a:solidFill>
            </a:endParaRPr>
          </a:p>
          <a:p>
            <a:pPr marL="0" lvl="0" indent="0" algn="l" rtl="0">
              <a:lnSpc>
                <a:spcPct val="100000"/>
              </a:lnSpc>
              <a:spcBef>
                <a:spcPts val="0"/>
              </a:spcBef>
              <a:spcAft>
                <a:spcPts val="0"/>
              </a:spcAft>
              <a:buClr>
                <a:schemeClr val="dk1"/>
              </a:buClr>
              <a:buSzPts val="1400"/>
              <a:buFont typeface="Arial"/>
              <a:buNone/>
            </a:pPr>
            <a:r>
              <a:rPr lang="en-US" b="1" dirty="0">
                <a:solidFill>
                  <a:schemeClr val="dk1"/>
                </a:solidFill>
              </a:rPr>
              <a:t>Handouts:  </a:t>
            </a:r>
            <a:r>
              <a:rPr lang="en-US" dirty="0">
                <a:solidFill>
                  <a:schemeClr val="dk1"/>
                </a:solidFill>
              </a:rPr>
              <a:t>None</a:t>
            </a:r>
            <a:endParaRPr dirty="0">
              <a:solidFill>
                <a:schemeClr val="dk1"/>
              </a:solidFill>
            </a:endParaRPr>
          </a:p>
          <a:p>
            <a:pPr marL="158750" lvl="0" indent="0" algn="l" rtl="0">
              <a:lnSpc>
                <a:spcPct val="100000"/>
              </a:lnSpc>
              <a:spcBef>
                <a:spcPts val="0"/>
              </a:spcBef>
              <a:spcAft>
                <a:spcPts val="0"/>
              </a:spcAft>
              <a:buClr>
                <a:schemeClr val="dk1"/>
              </a:buClr>
              <a:buSzPts val="1100"/>
              <a:buFont typeface="Arial"/>
              <a:buNone/>
            </a:pPr>
            <a:endParaRPr dirty="0">
              <a:solidFill>
                <a:schemeClr val="dk1"/>
              </a:solidFill>
            </a:endParaRPr>
          </a:p>
          <a:p>
            <a:pPr marL="0" lvl="0" indent="0" algn="l" rtl="0">
              <a:lnSpc>
                <a:spcPct val="100000"/>
              </a:lnSpc>
              <a:spcBef>
                <a:spcPts val="0"/>
              </a:spcBef>
              <a:spcAft>
                <a:spcPts val="0"/>
              </a:spcAft>
              <a:buSzPts val="1100"/>
              <a:buNone/>
            </a:pPr>
            <a:endParaRPr dirty="0"/>
          </a:p>
        </p:txBody>
      </p:sp>
      <p:sp>
        <p:nvSpPr>
          <p:cNvPr id="254" name="Google Shape;254;p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p21: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28" name="Google Shape;328;p2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None/>
            </a:pPr>
            <a:r>
              <a:rPr lang="en-US" b="1" dirty="0"/>
              <a:t>Instructions: </a:t>
            </a:r>
            <a:r>
              <a:rPr lang="en-US" b="0" dirty="0"/>
              <a:t>Discuss the points on the slide that can cause a will to be deemed invalid.</a:t>
            </a:r>
            <a:endParaRPr dirty="0"/>
          </a:p>
          <a:p>
            <a:pPr marL="0" lvl="0" indent="0" algn="l" rtl="0">
              <a:lnSpc>
                <a:spcPct val="100000"/>
              </a:lnSpc>
              <a:spcBef>
                <a:spcPts val="0"/>
              </a:spcBef>
              <a:spcAft>
                <a:spcPts val="0"/>
              </a:spcAft>
              <a:buClr>
                <a:schemeClr val="dk1"/>
              </a:buClr>
              <a:buSzPts val="1200"/>
              <a:buNone/>
            </a:pPr>
            <a:endParaRPr b="1" dirty="0"/>
          </a:p>
          <a:p>
            <a:pPr marL="0" lvl="0" indent="0" algn="l" rtl="0">
              <a:lnSpc>
                <a:spcPct val="100000"/>
              </a:lnSpc>
              <a:spcBef>
                <a:spcPts val="0"/>
              </a:spcBef>
              <a:spcAft>
                <a:spcPts val="0"/>
              </a:spcAft>
              <a:buClr>
                <a:schemeClr val="dk1"/>
              </a:buClr>
              <a:buSzPts val="1200"/>
              <a:buNone/>
            </a:pPr>
            <a:r>
              <a:rPr lang="en-US" b="1" dirty="0"/>
              <a:t>Time</a:t>
            </a:r>
            <a:r>
              <a:rPr lang="en-US" b="0" dirty="0"/>
              <a:t>: 3 minutes</a:t>
            </a:r>
            <a:endParaRPr dirty="0"/>
          </a:p>
          <a:p>
            <a:pPr marL="0" lvl="0" indent="0" algn="l" rtl="0">
              <a:lnSpc>
                <a:spcPct val="100000"/>
              </a:lnSpc>
              <a:spcBef>
                <a:spcPts val="0"/>
              </a:spcBef>
              <a:spcAft>
                <a:spcPts val="0"/>
              </a:spcAft>
              <a:buSzPts val="1100"/>
              <a:buNone/>
            </a:pPr>
            <a:endParaRPr b="1" dirty="0"/>
          </a:p>
          <a:p>
            <a:pPr marL="0" lvl="0" indent="0" algn="l" rtl="0">
              <a:lnSpc>
                <a:spcPct val="100000"/>
              </a:lnSpc>
              <a:spcBef>
                <a:spcPts val="0"/>
              </a:spcBef>
              <a:spcAft>
                <a:spcPts val="0"/>
              </a:spcAft>
              <a:buSzPts val="1100"/>
              <a:buNone/>
            </a:pPr>
            <a:r>
              <a:rPr lang="en-US" b="1" dirty="0"/>
              <a:t>Materials: </a:t>
            </a:r>
            <a:r>
              <a:rPr lang="en-US" b="0" dirty="0"/>
              <a:t>none</a:t>
            </a:r>
            <a:endParaRPr dirty="0"/>
          </a:p>
          <a:p>
            <a:pPr marL="0" lvl="0" indent="0" algn="l" rtl="0">
              <a:lnSpc>
                <a:spcPct val="100000"/>
              </a:lnSpc>
              <a:spcBef>
                <a:spcPts val="0"/>
              </a:spcBef>
              <a:spcAft>
                <a:spcPts val="0"/>
              </a:spcAft>
              <a:buSzPts val="1100"/>
              <a:buNone/>
            </a:pPr>
            <a:endParaRPr lang="en-US" b="0" dirty="0"/>
          </a:p>
          <a:p>
            <a:pPr marL="0" lvl="0" indent="0" algn="l" rtl="0">
              <a:lnSpc>
                <a:spcPct val="100000"/>
              </a:lnSpc>
              <a:spcBef>
                <a:spcPts val="0"/>
              </a:spcBef>
              <a:spcAft>
                <a:spcPts val="0"/>
              </a:spcAft>
              <a:buSzPts val="1100"/>
              <a:buNone/>
            </a:pPr>
            <a:r>
              <a:rPr lang="en-US" b="1" dirty="0"/>
              <a:t>Handouts:</a:t>
            </a:r>
            <a:r>
              <a:rPr lang="en-US" b="0" dirty="0"/>
              <a:t> none</a:t>
            </a:r>
            <a:endParaRPr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Google Shape;334;p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35" name="Google Shape;335;p2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b="1" dirty="0"/>
              <a:t>Instructions: </a:t>
            </a:r>
          </a:p>
          <a:p>
            <a:pPr marL="0" lvl="0" indent="0" algn="l" rtl="0">
              <a:lnSpc>
                <a:spcPct val="100000"/>
              </a:lnSpc>
              <a:spcBef>
                <a:spcPts val="0"/>
              </a:spcBef>
              <a:spcAft>
                <a:spcPts val="0"/>
              </a:spcAft>
              <a:buSzPts val="1100"/>
              <a:buNone/>
            </a:pPr>
            <a:endParaRPr lang="en-US" b="1" i="0" dirty="0">
              <a:solidFill>
                <a:srgbClr val="000000"/>
              </a:solidFill>
              <a:latin typeface="Avenir"/>
              <a:ea typeface="Avenir"/>
              <a:cs typeface="Avenir"/>
              <a:sym typeface="Avenir"/>
            </a:endParaRPr>
          </a:p>
          <a:p>
            <a:pPr marL="0" lvl="0" indent="0" algn="l" rtl="0">
              <a:lnSpc>
                <a:spcPct val="100000"/>
              </a:lnSpc>
              <a:spcBef>
                <a:spcPts val="0"/>
              </a:spcBef>
              <a:spcAft>
                <a:spcPts val="0"/>
              </a:spcAft>
              <a:buSzPts val="1100"/>
              <a:buNone/>
            </a:pPr>
            <a:r>
              <a:rPr lang="en-US" b="0" i="0" dirty="0">
                <a:solidFill>
                  <a:srgbClr val="000000"/>
                </a:solidFill>
                <a:latin typeface="Avenir"/>
                <a:ea typeface="Avenir"/>
                <a:cs typeface="Avenir"/>
                <a:sym typeface="Avenir"/>
              </a:rPr>
              <a:t>If someone dies without a will, it is called “intestate,” which means</a:t>
            </a:r>
          </a:p>
          <a:p>
            <a:pPr marL="0" lvl="0" indent="0" algn="l" rtl="0">
              <a:lnSpc>
                <a:spcPct val="100000"/>
              </a:lnSpc>
              <a:spcBef>
                <a:spcPts val="0"/>
              </a:spcBef>
              <a:spcAft>
                <a:spcPts val="0"/>
              </a:spcAft>
              <a:buSzPts val="1100"/>
              <a:buNone/>
            </a:pPr>
            <a:endParaRPr dirty="0"/>
          </a:p>
          <a:p>
            <a:pPr marL="621792" lvl="3" indent="182880" algn="l" rtl="0">
              <a:lnSpc>
                <a:spcPct val="100000"/>
              </a:lnSpc>
              <a:spcBef>
                <a:spcPts val="0"/>
              </a:spcBef>
              <a:spcAft>
                <a:spcPts val="0"/>
              </a:spcAft>
              <a:buSzPts val="1100"/>
              <a:buFont typeface="Arial" panose="020B0604020202020204" pitchFamily="34" charset="0"/>
              <a:buChar char="•"/>
            </a:pPr>
            <a:r>
              <a:rPr lang="en-US" b="0" i="0" dirty="0">
                <a:solidFill>
                  <a:srgbClr val="000000"/>
                </a:solidFill>
                <a:latin typeface="Avenir"/>
                <a:ea typeface="Avenir"/>
                <a:cs typeface="Avenir"/>
                <a:sym typeface="Avenir"/>
              </a:rPr>
              <a:t>The state uses established rules to determine </a:t>
            </a:r>
            <a:r>
              <a:rPr lang="en-US" dirty="0">
                <a:solidFill>
                  <a:srgbClr val="000000"/>
                </a:solidFill>
                <a:latin typeface="Avenir"/>
                <a:ea typeface="Avenir"/>
                <a:cs typeface="Avenir"/>
                <a:sym typeface="Avenir"/>
              </a:rPr>
              <a:t>distribution.</a:t>
            </a:r>
            <a:endParaRPr b="0" i="0" dirty="0">
              <a:solidFill>
                <a:srgbClr val="000000"/>
              </a:solidFill>
              <a:latin typeface="Avenir"/>
              <a:ea typeface="Avenir"/>
              <a:cs typeface="Avenir"/>
              <a:sym typeface="Avenir"/>
            </a:endParaRPr>
          </a:p>
          <a:p>
            <a:pPr marL="621792" lvl="3" indent="182880" algn="l" rtl="0">
              <a:lnSpc>
                <a:spcPct val="100000"/>
              </a:lnSpc>
              <a:spcBef>
                <a:spcPts val="0"/>
              </a:spcBef>
              <a:spcAft>
                <a:spcPts val="0"/>
              </a:spcAft>
              <a:buSzPts val="1100"/>
              <a:buFont typeface="Arial" panose="020B0604020202020204" pitchFamily="34" charset="0"/>
              <a:buChar char="•"/>
            </a:pPr>
            <a:r>
              <a:rPr lang="en-US" b="0" i="0" dirty="0">
                <a:solidFill>
                  <a:srgbClr val="000000"/>
                </a:solidFill>
                <a:latin typeface="Avenir"/>
                <a:ea typeface="Avenir"/>
                <a:cs typeface="Avenir"/>
                <a:sym typeface="Avenir"/>
              </a:rPr>
              <a:t>Dying intestate can add significant time to the process of distribution. </a:t>
            </a:r>
            <a:endParaRPr dirty="0">
              <a:solidFill>
                <a:srgbClr val="000000"/>
              </a:solidFill>
              <a:latin typeface="Avenir"/>
              <a:ea typeface="Avenir"/>
              <a:cs typeface="Avenir"/>
              <a:sym typeface="Avenir"/>
            </a:endParaRPr>
          </a:p>
          <a:p>
            <a:pPr marL="621792" lvl="3" indent="182880" algn="l" rtl="0">
              <a:lnSpc>
                <a:spcPct val="100000"/>
              </a:lnSpc>
              <a:spcBef>
                <a:spcPts val="0"/>
              </a:spcBef>
              <a:spcAft>
                <a:spcPts val="0"/>
              </a:spcAft>
              <a:buSzPts val="1100"/>
              <a:buFont typeface="Arial" panose="020B0604020202020204" pitchFamily="34" charset="0"/>
              <a:buChar char="•"/>
            </a:pPr>
            <a:r>
              <a:rPr lang="en-US" sz="1100" dirty="0">
                <a:solidFill>
                  <a:srgbClr val="111111"/>
                </a:solidFill>
                <a:latin typeface="Avenir"/>
                <a:ea typeface="Avenir"/>
                <a:cs typeface="Avenir"/>
                <a:sym typeface="Avenir"/>
              </a:rPr>
              <a:t>If your children are minors, the court will appoint a representative to look after their interests.</a:t>
            </a:r>
            <a:endParaRPr dirty="0"/>
          </a:p>
          <a:p>
            <a:pPr marL="621792" lvl="3" indent="182880" algn="l" rtl="0">
              <a:lnSpc>
                <a:spcPct val="100000"/>
              </a:lnSpc>
              <a:spcBef>
                <a:spcPts val="0"/>
              </a:spcBef>
              <a:spcAft>
                <a:spcPts val="0"/>
              </a:spcAft>
              <a:buSzPts val="1100"/>
              <a:buFont typeface="Arial" panose="020B0604020202020204" pitchFamily="34" charset="0"/>
              <a:buChar char="•"/>
            </a:pPr>
            <a:r>
              <a:rPr lang="en-US" sz="1100" dirty="0">
                <a:solidFill>
                  <a:srgbClr val="111111"/>
                </a:solidFill>
                <a:latin typeface="Avenir"/>
                <a:ea typeface="Avenir"/>
                <a:cs typeface="Avenir"/>
                <a:sym typeface="Avenir"/>
              </a:rPr>
              <a:t>Dying intestate may have tax consequences. </a:t>
            </a:r>
            <a:endParaRPr dirty="0"/>
          </a:p>
          <a:p>
            <a:pPr marL="164592" lvl="0" indent="0" algn="l" rtl="0">
              <a:lnSpc>
                <a:spcPct val="100000"/>
              </a:lnSpc>
              <a:spcBef>
                <a:spcPts val="0"/>
              </a:spcBef>
              <a:spcAft>
                <a:spcPts val="0"/>
              </a:spcAft>
              <a:buSzPts val="1100"/>
              <a:buNone/>
            </a:pPr>
            <a:endParaRPr b="0" i="0" dirty="0">
              <a:solidFill>
                <a:srgbClr val="000000"/>
              </a:solidFill>
              <a:latin typeface="Open Sans"/>
              <a:ea typeface="Open Sans"/>
              <a:cs typeface="Open Sans"/>
              <a:sym typeface="Open Sans"/>
            </a:endParaRPr>
          </a:p>
          <a:p>
            <a:pPr marL="0" marR="0" lvl="0" indent="0" algn="l" rtl="0">
              <a:lnSpc>
                <a:spcPct val="100000"/>
              </a:lnSpc>
              <a:spcBef>
                <a:spcPts val="0"/>
              </a:spcBef>
              <a:spcAft>
                <a:spcPts val="0"/>
              </a:spcAft>
              <a:buClr>
                <a:schemeClr val="dk1"/>
              </a:buClr>
              <a:buSzPts val="1200"/>
              <a:buFont typeface="Calibri"/>
              <a:buNone/>
            </a:pPr>
            <a:r>
              <a:rPr lang="en-US" b="1" dirty="0"/>
              <a:t>Time</a:t>
            </a:r>
            <a:r>
              <a:rPr lang="en-US" b="0" dirty="0"/>
              <a:t>: 10 minutes</a:t>
            </a:r>
            <a:endParaRPr dirty="0"/>
          </a:p>
          <a:p>
            <a:pPr marL="0" lvl="0" indent="0" algn="l" rtl="0">
              <a:lnSpc>
                <a:spcPct val="100000"/>
              </a:lnSpc>
              <a:spcBef>
                <a:spcPts val="0"/>
              </a:spcBef>
              <a:spcAft>
                <a:spcPts val="0"/>
              </a:spcAft>
              <a:buSzPts val="1100"/>
              <a:buNone/>
            </a:pPr>
            <a:endParaRPr b="1" dirty="0"/>
          </a:p>
          <a:p>
            <a:pPr marL="0" lvl="0" indent="0" algn="l" rtl="0">
              <a:lnSpc>
                <a:spcPct val="100000"/>
              </a:lnSpc>
              <a:spcBef>
                <a:spcPts val="0"/>
              </a:spcBef>
              <a:spcAft>
                <a:spcPts val="0"/>
              </a:spcAft>
              <a:buSzPts val="1100"/>
              <a:buNone/>
            </a:pPr>
            <a:r>
              <a:rPr lang="en-US" b="1" dirty="0"/>
              <a:t>Materials: </a:t>
            </a:r>
            <a:r>
              <a:rPr lang="en-US" b="0" dirty="0"/>
              <a:t>none</a:t>
            </a:r>
            <a:endParaRPr dirty="0"/>
          </a:p>
          <a:p>
            <a:pPr marL="0" lvl="0" indent="0" algn="l" rtl="0">
              <a:lnSpc>
                <a:spcPct val="100000"/>
              </a:lnSpc>
              <a:spcBef>
                <a:spcPts val="0"/>
              </a:spcBef>
              <a:spcAft>
                <a:spcPts val="0"/>
              </a:spcAft>
              <a:buSzPts val="1100"/>
              <a:buNone/>
            </a:pPr>
            <a:endParaRPr b="0" dirty="0"/>
          </a:p>
          <a:p>
            <a:pPr marL="0" marR="0" lvl="0" indent="0" algn="l" rtl="0">
              <a:lnSpc>
                <a:spcPct val="100000"/>
              </a:lnSpc>
              <a:spcBef>
                <a:spcPts val="0"/>
              </a:spcBef>
              <a:spcAft>
                <a:spcPts val="0"/>
              </a:spcAft>
              <a:buClr>
                <a:srgbClr val="000000"/>
              </a:buClr>
              <a:buSzPts val="1100"/>
              <a:buFont typeface="Arial"/>
              <a:buNone/>
            </a:pPr>
            <a:r>
              <a:rPr lang="en-US" b="1" dirty="0"/>
              <a:t>Handouts: </a:t>
            </a:r>
            <a:r>
              <a:rPr lang="en-US" b="0" dirty="0"/>
              <a:t>none</a:t>
            </a:r>
            <a:endParaRPr dirty="0"/>
          </a:p>
          <a:p>
            <a:pPr marL="164592" lvl="0" indent="0" algn="l" rtl="0">
              <a:lnSpc>
                <a:spcPct val="100000"/>
              </a:lnSpc>
              <a:spcBef>
                <a:spcPts val="0"/>
              </a:spcBef>
              <a:spcAft>
                <a:spcPts val="0"/>
              </a:spcAft>
              <a:buSzPts val="1100"/>
              <a:buNone/>
            </a:pPr>
            <a:endParaRPr dirty="0"/>
          </a:p>
          <a:p>
            <a:pPr marL="164592" marR="0" lvl="0" indent="0" algn="l" rtl="0">
              <a:lnSpc>
                <a:spcPct val="100000"/>
              </a:lnSpc>
              <a:spcBef>
                <a:spcPts val="0"/>
              </a:spcBef>
              <a:spcAft>
                <a:spcPts val="0"/>
              </a:spcAft>
              <a:buClr>
                <a:srgbClr val="000000"/>
              </a:buClr>
              <a:buSzPts val="1100"/>
              <a:buFont typeface="Arial"/>
              <a:buNone/>
            </a:pPr>
            <a:endParaRPr dirty="0"/>
          </a:p>
          <a:p>
            <a:pPr marL="164592" marR="0" lvl="0" indent="0" algn="l" rtl="0">
              <a:lnSpc>
                <a:spcPct val="100000"/>
              </a:lnSpc>
              <a:spcBef>
                <a:spcPts val="0"/>
              </a:spcBef>
              <a:spcAft>
                <a:spcPts val="0"/>
              </a:spcAft>
              <a:buClr>
                <a:srgbClr val="000000"/>
              </a:buClr>
              <a:buSzPts val="1100"/>
              <a:buFont typeface="Arial"/>
              <a:buNone/>
            </a:pPr>
            <a:endParaRPr dirty="0"/>
          </a:p>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
        <p:cNvGrpSpPr/>
        <p:nvPr/>
      </p:nvGrpSpPr>
      <p:grpSpPr>
        <a:xfrm>
          <a:off x="0" y="0"/>
          <a:ext cx="0" cy="0"/>
          <a:chOff x="0" y="0"/>
          <a:chExt cx="0" cy="0"/>
        </a:xfrm>
      </p:grpSpPr>
      <p:sp>
        <p:nvSpPr>
          <p:cNvPr id="364" name="Google Shape;364;p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65" name="Google Shape;365;p2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b="1" dirty="0"/>
              <a:t>Instructions: </a:t>
            </a:r>
            <a:r>
              <a:rPr lang="en-US" dirty="0"/>
              <a:t>Updating a will after the death of someone named is important to prevent later difficulties.  For instance, if a child is deceased and the will conveys property to more than one unnamed grandchild, it creates a risk for difficulties arising from lack of unanimous consent. Updating wills after the death of a spouse or child may avoid this problem.  Similarly, a change in circumstances surrounding people or things named in the will should lead to the will being updated.</a:t>
            </a:r>
            <a:endParaRPr dirty="0"/>
          </a:p>
          <a:p>
            <a:pPr marL="0" lvl="0" indent="0" algn="l" rtl="0">
              <a:lnSpc>
                <a:spcPct val="100000"/>
              </a:lnSpc>
              <a:spcBef>
                <a:spcPts val="0"/>
              </a:spcBef>
              <a:spcAft>
                <a:spcPts val="0"/>
              </a:spcAft>
              <a:buSzPts val="1100"/>
              <a:buNone/>
            </a:pPr>
            <a:endParaRPr dirty="0"/>
          </a:p>
          <a:p>
            <a:pPr marL="0" marR="0" lvl="0" indent="0" algn="l" rtl="0">
              <a:lnSpc>
                <a:spcPct val="100000"/>
              </a:lnSpc>
              <a:spcBef>
                <a:spcPts val="0"/>
              </a:spcBef>
              <a:spcAft>
                <a:spcPts val="0"/>
              </a:spcAft>
              <a:buClr>
                <a:schemeClr val="dk1"/>
              </a:buClr>
              <a:buSzPts val="1200"/>
              <a:buFont typeface="Calibri"/>
              <a:buNone/>
            </a:pPr>
            <a:r>
              <a:rPr lang="en-US" b="1" dirty="0"/>
              <a:t>Time</a:t>
            </a:r>
            <a:r>
              <a:rPr lang="en-US" b="0" dirty="0"/>
              <a:t>: 2 minutes</a:t>
            </a:r>
            <a:endParaRPr dirty="0"/>
          </a:p>
          <a:p>
            <a:pPr marL="0" lvl="0" indent="0" algn="l" rtl="0">
              <a:lnSpc>
                <a:spcPct val="100000"/>
              </a:lnSpc>
              <a:spcBef>
                <a:spcPts val="0"/>
              </a:spcBef>
              <a:spcAft>
                <a:spcPts val="0"/>
              </a:spcAft>
              <a:buSzPts val="1100"/>
              <a:buNone/>
            </a:pPr>
            <a:endParaRPr b="1" dirty="0"/>
          </a:p>
          <a:p>
            <a:pPr marL="0" lvl="0" indent="0" algn="l" rtl="0">
              <a:lnSpc>
                <a:spcPct val="100000"/>
              </a:lnSpc>
              <a:spcBef>
                <a:spcPts val="0"/>
              </a:spcBef>
              <a:spcAft>
                <a:spcPts val="0"/>
              </a:spcAft>
              <a:buSzPts val="1100"/>
              <a:buNone/>
            </a:pPr>
            <a:r>
              <a:rPr lang="en-US" b="1" dirty="0"/>
              <a:t>Materials:  </a:t>
            </a:r>
            <a:r>
              <a:rPr lang="en-US" b="0" dirty="0"/>
              <a:t>none</a:t>
            </a:r>
            <a:endParaRPr dirty="0"/>
          </a:p>
          <a:p>
            <a:pPr marL="0" lvl="0" indent="0" algn="l" rtl="0">
              <a:lnSpc>
                <a:spcPct val="100000"/>
              </a:lnSpc>
              <a:spcBef>
                <a:spcPts val="0"/>
              </a:spcBef>
              <a:spcAft>
                <a:spcPts val="0"/>
              </a:spcAft>
              <a:buSzPts val="1100"/>
              <a:buNone/>
            </a:pPr>
            <a:endParaRPr b="0" dirty="0"/>
          </a:p>
          <a:p>
            <a:pPr marL="0" marR="0" lvl="0" indent="0" algn="l" rtl="0">
              <a:lnSpc>
                <a:spcPct val="100000"/>
              </a:lnSpc>
              <a:spcBef>
                <a:spcPts val="0"/>
              </a:spcBef>
              <a:spcAft>
                <a:spcPts val="0"/>
              </a:spcAft>
              <a:buClr>
                <a:srgbClr val="000000"/>
              </a:buClr>
              <a:buSzPts val="1100"/>
              <a:buFont typeface="Arial"/>
              <a:buNone/>
            </a:pPr>
            <a:r>
              <a:rPr lang="en-US" b="1" dirty="0"/>
              <a:t>Handouts:  </a:t>
            </a:r>
            <a:r>
              <a:rPr lang="en-US" b="0" dirty="0"/>
              <a:t>none</a:t>
            </a:r>
            <a:endParaRPr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0"/>
        <p:cNvGrpSpPr/>
        <p:nvPr/>
      </p:nvGrpSpPr>
      <p:grpSpPr>
        <a:xfrm>
          <a:off x="0" y="0"/>
          <a:ext cx="0" cy="0"/>
          <a:chOff x="0" y="0"/>
          <a:chExt cx="0" cy="0"/>
        </a:xfrm>
      </p:grpSpPr>
      <p:sp>
        <p:nvSpPr>
          <p:cNvPr id="371" name="Google Shape;371;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72" name="Google Shape;372;p2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b="1" i="0" dirty="0">
                <a:solidFill>
                  <a:srgbClr val="000000"/>
                </a:solidFill>
                <a:latin typeface="Open Sans"/>
                <a:ea typeface="Open Sans"/>
                <a:cs typeface="Open Sans"/>
                <a:sym typeface="Open Sans"/>
              </a:rPr>
              <a:t>Instructions</a:t>
            </a:r>
            <a:r>
              <a:rPr lang="en-US" b="0" i="0" dirty="0">
                <a:solidFill>
                  <a:srgbClr val="000000"/>
                </a:solidFill>
                <a:latin typeface="Open Sans"/>
                <a:ea typeface="Open Sans"/>
                <a:cs typeface="Open Sans"/>
                <a:sym typeface="Open Sans"/>
              </a:rPr>
              <a:t>: Using the role play samples as a guide, demonstrate how a visit with an attorney may go.</a:t>
            </a:r>
            <a:endParaRPr dirty="0"/>
          </a:p>
          <a:p>
            <a:pPr marL="0" lvl="0" indent="0" algn="l" rtl="0">
              <a:lnSpc>
                <a:spcPct val="100000"/>
              </a:lnSpc>
              <a:spcBef>
                <a:spcPts val="0"/>
              </a:spcBef>
              <a:spcAft>
                <a:spcPts val="0"/>
              </a:spcAft>
              <a:buSzPts val="1100"/>
              <a:buNone/>
            </a:pPr>
            <a:endParaRPr b="1" dirty="0"/>
          </a:p>
          <a:p>
            <a:pPr marL="0" marR="0" lvl="0" indent="0" algn="l" rtl="0">
              <a:lnSpc>
                <a:spcPct val="100000"/>
              </a:lnSpc>
              <a:spcBef>
                <a:spcPts val="0"/>
              </a:spcBef>
              <a:spcAft>
                <a:spcPts val="0"/>
              </a:spcAft>
              <a:buClr>
                <a:schemeClr val="dk1"/>
              </a:buClr>
              <a:buSzPts val="1200"/>
              <a:buFont typeface="Calibri"/>
              <a:buNone/>
            </a:pPr>
            <a:r>
              <a:rPr lang="en-US" b="1" dirty="0"/>
              <a:t>Time</a:t>
            </a:r>
            <a:r>
              <a:rPr lang="en-US" b="0" dirty="0"/>
              <a:t>: 15 minutes</a:t>
            </a:r>
            <a:endParaRPr dirty="0"/>
          </a:p>
          <a:p>
            <a:pPr marL="0" lvl="0" indent="0" algn="l" rtl="0">
              <a:lnSpc>
                <a:spcPct val="100000"/>
              </a:lnSpc>
              <a:spcBef>
                <a:spcPts val="0"/>
              </a:spcBef>
              <a:spcAft>
                <a:spcPts val="0"/>
              </a:spcAft>
              <a:buSzPts val="1100"/>
              <a:buNone/>
            </a:pPr>
            <a:endParaRPr b="1" dirty="0"/>
          </a:p>
          <a:p>
            <a:pPr marL="0" lvl="0" indent="0" algn="l" rtl="0">
              <a:lnSpc>
                <a:spcPct val="100000"/>
              </a:lnSpc>
              <a:spcBef>
                <a:spcPts val="0"/>
              </a:spcBef>
              <a:spcAft>
                <a:spcPts val="0"/>
              </a:spcAft>
              <a:buSzPts val="1100"/>
              <a:buNone/>
            </a:pPr>
            <a:r>
              <a:rPr lang="en-US" b="1" dirty="0"/>
              <a:t>Materials: </a:t>
            </a:r>
            <a:r>
              <a:rPr lang="en-US" b="0" dirty="0"/>
              <a:t>Sample Role Play Scripts</a:t>
            </a:r>
            <a:endParaRPr dirty="0"/>
          </a:p>
          <a:p>
            <a:pPr marL="0" lvl="0" indent="0" algn="l" rtl="0">
              <a:lnSpc>
                <a:spcPct val="100000"/>
              </a:lnSpc>
              <a:spcBef>
                <a:spcPts val="0"/>
              </a:spcBef>
              <a:spcAft>
                <a:spcPts val="0"/>
              </a:spcAft>
              <a:buSzPts val="1100"/>
              <a:buNone/>
            </a:pPr>
            <a:endParaRPr dirty="0"/>
          </a:p>
          <a:p>
            <a:pPr marL="0" marR="0" lvl="0" indent="0" algn="l" rtl="0">
              <a:lnSpc>
                <a:spcPct val="100000"/>
              </a:lnSpc>
              <a:spcBef>
                <a:spcPts val="0"/>
              </a:spcBef>
              <a:spcAft>
                <a:spcPts val="0"/>
              </a:spcAft>
              <a:buClr>
                <a:srgbClr val="000000"/>
              </a:buClr>
              <a:buSzPts val="1100"/>
              <a:buFont typeface="Arial"/>
              <a:buNone/>
            </a:pPr>
            <a:r>
              <a:rPr lang="en-US" b="1" dirty="0"/>
              <a:t>Handouts: </a:t>
            </a:r>
            <a:r>
              <a:rPr lang="en-US" b="0" dirty="0"/>
              <a:t>none</a:t>
            </a:r>
            <a:endParaRPr dirty="0"/>
          </a:p>
          <a:p>
            <a:pPr marL="457200" marR="0" lvl="0" indent="-228600" algn="l" rtl="0">
              <a:lnSpc>
                <a:spcPct val="100000"/>
              </a:lnSpc>
              <a:spcBef>
                <a:spcPts val="0"/>
              </a:spcBef>
              <a:spcAft>
                <a:spcPts val="0"/>
              </a:spcAft>
              <a:buClr>
                <a:srgbClr val="000000"/>
              </a:buClr>
              <a:buSzPts val="1100"/>
              <a:buFont typeface="Arial"/>
              <a:buNone/>
            </a:pPr>
            <a:endParaRPr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5"/>
        <p:cNvGrpSpPr/>
        <p:nvPr/>
      </p:nvGrpSpPr>
      <p:grpSpPr>
        <a:xfrm>
          <a:off x="0" y="0"/>
          <a:ext cx="0" cy="0"/>
          <a:chOff x="0" y="0"/>
          <a:chExt cx="0" cy="0"/>
        </a:xfrm>
      </p:grpSpPr>
      <p:sp>
        <p:nvSpPr>
          <p:cNvPr id="376" name="Google Shape;376;p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77" name="Google Shape;377;p3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b="1" dirty="0"/>
              <a:t>Instructions: </a:t>
            </a:r>
            <a:r>
              <a:rPr lang="en-US" b="0" i="0" dirty="0">
                <a:solidFill>
                  <a:srgbClr val="000000"/>
                </a:solidFill>
                <a:latin typeface="Open Sans"/>
                <a:ea typeface="Open Sans"/>
                <a:cs typeface="Open Sans"/>
                <a:sym typeface="Open Sans"/>
              </a:rPr>
              <a:t>The next section explores important considerations in working with a lawyer in the planning process.</a:t>
            </a:r>
            <a:endParaRPr dirty="0"/>
          </a:p>
          <a:p>
            <a:pPr marL="0" lvl="0" indent="0" algn="l" rtl="0">
              <a:lnSpc>
                <a:spcPct val="100000"/>
              </a:lnSpc>
              <a:spcBef>
                <a:spcPts val="0"/>
              </a:spcBef>
              <a:spcAft>
                <a:spcPts val="0"/>
              </a:spcAft>
              <a:buSzPts val="1100"/>
              <a:buNone/>
            </a:pPr>
            <a:endParaRPr b="0" i="0" dirty="0">
              <a:solidFill>
                <a:srgbClr val="000000"/>
              </a:solidFill>
              <a:latin typeface="Open Sans"/>
              <a:ea typeface="Open Sans"/>
              <a:cs typeface="Open Sans"/>
              <a:sym typeface="Open Sans"/>
            </a:endParaRPr>
          </a:p>
          <a:p>
            <a:pPr marL="0" lvl="0" indent="0" algn="l" rtl="0">
              <a:lnSpc>
                <a:spcPct val="100000"/>
              </a:lnSpc>
              <a:spcBef>
                <a:spcPts val="0"/>
              </a:spcBef>
              <a:spcAft>
                <a:spcPts val="0"/>
              </a:spcAft>
              <a:buSzPts val="1100"/>
              <a:buNone/>
            </a:pPr>
            <a:r>
              <a:rPr lang="en-US" b="1" dirty="0"/>
              <a:t>Time</a:t>
            </a:r>
            <a:r>
              <a:rPr lang="en-US" b="0" dirty="0"/>
              <a:t>: 1 minute</a:t>
            </a:r>
            <a:endParaRPr dirty="0"/>
          </a:p>
          <a:p>
            <a:pPr marL="0" lvl="0" indent="0" algn="l" rtl="0">
              <a:lnSpc>
                <a:spcPct val="100000"/>
              </a:lnSpc>
              <a:spcBef>
                <a:spcPts val="0"/>
              </a:spcBef>
              <a:spcAft>
                <a:spcPts val="0"/>
              </a:spcAft>
              <a:buSzPts val="1100"/>
              <a:buNone/>
            </a:pPr>
            <a:endParaRPr b="1" dirty="0"/>
          </a:p>
          <a:p>
            <a:pPr marL="0" lvl="0" indent="0" algn="l" rtl="0">
              <a:lnSpc>
                <a:spcPct val="100000"/>
              </a:lnSpc>
              <a:spcBef>
                <a:spcPts val="0"/>
              </a:spcBef>
              <a:spcAft>
                <a:spcPts val="0"/>
              </a:spcAft>
              <a:buSzPts val="1100"/>
              <a:buNone/>
            </a:pPr>
            <a:r>
              <a:rPr lang="en-US" b="1" dirty="0"/>
              <a:t>   Materials: </a:t>
            </a:r>
            <a:r>
              <a:rPr lang="en-US" b="0" dirty="0"/>
              <a:t>None</a:t>
            </a:r>
            <a:endParaRPr dirty="0"/>
          </a:p>
          <a:p>
            <a:pPr marL="0" lvl="0" indent="0" algn="l" rtl="0">
              <a:lnSpc>
                <a:spcPct val="100000"/>
              </a:lnSpc>
              <a:spcBef>
                <a:spcPts val="0"/>
              </a:spcBef>
              <a:spcAft>
                <a:spcPts val="0"/>
              </a:spcAft>
              <a:buSzPts val="1100"/>
              <a:buNone/>
            </a:pPr>
            <a:endParaRPr dirty="0"/>
          </a:p>
          <a:p>
            <a:pPr marL="0" marR="0" lvl="0" indent="0" algn="l" rtl="0">
              <a:lnSpc>
                <a:spcPct val="100000"/>
              </a:lnSpc>
              <a:spcBef>
                <a:spcPts val="0"/>
              </a:spcBef>
              <a:spcAft>
                <a:spcPts val="0"/>
              </a:spcAft>
              <a:buClr>
                <a:srgbClr val="000000"/>
              </a:buClr>
              <a:buSzPts val="1100"/>
              <a:buFont typeface="Arial"/>
              <a:buNone/>
            </a:pPr>
            <a:r>
              <a:rPr lang="en-US" b="1" dirty="0"/>
              <a:t>   Handouts: </a:t>
            </a:r>
            <a:r>
              <a:rPr lang="en-US" b="0" dirty="0"/>
              <a:t>none</a:t>
            </a:r>
            <a:endParaRPr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
        <p:cNvGrpSpPr/>
        <p:nvPr/>
      </p:nvGrpSpPr>
      <p:grpSpPr>
        <a:xfrm>
          <a:off x="0" y="0"/>
          <a:ext cx="0" cy="0"/>
          <a:chOff x="0" y="0"/>
          <a:chExt cx="0" cy="0"/>
        </a:xfrm>
      </p:grpSpPr>
      <p:sp>
        <p:nvSpPr>
          <p:cNvPr id="381" name="Google Shape;381;p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82" name="Google Shape;382;p3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b="1" dirty="0"/>
              <a:t>Instructions:  </a:t>
            </a:r>
            <a:r>
              <a:rPr lang="en-US" b="0" i="0" dirty="0">
                <a:solidFill>
                  <a:srgbClr val="000000"/>
                </a:solidFill>
                <a:latin typeface="Open Sans"/>
                <a:ea typeface="Open Sans"/>
                <a:cs typeface="Open Sans"/>
                <a:sym typeface="Open Sans"/>
              </a:rPr>
              <a:t>Note these important benefits to working with an attorney to develop your estate/succession plan.</a:t>
            </a:r>
            <a:endParaRPr dirty="0"/>
          </a:p>
          <a:p>
            <a:pPr marL="0" marR="0" lvl="0" indent="0" algn="l" rtl="0">
              <a:lnSpc>
                <a:spcPct val="100000"/>
              </a:lnSpc>
              <a:spcBef>
                <a:spcPts val="0"/>
              </a:spcBef>
              <a:spcAft>
                <a:spcPts val="0"/>
              </a:spcAft>
              <a:buClr>
                <a:schemeClr val="dk1"/>
              </a:buClr>
              <a:buSzPts val="1200"/>
              <a:buFont typeface="Calibri"/>
              <a:buNone/>
            </a:pPr>
            <a:endParaRPr b="1" dirty="0"/>
          </a:p>
          <a:p>
            <a:pPr marL="0" marR="0" lvl="0" indent="0" algn="l" rtl="0">
              <a:lnSpc>
                <a:spcPct val="100000"/>
              </a:lnSpc>
              <a:spcBef>
                <a:spcPts val="0"/>
              </a:spcBef>
              <a:spcAft>
                <a:spcPts val="0"/>
              </a:spcAft>
              <a:buClr>
                <a:schemeClr val="dk1"/>
              </a:buClr>
              <a:buSzPts val="1200"/>
              <a:buFont typeface="Calibri"/>
              <a:buNone/>
            </a:pPr>
            <a:r>
              <a:rPr lang="en-US" b="1" dirty="0"/>
              <a:t>Time</a:t>
            </a:r>
            <a:r>
              <a:rPr lang="en-US" b="0" dirty="0"/>
              <a:t>: 5 minutes</a:t>
            </a:r>
            <a:endParaRPr dirty="0"/>
          </a:p>
          <a:p>
            <a:pPr marL="0" lvl="0" indent="0" algn="l" rtl="0">
              <a:lnSpc>
                <a:spcPct val="100000"/>
              </a:lnSpc>
              <a:spcBef>
                <a:spcPts val="0"/>
              </a:spcBef>
              <a:spcAft>
                <a:spcPts val="0"/>
              </a:spcAft>
              <a:buSzPts val="1100"/>
              <a:buNone/>
            </a:pPr>
            <a:endParaRPr b="1" dirty="0"/>
          </a:p>
          <a:p>
            <a:pPr marL="0" lvl="0" indent="0" algn="l" rtl="0">
              <a:lnSpc>
                <a:spcPct val="100000"/>
              </a:lnSpc>
              <a:spcBef>
                <a:spcPts val="0"/>
              </a:spcBef>
              <a:spcAft>
                <a:spcPts val="0"/>
              </a:spcAft>
              <a:buSzPts val="1100"/>
              <a:buNone/>
            </a:pPr>
            <a:r>
              <a:rPr lang="en-US" b="1" dirty="0"/>
              <a:t>Materials:  </a:t>
            </a:r>
            <a:r>
              <a:rPr lang="en-US" b="0" dirty="0"/>
              <a:t>none</a:t>
            </a:r>
            <a:endParaRPr dirty="0"/>
          </a:p>
          <a:p>
            <a:pPr marL="0" marR="0" lvl="0" indent="0" algn="l" rtl="0">
              <a:lnSpc>
                <a:spcPct val="100000"/>
              </a:lnSpc>
              <a:spcBef>
                <a:spcPts val="0"/>
              </a:spcBef>
              <a:spcAft>
                <a:spcPts val="0"/>
              </a:spcAft>
              <a:buClr>
                <a:srgbClr val="000000"/>
              </a:buClr>
              <a:buSzPts val="1100"/>
              <a:buFont typeface="Arial"/>
              <a:buNone/>
            </a:pPr>
            <a:endParaRPr dirty="0"/>
          </a:p>
          <a:p>
            <a:pPr marL="0" marR="0" lvl="0" indent="-228600" algn="l" rtl="0">
              <a:lnSpc>
                <a:spcPct val="100000"/>
              </a:lnSpc>
              <a:spcBef>
                <a:spcPts val="0"/>
              </a:spcBef>
              <a:spcAft>
                <a:spcPts val="0"/>
              </a:spcAft>
              <a:buClr>
                <a:srgbClr val="000000"/>
              </a:buClr>
              <a:buSzPts val="1400"/>
              <a:buFont typeface="Arial"/>
              <a:buNone/>
            </a:pPr>
            <a:r>
              <a:rPr lang="en-US" b="1" dirty="0"/>
              <a:t>Handouts:  </a:t>
            </a:r>
            <a:r>
              <a:rPr lang="en-US" b="0" dirty="0"/>
              <a:t>none</a:t>
            </a:r>
            <a:endParaRPr dirty="0"/>
          </a:p>
          <a:p>
            <a:pPr marL="457200" marR="0" lvl="0" indent="-228600" algn="l" rtl="0">
              <a:lnSpc>
                <a:spcPct val="100000"/>
              </a:lnSpc>
              <a:spcBef>
                <a:spcPts val="0"/>
              </a:spcBef>
              <a:spcAft>
                <a:spcPts val="0"/>
              </a:spcAft>
              <a:buClr>
                <a:srgbClr val="000000"/>
              </a:buClr>
              <a:buSzPts val="1400"/>
              <a:buFont typeface="Arial"/>
              <a:buNone/>
            </a:pPr>
            <a:endParaRPr dirty="0">
              <a:solidFill>
                <a:srgbClr val="111111"/>
              </a:solidFill>
              <a:latin typeface="Libre Baskerville"/>
              <a:ea typeface="Libre Baskerville"/>
              <a:cs typeface="Libre Baskerville"/>
              <a:sym typeface="Libre Baskerville"/>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8"/>
        <p:cNvGrpSpPr/>
        <p:nvPr/>
      </p:nvGrpSpPr>
      <p:grpSpPr>
        <a:xfrm>
          <a:off x="0" y="0"/>
          <a:ext cx="0" cy="0"/>
          <a:chOff x="0" y="0"/>
          <a:chExt cx="0" cy="0"/>
        </a:xfrm>
      </p:grpSpPr>
      <p:sp>
        <p:nvSpPr>
          <p:cNvPr id="389" name="Google Shape;389;p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90" name="Google Shape;390;p3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b="1" dirty="0"/>
              <a:t>Instructions:  </a:t>
            </a:r>
            <a:r>
              <a:rPr lang="en-US" b="0" dirty="0"/>
              <a:t>The cost of having a will developed varies widely.  This slide gives some very general ideas of what someone might find locally.</a:t>
            </a:r>
            <a:endParaRPr dirty="0"/>
          </a:p>
          <a:p>
            <a:pPr marL="0" lvl="0" indent="0" algn="l" rtl="0">
              <a:lnSpc>
                <a:spcPct val="100000"/>
              </a:lnSpc>
              <a:spcBef>
                <a:spcPts val="0"/>
              </a:spcBef>
              <a:spcAft>
                <a:spcPts val="0"/>
              </a:spcAft>
              <a:buSzPts val="1100"/>
              <a:buNone/>
            </a:pPr>
            <a:endParaRPr b="0" i="0" dirty="0">
              <a:solidFill>
                <a:srgbClr val="000000"/>
              </a:solidFill>
              <a:latin typeface="Open Sans"/>
              <a:ea typeface="Open Sans"/>
              <a:cs typeface="Open Sans"/>
              <a:sym typeface="Open Sans"/>
            </a:endParaRPr>
          </a:p>
          <a:p>
            <a:pPr marL="0" lvl="0" indent="0" algn="l" rtl="0">
              <a:lnSpc>
                <a:spcPct val="120000"/>
              </a:lnSpc>
              <a:spcBef>
                <a:spcPts val="0"/>
              </a:spcBef>
              <a:spcAft>
                <a:spcPts val="0"/>
              </a:spcAft>
              <a:buSzPts val="1100"/>
              <a:buFont typeface="Noto Sans Symbols"/>
              <a:buNone/>
            </a:pPr>
            <a:r>
              <a:rPr lang="en-US" sz="1100" dirty="0"/>
              <a:t>Simple Will generally is around </a:t>
            </a:r>
            <a:r>
              <a:rPr lang="en-US" sz="1100" b="1" dirty="0"/>
              <a:t>$500-$600 </a:t>
            </a:r>
            <a:r>
              <a:rPr lang="en-US" sz="1100" dirty="0"/>
              <a:t>per person</a:t>
            </a:r>
            <a:endParaRPr sz="1100" dirty="0"/>
          </a:p>
          <a:p>
            <a:pPr marL="0" lvl="0" indent="-228600" algn="l" rtl="0">
              <a:lnSpc>
                <a:spcPct val="120000"/>
              </a:lnSpc>
              <a:spcBef>
                <a:spcPts val="0"/>
              </a:spcBef>
              <a:spcAft>
                <a:spcPts val="0"/>
              </a:spcAft>
              <a:buSzPts val="1100"/>
              <a:buFont typeface="Noto Sans Symbols"/>
              <a:buNone/>
            </a:pPr>
            <a:endParaRPr sz="1100" dirty="0"/>
          </a:p>
          <a:p>
            <a:pPr marL="0" lvl="0" indent="0" algn="l" rtl="0">
              <a:lnSpc>
                <a:spcPct val="120000"/>
              </a:lnSpc>
              <a:spcBef>
                <a:spcPts val="0"/>
              </a:spcBef>
              <a:spcAft>
                <a:spcPts val="0"/>
              </a:spcAft>
              <a:buSzPts val="1100"/>
              <a:buFont typeface="Noto Sans Symbols"/>
              <a:buNone/>
            </a:pPr>
            <a:r>
              <a:rPr lang="en-US" sz="1100" dirty="0">
                <a:solidFill>
                  <a:srgbClr val="444444"/>
                </a:solidFill>
              </a:rPr>
              <a:t>Nationwide, the average cost for an attorney or firm to create a will is</a:t>
            </a:r>
            <a:r>
              <a:rPr lang="en-US" sz="1100" b="1" dirty="0">
                <a:solidFill>
                  <a:srgbClr val="444444"/>
                </a:solidFill>
              </a:rPr>
              <a:t> $940 to $1,500</a:t>
            </a:r>
            <a:r>
              <a:rPr lang="en-US" sz="1100" dirty="0">
                <a:solidFill>
                  <a:srgbClr val="444444"/>
                </a:solidFill>
              </a:rPr>
              <a:t> for an individual person. Most firms will reduce their price to a few hundred dollars when adding on a second nearly identical will for a spouse.</a:t>
            </a:r>
            <a:endParaRPr dirty="0"/>
          </a:p>
          <a:p>
            <a:pPr marL="0" lvl="0" indent="-228600" algn="l" rtl="0">
              <a:lnSpc>
                <a:spcPct val="120000"/>
              </a:lnSpc>
              <a:spcBef>
                <a:spcPts val="0"/>
              </a:spcBef>
              <a:spcAft>
                <a:spcPts val="0"/>
              </a:spcAft>
              <a:buSzPts val="1100"/>
              <a:buFont typeface="Noto Sans Symbols"/>
              <a:buNone/>
            </a:pPr>
            <a:endParaRPr sz="1100" dirty="0"/>
          </a:p>
          <a:p>
            <a:pPr marL="0" marR="0" lvl="0" indent="0" algn="l" rtl="0">
              <a:lnSpc>
                <a:spcPct val="120000"/>
              </a:lnSpc>
              <a:spcBef>
                <a:spcPts val="0"/>
              </a:spcBef>
              <a:spcAft>
                <a:spcPts val="0"/>
              </a:spcAft>
              <a:buSzPts val="1100"/>
              <a:buFont typeface="Noto Sans Symbols"/>
              <a:buNone/>
            </a:pPr>
            <a:r>
              <a:rPr lang="en-US" sz="1100" dirty="0">
                <a:solidFill>
                  <a:srgbClr val="444444"/>
                </a:solidFill>
              </a:rPr>
              <a:t>It's very common for a lawyer to charge a flat fee to write a will and other basic estate planning documents, </a:t>
            </a:r>
            <a:r>
              <a:rPr lang="en-US" sz="1100" b="1" dirty="0">
                <a:solidFill>
                  <a:srgbClr val="444444"/>
                </a:solidFill>
              </a:rPr>
              <a:t>Ranging from $300 to a more common $1,000</a:t>
            </a:r>
            <a:r>
              <a:rPr lang="en-US" sz="1100" dirty="0">
                <a:solidFill>
                  <a:srgbClr val="444444"/>
                </a:solidFill>
              </a:rPr>
              <a:t>.</a:t>
            </a:r>
            <a:endParaRPr dirty="0"/>
          </a:p>
          <a:p>
            <a:pPr marL="0" marR="0" lvl="0" indent="-228600" algn="l" rtl="0">
              <a:lnSpc>
                <a:spcPct val="120000"/>
              </a:lnSpc>
              <a:spcBef>
                <a:spcPts val="0"/>
              </a:spcBef>
              <a:spcAft>
                <a:spcPts val="0"/>
              </a:spcAft>
              <a:buSzPts val="1100"/>
              <a:buFont typeface="Noto Sans Symbols"/>
              <a:buNone/>
            </a:pPr>
            <a:endParaRPr sz="1100" dirty="0">
              <a:solidFill>
                <a:srgbClr val="444444"/>
              </a:solidFill>
            </a:endParaRPr>
          </a:p>
          <a:p>
            <a:pPr marL="0" marR="0" lvl="0" indent="0" algn="l" rtl="0">
              <a:lnSpc>
                <a:spcPct val="120000"/>
              </a:lnSpc>
              <a:spcBef>
                <a:spcPts val="0"/>
              </a:spcBef>
              <a:spcAft>
                <a:spcPts val="0"/>
              </a:spcAft>
              <a:buSzPts val="1100"/>
              <a:buFont typeface="Noto Sans Symbols"/>
              <a:buNone/>
            </a:pPr>
            <a:r>
              <a:rPr lang="en-US" sz="1100" dirty="0">
                <a:solidFill>
                  <a:srgbClr val="444444"/>
                </a:solidFill>
              </a:rPr>
              <a:t>If specific tax planning is needed, the will and tax advice will be more expensive. </a:t>
            </a:r>
            <a:endParaRPr sz="1100" dirty="0"/>
          </a:p>
          <a:p>
            <a:pPr marL="0" marR="0" lvl="0" indent="-228600" algn="l" rtl="0">
              <a:lnSpc>
                <a:spcPct val="120000"/>
              </a:lnSpc>
              <a:spcBef>
                <a:spcPts val="0"/>
              </a:spcBef>
              <a:spcAft>
                <a:spcPts val="0"/>
              </a:spcAft>
              <a:buSzPts val="1100"/>
              <a:buFont typeface="Noto Sans Symbols"/>
              <a:buNone/>
            </a:pPr>
            <a:endParaRPr sz="1100" dirty="0">
              <a:latin typeface="Libre Baskerville"/>
              <a:ea typeface="Libre Baskerville"/>
              <a:cs typeface="Libre Baskerville"/>
              <a:sym typeface="Libre Baskerville"/>
            </a:endParaRPr>
          </a:p>
          <a:p>
            <a:pPr marL="0" lvl="0" indent="0" algn="l" rtl="0">
              <a:lnSpc>
                <a:spcPct val="120000"/>
              </a:lnSpc>
              <a:spcBef>
                <a:spcPts val="0"/>
              </a:spcBef>
              <a:spcAft>
                <a:spcPts val="0"/>
              </a:spcAft>
              <a:buSzPts val="1100"/>
              <a:buFont typeface="Noto Sans Symbols"/>
              <a:buNone/>
            </a:pPr>
            <a:r>
              <a:rPr lang="en-US" sz="1100" dirty="0">
                <a:solidFill>
                  <a:srgbClr val="444444"/>
                </a:solidFill>
                <a:latin typeface="Libre Baskerville"/>
                <a:ea typeface="Libre Baskerville"/>
                <a:cs typeface="Libre Baskerville"/>
                <a:sym typeface="Libre Baskerville"/>
              </a:rPr>
              <a:t>Other factors that can influence cost include these:</a:t>
            </a:r>
            <a:endParaRPr dirty="0"/>
          </a:p>
          <a:p>
            <a:pPr marL="457200" lvl="1" indent="-182880" algn="l" rtl="0">
              <a:lnSpc>
                <a:spcPct val="120000"/>
              </a:lnSpc>
              <a:spcBef>
                <a:spcPts val="0"/>
              </a:spcBef>
              <a:spcAft>
                <a:spcPts val="0"/>
              </a:spcAft>
              <a:buSzPts val="1100"/>
              <a:buChar char="●"/>
            </a:pPr>
            <a:r>
              <a:rPr lang="en-US" sz="1100" dirty="0">
                <a:solidFill>
                  <a:srgbClr val="444444"/>
                </a:solidFill>
                <a:latin typeface="Libre Baskerville"/>
                <a:ea typeface="Libre Baskerville"/>
                <a:cs typeface="Libre Baskerville"/>
                <a:sym typeface="Libre Baskerville"/>
              </a:rPr>
              <a:t>Cost will vary from state to state and from attorney to attorney.</a:t>
            </a:r>
            <a:endParaRPr dirty="0"/>
          </a:p>
          <a:p>
            <a:pPr marL="457200" lvl="1" indent="-182880" algn="l" rtl="0">
              <a:lnSpc>
                <a:spcPct val="120000"/>
              </a:lnSpc>
              <a:spcBef>
                <a:spcPts val="0"/>
              </a:spcBef>
              <a:spcAft>
                <a:spcPts val="0"/>
              </a:spcAft>
              <a:buSzPts val="1100"/>
              <a:buChar char="●"/>
            </a:pPr>
            <a:r>
              <a:rPr lang="en-US" sz="1100" dirty="0"/>
              <a:t>Some attorneys charge by their time and others have a flat rate.</a:t>
            </a:r>
            <a:endParaRPr dirty="0"/>
          </a:p>
          <a:p>
            <a:pPr marL="457200" marR="0" lvl="1" indent="-182880" algn="l" rtl="0">
              <a:lnSpc>
                <a:spcPct val="120000"/>
              </a:lnSpc>
              <a:spcBef>
                <a:spcPts val="0"/>
              </a:spcBef>
              <a:spcAft>
                <a:spcPts val="0"/>
              </a:spcAft>
              <a:buSzPts val="1100"/>
              <a:buChar char="●"/>
            </a:pPr>
            <a:r>
              <a:rPr lang="en-US" sz="1100" dirty="0"/>
              <a:t>The more complicated your situation is, the more expensive the fee.</a:t>
            </a:r>
            <a:endParaRPr sz="1100" dirty="0">
              <a:solidFill>
                <a:srgbClr val="444444"/>
              </a:solidFill>
            </a:endParaRPr>
          </a:p>
          <a:p>
            <a:pPr marL="0" marR="0" lvl="0" indent="0" algn="l" rtl="0">
              <a:lnSpc>
                <a:spcPct val="100000"/>
              </a:lnSpc>
              <a:spcBef>
                <a:spcPts val="0"/>
              </a:spcBef>
              <a:spcAft>
                <a:spcPts val="0"/>
              </a:spcAft>
              <a:buClr>
                <a:schemeClr val="dk1"/>
              </a:buClr>
              <a:buSzPts val="1200"/>
              <a:buFont typeface="Calibri"/>
              <a:buNone/>
            </a:pPr>
            <a:endParaRPr b="0" i="0" dirty="0">
              <a:solidFill>
                <a:srgbClr val="000000"/>
              </a:solidFill>
              <a:latin typeface="Open Sans"/>
              <a:ea typeface="Open Sans"/>
              <a:cs typeface="Open Sans"/>
              <a:sym typeface="Open Sans"/>
            </a:endParaRPr>
          </a:p>
          <a:p>
            <a:pPr marL="0" marR="0" lvl="0" indent="0" algn="l" rtl="0">
              <a:lnSpc>
                <a:spcPct val="100000"/>
              </a:lnSpc>
              <a:spcBef>
                <a:spcPts val="0"/>
              </a:spcBef>
              <a:spcAft>
                <a:spcPts val="0"/>
              </a:spcAft>
              <a:buClr>
                <a:schemeClr val="dk1"/>
              </a:buClr>
              <a:buSzPts val="1200"/>
              <a:buFont typeface="Calibri"/>
              <a:buNone/>
            </a:pPr>
            <a:r>
              <a:rPr lang="en-US" b="1" dirty="0"/>
              <a:t>Time</a:t>
            </a:r>
            <a:r>
              <a:rPr lang="en-US" b="0" dirty="0"/>
              <a:t>: 5 minutes</a:t>
            </a:r>
            <a:endParaRPr dirty="0"/>
          </a:p>
          <a:p>
            <a:pPr marL="0" lvl="0" indent="0" algn="l" rtl="0">
              <a:lnSpc>
                <a:spcPct val="100000"/>
              </a:lnSpc>
              <a:spcBef>
                <a:spcPts val="0"/>
              </a:spcBef>
              <a:spcAft>
                <a:spcPts val="0"/>
              </a:spcAft>
              <a:buSzPts val="1100"/>
              <a:buNone/>
            </a:pPr>
            <a:endParaRPr b="1" dirty="0"/>
          </a:p>
          <a:p>
            <a:pPr marL="0" lvl="0" indent="0" algn="l" rtl="0">
              <a:lnSpc>
                <a:spcPct val="100000"/>
              </a:lnSpc>
              <a:spcBef>
                <a:spcPts val="0"/>
              </a:spcBef>
              <a:spcAft>
                <a:spcPts val="0"/>
              </a:spcAft>
              <a:buSzPts val="1100"/>
              <a:buNone/>
            </a:pPr>
            <a:r>
              <a:rPr lang="en-US" b="1" dirty="0"/>
              <a:t>Materials:  </a:t>
            </a:r>
            <a:r>
              <a:rPr lang="en-US" b="0" dirty="0"/>
              <a:t>none</a:t>
            </a:r>
            <a:endParaRPr dirty="0"/>
          </a:p>
          <a:p>
            <a:pPr marL="0" lvl="0" indent="0" algn="l" rtl="0">
              <a:lnSpc>
                <a:spcPct val="100000"/>
              </a:lnSpc>
              <a:spcBef>
                <a:spcPts val="0"/>
              </a:spcBef>
              <a:spcAft>
                <a:spcPts val="0"/>
              </a:spcAft>
              <a:buSzPts val="1100"/>
              <a:buNone/>
            </a:pPr>
            <a:endParaRPr b="0" dirty="0"/>
          </a:p>
          <a:p>
            <a:pPr marL="0" marR="0" lvl="0" indent="0" algn="l" rtl="0">
              <a:lnSpc>
                <a:spcPct val="100000"/>
              </a:lnSpc>
              <a:spcBef>
                <a:spcPts val="0"/>
              </a:spcBef>
              <a:spcAft>
                <a:spcPts val="0"/>
              </a:spcAft>
              <a:buClr>
                <a:srgbClr val="000000"/>
              </a:buClr>
              <a:buSzPts val="1100"/>
              <a:buFont typeface="Arial"/>
              <a:buNone/>
            </a:pPr>
            <a:r>
              <a:rPr lang="en-US" b="1" dirty="0"/>
              <a:t>Handouts:  </a:t>
            </a:r>
            <a:r>
              <a:rPr lang="en-US" b="0" dirty="0"/>
              <a:t>none</a:t>
            </a:r>
            <a:endParaRPr dirty="0"/>
          </a:p>
          <a:p>
            <a:pPr marL="0" lvl="0" indent="0" algn="l" rtl="0">
              <a:lnSpc>
                <a:spcPct val="100000"/>
              </a:lnSpc>
              <a:spcBef>
                <a:spcPts val="0"/>
              </a:spcBef>
              <a:spcAft>
                <a:spcPts val="0"/>
              </a:spcAft>
              <a:buSzPts val="1100"/>
              <a:buNone/>
            </a:pPr>
            <a:endParaRPr dirty="0"/>
          </a:p>
          <a:p>
            <a:pPr marL="0" marR="0" lvl="0" indent="0" algn="l" rtl="0">
              <a:lnSpc>
                <a:spcPct val="100000"/>
              </a:lnSpc>
              <a:spcBef>
                <a:spcPts val="0"/>
              </a:spcBef>
              <a:spcAft>
                <a:spcPts val="0"/>
              </a:spcAft>
              <a:buClr>
                <a:srgbClr val="000000"/>
              </a:buClr>
              <a:buSzPts val="1100"/>
              <a:buFont typeface="Arial"/>
              <a:buNone/>
            </a:pPr>
            <a:endParaRPr dirty="0"/>
          </a:p>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6"/>
        <p:cNvGrpSpPr/>
        <p:nvPr/>
      </p:nvGrpSpPr>
      <p:grpSpPr>
        <a:xfrm>
          <a:off x="0" y="0"/>
          <a:ext cx="0" cy="0"/>
          <a:chOff x="0" y="0"/>
          <a:chExt cx="0" cy="0"/>
        </a:xfrm>
      </p:grpSpPr>
      <p:sp>
        <p:nvSpPr>
          <p:cNvPr id="397" name="Google Shape;397;p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98" name="Google Shape;398;p3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US" b="1" dirty="0"/>
              <a:t>Instructions:  </a:t>
            </a:r>
            <a:r>
              <a:rPr lang="en-US" b="0" dirty="0"/>
              <a:t>Lawyers can have a variety of specialties.  This is important to understand so you are choosing one with the best training and experience.</a:t>
            </a:r>
            <a:endParaRPr dirty="0"/>
          </a:p>
          <a:p>
            <a:pPr marL="0" marR="0" lvl="0" indent="0" algn="l" rtl="0">
              <a:lnSpc>
                <a:spcPct val="100000"/>
              </a:lnSpc>
              <a:spcBef>
                <a:spcPts val="0"/>
              </a:spcBef>
              <a:spcAft>
                <a:spcPts val="0"/>
              </a:spcAft>
              <a:buClr>
                <a:schemeClr val="dk1"/>
              </a:buClr>
              <a:buSzPts val="1200"/>
              <a:buFont typeface="Calibri"/>
              <a:buNone/>
            </a:pPr>
            <a:endParaRPr lang="en-US" b="1" dirty="0"/>
          </a:p>
          <a:p>
            <a:pPr marL="0" marR="0" lvl="0" indent="0" algn="l" rtl="0">
              <a:lnSpc>
                <a:spcPct val="100000"/>
              </a:lnSpc>
              <a:spcBef>
                <a:spcPts val="0"/>
              </a:spcBef>
              <a:spcAft>
                <a:spcPts val="0"/>
              </a:spcAft>
              <a:buClr>
                <a:schemeClr val="dk1"/>
              </a:buClr>
              <a:buSzPts val="1200"/>
              <a:buFont typeface="Calibri"/>
              <a:buNone/>
            </a:pPr>
            <a:r>
              <a:rPr lang="en-US" b="1" dirty="0"/>
              <a:t>Time</a:t>
            </a:r>
            <a:r>
              <a:rPr lang="en-US" b="0" dirty="0"/>
              <a:t>: 5 minutes</a:t>
            </a:r>
            <a:endParaRPr dirty="0"/>
          </a:p>
          <a:p>
            <a:pPr marL="0" lvl="0" indent="0" algn="l" rtl="0">
              <a:lnSpc>
                <a:spcPct val="100000"/>
              </a:lnSpc>
              <a:spcBef>
                <a:spcPts val="0"/>
              </a:spcBef>
              <a:spcAft>
                <a:spcPts val="0"/>
              </a:spcAft>
              <a:buSzPts val="1100"/>
              <a:buNone/>
            </a:pPr>
            <a:endParaRPr b="1" dirty="0"/>
          </a:p>
          <a:p>
            <a:pPr marL="0" lvl="0" indent="0" algn="l" rtl="0">
              <a:lnSpc>
                <a:spcPct val="100000"/>
              </a:lnSpc>
              <a:spcBef>
                <a:spcPts val="0"/>
              </a:spcBef>
              <a:spcAft>
                <a:spcPts val="0"/>
              </a:spcAft>
              <a:buSzPts val="1100"/>
              <a:buNone/>
            </a:pPr>
            <a:r>
              <a:rPr lang="en-US" b="1" dirty="0"/>
              <a:t>Materials:  </a:t>
            </a:r>
            <a:r>
              <a:rPr lang="en-US" b="0" dirty="0"/>
              <a:t>none</a:t>
            </a:r>
            <a:endParaRPr dirty="0"/>
          </a:p>
          <a:p>
            <a:pPr marL="0" lvl="0" indent="0" algn="l" rtl="0">
              <a:lnSpc>
                <a:spcPct val="100000"/>
              </a:lnSpc>
              <a:spcBef>
                <a:spcPts val="0"/>
              </a:spcBef>
              <a:spcAft>
                <a:spcPts val="0"/>
              </a:spcAft>
              <a:buSzPts val="1100"/>
              <a:buNone/>
            </a:pPr>
            <a:endParaRPr b="0" dirty="0"/>
          </a:p>
          <a:p>
            <a:pPr marL="0" marR="0" lvl="0" indent="0" algn="l" rtl="0">
              <a:lnSpc>
                <a:spcPct val="100000"/>
              </a:lnSpc>
              <a:spcBef>
                <a:spcPts val="0"/>
              </a:spcBef>
              <a:spcAft>
                <a:spcPts val="0"/>
              </a:spcAft>
              <a:buClr>
                <a:srgbClr val="000000"/>
              </a:buClr>
              <a:buSzPts val="1100"/>
              <a:buFont typeface="Arial"/>
              <a:buNone/>
            </a:pPr>
            <a:r>
              <a:rPr lang="en-US" b="1" dirty="0"/>
              <a:t>Handouts:  </a:t>
            </a:r>
            <a:r>
              <a:rPr lang="en-US" b="0" dirty="0"/>
              <a:t>none</a:t>
            </a:r>
            <a:endParaRPr dirty="0"/>
          </a:p>
          <a:p>
            <a:pPr marL="0" lvl="0" indent="0" algn="l" rtl="0">
              <a:lnSpc>
                <a:spcPct val="100000"/>
              </a:lnSpc>
              <a:spcBef>
                <a:spcPts val="0"/>
              </a:spcBef>
              <a:spcAft>
                <a:spcPts val="0"/>
              </a:spcAft>
              <a:buSzPts val="1100"/>
              <a:buNone/>
            </a:pPr>
            <a:endParaRPr dirty="0"/>
          </a:p>
          <a:p>
            <a:pPr marL="0" marR="0" lvl="0" indent="0" algn="l" rtl="0">
              <a:lnSpc>
                <a:spcPct val="100000"/>
              </a:lnSpc>
              <a:spcBef>
                <a:spcPts val="0"/>
              </a:spcBef>
              <a:spcAft>
                <a:spcPts val="0"/>
              </a:spcAft>
              <a:buClr>
                <a:srgbClr val="000000"/>
              </a:buClr>
              <a:buSzPts val="1100"/>
              <a:buFont typeface="Arial"/>
              <a:buNone/>
            </a:pPr>
            <a:r>
              <a:rPr lang="en-US" b="1" dirty="0"/>
              <a:t>Source</a:t>
            </a:r>
            <a:r>
              <a:rPr lang="en-US" dirty="0"/>
              <a:t>:</a:t>
            </a:r>
            <a:endParaRPr dirty="0"/>
          </a:p>
          <a:p>
            <a:pPr marL="457200" marR="0" lvl="0" indent="-228600" algn="l" rtl="0">
              <a:lnSpc>
                <a:spcPct val="100000"/>
              </a:lnSpc>
              <a:spcBef>
                <a:spcPts val="0"/>
              </a:spcBef>
              <a:spcAft>
                <a:spcPts val="0"/>
              </a:spcAft>
              <a:buClr>
                <a:srgbClr val="000000"/>
              </a:buClr>
              <a:buSzPts val="1400"/>
              <a:buFont typeface="Arial"/>
              <a:buNone/>
            </a:pPr>
            <a:r>
              <a:rPr lang="en-US" dirty="0"/>
              <a:t>Here are specialties recognized by the American Bar Association for the chart: </a:t>
            </a:r>
            <a:r>
              <a:rPr lang="en-US" u="sng" dirty="0">
                <a:solidFill>
                  <a:schemeClr val="hlink"/>
                </a:solidFill>
                <a:hlinkClick r:id="rId3"/>
              </a:rPr>
              <a:t>https://www.americanbar.org/topics/</a:t>
            </a:r>
            <a:endParaRPr dirty="0"/>
          </a:p>
          <a:p>
            <a:pPr marL="457200" marR="0" lvl="0" indent="-228600" algn="l" rtl="0">
              <a:lnSpc>
                <a:spcPct val="100000"/>
              </a:lnSpc>
              <a:spcBef>
                <a:spcPts val="0"/>
              </a:spcBef>
              <a:spcAft>
                <a:spcPts val="0"/>
              </a:spcAft>
              <a:buClr>
                <a:srgbClr val="000000"/>
              </a:buClr>
              <a:buSzPts val="1400"/>
              <a:buFont typeface="Arial"/>
              <a:buNone/>
            </a:pPr>
            <a:r>
              <a:rPr lang="en-US" dirty="0"/>
              <a:t>21 specialty areas of law are listed by the American Bar Association</a:t>
            </a:r>
            <a:endParaRPr dirty="0"/>
          </a:p>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3"/>
        <p:cNvGrpSpPr/>
        <p:nvPr/>
      </p:nvGrpSpPr>
      <p:grpSpPr>
        <a:xfrm>
          <a:off x="0" y="0"/>
          <a:ext cx="0" cy="0"/>
          <a:chOff x="0" y="0"/>
          <a:chExt cx="0" cy="0"/>
        </a:xfrm>
      </p:grpSpPr>
      <p:sp>
        <p:nvSpPr>
          <p:cNvPr id="404" name="Google Shape;404;p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05" name="Google Shape;405;p3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b="1" dirty="0"/>
              <a:t>Instructions:  </a:t>
            </a:r>
            <a:r>
              <a:rPr lang="en-US" b="0" i="0" dirty="0">
                <a:solidFill>
                  <a:srgbClr val="000000"/>
                </a:solidFill>
                <a:latin typeface="Open Sans"/>
                <a:ea typeface="Open Sans"/>
                <a:cs typeface="Open Sans"/>
                <a:sym typeface="Open Sans"/>
              </a:rPr>
              <a:t>This slide gives just a sample of different kinds of specialty areas for lawyers.  It helps provide an idea of why finding one with the right expertise is important.</a:t>
            </a:r>
            <a:endParaRPr dirty="0"/>
          </a:p>
          <a:p>
            <a:pPr marL="0" marR="0" lvl="0" indent="0" algn="l" rtl="0">
              <a:lnSpc>
                <a:spcPct val="100000"/>
              </a:lnSpc>
              <a:spcBef>
                <a:spcPts val="0"/>
              </a:spcBef>
              <a:spcAft>
                <a:spcPts val="0"/>
              </a:spcAft>
              <a:buClr>
                <a:schemeClr val="dk1"/>
              </a:buClr>
              <a:buSzPts val="1200"/>
              <a:buFont typeface="Calibri"/>
              <a:buNone/>
            </a:pPr>
            <a:endParaRPr b="1" dirty="0"/>
          </a:p>
          <a:p>
            <a:pPr marL="0" marR="0" lvl="0" indent="0" algn="l" rtl="0">
              <a:lnSpc>
                <a:spcPct val="100000"/>
              </a:lnSpc>
              <a:spcBef>
                <a:spcPts val="0"/>
              </a:spcBef>
              <a:spcAft>
                <a:spcPts val="0"/>
              </a:spcAft>
              <a:buClr>
                <a:schemeClr val="dk1"/>
              </a:buClr>
              <a:buSzPts val="1200"/>
              <a:buFont typeface="Calibri"/>
              <a:buNone/>
            </a:pPr>
            <a:r>
              <a:rPr lang="en-US" b="1" dirty="0"/>
              <a:t>Time</a:t>
            </a:r>
            <a:r>
              <a:rPr lang="en-US" b="0" dirty="0"/>
              <a:t>: 1 minute</a:t>
            </a:r>
            <a:endParaRPr dirty="0"/>
          </a:p>
          <a:p>
            <a:pPr marL="0" lvl="0" indent="0" algn="l" rtl="0">
              <a:lnSpc>
                <a:spcPct val="100000"/>
              </a:lnSpc>
              <a:spcBef>
                <a:spcPts val="0"/>
              </a:spcBef>
              <a:spcAft>
                <a:spcPts val="0"/>
              </a:spcAft>
              <a:buSzPts val="1100"/>
              <a:buNone/>
            </a:pPr>
            <a:endParaRPr b="1" dirty="0"/>
          </a:p>
          <a:p>
            <a:pPr marL="0" lvl="0" indent="0" algn="l" rtl="0">
              <a:lnSpc>
                <a:spcPct val="100000"/>
              </a:lnSpc>
              <a:spcBef>
                <a:spcPts val="0"/>
              </a:spcBef>
              <a:spcAft>
                <a:spcPts val="0"/>
              </a:spcAft>
              <a:buSzPts val="1100"/>
              <a:buNone/>
            </a:pPr>
            <a:r>
              <a:rPr lang="en-US" b="1" dirty="0"/>
              <a:t>Materials:  </a:t>
            </a:r>
            <a:r>
              <a:rPr lang="en-US" b="0" dirty="0"/>
              <a:t>none</a:t>
            </a:r>
            <a:endParaRPr dirty="0"/>
          </a:p>
          <a:p>
            <a:pPr marL="0" lvl="0" indent="0" algn="l" rtl="0">
              <a:lnSpc>
                <a:spcPct val="100000"/>
              </a:lnSpc>
              <a:spcBef>
                <a:spcPts val="0"/>
              </a:spcBef>
              <a:spcAft>
                <a:spcPts val="0"/>
              </a:spcAft>
              <a:buSzPts val="1100"/>
              <a:buNone/>
            </a:pPr>
            <a:endParaRPr b="0" dirty="0"/>
          </a:p>
          <a:p>
            <a:pPr marL="0" marR="0" lvl="0" indent="0" algn="l" rtl="0">
              <a:lnSpc>
                <a:spcPct val="100000"/>
              </a:lnSpc>
              <a:spcBef>
                <a:spcPts val="0"/>
              </a:spcBef>
              <a:spcAft>
                <a:spcPts val="0"/>
              </a:spcAft>
              <a:buClr>
                <a:srgbClr val="000000"/>
              </a:buClr>
              <a:buSzPts val="1100"/>
              <a:buFont typeface="Arial"/>
              <a:buNone/>
            </a:pPr>
            <a:r>
              <a:rPr lang="en-US" b="1" dirty="0"/>
              <a:t>Handouts:  </a:t>
            </a:r>
            <a:r>
              <a:rPr lang="en-US" b="0" dirty="0"/>
              <a:t>none</a:t>
            </a:r>
            <a:endParaRPr dirty="0"/>
          </a:p>
          <a:p>
            <a:pPr marL="0" lvl="0" indent="0" algn="l" rtl="0">
              <a:lnSpc>
                <a:spcPct val="100000"/>
              </a:lnSpc>
              <a:spcBef>
                <a:spcPts val="0"/>
              </a:spcBef>
              <a:spcAft>
                <a:spcPts val="0"/>
              </a:spcAft>
              <a:buSzPts val="1100"/>
              <a:buNone/>
            </a:pPr>
            <a:endParaRPr dirty="0"/>
          </a:p>
          <a:p>
            <a:pPr marL="0" marR="0" lvl="0" indent="0" algn="l" rtl="0">
              <a:lnSpc>
                <a:spcPct val="100000"/>
              </a:lnSpc>
              <a:spcBef>
                <a:spcPts val="0"/>
              </a:spcBef>
              <a:spcAft>
                <a:spcPts val="0"/>
              </a:spcAft>
              <a:buClr>
                <a:srgbClr val="000000"/>
              </a:buClr>
              <a:buSzPts val="1100"/>
              <a:buFont typeface="Arial"/>
              <a:buNone/>
            </a:pPr>
            <a:r>
              <a:rPr lang="en-US" b="1" dirty="0"/>
              <a:t>Source</a:t>
            </a:r>
            <a:r>
              <a:rPr lang="en-US" dirty="0"/>
              <a:t>: Here are specialties recognized by the American Bar Association for the chart: </a:t>
            </a:r>
            <a:r>
              <a:rPr lang="en-US" u="sng" dirty="0">
                <a:solidFill>
                  <a:schemeClr val="hlink"/>
                </a:solidFill>
                <a:hlinkClick r:id="rId3"/>
              </a:rPr>
              <a:t>https://www.americanbar.org/topics/</a:t>
            </a:r>
            <a:endParaRPr dirty="0"/>
          </a:p>
          <a:p>
            <a:pPr marL="0" lvl="0" indent="0" algn="l" rtl="0">
              <a:lnSpc>
                <a:spcPct val="100000"/>
              </a:lnSpc>
              <a:spcBef>
                <a:spcPts val="0"/>
              </a:spcBef>
              <a:spcAft>
                <a:spcPts val="0"/>
              </a:spcAft>
              <a:buSzPts val="1100"/>
              <a:buNone/>
            </a:pPr>
            <a:endParaRPr dirty="0"/>
          </a:p>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9"/>
        <p:cNvGrpSpPr/>
        <p:nvPr/>
      </p:nvGrpSpPr>
      <p:grpSpPr>
        <a:xfrm>
          <a:off x="0" y="0"/>
          <a:ext cx="0" cy="0"/>
          <a:chOff x="0" y="0"/>
          <a:chExt cx="0" cy="0"/>
        </a:xfrm>
      </p:grpSpPr>
      <p:sp>
        <p:nvSpPr>
          <p:cNvPr id="420" name="Google Shape;420;p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21" name="Google Shape;421;p4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b="1" dirty="0"/>
              <a:t>Instructions:  </a:t>
            </a:r>
            <a:r>
              <a:rPr lang="en-US" b="0" i="0" dirty="0">
                <a:solidFill>
                  <a:srgbClr val="000000"/>
                </a:solidFill>
                <a:latin typeface="Open Sans"/>
                <a:ea typeface="Open Sans"/>
                <a:cs typeface="Open Sans"/>
                <a:sym typeface="Open Sans"/>
              </a:rPr>
              <a:t>Choosing an attorney is similar to other good shopping.  This slide offers some key points to guide the decision.</a:t>
            </a:r>
            <a:endParaRPr dirty="0"/>
          </a:p>
          <a:p>
            <a:pPr marL="0" marR="0" lvl="0" indent="0" algn="l" rtl="0">
              <a:lnSpc>
                <a:spcPct val="100000"/>
              </a:lnSpc>
              <a:spcBef>
                <a:spcPts val="0"/>
              </a:spcBef>
              <a:spcAft>
                <a:spcPts val="0"/>
              </a:spcAft>
              <a:buClr>
                <a:schemeClr val="dk1"/>
              </a:buClr>
              <a:buSzPts val="1200"/>
              <a:buFont typeface="Calibri"/>
              <a:buNone/>
            </a:pPr>
            <a:endParaRPr b="1" dirty="0"/>
          </a:p>
          <a:p>
            <a:pPr marL="0" marR="0" lvl="0" indent="0" algn="l" rtl="0">
              <a:lnSpc>
                <a:spcPct val="100000"/>
              </a:lnSpc>
              <a:spcBef>
                <a:spcPts val="0"/>
              </a:spcBef>
              <a:spcAft>
                <a:spcPts val="0"/>
              </a:spcAft>
              <a:buClr>
                <a:schemeClr val="dk1"/>
              </a:buClr>
              <a:buSzPts val="1200"/>
              <a:buFont typeface="Calibri"/>
              <a:buNone/>
            </a:pPr>
            <a:r>
              <a:rPr lang="en-US" b="1" dirty="0"/>
              <a:t>Time</a:t>
            </a:r>
            <a:r>
              <a:rPr lang="en-US" b="0" dirty="0"/>
              <a:t>: 5 minutes</a:t>
            </a:r>
            <a:endParaRPr dirty="0"/>
          </a:p>
          <a:p>
            <a:pPr marL="0" lvl="0" indent="0" algn="l" rtl="0">
              <a:lnSpc>
                <a:spcPct val="100000"/>
              </a:lnSpc>
              <a:spcBef>
                <a:spcPts val="0"/>
              </a:spcBef>
              <a:spcAft>
                <a:spcPts val="0"/>
              </a:spcAft>
              <a:buSzPts val="1100"/>
              <a:buNone/>
            </a:pPr>
            <a:endParaRPr b="1" dirty="0"/>
          </a:p>
          <a:p>
            <a:pPr marL="0" lvl="0" indent="0" algn="l" rtl="0">
              <a:lnSpc>
                <a:spcPct val="100000"/>
              </a:lnSpc>
              <a:spcBef>
                <a:spcPts val="0"/>
              </a:spcBef>
              <a:spcAft>
                <a:spcPts val="0"/>
              </a:spcAft>
              <a:buSzPts val="1100"/>
              <a:buNone/>
            </a:pPr>
            <a:r>
              <a:rPr lang="en-US" b="1" dirty="0"/>
              <a:t>Materials:  </a:t>
            </a:r>
            <a:r>
              <a:rPr lang="en-US" b="0" dirty="0"/>
              <a:t>none</a:t>
            </a:r>
            <a:endParaRPr dirty="0"/>
          </a:p>
          <a:p>
            <a:pPr marL="0" lvl="0" indent="0" algn="l" rtl="0">
              <a:lnSpc>
                <a:spcPct val="100000"/>
              </a:lnSpc>
              <a:spcBef>
                <a:spcPts val="0"/>
              </a:spcBef>
              <a:spcAft>
                <a:spcPts val="0"/>
              </a:spcAft>
              <a:buSzPts val="1100"/>
              <a:buNone/>
            </a:pPr>
            <a:endParaRPr b="0" dirty="0"/>
          </a:p>
          <a:p>
            <a:pPr marL="0" marR="0" lvl="0" indent="0" algn="l" rtl="0">
              <a:lnSpc>
                <a:spcPct val="100000"/>
              </a:lnSpc>
              <a:spcBef>
                <a:spcPts val="0"/>
              </a:spcBef>
              <a:spcAft>
                <a:spcPts val="0"/>
              </a:spcAft>
              <a:buClr>
                <a:srgbClr val="000000"/>
              </a:buClr>
              <a:buSzPts val="1100"/>
              <a:buFont typeface="Arial"/>
              <a:buNone/>
            </a:pPr>
            <a:r>
              <a:rPr lang="en-US" b="1" dirty="0"/>
              <a:t>Handouts:  </a:t>
            </a:r>
            <a:r>
              <a:rPr lang="en-US" b="0" dirty="0"/>
              <a:t>none</a:t>
            </a:r>
            <a:endParaRPr dirty="0"/>
          </a:p>
          <a:p>
            <a:pPr marL="0" lvl="0" indent="0" algn="l" rtl="0">
              <a:lnSpc>
                <a:spcPct val="100000"/>
              </a:lnSpc>
              <a:spcBef>
                <a:spcPts val="0"/>
              </a:spcBef>
              <a:spcAft>
                <a:spcPts val="0"/>
              </a:spcAft>
              <a:buSzPts val="1100"/>
              <a:buNone/>
            </a:pPr>
            <a:endParaRPr dirty="0"/>
          </a:p>
          <a:p>
            <a:pPr marL="0" marR="0" lvl="0" indent="0" algn="l" rtl="0">
              <a:lnSpc>
                <a:spcPct val="100000"/>
              </a:lnSpc>
              <a:spcBef>
                <a:spcPts val="0"/>
              </a:spcBef>
              <a:spcAft>
                <a:spcPts val="0"/>
              </a:spcAft>
              <a:buClr>
                <a:srgbClr val="000000"/>
              </a:buClr>
              <a:buSzPts val="1100"/>
              <a:buFont typeface="Arial"/>
              <a:buNone/>
            </a:pPr>
            <a:r>
              <a:rPr lang="en-US" b="1" dirty="0"/>
              <a:t>Sources</a:t>
            </a:r>
            <a:r>
              <a:rPr lang="en-US" dirty="0"/>
              <a:t>:</a:t>
            </a:r>
            <a:endParaRPr dirty="0"/>
          </a:p>
          <a:p>
            <a:pPr marL="457200" lvl="0" indent="-228600" algn="l" rtl="0">
              <a:lnSpc>
                <a:spcPct val="100000"/>
              </a:lnSpc>
              <a:spcBef>
                <a:spcPts val="0"/>
              </a:spcBef>
              <a:spcAft>
                <a:spcPts val="0"/>
              </a:spcAft>
              <a:buSzPts val="1100"/>
              <a:buNone/>
            </a:pPr>
            <a:endParaRPr dirty="0"/>
          </a:p>
          <a:p>
            <a:pPr marL="457200" lvl="0" indent="-298450" algn="l" rtl="0">
              <a:lnSpc>
                <a:spcPct val="100000"/>
              </a:lnSpc>
              <a:spcBef>
                <a:spcPts val="0"/>
              </a:spcBef>
              <a:spcAft>
                <a:spcPts val="0"/>
              </a:spcAft>
              <a:buSzPts val="1100"/>
              <a:buChar char="●"/>
            </a:pPr>
            <a:r>
              <a:rPr lang="en-US" dirty="0"/>
              <a:t>https://extension.tennessee.edu/publications/Documents/SP743-B.pdf</a:t>
            </a:r>
            <a:endParaRPr dirty="0"/>
          </a:p>
          <a:p>
            <a:pPr marL="457200" lvl="0" indent="-298450" algn="l" rtl="0">
              <a:lnSpc>
                <a:spcPct val="100000"/>
              </a:lnSpc>
              <a:spcBef>
                <a:spcPts val="0"/>
              </a:spcBef>
              <a:spcAft>
                <a:spcPts val="0"/>
              </a:spcAft>
              <a:buSzPts val="1100"/>
              <a:buChar char="●"/>
            </a:pPr>
            <a:r>
              <a:rPr lang="en-US" dirty="0"/>
              <a:t>https://www.uaex.uada.edu/life-skills-wellness/personal-finance/retirement-and-estate-planning/</a:t>
            </a:r>
            <a:endParaRPr dirty="0"/>
          </a:p>
          <a:p>
            <a:pPr marL="457200" lvl="0" indent="-298450" algn="l" rtl="0">
              <a:lnSpc>
                <a:spcPct val="100000"/>
              </a:lnSpc>
              <a:spcBef>
                <a:spcPts val="0"/>
              </a:spcBef>
              <a:spcAft>
                <a:spcPts val="0"/>
              </a:spcAft>
              <a:buSzPts val="1100"/>
              <a:buChar char="●"/>
            </a:pPr>
            <a:r>
              <a:rPr lang="en-US" dirty="0"/>
              <a:t>https://401kcalculator.net/retirement-calculator/</a:t>
            </a:r>
            <a:endParaRPr dirty="0"/>
          </a:p>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1" name="Google Shape;161;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SzPts val="1400"/>
              <a:buNone/>
            </a:pPr>
            <a:r>
              <a:rPr lang="en-US" b="1" dirty="0">
                <a:latin typeface="Arial"/>
                <a:ea typeface="Arial"/>
                <a:cs typeface="Arial"/>
                <a:sym typeface="Arial"/>
              </a:rPr>
              <a:t>Instructions:  </a:t>
            </a:r>
            <a:r>
              <a:rPr lang="en-US" dirty="0">
                <a:latin typeface="Arial"/>
                <a:ea typeface="Arial"/>
                <a:cs typeface="Arial"/>
                <a:sym typeface="Arial"/>
              </a:rPr>
              <a:t>Please acknowledge the primary and contributing authors to this material as well as the funding stream through the Southern Rural Development Center and the Socially Disadvantaged Farmers and Ranchers Policy Center at Alcorn State University.</a:t>
            </a:r>
            <a:endParaRPr dirty="0"/>
          </a:p>
          <a:p>
            <a:pPr marL="0" marR="0" lvl="0" indent="-228600" algn="l" rtl="0">
              <a:lnSpc>
                <a:spcPct val="100000"/>
              </a:lnSpc>
              <a:spcBef>
                <a:spcPts val="0"/>
              </a:spcBef>
              <a:spcAft>
                <a:spcPts val="0"/>
              </a:spcAft>
              <a:buSzPts val="1400"/>
              <a:buNone/>
            </a:pPr>
            <a:endParaRPr lang="en-US" dirty="0">
              <a:latin typeface="Arial"/>
              <a:ea typeface="Arial"/>
              <a:cs typeface="Arial"/>
              <a:sym typeface="Arial"/>
            </a:endParaRPr>
          </a:p>
          <a:p>
            <a:pPr marL="0" lvl="0" indent="-228600" algn="l" rtl="0">
              <a:lnSpc>
                <a:spcPct val="100000"/>
              </a:lnSpc>
              <a:spcBef>
                <a:spcPts val="0"/>
              </a:spcBef>
              <a:spcAft>
                <a:spcPts val="0"/>
              </a:spcAft>
              <a:buSzPts val="1400"/>
              <a:buNone/>
            </a:pPr>
            <a:r>
              <a:rPr lang="en-US" b="1" dirty="0">
                <a:latin typeface="Arial"/>
                <a:ea typeface="Arial"/>
                <a:cs typeface="Arial"/>
                <a:sym typeface="Arial"/>
              </a:rPr>
              <a:t>Time</a:t>
            </a:r>
            <a:r>
              <a:rPr lang="en-US" dirty="0">
                <a:latin typeface="Arial"/>
                <a:ea typeface="Arial"/>
                <a:cs typeface="Arial"/>
                <a:sym typeface="Arial"/>
              </a:rPr>
              <a:t>: 1 minute</a:t>
            </a:r>
            <a:endParaRPr dirty="0"/>
          </a:p>
          <a:p>
            <a:pPr marL="0" marR="0" lvl="0" indent="-228600" algn="l" rtl="0">
              <a:lnSpc>
                <a:spcPct val="100000"/>
              </a:lnSpc>
              <a:spcBef>
                <a:spcPts val="0"/>
              </a:spcBef>
              <a:spcAft>
                <a:spcPts val="0"/>
              </a:spcAft>
              <a:buSzPts val="1400"/>
              <a:buNone/>
            </a:pPr>
            <a:endParaRPr b="1" dirty="0">
              <a:latin typeface="Arial"/>
              <a:ea typeface="Arial"/>
              <a:cs typeface="Arial"/>
              <a:sym typeface="Arial"/>
            </a:endParaRPr>
          </a:p>
          <a:p>
            <a:pPr marL="0" marR="0" lvl="0" indent="-228600" algn="l" rtl="0">
              <a:lnSpc>
                <a:spcPct val="100000"/>
              </a:lnSpc>
              <a:spcBef>
                <a:spcPts val="0"/>
              </a:spcBef>
              <a:spcAft>
                <a:spcPts val="0"/>
              </a:spcAft>
              <a:buSzPts val="1400"/>
              <a:buNone/>
            </a:pPr>
            <a:r>
              <a:rPr lang="en-US" b="1" dirty="0">
                <a:latin typeface="Arial"/>
                <a:ea typeface="Arial"/>
                <a:cs typeface="Arial"/>
                <a:sym typeface="Arial"/>
              </a:rPr>
              <a:t>Materials:  </a:t>
            </a:r>
            <a:r>
              <a:rPr lang="en-US" dirty="0">
                <a:latin typeface="Arial"/>
                <a:ea typeface="Arial"/>
                <a:cs typeface="Arial"/>
                <a:sym typeface="Arial"/>
              </a:rPr>
              <a:t>none</a:t>
            </a:r>
            <a:endParaRPr dirty="0"/>
          </a:p>
          <a:p>
            <a:pPr marL="0" marR="0" lvl="0" indent="-228600" algn="l" rtl="0">
              <a:lnSpc>
                <a:spcPct val="100000"/>
              </a:lnSpc>
              <a:spcBef>
                <a:spcPts val="0"/>
              </a:spcBef>
              <a:spcAft>
                <a:spcPts val="0"/>
              </a:spcAft>
              <a:buSzPts val="1400"/>
              <a:buNone/>
            </a:pPr>
            <a:endParaRPr dirty="0">
              <a:latin typeface="Arial"/>
              <a:ea typeface="Arial"/>
              <a:cs typeface="Arial"/>
              <a:sym typeface="Arial"/>
            </a:endParaRPr>
          </a:p>
          <a:p>
            <a:pPr marL="0" marR="0" lvl="0" indent="-228600" algn="l" rtl="0">
              <a:lnSpc>
                <a:spcPct val="100000"/>
              </a:lnSpc>
              <a:spcBef>
                <a:spcPts val="0"/>
              </a:spcBef>
              <a:spcAft>
                <a:spcPts val="0"/>
              </a:spcAft>
              <a:buSzPts val="1400"/>
              <a:buNone/>
            </a:pPr>
            <a:r>
              <a:rPr lang="en-US" b="1" dirty="0">
                <a:latin typeface="Arial"/>
                <a:ea typeface="Arial"/>
                <a:cs typeface="Arial"/>
                <a:sym typeface="Arial"/>
              </a:rPr>
              <a:t>Handouts:  </a:t>
            </a:r>
            <a:r>
              <a:rPr lang="en-US" dirty="0">
                <a:latin typeface="Arial"/>
                <a:ea typeface="Arial"/>
                <a:cs typeface="Arial"/>
                <a:sym typeface="Arial"/>
              </a:rPr>
              <a:t>none</a:t>
            </a:r>
            <a:endParaRPr dirty="0"/>
          </a:p>
          <a:p>
            <a:pPr marL="158750" lvl="0" indent="0" algn="l" rtl="0">
              <a:lnSpc>
                <a:spcPct val="100000"/>
              </a:lnSpc>
              <a:spcBef>
                <a:spcPts val="0"/>
              </a:spcBef>
              <a:spcAft>
                <a:spcPts val="0"/>
              </a:spcAft>
              <a:buSzPts val="1100"/>
              <a:buNone/>
            </a:pPr>
            <a:endParaRPr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6"/>
        <p:cNvGrpSpPr/>
        <p:nvPr/>
      </p:nvGrpSpPr>
      <p:grpSpPr>
        <a:xfrm>
          <a:off x="0" y="0"/>
          <a:ext cx="0" cy="0"/>
          <a:chOff x="0" y="0"/>
          <a:chExt cx="0" cy="0"/>
        </a:xfrm>
      </p:grpSpPr>
      <p:sp>
        <p:nvSpPr>
          <p:cNvPr id="427" name="Google Shape;427;p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28" name="Google Shape;428;p4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b="1" dirty="0"/>
              <a:t>Instructions:  </a:t>
            </a:r>
            <a:r>
              <a:rPr lang="en-US" b="0" i="0" dirty="0">
                <a:solidFill>
                  <a:srgbClr val="000000"/>
                </a:solidFill>
                <a:latin typeface="Open Sans"/>
                <a:ea typeface="Open Sans"/>
                <a:cs typeface="Open Sans"/>
                <a:sym typeface="Open Sans"/>
              </a:rPr>
              <a:t>When meeting to interview an attorney about possibly hiring him or her, </a:t>
            </a:r>
            <a:r>
              <a:rPr lang="en-US" dirty="0"/>
              <a:t>listen and give the best information so that the attorney can assess your needs in the best way possible.  Some questions to ask before deciding who to hire are depicted on this slide.</a:t>
            </a:r>
            <a:r>
              <a:rPr lang="en-US" b="1" dirty="0"/>
              <a:t>   </a:t>
            </a:r>
            <a:endParaRPr dirty="0"/>
          </a:p>
          <a:p>
            <a:pPr marL="0" lvl="0" indent="0" algn="l" rtl="0">
              <a:lnSpc>
                <a:spcPct val="100000"/>
              </a:lnSpc>
              <a:spcBef>
                <a:spcPts val="0"/>
              </a:spcBef>
              <a:spcAft>
                <a:spcPts val="0"/>
              </a:spcAft>
              <a:buSzPts val="1100"/>
              <a:buNone/>
            </a:pPr>
            <a:endParaRPr b="1" dirty="0"/>
          </a:p>
          <a:p>
            <a:pPr marL="0" lvl="0" indent="0" algn="l" rtl="0">
              <a:lnSpc>
                <a:spcPct val="100000"/>
              </a:lnSpc>
              <a:spcBef>
                <a:spcPts val="0"/>
              </a:spcBef>
              <a:spcAft>
                <a:spcPts val="0"/>
              </a:spcAft>
              <a:buSzPts val="1100"/>
              <a:buNone/>
            </a:pPr>
            <a:r>
              <a:rPr lang="en-US" b="1" dirty="0"/>
              <a:t>Time</a:t>
            </a:r>
            <a:r>
              <a:rPr lang="en-US" b="0" dirty="0"/>
              <a:t>: 5 minutes</a:t>
            </a:r>
            <a:endParaRPr dirty="0"/>
          </a:p>
          <a:p>
            <a:pPr marL="0" lvl="0" indent="0" algn="l" rtl="0">
              <a:lnSpc>
                <a:spcPct val="100000"/>
              </a:lnSpc>
              <a:spcBef>
                <a:spcPts val="0"/>
              </a:spcBef>
              <a:spcAft>
                <a:spcPts val="0"/>
              </a:spcAft>
              <a:buSzPts val="1100"/>
              <a:buNone/>
            </a:pPr>
            <a:endParaRPr b="1" dirty="0"/>
          </a:p>
          <a:p>
            <a:pPr marL="0" lvl="0" indent="0" algn="l" rtl="0">
              <a:lnSpc>
                <a:spcPct val="100000"/>
              </a:lnSpc>
              <a:spcBef>
                <a:spcPts val="0"/>
              </a:spcBef>
              <a:spcAft>
                <a:spcPts val="0"/>
              </a:spcAft>
              <a:buSzPts val="1100"/>
              <a:buNone/>
            </a:pPr>
            <a:r>
              <a:rPr lang="en-US" b="1" dirty="0"/>
              <a:t>   Materials:  </a:t>
            </a:r>
            <a:r>
              <a:rPr lang="en-US" b="0" dirty="0"/>
              <a:t>none</a:t>
            </a:r>
            <a:endParaRPr dirty="0"/>
          </a:p>
          <a:p>
            <a:pPr marL="0" lvl="0" indent="0" algn="l" rtl="0">
              <a:lnSpc>
                <a:spcPct val="100000"/>
              </a:lnSpc>
              <a:spcBef>
                <a:spcPts val="0"/>
              </a:spcBef>
              <a:spcAft>
                <a:spcPts val="0"/>
              </a:spcAft>
              <a:buSzPts val="1100"/>
              <a:buNone/>
            </a:pPr>
            <a:endParaRPr b="0" dirty="0"/>
          </a:p>
          <a:p>
            <a:pPr marL="0" marR="0" lvl="0" indent="0" algn="l" rtl="0">
              <a:lnSpc>
                <a:spcPct val="100000"/>
              </a:lnSpc>
              <a:spcBef>
                <a:spcPts val="0"/>
              </a:spcBef>
              <a:spcAft>
                <a:spcPts val="0"/>
              </a:spcAft>
              <a:buClr>
                <a:srgbClr val="000000"/>
              </a:buClr>
              <a:buSzPts val="1100"/>
              <a:buFont typeface="Arial"/>
              <a:buNone/>
            </a:pPr>
            <a:r>
              <a:rPr lang="en-US" b="1" dirty="0"/>
              <a:t>Handouts:  </a:t>
            </a:r>
            <a:r>
              <a:rPr lang="en-US" b="0" dirty="0"/>
              <a:t>none</a:t>
            </a:r>
            <a:endParaRPr dirty="0"/>
          </a:p>
          <a:p>
            <a:pPr marL="0" lvl="0" indent="0" algn="l" rtl="0">
              <a:lnSpc>
                <a:spcPct val="100000"/>
              </a:lnSpc>
              <a:spcBef>
                <a:spcPts val="0"/>
              </a:spcBef>
              <a:spcAft>
                <a:spcPts val="0"/>
              </a:spcAft>
              <a:buSzPts val="1100"/>
              <a:buNone/>
            </a:pPr>
            <a:endParaRPr dirty="0"/>
          </a:p>
          <a:p>
            <a:pPr marL="0" marR="0" lvl="0" indent="0" algn="l" rtl="0">
              <a:lnSpc>
                <a:spcPct val="100000"/>
              </a:lnSpc>
              <a:spcBef>
                <a:spcPts val="0"/>
              </a:spcBef>
              <a:spcAft>
                <a:spcPts val="0"/>
              </a:spcAft>
              <a:buClr>
                <a:srgbClr val="000000"/>
              </a:buClr>
              <a:buSzPts val="1100"/>
              <a:buFont typeface="Arial"/>
              <a:buNone/>
            </a:pPr>
            <a:endParaRPr dirty="0"/>
          </a:p>
          <a:p>
            <a:pPr marL="158750" lvl="0" indent="0" algn="l" rtl="0">
              <a:lnSpc>
                <a:spcPct val="100000"/>
              </a:lnSpc>
              <a:spcBef>
                <a:spcPts val="0"/>
              </a:spcBef>
              <a:spcAft>
                <a:spcPts val="0"/>
              </a:spcAft>
              <a:buSzPts val="1100"/>
              <a:buNone/>
            </a:pPr>
            <a:endParaRPr dirty="0"/>
          </a:p>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4"/>
        <p:cNvGrpSpPr/>
        <p:nvPr/>
      </p:nvGrpSpPr>
      <p:grpSpPr>
        <a:xfrm>
          <a:off x="0" y="0"/>
          <a:ext cx="0" cy="0"/>
          <a:chOff x="0" y="0"/>
          <a:chExt cx="0" cy="0"/>
        </a:xfrm>
      </p:grpSpPr>
      <p:sp>
        <p:nvSpPr>
          <p:cNvPr id="435" name="Google Shape;435;p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36" name="Google Shape;436;p4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228600" algn="l" rtl="0">
              <a:lnSpc>
                <a:spcPct val="100000"/>
              </a:lnSpc>
              <a:spcBef>
                <a:spcPts val="0"/>
              </a:spcBef>
              <a:spcAft>
                <a:spcPts val="0"/>
              </a:spcAft>
              <a:buClr>
                <a:srgbClr val="000000"/>
              </a:buClr>
              <a:buSzPts val="1400"/>
              <a:buFont typeface="Arial"/>
              <a:buNone/>
            </a:pPr>
            <a:r>
              <a:rPr lang="en-US" b="1" dirty="0"/>
              <a:t>Instructions:  </a:t>
            </a:r>
            <a:r>
              <a:rPr lang="en-US" dirty="0"/>
              <a:t>Being prepared is likely to save you time and money. </a:t>
            </a:r>
            <a:endParaRPr dirty="0"/>
          </a:p>
          <a:p>
            <a:pPr marL="0" marR="0" lvl="0" indent="-228600" algn="l" rtl="0">
              <a:lnSpc>
                <a:spcPct val="100000"/>
              </a:lnSpc>
              <a:spcBef>
                <a:spcPts val="0"/>
              </a:spcBef>
              <a:spcAft>
                <a:spcPts val="0"/>
              </a:spcAft>
              <a:buClr>
                <a:srgbClr val="000000"/>
              </a:buClr>
              <a:buSzPts val="1400"/>
              <a:buFont typeface="Arial"/>
              <a:buNone/>
            </a:pPr>
            <a:r>
              <a:rPr lang="en-US" dirty="0"/>
              <a:t>Attorneys may have you fill out a form and give you a list of documents to bring with you on your first appointment, which may include:</a:t>
            </a:r>
            <a:endParaRPr dirty="0"/>
          </a:p>
          <a:p>
            <a:pPr marL="0" lvl="0" indent="0" algn="l" rtl="0">
              <a:lnSpc>
                <a:spcPct val="100000"/>
              </a:lnSpc>
              <a:spcBef>
                <a:spcPts val="0"/>
              </a:spcBef>
              <a:spcAft>
                <a:spcPts val="0"/>
              </a:spcAft>
              <a:buSzPts val="1100"/>
              <a:buNone/>
            </a:pPr>
            <a:endParaRPr dirty="0"/>
          </a:p>
          <a:p>
            <a:pPr marL="445770" lvl="1" indent="-171450" algn="l" rtl="0">
              <a:lnSpc>
                <a:spcPct val="100000"/>
              </a:lnSpc>
              <a:spcBef>
                <a:spcPts val="0"/>
              </a:spcBef>
              <a:spcAft>
                <a:spcPts val="0"/>
              </a:spcAft>
              <a:buSzPts val="1100"/>
              <a:buFont typeface="Arial" panose="020B0604020202020204" pitchFamily="34" charset="0"/>
              <a:buChar char="•"/>
            </a:pPr>
            <a:r>
              <a:rPr lang="en-US" dirty="0"/>
              <a:t>Written summary of what you hope to achieve with your estate plan</a:t>
            </a:r>
            <a:endParaRPr dirty="0"/>
          </a:p>
          <a:p>
            <a:pPr marL="445770" lvl="1" indent="-171450" algn="l" rtl="0">
              <a:lnSpc>
                <a:spcPct val="100000"/>
              </a:lnSpc>
              <a:spcBef>
                <a:spcPts val="0"/>
              </a:spcBef>
              <a:spcAft>
                <a:spcPts val="0"/>
              </a:spcAft>
              <a:buSzPts val="1100"/>
              <a:buFont typeface="Arial" panose="020B0604020202020204" pitchFamily="34" charset="0"/>
              <a:buChar char="•"/>
            </a:pPr>
            <a:r>
              <a:rPr lang="en-US" dirty="0"/>
              <a:t>Document with your full name and address and the full names and addresses of your spouse and children and anyone you plan to include in your will</a:t>
            </a:r>
            <a:endParaRPr dirty="0"/>
          </a:p>
          <a:p>
            <a:pPr marL="445770" lvl="1" indent="-171450" algn="l" rtl="0">
              <a:lnSpc>
                <a:spcPct val="100000"/>
              </a:lnSpc>
              <a:spcBef>
                <a:spcPts val="0"/>
              </a:spcBef>
              <a:spcAft>
                <a:spcPts val="0"/>
              </a:spcAft>
              <a:buSzPts val="1100"/>
              <a:buFont typeface="Arial" panose="020B0604020202020204" pitchFamily="34" charset="0"/>
              <a:buChar char="•"/>
            </a:pPr>
            <a:r>
              <a:rPr lang="en-US" dirty="0"/>
              <a:t>Complete personal income tax returns for 3-5 years</a:t>
            </a:r>
            <a:endParaRPr dirty="0"/>
          </a:p>
          <a:p>
            <a:pPr marL="445770" lvl="1" indent="-171450" algn="l" rtl="0">
              <a:lnSpc>
                <a:spcPct val="100000"/>
              </a:lnSpc>
              <a:spcBef>
                <a:spcPts val="0"/>
              </a:spcBef>
              <a:spcAft>
                <a:spcPts val="0"/>
              </a:spcAft>
              <a:buSzPts val="1100"/>
              <a:buFont typeface="Arial" panose="020B0604020202020204" pitchFamily="34" charset="0"/>
              <a:buChar char="•"/>
            </a:pPr>
            <a:r>
              <a:rPr lang="en-US" dirty="0"/>
              <a:t>Balance sheet with assets and liabilities owned by you</a:t>
            </a:r>
            <a:endParaRPr dirty="0"/>
          </a:p>
          <a:p>
            <a:pPr marL="445770" lvl="1" indent="-171450" algn="l" rtl="0">
              <a:lnSpc>
                <a:spcPct val="100000"/>
              </a:lnSpc>
              <a:spcBef>
                <a:spcPts val="0"/>
              </a:spcBef>
              <a:spcAft>
                <a:spcPts val="0"/>
              </a:spcAft>
              <a:buSzPts val="1100"/>
              <a:buFont typeface="Arial" panose="020B0604020202020204" pitchFamily="34" charset="0"/>
              <a:buChar char="•"/>
            </a:pPr>
            <a:r>
              <a:rPr lang="en-US" dirty="0"/>
              <a:t>Deeds and mortgages</a:t>
            </a:r>
            <a:endParaRPr dirty="0"/>
          </a:p>
          <a:p>
            <a:pPr marL="445770" lvl="1" indent="-171450" algn="l" rtl="0">
              <a:lnSpc>
                <a:spcPct val="100000"/>
              </a:lnSpc>
              <a:spcBef>
                <a:spcPts val="0"/>
              </a:spcBef>
              <a:spcAft>
                <a:spcPts val="0"/>
              </a:spcAft>
              <a:buSzPts val="1100"/>
              <a:buFont typeface="Arial" panose="020B0604020202020204" pitchFamily="34" charset="0"/>
              <a:buChar char="•"/>
            </a:pPr>
            <a:r>
              <a:rPr lang="en-US" dirty="0"/>
              <a:t>List and details of any other oral or written agreements that you have with a lender, creditor, landlord, tenant or other party</a:t>
            </a:r>
            <a:endParaRPr dirty="0"/>
          </a:p>
          <a:p>
            <a:pPr marL="445770" lvl="1" indent="-171450" algn="l" rtl="0">
              <a:lnSpc>
                <a:spcPct val="100000"/>
              </a:lnSpc>
              <a:spcBef>
                <a:spcPts val="0"/>
              </a:spcBef>
              <a:spcAft>
                <a:spcPts val="0"/>
              </a:spcAft>
              <a:buSzPts val="1100"/>
              <a:buFont typeface="Arial" panose="020B0604020202020204" pitchFamily="34" charset="0"/>
              <a:buChar char="•"/>
            </a:pPr>
            <a:r>
              <a:rPr lang="en-US" dirty="0"/>
              <a:t>Marital agreements and/or divorce decrees</a:t>
            </a:r>
            <a:endParaRPr dirty="0"/>
          </a:p>
          <a:p>
            <a:pPr marL="445770" marR="0" lvl="1" indent="-171450" algn="l" rtl="0">
              <a:lnSpc>
                <a:spcPct val="100000"/>
              </a:lnSpc>
              <a:spcBef>
                <a:spcPts val="0"/>
              </a:spcBef>
              <a:spcAft>
                <a:spcPts val="0"/>
              </a:spcAft>
              <a:buClr>
                <a:srgbClr val="000000"/>
              </a:buClr>
              <a:buSzPts val="1100"/>
              <a:buFont typeface="Arial" panose="020B0604020202020204" pitchFamily="34" charset="0"/>
              <a:buChar char="•"/>
            </a:pPr>
            <a:r>
              <a:rPr lang="en-US" sz="1100" b="0" i="0" u="none" strike="noStrike" cap="none" dirty="0">
                <a:solidFill>
                  <a:srgbClr val="000000"/>
                </a:solidFill>
                <a:latin typeface="Arial"/>
                <a:ea typeface="Arial"/>
                <a:cs typeface="Arial"/>
                <a:sym typeface="Arial"/>
              </a:rPr>
              <a:t>Beneficiary designations (insurance, retirement plans, etc.)</a:t>
            </a:r>
            <a:endParaRPr dirty="0"/>
          </a:p>
          <a:p>
            <a:pPr marL="445770" marR="0" lvl="1" indent="-171450" algn="l" rtl="0">
              <a:lnSpc>
                <a:spcPct val="100000"/>
              </a:lnSpc>
              <a:spcBef>
                <a:spcPts val="0"/>
              </a:spcBef>
              <a:spcAft>
                <a:spcPts val="0"/>
              </a:spcAft>
              <a:buClr>
                <a:srgbClr val="000000"/>
              </a:buClr>
              <a:buSzPts val="1100"/>
              <a:buFont typeface="Arial" panose="020B0604020202020204" pitchFamily="34" charset="0"/>
              <a:buChar char="•"/>
            </a:pPr>
            <a:r>
              <a:rPr lang="en-US" sz="1100" b="0" i="0" u="none" strike="noStrike" cap="none" dirty="0">
                <a:solidFill>
                  <a:srgbClr val="000000"/>
                </a:solidFill>
                <a:latin typeface="Arial"/>
                <a:ea typeface="Arial"/>
                <a:cs typeface="Arial"/>
                <a:sym typeface="Arial"/>
              </a:rPr>
              <a:t>Prior wills, power of attorneys, any other pre-existing versions</a:t>
            </a:r>
            <a:endParaRPr dirty="0"/>
          </a:p>
          <a:p>
            <a:pPr marL="914400" lvl="1" indent="-228600" algn="l" rtl="0">
              <a:lnSpc>
                <a:spcPct val="100000"/>
              </a:lnSpc>
              <a:spcBef>
                <a:spcPts val="0"/>
              </a:spcBef>
              <a:spcAft>
                <a:spcPts val="0"/>
              </a:spcAft>
              <a:buSzPts val="1100"/>
              <a:buNone/>
            </a:pPr>
            <a:endParaRPr dirty="0"/>
          </a:p>
          <a:p>
            <a:pPr marL="0" marR="0" lvl="0" indent="0" algn="l" rtl="0">
              <a:lnSpc>
                <a:spcPct val="100000"/>
              </a:lnSpc>
              <a:spcBef>
                <a:spcPts val="0"/>
              </a:spcBef>
              <a:spcAft>
                <a:spcPts val="0"/>
              </a:spcAft>
              <a:buClr>
                <a:schemeClr val="dk1"/>
              </a:buClr>
              <a:buSzPts val="1200"/>
              <a:buFont typeface="Calibri"/>
              <a:buNone/>
            </a:pPr>
            <a:r>
              <a:rPr lang="en-US" b="1" dirty="0"/>
              <a:t>Time</a:t>
            </a:r>
            <a:r>
              <a:rPr lang="en-US" b="0" dirty="0"/>
              <a:t>: 5 minutes</a:t>
            </a:r>
            <a:endParaRPr dirty="0"/>
          </a:p>
          <a:p>
            <a:pPr marL="0" lvl="0" indent="0" algn="l" rtl="0">
              <a:lnSpc>
                <a:spcPct val="100000"/>
              </a:lnSpc>
              <a:spcBef>
                <a:spcPts val="0"/>
              </a:spcBef>
              <a:spcAft>
                <a:spcPts val="0"/>
              </a:spcAft>
              <a:buSzPts val="1100"/>
              <a:buNone/>
            </a:pPr>
            <a:endParaRPr b="1" dirty="0"/>
          </a:p>
          <a:p>
            <a:pPr marL="0" lvl="0" indent="0" algn="l" rtl="0">
              <a:lnSpc>
                <a:spcPct val="100000"/>
              </a:lnSpc>
              <a:spcBef>
                <a:spcPts val="0"/>
              </a:spcBef>
              <a:spcAft>
                <a:spcPts val="0"/>
              </a:spcAft>
              <a:buSzPts val="1100"/>
              <a:buNone/>
            </a:pPr>
            <a:r>
              <a:rPr lang="en-US" b="1" dirty="0"/>
              <a:t>Materials:  </a:t>
            </a:r>
            <a:r>
              <a:rPr lang="en-US" b="0" dirty="0"/>
              <a:t>none</a:t>
            </a:r>
            <a:endParaRPr dirty="0"/>
          </a:p>
          <a:p>
            <a:pPr marL="0" lvl="0" indent="0" algn="l" rtl="0">
              <a:lnSpc>
                <a:spcPct val="100000"/>
              </a:lnSpc>
              <a:spcBef>
                <a:spcPts val="0"/>
              </a:spcBef>
              <a:spcAft>
                <a:spcPts val="0"/>
              </a:spcAft>
              <a:buSzPts val="1100"/>
              <a:buNone/>
            </a:pPr>
            <a:endParaRPr b="0" dirty="0"/>
          </a:p>
          <a:p>
            <a:pPr marL="0" marR="0" lvl="0" indent="0" algn="l" rtl="0">
              <a:lnSpc>
                <a:spcPct val="100000"/>
              </a:lnSpc>
              <a:spcBef>
                <a:spcPts val="0"/>
              </a:spcBef>
              <a:spcAft>
                <a:spcPts val="0"/>
              </a:spcAft>
              <a:buClr>
                <a:srgbClr val="000000"/>
              </a:buClr>
              <a:buSzPts val="1100"/>
              <a:buFont typeface="Arial"/>
              <a:buNone/>
            </a:pPr>
            <a:r>
              <a:rPr lang="en-US" b="1" dirty="0"/>
              <a:t>Handouts:  </a:t>
            </a:r>
            <a:r>
              <a:rPr lang="en-US" b="0" dirty="0"/>
              <a:t>none</a:t>
            </a:r>
            <a:endParaRPr dirty="0"/>
          </a:p>
          <a:p>
            <a:pPr marL="0" lvl="0" indent="0" algn="l" rtl="0">
              <a:lnSpc>
                <a:spcPct val="100000"/>
              </a:lnSpc>
              <a:spcBef>
                <a:spcPts val="0"/>
              </a:spcBef>
              <a:spcAft>
                <a:spcPts val="0"/>
              </a:spcAft>
              <a:buSzPts val="1100"/>
              <a:buNone/>
            </a:pPr>
            <a:endParaRPr dirty="0"/>
          </a:p>
          <a:p>
            <a:pPr marL="0" marR="0" lvl="0" indent="0" algn="l" rtl="0">
              <a:lnSpc>
                <a:spcPct val="100000"/>
              </a:lnSpc>
              <a:spcBef>
                <a:spcPts val="0"/>
              </a:spcBef>
              <a:spcAft>
                <a:spcPts val="0"/>
              </a:spcAft>
              <a:buClr>
                <a:srgbClr val="000000"/>
              </a:buClr>
              <a:buSzPts val="1100"/>
              <a:buFont typeface="Arial"/>
              <a:buNone/>
            </a:pPr>
            <a:endParaRPr dirty="0"/>
          </a:p>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2"/>
        <p:cNvGrpSpPr/>
        <p:nvPr/>
      </p:nvGrpSpPr>
      <p:grpSpPr>
        <a:xfrm>
          <a:off x="0" y="0"/>
          <a:ext cx="0" cy="0"/>
          <a:chOff x="0" y="0"/>
          <a:chExt cx="0" cy="0"/>
        </a:xfrm>
      </p:grpSpPr>
      <p:sp>
        <p:nvSpPr>
          <p:cNvPr id="443" name="Google Shape;443;p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44" name="Google Shape;444;p4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b="1" dirty="0"/>
              <a:t>Instructions:  </a:t>
            </a:r>
            <a:r>
              <a:rPr lang="en-US" b="0" i="0" dirty="0">
                <a:solidFill>
                  <a:srgbClr val="000000"/>
                </a:solidFill>
                <a:latin typeface="Open Sans"/>
                <a:ea typeface="Open Sans"/>
                <a:cs typeface="Open Sans"/>
                <a:sym typeface="Open Sans"/>
              </a:rPr>
              <a:t>Ensure that your will is safe by following these three steps.</a:t>
            </a:r>
            <a:endParaRPr dirty="0"/>
          </a:p>
          <a:p>
            <a:pPr marL="0" marR="0" lvl="0" indent="0" algn="l" rtl="0">
              <a:lnSpc>
                <a:spcPct val="100000"/>
              </a:lnSpc>
              <a:spcBef>
                <a:spcPts val="0"/>
              </a:spcBef>
              <a:spcAft>
                <a:spcPts val="0"/>
              </a:spcAft>
              <a:buClr>
                <a:schemeClr val="dk1"/>
              </a:buClr>
              <a:buSzPts val="1200"/>
              <a:buFont typeface="Calibri"/>
              <a:buNone/>
            </a:pPr>
            <a:endParaRPr b="1" dirty="0"/>
          </a:p>
          <a:p>
            <a:pPr marL="457200" marR="0" lvl="0" indent="-228600" algn="l" rtl="0">
              <a:lnSpc>
                <a:spcPct val="100000"/>
              </a:lnSpc>
              <a:spcBef>
                <a:spcPts val="0"/>
              </a:spcBef>
              <a:spcAft>
                <a:spcPts val="0"/>
              </a:spcAft>
              <a:buClr>
                <a:srgbClr val="000000"/>
              </a:buClr>
              <a:buSzPts val="1400"/>
            </a:pPr>
            <a:r>
              <a:rPr lang="en-US" dirty="0"/>
              <a:t>Store the original will in a safe place.</a:t>
            </a:r>
            <a:endParaRPr dirty="0">
              <a:solidFill>
                <a:srgbClr val="444444"/>
              </a:solidFill>
              <a:latin typeface="Libre Baskerville"/>
              <a:ea typeface="Libre Baskerville"/>
              <a:cs typeface="Libre Baskerville"/>
              <a:sym typeface="Libre Baskerville"/>
            </a:endParaRPr>
          </a:p>
          <a:p>
            <a:pPr marL="457200" marR="0" lvl="0" indent="-228600" algn="l" rtl="0">
              <a:lnSpc>
                <a:spcPct val="100000"/>
              </a:lnSpc>
              <a:spcBef>
                <a:spcPts val="0"/>
              </a:spcBef>
              <a:spcAft>
                <a:spcPts val="0"/>
              </a:spcAft>
              <a:buClr>
                <a:srgbClr val="000000"/>
              </a:buClr>
              <a:buSzPts val="1400"/>
            </a:pPr>
            <a:r>
              <a:rPr lang="en-US" dirty="0">
                <a:solidFill>
                  <a:srgbClr val="111111"/>
                </a:solidFill>
                <a:latin typeface="Libre Baskerville"/>
                <a:ea typeface="Libre Baskerville"/>
                <a:cs typeface="Libre Baskerville"/>
                <a:sym typeface="Libre Baskerville"/>
              </a:rPr>
              <a:t>Let your executor know where the original will is stored, along with needed information such as the password for the safe. </a:t>
            </a:r>
            <a:endParaRPr dirty="0"/>
          </a:p>
          <a:p>
            <a:pPr marL="457200" marR="0" lvl="0" indent="-228600" algn="l" rtl="0">
              <a:lnSpc>
                <a:spcPct val="100000"/>
              </a:lnSpc>
              <a:spcBef>
                <a:spcPts val="0"/>
              </a:spcBef>
              <a:spcAft>
                <a:spcPts val="0"/>
              </a:spcAft>
              <a:buClr>
                <a:srgbClr val="000000"/>
              </a:buClr>
              <a:buSzPts val="1400"/>
            </a:pPr>
            <a:r>
              <a:rPr lang="en-US" dirty="0">
                <a:solidFill>
                  <a:srgbClr val="111111"/>
                </a:solidFill>
                <a:latin typeface="Libre Baskerville"/>
                <a:ea typeface="Libre Baskerville"/>
                <a:cs typeface="Libre Baskerville"/>
                <a:sym typeface="Libre Baskerville"/>
              </a:rPr>
              <a:t>Give duplicate signed copies to the executor and your attorney if you have one.</a:t>
            </a:r>
            <a:endParaRPr dirty="0"/>
          </a:p>
          <a:p>
            <a:pPr marL="0" marR="0" lvl="0" indent="0" algn="l" rtl="0">
              <a:lnSpc>
                <a:spcPct val="100000"/>
              </a:lnSpc>
              <a:spcBef>
                <a:spcPts val="0"/>
              </a:spcBef>
              <a:spcAft>
                <a:spcPts val="0"/>
              </a:spcAft>
              <a:buClr>
                <a:schemeClr val="dk1"/>
              </a:buClr>
              <a:buSzPts val="1200"/>
              <a:buFont typeface="Calibri"/>
              <a:buNone/>
            </a:pPr>
            <a:endParaRPr b="1" dirty="0"/>
          </a:p>
          <a:p>
            <a:pPr marL="0" marR="0" lvl="0" indent="0" algn="l" rtl="0">
              <a:lnSpc>
                <a:spcPct val="100000"/>
              </a:lnSpc>
              <a:spcBef>
                <a:spcPts val="0"/>
              </a:spcBef>
              <a:spcAft>
                <a:spcPts val="0"/>
              </a:spcAft>
              <a:buClr>
                <a:schemeClr val="dk1"/>
              </a:buClr>
              <a:buSzPts val="1200"/>
              <a:buFont typeface="Calibri"/>
              <a:buNone/>
            </a:pPr>
            <a:r>
              <a:rPr lang="en-US" b="1" dirty="0"/>
              <a:t>Time</a:t>
            </a:r>
            <a:r>
              <a:rPr lang="en-US" b="0" dirty="0"/>
              <a:t>: 5 minutes</a:t>
            </a:r>
            <a:endParaRPr dirty="0"/>
          </a:p>
          <a:p>
            <a:pPr marL="0" lvl="0" indent="0" algn="l" rtl="0">
              <a:lnSpc>
                <a:spcPct val="100000"/>
              </a:lnSpc>
              <a:spcBef>
                <a:spcPts val="0"/>
              </a:spcBef>
              <a:spcAft>
                <a:spcPts val="0"/>
              </a:spcAft>
              <a:buSzPts val="1100"/>
              <a:buNone/>
            </a:pPr>
            <a:endParaRPr b="1" dirty="0"/>
          </a:p>
          <a:p>
            <a:pPr marL="0" lvl="0" indent="0" algn="l" rtl="0">
              <a:lnSpc>
                <a:spcPct val="100000"/>
              </a:lnSpc>
              <a:spcBef>
                <a:spcPts val="0"/>
              </a:spcBef>
              <a:spcAft>
                <a:spcPts val="0"/>
              </a:spcAft>
              <a:buSzPts val="1100"/>
              <a:buNone/>
            </a:pPr>
            <a:r>
              <a:rPr lang="en-US" b="1" dirty="0"/>
              <a:t>Materials:  </a:t>
            </a:r>
            <a:r>
              <a:rPr lang="en-US" b="0" dirty="0"/>
              <a:t>none</a:t>
            </a:r>
            <a:endParaRPr dirty="0"/>
          </a:p>
          <a:p>
            <a:pPr marL="0" lvl="0" indent="0" algn="l" rtl="0">
              <a:lnSpc>
                <a:spcPct val="100000"/>
              </a:lnSpc>
              <a:spcBef>
                <a:spcPts val="0"/>
              </a:spcBef>
              <a:spcAft>
                <a:spcPts val="0"/>
              </a:spcAft>
              <a:buSzPts val="1100"/>
              <a:buNone/>
            </a:pPr>
            <a:endParaRPr b="0" dirty="0"/>
          </a:p>
          <a:p>
            <a:pPr marL="0" marR="0" lvl="0" indent="0" algn="l" rtl="0">
              <a:lnSpc>
                <a:spcPct val="100000"/>
              </a:lnSpc>
              <a:spcBef>
                <a:spcPts val="0"/>
              </a:spcBef>
              <a:spcAft>
                <a:spcPts val="0"/>
              </a:spcAft>
              <a:buClr>
                <a:srgbClr val="000000"/>
              </a:buClr>
              <a:buSzPts val="1100"/>
              <a:buFont typeface="Arial"/>
              <a:buNone/>
            </a:pPr>
            <a:r>
              <a:rPr lang="en-US" b="1" dirty="0"/>
              <a:t>Handouts:  </a:t>
            </a:r>
            <a:r>
              <a:rPr lang="en-US" b="0" dirty="0"/>
              <a:t>none</a:t>
            </a:r>
            <a:endParaRPr dirty="0"/>
          </a:p>
          <a:p>
            <a:pPr marL="0" lvl="0" indent="0" algn="l" rtl="0">
              <a:lnSpc>
                <a:spcPct val="100000"/>
              </a:lnSpc>
              <a:spcBef>
                <a:spcPts val="0"/>
              </a:spcBef>
              <a:spcAft>
                <a:spcPts val="0"/>
              </a:spcAft>
              <a:buSzPts val="1100"/>
              <a:buNone/>
            </a:pPr>
            <a:endParaRPr dirty="0"/>
          </a:p>
          <a:p>
            <a:pPr marL="0" marR="0" lvl="0" indent="0" algn="l" rtl="0">
              <a:lnSpc>
                <a:spcPct val="100000"/>
              </a:lnSpc>
              <a:spcBef>
                <a:spcPts val="0"/>
              </a:spcBef>
              <a:spcAft>
                <a:spcPts val="0"/>
              </a:spcAft>
              <a:buClr>
                <a:srgbClr val="000000"/>
              </a:buClr>
              <a:buSzPts val="1100"/>
              <a:buFont typeface="Arial"/>
              <a:buNone/>
            </a:pPr>
            <a:endParaRPr dirty="0"/>
          </a:p>
          <a:p>
            <a:pPr marL="457200" marR="0" lvl="0" indent="-228600" algn="l" rtl="0">
              <a:lnSpc>
                <a:spcPct val="100000"/>
              </a:lnSpc>
              <a:spcBef>
                <a:spcPts val="0"/>
              </a:spcBef>
              <a:spcAft>
                <a:spcPts val="0"/>
              </a:spcAft>
              <a:buClr>
                <a:srgbClr val="000000"/>
              </a:buClr>
              <a:buSzPts val="1400"/>
              <a:buFont typeface="Arial"/>
              <a:buNone/>
            </a:pPr>
            <a:endParaRPr dirty="0">
              <a:solidFill>
                <a:srgbClr val="111111"/>
              </a:solidFill>
              <a:latin typeface="Libre Baskerville"/>
              <a:ea typeface="Libre Baskerville"/>
              <a:cs typeface="Libre Baskerville"/>
              <a:sym typeface="Libre Baskerville"/>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0"/>
        <p:cNvGrpSpPr/>
        <p:nvPr/>
      </p:nvGrpSpPr>
      <p:grpSpPr>
        <a:xfrm>
          <a:off x="0" y="0"/>
          <a:ext cx="0" cy="0"/>
          <a:chOff x="0" y="0"/>
          <a:chExt cx="0" cy="0"/>
        </a:xfrm>
      </p:grpSpPr>
      <p:sp>
        <p:nvSpPr>
          <p:cNvPr id="451" name="Google Shape;451;p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52" name="Google Shape;452;p3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500"/>
              </a:spcBef>
              <a:spcAft>
                <a:spcPts val="0"/>
              </a:spcAft>
              <a:buSzPts val="1100"/>
              <a:buNone/>
            </a:pPr>
            <a:r>
              <a:rPr lang="en-US" sz="1800" b="1" dirty="0">
                <a:solidFill>
                  <a:srgbClr val="080808"/>
                </a:solidFill>
                <a:latin typeface="Dosis"/>
                <a:ea typeface="Dosis"/>
                <a:cs typeface="Dosis"/>
                <a:sym typeface="Dosis"/>
              </a:rPr>
              <a:t>Instructions</a:t>
            </a:r>
            <a:r>
              <a:rPr lang="en-US" sz="1800" dirty="0">
                <a:solidFill>
                  <a:srgbClr val="080808"/>
                </a:solidFill>
                <a:latin typeface="Dosis"/>
                <a:ea typeface="Dosis"/>
                <a:cs typeface="Dosis"/>
                <a:sym typeface="Dosis"/>
              </a:rPr>
              <a:t>: This section will discuss important considerations in preventing heirs’ property when writing a will.</a:t>
            </a:r>
          </a:p>
          <a:p>
            <a:pPr marL="0" marR="0" lvl="0" indent="0" algn="l" rtl="0">
              <a:lnSpc>
                <a:spcPct val="115000"/>
              </a:lnSpc>
              <a:spcBef>
                <a:spcPts val="500"/>
              </a:spcBef>
              <a:spcAft>
                <a:spcPts val="0"/>
              </a:spcAft>
              <a:buSzPts val="1100"/>
              <a:buNone/>
            </a:pPr>
            <a:endParaRPr lang="en-US" sz="1800" dirty="0">
              <a:solidFill>
                <a:srgbClr val="080808"/>
              </a:solidFill>
              <a:latin typeface="Dosis"/>
              <a:sym typeface="Dosis"/>
            </a:endParaRPr>
          </a:p>
          <a:p>
            <a:pPr marL="0" marR="0" lvl="0" indent="0" algn="l" defTabSz="914400" rtl="0" eaLnBrk="1" fontAlgn="auto" latinLnBrk="0" hangingPunct="1">
              <a:lnSpc>
                <a:spcPct val="115000"/>
              </a:lnSpc>
              <a:spcBef>
                <a:spcPts val="500"/>
              </a:spcBef>
              <a:spcAft>
                <a:spcPts val="0"/>
              </a:spcAft>
              <a:buClr>
                <a:srgbClr val="000000"/>
              </a:buClr>
              <a:buSzPts val="1100"/>
              <a:buFont typeface="Arial"/>
              <a:buNone/>
              <a:tabLst/>
              <a:defRPr/>
            </a:pPr>
            <a:r>
              <a:rPr lang="en-US" b="1" dirty="0"/>
              <a:t>Time</a:t>
            </a:r>
            <a:r>
              <a:rPr lang="en-US" b="0" dirty="0"/>
              <a:t>: 1 minute</a:t>
            </a:r>
          </a:p>
          <a:p>
            <a:pPr marL="0" marR="0" lvl="0" indent="0" algn="l" defTabSz="914400" rtl="0" eaLnBrk="1" fontAlgn="auto" latinLnBrk="0" hangingPunct="1">
              <a:lnSpc>
                <a:spcPct val="115000"/>
              </a:lnSpc>
              <a:spcBef>
                <a:spcPts val="500"/>
              </a:spcBef>
              <a:spcAft>
                <a:spcPts val="0"/>
              </a:spcAft>
              <a:buClr>
                <a:srgbClr val="000000"/>
              </a:buClr>
              <a:buSzPts val="1100"/>
              <a:buFont typeface="Arial"/>
              <a:buNone/>
              <a:tabLst/>
              <a:defRPr/>
            </a:pPr>
            <a:endParaRPr lang="en-US" sz="1800" dirty="0">
              <a:solidFill>
                <a:srgbClr val="080808"/>
              </a:solidFill>
              <a:latin typeface="Dosis"/>
              <a:sym typeface="Dosis"/>
            </a:endParaRPr>
          </a:p>
          <a:p>
            <a:pPr marL="0" marR="0" lvl="0" indent="0" algn="l" defTabSz="914400" rtl="0" eaLnBrk="1" fontAlgn="auto" latinLnBrk="0" hangingPunct="1">
              <a:lnSpc>
                <a:spcPct val="115000"/>
              </a:lnSpc>
              <a:spcBef>
                <a:spcPts val="500"/>
              </a:spcBef>
              <a:spcAft>
                <a:spcPts val="0"/>
              </a:spcAft>
              <a:buClr>
                <a:srgbClr val="000000"/>
              </a:buClr>
              <a:buSzPts val="1100"/>
              <a:buFont typeface="Arial"/>
              <a:buNone/>
              <a:tabLst/>
              <a:defRPr/>
            </a:pPr>
            <a:r>
              <a:rPr lang="en-US" b="1" dirty="0"/>
              <a:t>Materials</a:t>
            </a:r>
            <a:r>
              <a:rPr lang="en-US" b="0" dirty="0"/>
              <a:t>: none</a:t>
            </a:r>
          </a:p>
          <a:p>
            <a:pPr marL="0" marR="0" lvl="0" indent="0" algn="l" defTabSz="914400" rtl="0" eaLnBrk="1" fontAlgn="auto" latinLnBrk="0" hangingPunct="1">
              <a:lnSpc>
                <a:spcPct val="115000"/>
              </a:lnSpc>
              <a:spcBef>
                <a:spcPts val="500"/>
              </a:spcBef>
              <a:spcAft>
                <a:spcPts val="0"/>
              </a:spcAft>
              <a:buClr>
                <a:srgbClr val="000000"/>
              </a:buClr>
              <a:buSzPts val="1100"/>
              <a:buFont typeface="Arial"/>
              <a:buNone/>
              <a:tabLst/>
              <a:defRPr/>
            </a:pPr>
            <a:endParaRPr lang="en-US" sz="1800" dirty="0">
              <a:solidFill>
                <a:srgbClr val="080808"/>
              </a:solidFill>
              <a:latin typeface="Dosis"/>
              <a:sym typeface="Dosis"/>
            </a:endParaRPr>
          </a:p>
          <a:p>
            <a:pPr marL="0" marR="0" lvl="0" indent="0" algn="l" defTabSz="914400" rtl="0" eaLnBrk="1" fontAlgn="auto" latinLnBrk="0" hangingPunct="1">
              <a:lnSpc>
                <a:spcPct val="115000"/>
              </a:lnSpc>
              <a:spcBef>
                <a:spcPts val="500"/>
              </a:spcBef>
              <a:spcAft>
                <a:spcPts val="0"/>
              </a:spcAft>
              <a:buClr>
                <a:srgbClr val="000000"/>
              </a:buClr>
              <a:buSzPts val="1100"/>
              <a:buFont typeface="Arial"/>
              <a:buNone/>
              <a:tabLst/>
              <a:defRPr/>
            </a:pPr>
            <a:r>
              <a:rPr lang="en-US" b="1" dirty="0"/>
              <a:t>Handouts</a:t>
            </a:r>
            <a:r>
              <a:rPr lang="en-US" b="0" dirty="0"/>
              <a:t>: none</a:t>
            </a:r>
            <a:endParaRPr lang="en-US" dirty="0"/>
          </a:p>
          <a:p>
            <a:pPr marL="0" marR="0" lvl="0" indent="0" algn="l" rtl="0">
              <a:lnSpc>
                <a:spcPct val="115000"/>
              </a:lnSpc>
              <a:spcBef>
                <a:spcPts val="1500"/>
              </a:spcBef>
              <a:spcAft>
                <a:spcPts val="0"/>
              </a:spcAft>
              <a:buSzPts val="1100"/>
              <a:buNone/>
            </a:pPr>
            <a:endParaRPr dirty="0"/>
          </a:p>
          <a:p>
            <a:pPr marL="457200" marR="0" lvl="0" indent="-228600" algn="l" rtl="0">
              <a:lnSpc>
                <a:spcPct val="100000"/>
              </a:lnSpc>
              <a:spcBef>
                <a:spcPts val="1000"/>
              </a:spcBef>
              <a:spcAft>
                <a:spcPts val="0"/>
              </a:spcAft>
              <a:buClr>
                <a:srgbClr val="000000"/>
              </a:buClr>
              <a:buSzPts val="1100"/>
              <a:buFont typeface="Arial"/>
              <a:buNone/>
            </a:pPr>
            <a:endParaRPr dirty="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5"/>
        <p:cNvGrpSpPr/>
        <p:nvPr/>
      </p:nvGrpSpPr>
      <p:grpSpPr>
        <a:xfrm>
          <a:off x="0" y="0"/>
          <a:ext cx="0" cy="0"/>
          <a:chOff x="0" y="0"/>
          <a:chExt cx="0" cy="0"/>
        </a:xfrm>
      </p:grpSpPr>
      <p:sp>
        <p:nvSpPr>
          <p:cNvPr id="456" name="Google Shape;456;g2b4b2cfcd4e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57" name="Google Shape;457;g2b4b2cfcd4e_0_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b="1" dirty="0"/>
              <a:t>Instructions:  </a:t>
            </a:r>
            <a:r>
              <a:rPr lang="en-US" dirty="0"/>
              <a:t>Having a will does not mean you avoided creating issues similar to heirs’ property. </a:t>
            </a:r>
            <a:r>
              <a:rPr lang="en-US" sz="1100" dirty="0">
                <a:solidFill>
                  <a:schemeClr val="dk1"/>
                </a:solidFill>
                <a:latin typeface="Arial"/>
                <a:ea typeface="Arial"/>
                <a:cs typeface="Arial"/>
                <a:sym typeface="Arial"/>
              </a:rPr>
              <a:t>Decisions have to be made by owners to manage property and put it to productive use.  If property is held jointly by</a:t>
            </a:r>
          </a:p>
          <a:p>
            <a:pPr marL="0" marR="0" lvl="0" indent="0" algn="l" rtl="0">
              <a:lnSpc>
                <a:spcPct val="100000"/>
              </a:lnSpc>
              <a:spcBef>
                <a:spcPts val="0"/>
              </a:spcBef>
              <a:spcAft>
                <a:spcPts val="0"/>
              </a:spcAft>
              <a:buClr>
                <a:srgbClr val="000000"/>
              </a:buClr>
              <a:buSzPts val="1400"/>
              <a:buFont typeface="Arial"/>
              <a:buNone/>
            </a:pPr>
            <a:r>
              <a:rPr lang="en-US" sz="1100" dirty="0">
                <a:solidFill>
                  <a:schemeClr val="dk1"/>
                </a:solidFill>
                <a:latin typeface="Arial"/>
                <a:ea typeface="Arial"/>
                <a:cs typeface="Arial"/>
                <a:sym typeface="Arial"/>
              </a:rPr>
              <a:t>children, all the children as owners must consent to the use of the property.  This may lead to disagreements and a deadlock.</a:t>
            </a:r>
            <a:endParaRPr dirty="0"/>
          </a:p>
          <a:p>
            <a:pPr marL="0" marR="0" lvl="0" indent="0" algn="l" rtl="0">
              <a:lnSpc>
                <a:spcPct val="100000"/>
              </a:lnSpc>
              <a:spcBef>
                <a:spcPts val="0"/>
              </a:spcBef>
              <a:spcAft>
                <a:spcPts val="0"/>
              </a:spcAft>
              <a:buClr>
                <a:srgbClr val="000000"/>
              </a:buClr>
              <a:buSzPts val="1400"/>
              <a:buFont typeface="Arial"/>
              <a:buNone/>
            </a:pPr>
            <a:endParaRPr sz="1100"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200"/>
              <a:buFont typeface="Calibri"/>
              <a:buNone/>
            </a:pPr>
            <a:r>
              <a:rPr lang="en-US" b="1" dirty="0"/>
              <a:t>Time</a:t>
            </a:r>
            <a:r>
              <a:rPr lang="en-US" b="0" dirty="0"/>
              <a:t>: 5 minutes</a:t>
            </a:r>
            <a:endParaRPr dirty="0"/>
          </a:p>
          <a:p>
            <a:pPr marL="0" lvl="0" indent="0" algn="l" rtl="0">
              <a:lnSpc>
                <a:spcPct val="100000"/>
              </a:lnSpc>
              <a:spcBef>
                <a:spcPts val="0"/>
              </a:spcBef>
              <a:spcAft>
                <a:spcPts val="0"/>
              </a:spcAft>
              <a:buSzPts val="1100"/>
              <a:buNone/>
            </a:pPr>
            <a:endParaRPr lang="en-US" b="1" dirty="0"/>
          </a:p>
          <a:p>
            <a:pPr marL="0" lvl="0" indent="0" algn="l" rtl="0">
              <a:lnSpc>
                <a:spcPct val="100000"/>
              </a:lnSpc>
              <a:spcBef>
                <a:spcPts val="0"/>
              </a:spcBef>
              <a:spcAft>
                <a:spcPts val="0"/>
              </a:spcAft>
              <a:buSzPts val="1100"/>
              <a:buNone/>
            </a:pPr>
            <a:r>
              <a:rPr lang="en-US" b="1" dirty="0"/>
              <a:t>Materials:  </a:t>
            </a:r>
            <a:r>
              <a:rPr lang="en-US" b="0" dirty="0"/>
              <a:t>none</a:t>
            </a:r>
            <a:endParaRPr dirty="0"/>
          </a:p>
          <a:p>
            <a:pPr marL="0" marR="0" lvl="0" indent="0" algn="l" rtl="0">
              <a:lnSpc>
                <a:spcPct val="100000"/>
              </a:lnSpc>
              <a:spcBef>
                <a:spcPts val="0"/>
              </a:spcBef>
              <a:spcAft>
                <a:spcPts val="0"/>
              </a:spcAft>
              <a:buClr>
                <a:srgbClr val="000000"/>
              </a:buClr>
              <a:buSzPts val="1100"/>
              <a:buFont typeface="Arial"/>
              <a:buNone/>
            </a:pPr>
            <a:endParaRPr dirty="0"/>
          </a:p>
          <a:p>
            <a:pPr marL="0" marR="0" lvl="0" indent="0" algn="l" rtl="0">
              <a:lnSpc>
                <a:spcPct val="100000"/>
              </a:lnSpc>
              <a:spcBef>
                <a:spcPts val="0"/>
              </a:spcBef>
              <a:spcAft>
                <a:spcPts val="0"/>
              </a:spcAft>
              <a:buClr>
                <a:srgbClr val="000000"/>
              </a:buClr>
              <a:buSzPts val="1100"/>
              <a:buFont typeface="Arial"/>
              <a:buNone/>
            </a:pPr>
            <a:r>
              <a:rPr lang="en-US" b="1" dirty="0"/>
              <a:t>Handouts:  </a:t>
            </a:r>
            <a:r>
              <a:rPr lang="en-US" b="0" dirty="0"/>
              <a:t>none</a:t>
            </a:r>
            <a:endParaRPr dirty="0"/>
          </a:p>
          <a:p>
            <a:pPr marL="0" marR="0" lvl="0" indent="0" algn="l" rtl="0">
              <a:lnSpc>
                <a:spcPct val="100000"/>
              </a:lnSpc>
              <a:spcBef>
                <a:spcPts val="0"/>
              </a:spcBef>
              <a:spcAft>
                <a:spcPts val="0"/>
              </a:spcAft>
              <a:buClr>
                <a:srgbClr val="000000"/>
              </a:buClr>
              <a:buSzPts val="1100"/>
              <a:buFont typeface="Arial"/>
              <a:buNone/>
            </a:pPr>
            <a:endParaRPr dirty="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3"/>
        <p:cNvGrpSpPr/>
        <p:nvPr/>
      </p:nvGrpSpPr>
      <p:grpSpPr>
        <a:xfrm>
          <a:off x="0" y="0"/>
          <a:ext cx="0" cy="0"/>
          <a:chOff x="0" y="0"/>
          <a:chExt cx="0" cy="0"/>
        </a:xfrm>
      </p:grpSpPr>
      <p:sp>
        <p:nvSpPr>
          <p:cNvPr id="464" name="Google Shape;464;p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65" name="Google Shape;465;p2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b="1" dirty="0"/>
              <a:t>Instructions:  </a:t>
            </a:r>
            <a:r>
              <a:rPr lang="en-US" b="0" dirty="0"/>
              <a:t>Review these tips for handling property distribution among multiple children.  Additional talking points are below:</a:t>
            </a:r>
            <a:endParaRPr b="1" dirty="0"/>
          </a:p>
          <a:p>
            <a:pPr marL="158750" lvl="0" indent="0" algn="l" rtl="0">
              <a:lnSpc>
                <a:spcPct val="100000"/>
              </a:lnSpc>
              <a:spcBef>
                <a:spcPts val="0"/>
              </a:spcBef>
              <a:spcAft>
                <a:spcPts val="0"/>
              </a:spcAft>
              <a:buSzPts val="1100"/>
              <a:buNone/>
            </a:pPr>
            <a:endParaRPr dirty="0"/>
          </a:p>
          <a:p>
            <a:pPr marL="158750" lvl="0" indent="0" algn="l" rtl="0">
              <a:lnSpc>
                <a:spcPct val="100000"/>
              </a:lnSpc>
              <a:spcBef>
                <a:spcPts val="0"/>
              </a:spcBef>
              <a:spcAft>
                <a:spcPts val="0"/>
              </a:spcAft>
              <a:buSzPts val="1100"/>
              <a:buNone/>
            </a:pPr>
            <a:r>
              <a:rPr lang="en-US" dirty="0"/>
              <a:t>Physical division of property may require a survey.</a:t>
            </a:r>
            <a:endParaRPr dirty="0"/>
          </a:p>
          <a:p>
            <a:pPr marL="158750" lvl="0" indent="0" algn="l" rtl="0">
              <a:lnSpc>
                <a:spcPct val="100000"/>
              </a:lnSpc>
              <a:spcBef>
                <a:spcPts val="0"/>
              </a:spcBef>
              <a:spcAft>
                <a:spcPts val="0"/>
              </a:spcAft>
              <a:buSzPts val="1100"/>
              <a:buNone/>
            </a:pPr>
            <a:endParaRPr dirty="0"/>
          </a:p>
          <a:p>
            <a:pPr marL="158750" lvl="0" indent="0" algn="l" rtl="0">
              <a:lnSpc>
                <a:spcPct val="100000"/>
              </a:lnSpc>
              <a:spcBef>
                <a:spcPts val="0"/>
              </a:spcBef>
              <a:spcAft>
                <a:spcPts val="0"/>
              </a:spcAft>
              <a:buSzPts val="1100"/>
              <a:buNone/>
            </a:pPr>
            <a:r>
              <a:rPr lang="en-US" dirty="0"/>
              <a:t>Properties of the same acreage may have different values. For example, some properties having higher value are those having greater road frontage, more fertile soils, having utilities present, etc.  Thus, some choose to have the property divided after death based on equal value of parcels (perhaps divided by an appraiser or other person) . </a:t>
            </a:r>
            <a:endParaRPr dirty="0"/>
          </a:p>
          <a:p>
            <a:pPr marL="158750" lvl="0" indent="0" algn="l" rtl="0">
              <a:lnSpc>
                <a:spcPct val="100000"/>
              </a:lnSpc>
              <a:spcBef>
                <a:spcPts val="0"/>
              </a:spcBef>
              <a:spcAft>
                <a:spcPts val="0"/>
              </a:spcAft>
              <a:buSzPts val="1100"/>
              <a:buNone/>
            </a:pPr>
            <a:endParaRPr dirty="0"/>
          </a:p>
          <a:p>
            <a:pPr marL="158750" lvl="0" indent="0" algn="l" rtl="0">
              <a:lnSpc>
                <a:spcPct val="100000"/>
              </a:lnSpc>
              <a:spcBef>
                <a:spcPts val="0"/>
              </a:spcBef>
              <a:spcAft>
                <a:spcPts val="0"/>
              </a:spcAft>
              <a:buSzPts val="1100"/>
              <a:buNone/>
            </a:pPr>
            <a:r>
              <a:rPr lang="en-US" dirty="0"/>
              <a:t>Sometimes, if an appraiser or other person is asked to divide property after the death of the property owner, they might first divide the overall property into pieces of equal value (not necessarily equal size) and then there may be a drawing where each child obtains a parcel at random.</a:t>
            </a:r>
            <a:endParaRPr dirty="0"/>
          </a:p>
          <a:p>
            <a:pPr marL="457200" marR="0" lvl="0" indent="-228600" algn="l" rtl="0">
              <a:lnSpc>
                <a:spcPct val="100000"/>
              </a:lnSpc>
              <a:spcBef>
                <a:spcPts val="0"/>
              </a:spcBef>
              <a:spcAft>
                <a:spcPts val="0"/>
              </a:spcAft>
              <a:buClr>
                <a:srgbClr val="000000"/>
              </a:buClr>
              <a:buSzPts val="1400"/>
              <a:buFont typeface="Arial"/>
              <a:buNone/>
            </a:pPr>
            <a:endParaRPr dirty="0"/>
          </a:p>
          <a:p>
            <a:pPr marL="158750" lvl="0" indent="0" algn="l" rtl="0">
              <a:lnSpc>
                <a:spcPct val="100000"/>
              </a:lnSpc>
              <a:spcBef>
                <a:spcPts val="0"/>
              </a:spcBef>
              <a:spcAft>
                <a:spcPts val="0"/>
              </a:spcAft>
              <a:buSzPts val="1100"/>
              <a:buNone/>
            </a:pPr>
            <a:r>
              <a:rPr lang="en-US" dirty="0"/>
              <a:t>Your lawyer should advise you on:</a:t>
            </a:r>
            <a:endParaRPr dirty="0"/>
          </a:p>
          <a:p>
            <a:pPr marL="457200" lvl="1" indent="-182880" algn="l" rtl="0">
              <a:lnSpc>
                <a:spcPct val="100000"/>
              </a:lnSpc>
              <a:spcBef>
                <a:spcPts val="0"/>
              </a:spcBef>
              <a:spcAft>
                <a:spcPts val="0"/>
              </a:spcAft>
              <a:buSzPct val="120000"/>
              <a:buFont typeface="Symbol" panose="05050102010706020507" pitchFamily="18" charset="2"/>
              <a:buChar char=""/>
            </a:pPr>
            <a:r>
              <a:rPr lang="en-US" dirty="0"/>
              <a:t>How provide for the payment of debts and taxes so the property division is not affected by claims of creditors or required tax payments  </a:t>
            </a:r>
            <a:endParaRPr dirty="0"/>
          </a:p>
          <a:p>
            <a:pPr marL="457200" lvl="1" indent="-182880" algn="l" rtl="0">
              <a:lnSpc>
                <a:spcPct val="100000"/>
              </a:lnSpc>
              <a:spcBef>
                <a:spcPts val="0"/>
              </a:spcBef>
              <a:spcAft>
                <a:spcPts val="0"/>
              </a:spcAft>
              <a:buSzPct val="120000"/>
              <a:buFont typeface="Symbol" panose="05050102010706020507" pitchFamily="18" charset="2"/>
              <a:buChar char=""/>
            </a:pPr>
            <a:r>
              <a:rPr lang="en-US" dirty="0"/>
              <a:t>What is needed in terms of a temporary process to manage the farm, ranch or forest to avoid interruption in the business</a:t>
            </a:r>
            <a:endParaRPr dirty="0"/>
          </a:p>
          <a:p>
            <a:pPr marL="914400" lvl="1" indent="-228600" algn="l" rtl="0">
              <a:lnSpc>
                <a:spcPct val="100000"/>
              </a:lnSpc>
              <a:spcBef>
                <a:spcPts val="0"/>
              </a:spcBef>
              <a:spcAft>
                <a:spcPts val="0"/>
              </a:spcAft>
              <a:buSzPts val="1100"/>
              <a:buNone/>
            </a:pPr>
            <a:endParaRPr dirty="0"/>
          </a:p>
          <a:p>
            <a:pPr marL="158750" lvl="0" indent="0" algn="l" rtl="0">
              <a:lnSpc>
                <a:spcPct val="100000"/>
              </a:lnSpc>
              <a:spcBef>
                <a:spcPts val="0"/>
              </a:spcBef>
              <a:spcAft>
                <a:spcPts val="0"/>
              </a:spcAft>
              <a:buSzPts val="1100"/>
              <a:buNone/>
            </a:pPr>
            <a:r>
              <a:rPr lang="en-US" dirty="0"/>
              <a:t>Other problems are created if the children are under the age of majority when they inherit the property.</a:t>
            </a:r>
            <a:endParaRPr dirty="0"/>
          </a:p>
          <a:p>
            <a:pPr marL="0" lvl="0" indent="0" algn="l" rtl="0">
              <a:lnSpc>
                <a:spcPct val="100000"/>
              </a:lnSpc>
              <a:spcBef>
                <a:spcPts val="0"/>
              </a:spcBef>
              <a:spcAft>
                <a:spcPts val="0"/>
              </a:spcAft>
              <a:buSzPts val="1100"/>
              <a:buNone/>
            </a:pPr>
            <a:endParaRPr lang="en-US" b="0" dirty="0"/>
          </a:p>
          <a:p>
            <a:pPr marL="0" lvl="0" indent="0" algn="l" rtl="0">
              <a:lnSpc>
                <a:spcPct val="100000"/>
              </a:lnSpc>
              <a:spcBef>
                <a:spcPts val="0"/>
              </a:spcBef>
              <a:spcAft>
                <a:spcPts val="0"/>
              </a:spcAft>
              <a:buSzPts val="1100"/>
              <a:buNone/>
            </a:pPr>
            <a:r>
              <a:rPr lang="en-US" b="1" dirty="0"/>
              <a:t>Time</a:t>
            </a:r>
            <a:r>
              <a:rPr lang="en-US" b="0" dirty="0"/>
              <a:t>: 5 minutes</a:t>
            </a:r>
            <a:endParaRPr dirty="0"/>
          </a:p>
          <a:p>
            <a:pPr marL="0" lvl="0" indent="0" algn="l" rtl="0">
              <a:lnSpc>
                <a:spcPct val="100000"/>
              </a:lnSpc>
              <a:spcBef>
                <a:spcPts val="0"/>
              </a:spcBef>
              <a:spcAft>
                <a:spcPts val="0"/>
              </a:spcAft>
              <a:buSzPts val="1100"/>
              <a:buNone/>
            </a:pPr>
            <a:endParaRPr b="1" dirty="0"/>
          </a:p>
          <a:p>
            <a:pPr marL="0" lvl="0" indent="0" algn="l" rtl="0">
              <a:lnSpc>
                <a:spcPct val="100000"/>
              </a:lnSpc>
              <a:spcBef>
                <a:spcPts val="0"/>
              </a:spcBef>
              <a:spcAft>
                <a:spcPts val="0"/>
              </a:spcAft>
              <a:buSzPts val="1100"/>
              <a:buNone/>
            </a:pPr>
            <a:r>
              <a:rPr lang="en-US" b="1" dirty="0"/>
              <a:t>Materials:  </a:t>
            </a:r>
            <a:r>
              <a:rPr lang="en-US" b="0" dirty="0"/>
              <a:t>none</a:t>
            </a:r>
            <a:endParaRPr dirty="0"/>
          </a:p>
          <a:p>
            <a:pPr marL="0" marR="0" lvl="0" indent="0" algn="l" rtl="0">
              <a:lnSpc>
                <a:spcPct val="100000"/>
              </a:lnSpc>
              <a:spcBef>
                <a:spcPts val="0"/>
              </a:spcBef>
              <a:spcAft>
                <a:spcPts val="0"/>
              </a:spcAft>
              <a:buClr>
                <a:srgbClr val="000000"/>
              </a:buClr>
              <a:buSzPts val="1100"/>
              <a:buFont typeface="Arial"/>
              <a:buNone/>
            </a:pPr>
            <a:endParaRPr dirty="0"/>
          </a:p>
          <a:p>
            <a:pPr marL="0" marR="0" lvl="0" indent="0" algn="l" rtl="0">
              <a:lnSpc>
                <a:spcPct val="100000"/>
              </a:lnSpc>
              <a:spcBef>
                <a:spcPts val="0"/>
              </a:spcBef>
              <a:spcAft>
                <a:spcPts val="0"/>
              </a:spcAft>
              <a:buClr>
                <a:srgbClr val="000000"/>
              </a:buClr>
              <a:buSzPts val="1100"/>
              <a:buFont typeface="Arial"/>
              <a:buNone/>
            </a:pPr>
            <a:r>
              <a:rPr lang="en-US" b="1" dirty="0"/>
              <a:t>Handouts:  </a:t>
            </a:r>
            <a:r>
              <a:rPr lang="en-US" b="0" dirty="0"/>
              <a:t>none</a:t>
            </a:r>
            <a:endParaRPr dirty="0"/>
          </a:p>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1"/>
        <p:cNvGrpSpPr/>
        <p:nvPr/>
      </p:nvGrpSpPr>
      <p:grpSpPr>
        <a:xfrm>
          <a:off x="0" y="0"/>
          <a:ext cx="0" cy="0"/>
          <a:chOff x="0" y="0"/>
          <a:chExt cx="0" cy="0"/>
        </a:xfrm>
      </p:grpSpPr>
      <p:sp>
        <p:nvSpPr>
          <p:cNvPr id="472" name="Google Shape;472;g2b5440a5e98_0_5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73" name="Google Shape;473;g2b5440a5e98_0_5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228600" algn="l" rtl="0">
              <a:lnSpc>
                <a:spcPct val="100000"/>
              </a:lnSpc>
              <a:spcBef>
                <a:spcPts val="0"/>
              </a:spcBef>
              <a:spcAft>
                <a:spcPts val="0"/>
              </a:spcAft>
              <a:buSzPts val="1400"/>
              <a:buNone/>
            </a:pPr>
            <a:r>
              <a:rPr lang="en-US" b="1" dirty="0">
                <a:latin typeface="Arial"/>
                <a:ea typeface="Arial"/>
                <a:cs typeface="Arial"/>
                <a:sym typeface="Arial"/>
              </a:rPr>
              <a:t>Instructions:  </a:t>
            </a:r>
            <a:r>
              <a:rPr lang="en-US" dirty="0">
                <a:latin typeface="Arial"/>
                <a:ea typeface="Arial"/>
                <a:cs typeface="Arial"/>
                <a:sym typeface="Arial"/>
              </a:rPr>
              <a:t>Some might quickly assume that all that is needed is a will.  However, several points come into the picture as families navigate this space.</a:t>
            </a:r>
            <a:endParaRPr dirty="0"/>
          </a:p>
          <a:p>
            <a:pPr marL="0" marR="0" lvl="0" indent="-228600" algn="l" rtl="0">
              <a:lnSpc>
                <a:spcPct val="100000"/>
              </a:lnSpc>
              <a:spcBef>
                <a:spcPts val="0"/>
              </a:spcBef>
              <a:spcAft>
                <a:spcPts val="0"/>
              </a:spcAft>
              <a:buSzPts val="1400"/>
              <a:buNone/>
            </a:pPr>
            <a:endParaRPr dirty="0">
              <a:latin typeface="Arial"/>
              <a:ea typeface="Arial"/>
              <a:cs typeface="Arial"/>
              <a:sym typeface="Arial"/>
            </a:endParaRPr>
          </a:p>
          <a:p>
            <a:pPr marL="0" lvl="0" indent="-228600" algn="l" rtl="0">
              <a:lnSpc>
                <a:spcPct val="100000"/>
              </a:lnSpc>
              <a:spcBef>
                <a:spcPts val="0"/>
              </a:spcBef>
              <a:spcAft>
                <a:spcPts val="0"/>
              </a:spcAft>
              <a:buSzPts val="1400"/>
              <a:buNone/>
            </a:pPr>
            <a:r>
              <a:rPr lang="en-US" b="1" dirty="0">
                <a:latin typeface="Arial"/>
                <a:ea typeface="Arial"/>
                <a:cs typeface="Arial"/>
                <a:sym typeface="Arial"/>
              </a:rPr>
              <a:t>Time</a:t>
            </a:r>
            <a:r>
              <a:rPr lang="en-US" dirty="0">
                <a:latin typeface="Arial"/>
                <a:ea typeface="Arial"/>
                <a:cs typeface="Arial"/>
                <a:sym typeface="Arial"/>
              </a:rPr>
              <a:t>: 1 minute</a:t>
            </a:r>
            <a:endParaRPr dirty="0"/>
          </a:p>
          <a:p>
            <a:pPr marL="0" marR="0" lvl="0" indent="-228600" algn="l" rtl="0">
              <a:lnSpc>
                <a:spcPct val="100000"/>
              </a:lnSpc>
              <a:spcBef>
                <a:spcPts val="0"/>
              </a:spcBef>
              <a:spcAft>
                <a:spcPts val="0"/>
              </a:spcAft>
              <a:buSzPts val="1400"/>
              <a:buNone/>
            </a:pPr>
            <a:endParaRPr b="1" dirty="0">
              <a:latin typeface="Arial"/>
              <a:ea typeface="Arial"/>
              <a:cs typeface="Arial"/>
              <a:sym typeface="Arial"/>
            </a:endParaRPr>
          </a:p>
          <a:p>
            <a:pPr marL="0" marR="0" lvl="0" indent="-228600" algn="l" rtl="0">
              <a:lnSpc>
                <a:spcPct val="100000"/>
              </a:lnSpc>
              <a:spcBef>
                <a:spcPts val="0"/>
              </a:spcBef>
              <a:spcAft>
                <a:spcPts val="0"/>
              </a:spcAft>
              <a:buSzPts val="1400"/>
              <a:buNone/>
            </a:pPr>
            <a:r>
              <a:rPr lang="en-US" b="1" dirty="0">
                <a:latin typeface="Arial"/>
                <a:ea typeface="Arial"/>
                <a:cs typeface="Arial"/>
                <a:sym typeface="Arial"/>
              </a:rPr>
              <a:t>Materials:  </a:t>
            </a:r>
            <a:r>
              <a:rPr lang="en-US" dirty="0">
                <a:latin typeface="Arial"/>
                <a:ea typeface="Arial"/>
                <a:cs typeface="Arial"/>
                <a:sym typeface="Arial"/>
              </a:rPr>
              <a:t>None</a:t>
            </a:r>
            <a:endParaRPr dirty="0"/>
          </a:p>
          <a:p>
            <a:pPr marL="0" marR="0" lvl="0" indent="-228600" algn="l" rtl="0">
              <a:lnSpc>
                <a:spcPct val="100000"/>
              </a:lnSpc>
              <a:spcBef>
                <a:spcPts val="0"/>
              </a:spcBef>
              <a:spcAft>
                <a:spcPts val="0"/>
              </a:spcAft>
              <a:buSzPts val="1400"/>
              <a:buNone/>
            </a:pPr>
            <a:endParaRPr dirty="0">
              <a:latin typeface="Arial"/>
              <a:ea typeface="Arial"/>
              <a:cs typeface="Arial"/>
              <a:sym typeface="Arial"/>
            </a:endParaRPr>
          </a:p>
          <a:p>
            <a:pPr marL="0" marR="0" lvl="0" indent="-228600" algn="l" rtl="0">
              <a:lnSpc>
                <a:spcPct val="100000"/>
              </a:lnSpc>
              <a:spcBef>
                <a:spcPts val="0"/>
              </a:spcBef>
              <a:spcAft>
                <a:spcPts val="0"/>
              </a:spcAft>
              <a:buSzPts val="1400"/>
              <a:buNone/>
            </a:pPr>
            <a:r>
              <a:rPr lang="en-US" b="1" dirty="0">
                <a:latin typeface="Arial"/>
                <a:ea typeface="Arial"/>
                <a:cs typeface="Arial"/>
                <a:sym typeface="Arial"/>
              </a:rPr>
              <a:t>Handouts:  </a:t>
            </a:r>
            <a:r>
              <a:rPr lang="en-US" dirty="0">
                <a:latin typeface="Arial"/>
                <a:ea typeface="Arial"/>
                <a:cs typeface="Arial"/>
                <a:sym typeface="Arial"/>
              </a:rPr>
              <a:t>None</a:t>
            </a:r>
            <a:endParaRPr dirty="0"/>
          </a:p>
          <a:p>
            <a:pPr marL="457200" marR="0" lvl="0" indent="-228600" algn="l" rtl="0">
              <a:lnSpc>
                <a:spcPct val="100000"/>
              </a:lnSpc>
              <a:spcBef>
                <a:spcPts val="0"/>
              </a:spcBef>
              <a:spcAft>
                <a:spcPts val="0"/>
              </a:spcAft>
              <a:buClr>
                <a:srgbClr val="000000"/>
              </a:buClr>
              <a:buSzPts val="1400"/>
              <a:buFont typeface="Arial"/>
              <a:buNone/>
            </a:pPr>
            <a:endParaRPr dirty="0">
              <a:solidFill>
                <a:srgbClr val="111111"/>
              </a:solidFill>
              <a:latin typeface="Libre Baskerville"/>
              <a:ea typeface="Libre Baskerville"/>
              <a:cs typeface="Libre Baskerville"/>
              <a:sym typeface="Libre Baskerville"/>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1"/>
        <p:cNvGrpSpPr/>
        <p:nvPr/>
      </p:nvGrpSpPr>
      <p:grpSpPr>
        <a:xfrm>
          <a:off x="0" y="0"/>
          <a:ext cx="0" cy="0"/>
          <a:chOff x="0" y="0"/>
          <a:chExt cx="0" cy="0"/>
        </a:xfrm>
      </p:grpSpPr>
      <p:sp>
        <p:nvSpPr>
          <p:cNvPr id="482" name="Google Shape;482;g2b5440a5e98_0_5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83" name="Google Shape;483;g2b5440a5e98_0_52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228600" algn="l" rtl="0">
              <a:lnSpc>
                <a:spcPct val="100000"/>
              </a:lnSpc>
              <a:spcBef>
                <a:spcPts val="0"/>
              </a:spcBef>
              <a:spcAft>
                <a:spcPts val="0"/>
              </a:spcAft>
              <a:buSzPts val="1400"/>
              <a:buNone/>
            </a:pPr>
            <a:r>
              <a:rPr lang="en-US" b="1" dirty="0">
                <a:latin typeface="Arial"/>
                <a:ea typeface="Arial"/>
                <a:cs typeface="Arial"/>
                <a:sym typeface="Arial"/>
              </a:rPr>
              <a:t>Instructions:  </a:t>
            </a:r>
            <a:r>
              <a:rPr lang="en-US" dirty="0">
                <a:latin typeface="Arial"/>
                <a:ea typeface="Arial"/>
                <a:cs typeface="Arial"/>
                <a:sym typeface="Arial"/>
              </a:rPr>
              <a:t>This slide discusses the “yes/no” in more detail.  </a:t>
            </a:r>
            <a:endParaRPr dirty="0">
              <a:latin typeface="Arial"/>
              <a:ea typeface="Arial"/>
              <a:cs typeface="Arial"/>
              <a:sym typeface="Arial"/>
            </a:endParaRPr>
          </a:p>
          <a:p>
            <a:pPr marL="0" lvl="0" indent="-228600" algn="l" rtl="0">
              <a:lnSpc>
                <a:spcPct val="100000"/>
              </a:lnSpc>
              <a:spcBef>
                <a:spcPts val="0"/>
              </a:spcBef>
              <a:spcAft>
                <a:spcPts val="0"/>
              </a:spcAft>
              <a:buSzPts val="1400"/>
              <a:buNone/>
            </a:pPr>
            <a:r>
              <a:rPr lang="en-US" b="1" dirty="0">
                <a:latin typeface="Arial"/>
                <a:ea typeface="Arial"/>
                <a:cs typeface="Arial"/>
                <a:sym typeface="Arial"/>
              </a:rPr>
              <a:t>Time</a:t>
            </a:r>
            <a:r>
              <a:rPr lang="en-US" dirty="0">
                <a:latin typeface="Arial"/>
                <a:ea typeface="Arial"/>
                <a:cs typeface="Arial"/>
                <a:sym typeface="Arial"/>
              </a:rPr>
              <a:t>: 2 minutes</a:t>
            </a:r>
            <a:endParaRPr dirty="0"/>
          </a:p>
          <a:p>
            <a:pPr marL="0" marR="0" lvl="0" indent="-228600" algn="l" rtl="0">
              <a:lnSpc>
                <a:spcPct val="100000"/>
              </a:lnSpc>
              <a:spcBef>
                <a:spcPts val="0"/>
              </a:spcBef>
              <a:spcAft>
                <a:spcPts val="0"/>
              </a:spcAft>
              <a:buSzPts val="1400"/>
              <a:buNone/>
            </a:pPr>
            <a:endParaRPr b="1" dirty="0">
              <a:latin typeface="Arial"/>
              <a:ea typeface="Arial"/>
              <a:cs typeface="Arial"/>
              <a:sym typeface="Arial"/>
            </a:endParaRPr>
          </a:p>
          <a:p>
            <a:pPr marL="0" marR="0" lvl="0" indent="-228600" algn="l" rtl="0">
              <a:lnSpc>
                <a:spcPct val="100000"/>
              </a:lnSpc>
              <a:spcBef>
                <a:spcPts val="0"/>
              </a:spcBef>
              <a:spcAft>
                <a:spcPts val="0"/>
              </a:spcAft>
              <a:buSzPts val="1400"/>
              <a:buNone/>
            </a:pPr>
            <a:r>
              <a:rPr lang="en-US" b="1" dirty="0">
                <a:latin typeface="Arial"/>
                <a:ea typeface="Arial"/>
                <a:cs typeface="Arial"/>
                <a:sym typeface="Arial"/>
              </a:rPr>
              <a:t>Materials:  </a:t>
            </a:r>
            <a:r>
              <a:rPr lang="en-US" dirty="0">
                <a:latin typeface="Arial"/>
                <a:ea typeface="Arial"/>
                <a:cs typeface="Arial"/>
                <a:sym typeface="Arial"/>
              </a:rPr>
              <a:t>None</a:t>
            </a:r>
            <a:endParaRPr dirty="0"/>
          </a:p>
          <a:p>
            <a:pPr marL="0" marR="0" lvl="0" indent="-228600" algn="l" rtl="0">
              <a:lnSpc>
                <a:spcPct val="100000"/>
              </a:lnSpc>
              <a:spcBef>
                <a:spcPts val="0"/>
              </a:spcBef>
              <a:spcAft>
                <a:spcPts val="0"/>
              </a:spcAft>
              <a:buSzPts val="1400"/>
              <a:buNone/>
            </a:pPr>
            <a:endParaRPr dirty="0">
              <a:latin typeface="Arial"/>
              <a:ea typeface="Arial"/>
              <a:cs typeface="Arial"/>
              <a:sym typeface="Arial"/>
            </a:endParaRPr>
          </a:p>
          <a:p>
            <a:pPr marL="0" marR="0" lvl="0" indent="-228600" algn="l" rtl="0">
              <a:lnSpc>
                <a:spcPct val="100000"/>
              </a:lnSpc>
              <a:spcBef>
                <a:spcPts val="0"/>
              </a:spcBef>
              <a:spcAft>
                <a:spcPts val="0"/>
              </a:spcAft>
              <a:buSzPts val="1400"/>
              <a:buNone/>
            </a:pPr>
            <a:r>
              <a:rPr lang="en-US" b="1" dirty="0">
                <a:latin typeface="Arial"/>
                <a:ea typeface="Arial"/>
                <a:cs typeface="Arial"/>
                <a:sym typeface="Arial"/>
              </a:rPr>
              <a:t>Handouts:  </a:t>
            </a:r>
            <a:r>
              <a:rPr lang="en-US" dirty="0">
                <a:latin typeface="Arial"/>
                <a:ea typeface="Arial"/>
                <a:cs typeface="Arial"/>
                <a:sym typeface="Arial"/>
              </a:rPr>
              <a:t>None</a:t>
            </a:r>
            <a:endParaRPr dirty="0"/>
          </a:p>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0"/>
        <p:cNvGrpSpPr/>
        <p:nvPr/>
      </p:nvGrpSpPr>
      <p:grpSpPr>
        <a:xfrm>
          <a:off x="0" y="0"/>
          <a:ext cx="0" cy="0"/>
          <a:chOff x="0" y="0"/>
          <a:chExt cx="0" cy="0"/>
        </a:xfrm>
      </p:grpSpPr>
      <p:sp>
        <p:nvSpPr>
          <p:cNvPr id="491" name="Google Shape;491;p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92" name="Google Shape;492;p2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b="1" dirty="0"/>
              <a:t>Instructions:  </a:t>
            </a:r>
            <a:endParaRPr b="0" i="0" dirty="0">
              <a:solidFill>
                <a:srgbClr val="000000"/>
              </a:solidFill>
              <a:latin typeface="Open Sans"/>
              <a:ea typeface="Open Sans"/>
              <a:cs typeface="Open Sans"/>
              <a:sym typeface="Open Sans"/>
            </a:endParaRPr>
          </a:p>
          <a:p>
            <a:pPr marL="0" lvl="0" indent="0" algn="l" rtl="0">
              <a:lnSpc>
                <a:spcPct val="100000"/>
              </a:lnSpc>
              <a:spcBef>
                <a:spcPts val="0"/>
              </a:spcBef>
              <a:spcAft>
                <a:spcPts val="0"/>
              </a:spcAft>
              <a:buSzPts val="1100"/>
              <a:buNone/>
            </a:pPr>
            <a:endParaRPr b="0" i="0" dirty="0">
              <a:solidFill>
                <a:srgbClr val="000000"/>
              </a:solidFill>
              <a:latin typeface="Open Sans"/>
              <a:ea typeface="Open Sans"/>
              <a:cs typeface="Open Sans"/>
              <a:sym typeface="Open Sans"/>
            </a:endParaRPr>
          </a:p>
          <a:p>
            <a:pPr marL="0" lvl="0" indent="0" algn="l" rtl="0">
              <a:lnSpc>
                <a:spcPct val="100000"/>
              </a:lnSpc>
              <a:spcBef>
                <a:spcPts val="0"/>
              </a:spcBef>
              <a:spcAft>
                <a:spcPts val="0"/>
              </a:spcAft>
              <a:buSzPts val="1100"/>
              <a:buFont typeface="Arial"/>
              <a:buNone/>
            </a:pPr>
            <a:r>
              <a:rPr lang="en-US" sz="1100" dirty="0">
                <a:solidFill>
                  <a:schemeClr val="dk2"/>
                </a:solidFill>
              </a:rPr>
              <a:t>One spouse/parent may prefer to leave real property as a life estate to a spouse or a child in the event of circumstances important to that parent.</a:t>
            </a:r>
            <a:endParaRPr dirty="0"/>
          </a:p>
          <a:p>
            <a:pPr marL="0" lvl="0" indent="0" algn="l" rtl="0">
              <a:lnSpc>
                <a:spcPct val="100000"/>
              </a:lnSpc>
              <a:spcBef>
                <a:spcPts val="0"/>
              </a:spcBef>
              <a:spcAft>
                <a:spcPts val="0"/>
              </a:spcAft>
              <a:buSzPts val="1100"/>
              <a:buFont typeface="Arial"/>
              <a:buNone/>
            </a:pPr>
            <a:endParaRPr sz="1100" dirty="0">
              <a:solidFill>
                <a:schemeClr val="dk2"/>
              </a:solidFill>
            </a:endParaRPr>
          </a:p>
          <a:p>
            <a:pPr marL="0" marR="0" lvl="0" indent="0" algn="l" rtl="0">
              <a:lnSpc>
                <a:spcPct val="100000"/>
              </a:lnSpc>
              <a:spcBef>
                <a:spcPts val="0"/>
              </a:spcBef>
              <a:spcAft>
                <a:spcPts val="0"/>
              </a:spcAft>
              <a:buClr>
                <a:srgbClr val="000000"/>
              </a:buClr>
              <a:buSzPts val="1100"/>
              <a:buFont typeface="Arial"/>
              <a:buNone/>
            </a:pPr>
            <a:r>
              <a:rPr lang="en-US" dirty="0"/>
              <a:t>A life estate may be limited so as to require the holder to live on the property for a specified number of months each year if there is a concern that commitment to a nursing home or other facility would not enable the holder to manage the property. The property could be managed by others in order to keep the income stream benefitting the nursing home resident. This may have implications on eligibility for the government benefit. </a:t>
            </a:r>
            <a:endParaRPr dirty="0"/>
          </a:p>
          <a:p>
            <a:pPr marL="0" marR="0" lvl="0" indent="0" algn="l" rtl="0">
              <a:lnSpc>
                <a:spcPct val="100000"/>
              </a:lnSpc>
              <a:spcBef>
                <a:spcPts val="0"/>
              </a:spcBef>
              <a:spcAft>
                <a:spcPts val="0"/>
              </a:spcAft>
              <a:buClr>
                <a:srgbClr val="000000"/>
              </a:buClr>
              <a:buSzPts val="1100"/>
              <a:buFont typeface="Arial"/>
              <a:buNone/>
            </a:pPr>
            <a:endParaRPr sz="1100" dirty="0">
              <a:solidFill>
                <a:schemeClr val="dk2"/>
              </a:solidFill>
            </a:endParaRPr>
          </a:p>
          <a:p>
            <a:pPr marL="0" marR="0" lvl="0" indent="0" algn="l" rtl="0">
              <a:lnSpc>
                <a:spcPct val="100000"/>
              </a:lnSpc>
              <a:spcBef>
                <a:spcPts val="0"/>
              </a:spcBef>
              <a:spcAft>
                <a:spcPts val="0"/>
              </a:spcAft>
              <a:buClr>
                <a:srgbClr val="000000"/>
              </a:buClr>
              <a:buSzPts val="1100"/>
              <a:buFont typeface="Arial"/>
              <a:buNone/>
            </a:pPr>
            <a:r>
              <a:rPr lang="en-US" sz="1100" dirty="0">
                <a:solidFill>
                  <a:schemeClr val="dk2"/>
                </a:solidFill>
              </a:rPr>
              <a:t>A life estate ensures the parent that the children receive the property after the death of the person holding the life estate. For instance, if property solely owned by one person is first left by that person to their spouse, the surviving spouse may later remarry and change their will or for other reasons cut a child out of their will (as allowed by law).</a:t>
            </a:r>
            <a:endParaRPr dirty="0"/>
          </a:p>
          <a:p>
            <a:pPr marL="0" lvl="0" indent="0" algn="l" rtl="0">
              <a:lnSpc>
                <a:spcPct val="100000"/>
              </a:lnSpc>
              <a:spcBef>
                <a:spcPts val="0"/>
              </a:spcBef>
              <a:spcAft>
                <a:spcPts val="0"/>
              </a:spcAft>
              <a:buSzPts val="1100"/>
              <a:buFont typeface="Arial"/>
              <a:buNone/>
            </a:pPr>
            <a:endParaRPr sz="1100" dirty="0">
              <a:solidFill>
                <a:schemeClr val="dk2"/>
              </a:solidFill>
            </a:endParaRPr>
          </a:p>
          <a:p>
            <a:pPr marL="0" lvl="0" indent="0" algn="l" rtl="0">
              <a:lnSpc>
                <a:spcPct val="100000"/>
              </a:lnSpc>
              <a:spcBef>
                <a:spcPts val="0"/>
              </a:spcBef>
              <a:spcAft>
                <a:spcPts val="0"/>
              </a:spcAft>
              <a:buSzPts val="1100"/>
              <a:buNone/>
            </a:pPr>
            <a:r>
              <a:rPr lang="en-US" dirty="0"/>
              <a:t>Life estates may provide for a child with special needs so that they may remain in the family home if it is in their best interest. </a:t>
            </a:r>
            <a:endParaRPr dirty="0"/>
          </a:p>
          <a:p>
            <a:pPr marL="0" lvl="0" indent="0" algn="l" rtl="0">
              <a:lnSpc>
                <a:spcPct val="100000"/>
              </a:lnSpc>
              <a:spcBef>
                <a:spcPts val="0"/>
              </a:spcBef>
              <a:spcAft>
                <a:spcPts val="0"/>
              </a:spcAft>
              <a:buSzPts val="1100"/>
              <a:buNone/>
            </a:pPr>
            <a:endParaRPr dirty="0"/>
          </a:p>
          <a:p>
            <a:pPr marL="0" lvl="0" indent="0" algn="l" rtl="0">
              <a:lnSpc>
                <a:spcPct val="100000"/>
              </a:lnSpc>
              <a:spcBef>
                <a:spcPts val="0"/>
              </a:spcBef>
              <a:spcAft>
                <a:spcPts val="0"/>
              </a:spcAft>
              <a:buSzPts val="1100"/>
              <a:buNone/>
            </a:pPr>
            <a:r>
              <a:rPr lang="en-US" dirty="0"/>
              <a:t>Life estates may also allow a child who earns their livelihood on the farm/ranch to continue living there for their life.</a:t>
            </a:r>
            <a:endParaRPr dirty="0"/>
          </a:p>
          <a:p>
            <a:pPr marL="0" lvl="0" indent="0" algn="l" rtl="0">
              <a:lnSpc>
                <a:spcPct val="100000"/>
              </a:lnSpc>
              <a:spcBef>
                <a:spcPts val="0"/>
              </a:spcBef>
              <a:spcAft>
                <a:spcPts val="0"/>
              </a:spcAft>
              <a:buSzPts val="1100"/>
              <a:buFont typeface="Arial"/>
              <a:buNone/>
            </a:pPr>
            <a:endParaRPr sz="1100" dirty="0">
              <a:solidFill>
                <a:schemeClr val="dk2"/>
              </a:solidFill>
            </a:endParaRPr>
          </a:p>
          <a:p>
            <a:pPr marL="0" lvl="0" indent="0" algn="l" rtl="0">
              <a:lnSpc>
                <a:spcPct val="100000"/>
              </a:lnSpc>
              <a:spcBef>
                <a:spcPts val="0"/>
              </a:spcBef>
              <a:spcAft>
                <a:spcPts val="0"/>
              </a:spcAft>
              <a:buSzPts val="1100"/>
              <a:buFont typeface="Arial"/>
              <a:buNone/>
            </a:pPr>
            <a:r>
              <a:rPr lang="en-US" sz="1100" dirty="0">
                <a:solidFill>
                  <a:schemeClr val="dk2"/>
                </a:solidFill>
              </a:rPr>
              <a:t>Your lawyer should advise you as to what rights/obligations pass under a life estate under the law of the state where your property is located so that you could make changes to match your desires.  </a:t>
            </a:r>
            <a:endParaRPr dirty="0"/>
          </a:p>
          <a:p>
            <a:pPr marL="0" lvl="0" indent="0" algn="l" rtl="0">
              <a:lnSpc>
                <a:spcPct val="100000"/>
              </a:lnSpc>
              <a:spcBef>
                <a:spcPts val="0"/>
              </a:spcBef>
              <a:spcAft>
                <a:spcPts val="0"/>
              </a:spcAft>
              <a:buSzPts val="1100"/>
              <a:buFont typeface="Arial"/>
              <a:buNone/>
            </a:pPr>
            <a:endParaRPr sz="1100" dirty="0">
              <a:solidFill>
                <a:schemeClr val="dk2"/>
              </a:solidFill>
            </a:endParaRPr>
          </a:p>
          <a:p>
            <a:pPr marL="0" lvl="0" indent="0" algn="l" rtl="0">
              <a:lnSpc>
                <a:spcPct val="100000"/>
              </a:lnSpc>
              <a:spcBef>
                <a:spcPts val="0"/>
              </a:spcBef>
              <a:spcAft>
                <a:spcPts val="0"/>
              </a:spcAft>
              <a:buSzPts val="1100"/>
              <a:buFont typeface="Arial"/>
              <a:buNone/>
            </a:pPr>
            <a:r>
              <a:rPr lang="en-US" dirty="0"/>
              <a:t>In most states, a life tenant has exclusive control of the property during their life.  They generally must keep property in good repair.  </a:t>
            </a:r>
            <a:endParaRPr dirty="0"/>
          </a:p>
          <a:p>
            <a:pPr marL="0" lvl="0" indent="-228600" algn="l" rtl="0">
              <a:lnSpc>
                <a:spcPct val="100000"/>
              </a:lnSpc>
              <a:spcBef>
                <a:spcPts val="0"/>
              </a:spcBef>
              <a:spcAft>
                <a:spcPts val="0"/>
              </a:spcAft>
              <a:buSzPts val="1100"/>
              <a:buNone/>
            </a:pPr>
            <a:endParaRPr dirty="0"/>
          </a:p>
          <a:p>
            <a:pPr marL="0" lvl="0" indent="0" algn="l" rtl="0">
              <a:lnSpc>
                <a:spcPct val="100000"/>
              </a:lnSpc>
              <a:spcBef>
                <a:spcPts val="0"/>
              </a:spcBef>
              <a:spcAft>
                <a:spcPts val="0"/>
              </a:spcAft>
              <a:buSzPts val="1100"/>
              <a:buNone/>
            </a:pPr>
            <a:endParaRPr b="0" i="0" dirty="0">
              <a:solidFill>
                <a:srgbClr val="000000"/>
              </a:solidFill>
              <a:latin typeface="Open Sans"/>
              <a:ea typeface="Open Sans"/>
              <a:cs typeface="Open Sans"/>
              <a:sym typeface="Open Sans"/>
            </a:endParaRPr>
          </a:p>
          <a:p>
            <a:pPr marL="0" marR="0" lvl="0" indent="0" algn="l" rtl="0">
              <a:lnSpc>
                <a:spcPct val="100000"/>
              </a:lnSpc>
              <a:spcBef>
                <a:spcPts val="0"/>
              </a:spcBef>
              <a:spcAft>
                <a:spcPts val="0"/>
              </a:spcAft>
              <a:buClr>
                <a:schemeClr val="dk1"/>
              </a:buClr>
              <a:buSzPts val="1200"/>
              <a:buFont typeface="Calibri"/>
              <a:buNone/>
            </a:pPr>
            <a:r>
              <a:rPr lang="en-US" b="1" dirty="0"/>
              <a:t>   Time</a:t>
            </a:r>
            <a:r>
              <a:rPr lang="en-US" b="0" dirty="0"/>
              <a:t>: 10 minutes</a:t>
            </a:r>
            <a:endParaRPr dirty="0"/>
          </a:p>
          <a:p>
            <a:pPr marL="0" lvl="0" indent="0" algn="l" rtl="0">
              <a:lnSpc>
                <a:spcPct val="100000"/>
              </a:lnSpc>
              <a:spcBef>
                <a:spcPts val="0"/>
              </a:spcBef>
              <a:spcAft>
                <a:spcPts val="0"/>
              </a:spcAft>
              <a:buSzPts val="1100"/>
              <a:buNone/>
            </a:pPr>
            <a:endParaRPr b="1" dirty="0"/>
          </a:p>
          <a:p>
            <a:pPr marL="0" lvl="0" indent="0" algn="l" rtl="0">
              <a:lnSpc>
                <a:spcPct val="100000"/>
              </a:lnSpc>
              <a:spcBef>
                <a:spcPts val="0"/>
              </a:spcBef>
              <a:spcAft>
                <a:spcPts val="0"/>
              </a:spcAft>
              <a:buSzPts val="1100"/>
              <a:buNone/>
            </a:pPr>
            <a:r>
              <a:rPr lang="en-US" b="1" dirty="0"/>
              <a:t>   Materials:  </a:t>
            </a:r>
            <a:r>
              <a:rPr lang="en-US" b="0" dirty="0"/>
              <a:t>none</a:t>
            </a:r>
            <a:endParaRPr dirty="0"/>
          </a:p>
          <a:p>
            <a:pPr marL="0" lvl="0" indent="0" algn="l" rtl="0">
              <a:lnSpc>
                <a:spcPct val="100000"/>
              </a:lnSpc>
              <a:spcBef>
                <a:spcPts val="0"/>
              </a:spcBef>
              <a:spcAft>
                <a:spcPts val="0"/>
              </a:spcAft>
              <a:buSzPts val="1100"/>
              <a:buNone/>
            </a:pPr>
            <a:endParaRPr b="0" dirty="0"/>
          </a:p>
          <a:p>
            <a:pPr marL="0" marR="0" lvl="0" indent="0" algn="l" rtl="0">
              <a:lnSpc>
                <a:spcPct val="100000"/>
              </a:lnSpc>
              <a:spcBef>
                <a:spcPts val="0"/>
              </a:spcBef>
              <a:spcAft>
                <a:spcPts val="0"/>
              </a:spcAft>
              <a:buClr>
                <a:srgbClr val="000000"/>
              </a:buClr>
              <a:buSzPts val="1100"/>
              <a:buFont typeface="Arial"/>
              <a:buNone/>
            </a:pPr>
            <a:r>
              <a:rPr lang="en-US" b="1" dirty="0"/>
              <a:t>Handouts:  </a:t>
            </a:r>
            <a:r>
              <a:rPr lang="en-US" b="0" dirty="0"/>
              <a:t>none</a:t>
            </a:r>
            <a:endParaRPr dirty="0"/>
          </a:p>
          <a:p>
            <a:pPr marL="0" lvl="0" indent="0" algn="l" rtl="0">
              <a:lnSpc>
                <a:spcPct val="100000"/>
              </a:lnSpc>
              <a:spcBef>
                <a:spcPts val="0"/>
              </a:spcBef>
              <a:spcAft>
                <a:spcPts val="0"/>
              </a:spcAft>
              <a:buSzPts val="1100"/>
              <a:buNone/>
            </a:pPr>
            <a:endParaRPr dirty="0"/>
          </a:p>
          <a:p>
            <a:pPr marL="0" marR="0" lvl="0" indent="0" algn="l" rtl="0">
              <a:lnSpc>
                <a:spcPct val="100000"/>
              </a:lnSpc>
              <a:spcBef>
                <a:spcPts val="0"/>
              </a:spcBef>
              <a:spcAft>
                <a:spcPts val="0"/>
              </a:spcAft>
              <a:buClr>
                <a:srgbClr val="000000"/>
              </a:buClr>
              <a:buSzPts val="1100"/>
              <a:buFont typeface="Arial"/>
              <a:buNone/>
            </a:pPr>
            <a:endParaRPr dirty="0"/>
          </a:p>
          <a:p>
            <a:pPr marL="0" marR="0" lvl="0" indent="0" algn="l" rtl="0">
              <a:lnSpc>
                <a:spcPct val="100000"/>
              </a:lnSpc>
              <a:spcBef>
                <a:spcPts val="0"/>
              </a:spcBef>
              <a:spcAft>
                <a:spcPts val="0"/>
              </a:spcAft>
              <a:buClr>
                <a:srgbClr val="000000"/>
              </a:buClr>
              <a:buSzPts val="1100"/>
              <a:buFont typeface="Arial"/>
              <a:buNone/>
            </a:pPr>
            <a:endParaRPr dirty="0"/>
          </a:p>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7"/>
        <p:cNvGrpSpPr/>
        <p:nvPr/>
      </p:nvGrpSpPr>
      <p:grpSpPr>
        <a:xfrm>
          <a:off x="0" y="0"/>
          <a:ext cx="0" cy="0"/>
          <a:chOff x="0" y="0"/>
          <a:chExt cx="0" cy="0"/>
        </a:xfrm>
      </p:grpSpPr>
      <p:sp>
        <p:nvSpPr>
          <p:cNvPr id="498" name="Google Shape;498;p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99" name="Google Shape;499;p2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b="1" dirty="0"/>
              <a:t>Instructions:  </a:t>
            </a:r>
            <a:endParaRPr b="0" i="0" dirty="0">
              <a:solidFill>
                <a:srgbClr val="000000"/>
              </a:solidFill>
              <a:latin typeface="Open Sans"/>
              <a:ea typeface="Open Sans"/>
              <a:cs typeface="Open Sans"/>
              <a:sym typeface="Open Sans"/>
            </a:endParaRPr>
          </a:p>
          <a:p>
            <a:pPr marL="0" marR="0" lvl="0" indent="0" algn="l" rtl="0">
              <a:lnSpc>
                <a:spcPct val="100000"/>
              </a:lnSpc>
              <a:spcBef>
                <a:spcPts val="0"/>
              </a:spcBef>
              <a:spcAft>
                <a:spcPts val="0"/>
              </a:spcAft>
              <a:buClr>
                <a:srgbClr val="000000"/>
              </a:buClr>
              <a:buSzPts val="1100"/>
              <a:buFont typeface="Arial"/>
              <a:buNone/>
            </a:pPr>
            <a:r>
              <a:rPr lang="en-US" sz="1100" b="0" dirty="0">
                <a:solidFill>
                  <a:schemeClr val="dk2"/>
                </a:solidFill>
                <a:latin typeface="Catamaran Light"/>
                <a:ea typeface="Catamaran Light"/>
                <a:cs typeface="Catamaran Light"/>
                <a:sym typeface="Catamaran Light"/>
              </a:rPr>
              <a:t>Using a trust or business entity can avoid partition and the decedent can determine the use and management of the property after his or her death.</a:t>
            </a:r>
            <a:endParaRPr dirty="0"/>
          </a:p>
          <a:p>
            <a:pPr marL="0" lvl="0" indent="0" algn="l" rtl="0">
              <a:lnSpc>
                <a:spcPct val="100000"/>
              </a:lnSpc>
              <a:spcBef>
                <a:spcPts val="0"/>
              </a:spcBef>
              <a:spcAft>
                <a:spcPts val="0"/>
              </a:spcAft>
              <a:buSzPts val="1100"/>
              <a:buNone/>
            </a:pPr>
            <a:endParaRPr dirty="0"/>
          </a:p>
          <a:p>
            <a:pPr marL="0" lvl="0" indent="0" algn="l" rtl="0">
              <a:lnSpc>
                <a:spcPct val="100000"/>
              </a:lnSpc>
              <a:spcBef>
                <a:spcPts val="0"/>
              </a:spcBef>
              <a:spcAft>
                <a:spcPts val="0"/>
              </a:spcAft>
              <a:buSzPts val="1100"/>
              <a:buNone/>
            </a:pPr>
            <a:r>
              <a:rPr lang="en-US" dirty="0"/>
              <a:t>Generally, interests in entities could include shares of stock in a corporation, membership interests in a limited liability company, partnership shares/units in a partnership, etc.</a:t>
            </a:r>
            <a:endParaRPr dirty="0"/>
          </a:p>
          <a:p>
            <a:pPr marL="0" lvl="0" indent="0" algn="l" rtl="0">
              <a:lnSpc>
                <a:spcPct val="100000"/>
              </a:lnSpc>
              <a:spcBef>
                <a:spcPts val="0"/>
              </a:spcBef>
              <a:spcAft>
                <a:spcPts val="0"/>
              </a:spcAft>
              <a:buSzPts val="1100"/>
              <a:buNone/>
            </a:pPr>
            <a:endParaRPr sz="1000" dirty="0"/>
          </a:p>
          <a:p>
            <a:pPr marL="0" lvl="0" indent="0" algn="l" rtl="0">
              <a:lnSpc>
                <a:spcPct val="100000"/>
              </a:lnSpc>
              <a:spcBef>
                <a:spcPts val="0"/>
              </a:spcBef>
              <a:spcAft>
                <a:spcPts val="0"/>
              </a:spcAft>
              <a:buSzPts val="1100"/>
              <a:buNone/>
            </a:pPr>
            <a:r>
              <a:rPr lang="en-US" dirty="0"/>
              <a:t>Some trusts are created by a will. Other trusts are created prior to the owner’s death by a trust instrument. </a:t>
            </a:r>
            <a:endParaRPr dirty="0"/>
          </a:p>
          <a:p>
            <a:pPr marL="0" lvl="0" indent="0" algn="l" rtl="0">
              <a:lnSpc>
                <a:spcPct val="100000"/>
              </a:lnSpc>
              <a:spcBef>
                <a:spcPts val="0"/>
              </a:spcBef>
              <a:spcAft>
                <a:spcPts val="0"/>
              </a:spcAft>
              <a:buSzPts val="1100"/>
              <a:buNone/>
            </a:pPr>
            <a:endParaRPr dirty="0"/>
          </a:p>
          <a:p>
            <a:pPr marL="0" lvl="0" indent="0" algn="l" rtl="0">
              <a:lnSpc>
                <a:spcPct val="100000"/>
              </a:lnSpc>
              <a:spcBef>
                <a:spcPts val="0"/>
              </a:spcBef>
              <a:spcAft>
                <a:spcPts val="0"/>
              </a:spcAft>
              <a:buSzPts val="1100"/>
              <a:buNone/>
            </a:pPr>
            <a:r>
              <a:rPr lang="en-US" b="1" dirty="0"/>
              <a:t>Prior to your death:</a:t>
            </a:r>
            <a:endParaRPr dirty="0"/>
          </a:p>
          <a:p>
            <a:pPr marL="0" lvl="0" indent="0" algn="l" rtl="0">
              <a:lnSpc>
                <a:spcPct val="100000"/>
              </a:lnSpc>
              <a:spcBef>
                <a:spcPts val="0"/>
              </a:spcBef>
              <a:spcAft>
                <a:spcPts val="0"/>
              </a:spcAft>
              <a:buSzPts val="1100"/>
              <a:buNone/>
            </a:pPr>
            <a:r>
              <a:rPr lang="en-US" dirty="0"/>
              <a:t>If the trust is created prior to the owner’s death, the owner will deed their property to the trust.  Trusts are managed by one or more trustees who have broad discretionary powers.  Prior to the death of either spouse, your lawyer may help you convey property to a trust, corporation, limited liability company or other entity.</a:t>
            </a:r>
            <a:endParaRPr dirty="0"/>
          </a:p>
          <a:p>
            <a:pPr marL="0" lvl="0" indent="0" algn="l" rtl="0">
              <a:lnSpc>
                <a:spcPct val="100000"/>
              </a:lnSpc>
              <a:spcBef>
                <a:spcPts val="0"/>
              </a:spcBef>
              <a:spcAft>
                <a:spcPts val="0"/>
              </a:spcAft>
              <a:buSzPts val="1100"/>
              <a:buNone/>
            </a:pPr>
            <a:endParaRPr dirty="0"/>
          </a:p>
          <a:p>
            <a:pPr marL="0" lvl="0" indent="0" algn="l" rtl="0">
              <a:lnSpc>
                <a:spcPct val="100000"/>
              </a:lnSpc>
              <a:spcBef>
                <a:spcPts val="0"/>
              </a:spcBef>
              <a:spcAft>
                <a:spcPts val="0"/>
              </a:spcAft>
              <a:buSzPts val="1100"/>
              <a:buNone/>
            </a:pPr>
            <a:r>
              <a:rPr lang="en-US" b="1" dirty="0"/>
              <a:t>NOTE</a:t>
            </a:r>
            <a:r>
              <a:rPr lang="en-US" dirty="0"/>
              <a:t>:  Seek advice as to the effect on property taxes, if the property is your homestead.  </a:t>
            </a:r>
            <a:endParaRPr dirty="0"/>
          </a:p>
          <a:p>
            <a:pPr marL="0" lvl="0" indent="0" algn="l" rtl="0">
              <a:lnSpc>
                <a:spcPct val="100000"/>
              </a:lnSpc>
              <a:spcBef>
                <a:spcPts val="0"/>
              </a:spcBef>
              <a:spcAft>
                <a:spcPts val="0"/>
              </a:spcAft>
              <a:buSzPts val="1100"/>
              <a:buNone/>
            </a:pPr>
            <a:endParaRPr dirty="0"/>
          </a:p>
          <a:p>
            <a:pPr marL="0" lvl="0" indent="0" algn="l" rtl="0">
              <a:lnSpc>
                <a:spcPct val="100000"/>
              </a:lnSpc>
              <a:spcBef>
                <a:spcPts val="0"/>
              </a:spcBef>
              <a:spcAft>
                <a:spcPts val="0"/>
              </a:spcAft>
              <a:buSzPts val="1100"/>
              <a:buNone/>
            </a:pPr>
            <a:r>
              <a:rPr lang="en-US" dirty="0"/>
              <a:t>If property is placed in an entity prior to your death, your will provides for the interests in the entity</a:t>
            </a:r>
            <a:r>
              <a:rPr lang="en-US" sz="1600" dirty="0"/>
              <a:t> </a:t>
            </a:r>
            <a:r>
              <a:rPr lang="en-US" dirty="0"/>
              <a:t>you created to be left to a spouse or children.</a:t>
            </a:r>
            <a:endParaRPr dirty="0"/>
          </a:p>
          <a:p>
            <a:pPr marL="0" lvl="0" indent="0" algn="l" rtl="0">
              <a:lnSpc>
                <a:spcPct val="100000"/>
              </a:lnSpc>
              <a:spcBef>
                <a:spcPts val="0"/>
              </a:spcBef>
              <a:spcAft>
                <a:spcPts val="0"/>
              </a:spcAft>
              <a:buSzPts val="1100"/>
              <a:buNone/>
            </a:pPr>
            <a:endParaRPr dirty="0"/>
          </a:p>
          <a:p>
            <a:pPr marL="0" lvl="0" indent="0" algn="l" rtl="0">
              <a:lnSpc>
                <a:spcPct val="100000"/>
              </a:lnSpc>
              <a:spcBef>
                <a:spcPts val="0"/>
              </a:spcBef>
              <a:spcAft>
                <a:spcPts val="0"/>
              </a:spcAft>
              <a:buSzPts val="1100"/>
              <a:buNone/>
            </a:pPr>
            <a:r>
              <a:rPr lang="en-US" b="1" dirty="0"/>
              <a:t>Upon death through a will: </a:t>
            </a:r>
            <a:endParaRPr dirty="0"/>
          </a:p>
          <a:p>
            <a:pPr marL="0" lvl="0" indent="0" algn="l" rtl="0">
              <a:lnSpc>
                <a:spcPct val="100000"/>
              </a:lnSpc>
              <a:spcBef>
                <a:spcPts val="0"/>
              </a:spcBef>
              <a:spcAft>
                <a:spcPts val="0"/>
              </a:spcAft>
              <a:buSzPts val="1100"/>
              <a:buNone/>
            </a:pPr>
            <a:r>
              <a:rPr lang="en-US" dirty="0"/>
              <a:t>Upon death, if you have kept the property in your name, a will may place property in a trust for the benefit of a spouse or children.</a:t>
            </a:r>
            <a:endParaRPr dirty="0"/>
          </a:p>
          <a:p>
            <a:pPr marL="0" lvl="0" indent="0" algn="l" rtl="0">
              <a:lnSpc>
                <a:spcPct val="100000"/>
              </a:lnSpc>
              <a:spcBef>
                <a:spcPts val="0"/>
              </a:spcBef>
              <a:spcAft>
                <a:spcPts val="0"/>
              </a:spcAft>
              <a:buSzPts val="1100"/>
              <a:buNone/>
            </a:pPr>
            <a:endParaRPr dirty="0"/>
          </a:p>
          <a:p>
            <a:pPr marL="0" marR="0" lvl="0" indent="0" algn="l" rtl="0">
              <a:lnSpc>
                <a:spcPct val="100000"/>
              </a:lnSpc>
              <a:spcBef>
                <a:spcPts val="0"/>
              </a:spcBef>
              <a:spcAft>
                <a:spcPts val="0"/>
              </a:spcAft>
              <a:buClr>
                <a:schemeClr val="dk1"/>
              </a:buClr>
              <a:buSzPts val="1200"/>
              <a:buFont typeface="Calibri"/>
              <a:buNone/>
            </a:pPr>
            <a:endParaRPr b="1" dirty="0"/>
          </a:p>
          <a:p>
            <a:pPr marL="0" marR="0" lvl="0" indent="0" algn="l" rtl="0">
              <a:lnSpc>
                <a:spcPct val="100000"/>
              </a:lnSpc>
              <a:spcBef>
                <a:spcPts val="0"/>
              </a:spcBef>
              <a:spcAft>
                <a:spcPts val="0"/>
              </a:spcAft>
              <a:buClr>
                <a:schemeClr val="dk1"/>
              </a:buClr>
              <a:buSzPts val="1200"/>
              <a:buFont typeface="Calibri"/>
              <a:buNone/>
            </a:pPr>
            <a:r>
              <a:rPr lang="en-US" b="1" dirty="0"/>
              <a:t>Time</a:t>
            </a:r>
            <a:r>
              <a:rPr lang="en-US" b="0" dirty="0"/>
              <a:t>: 5 minutes</a:t>
            </a:r>
            <a:endParaRPr dirty="0"/>
          </a:p>
          <a:p>
            <a:pPr marL="0" lvl="0" indent="0" algn="l" rtl="0">
              <a:lnSpc>
                <a:spcPct val="100000"/>
              </a:lnSpc>
              <a:spcBef>
                <a:spcPts val="0"/>
              </a:spcBef>
              <a:spcAft>
                <a:spcPts val="0"/>
              </a:spcAft>
              <a:buSzPts val="1100"/>
              <a:buNone/>
            </a:pPr>
            <a:endParaRPr b="1" dirty="0"/>
          </a:p>
          <a:p>
            <a:pPr marL="0" lvl="0" indent="0" algn="l" rtl="0">
              <a:lnSpc>
                <a:spcPct val="100000"/>
              </a:lnSpc>
              <a:spcBef>
                <a:spcPts val="0"/>
              </a:spcBef>
              <a:spcAft>
                <a:spcPts val="0"/>
              </a:spcAft>
              <a:buSzPts val="1100"/>
              <a:buNone/>
            </a:pPr>
            <a:r>
              <a:rPr lang="en-US" b="1" dirty="0"/>
              <a:t>Materials:  </a:t>
            </a:r>
            <a:r>
              <a:rPr lang="en-US" b="0" dirty="0"/>
              <a:t>none</a:t>
            </a:r>
            <a:endParaRPr dirty="0"/>
          </a:p>
          <a:p>
            <a:pPr marL="0" lvl="0" indent="0" algn="l" rtl="0">
              <a:lnSpc>
                <a:spcPct val="100000"/>
              </a:lnSpc>
              <a:spcBef>
                <a:spcPts val="0"/>
              </a:spcBef>
              <a:spcAft>
                <a:spcPts val="0"/>
              </a:spcAft>
              <a:buSzPts val="1100"/>
              <a:buNone/>
            </a:pPr>
            <a:endParaRPr b="0" dirty="0"/>
          </a:p>
          <a:p>
            <a:pPr marL="0" marR="0" lvl="0" indent="0" algn="l" rtl="0">
              <a:lnSpc>
                <a:spcPct val="100000"/>
              </a:lnSpc>
              <a:spcBef>
                <a:spcPts val="0"/>
              </a:spcBef>
              <a:spcAft>
                <a:spcPts val="0"/>
              </a:spcAft>
              <a:buClr>
                <a:srgbClr val="000000"/>
              </a:buClr>
              <a:buSzPts val="1100"/>
              <a:buFont typeface="Arial"/>
              <a:buNone/>
            </a:pPr>
            <a:r>
              <a:rPr lang="en-US" b="1" dirty="0"/>
              <a:t>Handouts:  </a:t>
            </a:r>
            <a:r>
              <a:rPr lang="en-US" b="0" dirty="0"/>
              <a:t>none</a:t>
            </a:r>
            <a:endParaRPr dirty="0"/>
          </a:p>
          <a:p>
            <a:pPr marL="0" lvl="0" indent="0" algn="l" rtl="0">
              <a:lnSpc>
                <a:spcPct val="100000"/>
              </a:lnSpc>
              <a:spcBef>
                <a:spcPts val="0"/>
              </a:spcBef>
              <a:spcAft>
                <a:spcPts val="0"/>
              </a:spcAft>
              <a:buSzPts val="1100"/>
              <a:buNone/>
            </a:pPr>
            <a:endParaRPr dirty="0"/>
          </a:p>
          <a:p>
            <a:pPr marL="0" marR="0" lvl="0" indent="0" algn="l" rtl="0">
              <a:lnSpc>
                <a:spcPct val="100000"/>
              </a:lnSpc>
              <a:spcBef>
                <a:spcPts val="0"/>
              </a:spcBef>
              <a:spcAft>
                <a:spcPts val="0"/>
              </a:spcAft>
              <a:buClr>
                <a:srgbClr val="000000"/>
              </a:buClr>
              <a:buSzPts val="1100"/>
              <a:buFont typeface="Arial"/>
              <a:buNone/>
            </a:pPr>
            <a:endParaRPr dirty="0"/>
          </a:p>
          <a:p>
            <a:pPr marL="158750" lvl="0" indent="0" algn="l" rtl="0">
              <a:lnSpc>
                <a:spcPct val="100000"/>
              </a:lnSpc>
              <a:spcBef>
                <a:spcPts val="0"/>
              </a:spcBef>
              <a:spcAft>
                <a:spcPts val="0"/>
              </a:spcAft>
              <a:buSzPts val="1100"/>
              <a:buNone/>
            </a:pPr>
            <a:endParaRPr dirty="0"/>
          </a:p>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p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38" name="Google Shape;238;p4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SzPts val="1400"/>
              <a:buNone/>
            </a:pPr>
            <a:r>
              <a:rPr lang="en-US" b="1">
                <a:latin typeface="Arial"/>
                <a:ea typeface="Arial"/>
                <a:cs typeface="Arial"/>
                <a:sym typeface="Arial"/>
              </a:rPr>
              <a:t>Instructions:  </a:t>
            </a:r>
            <a:r>
              <a:rPr lang="en-US" sz="1800">
                <a:solidFill>
                  <a:srgbClr val="080808"/>
                </a:solidFill>
                <a:latin typeface="Dosis"/>
                <a:ea typeface="Dosis"/>
                <a:cs typeface="Dosis"/>
                <a:sym typeface="Dosis"/>
              </a:rPr>
              <a:t>Add presenter information and introduce yourselves.</a:t>
            </a:r>
            <a:endParaRPr/>
          </a:p>
          <a:p>
            <a:pPr marL="0" marR="0" lvl="0" indent="0" algn="l" rtl="0">
              <a:lnSpc>
                <a:spcPct val="100000"/>
              </a:lnSpc>
              <a:spcBef>
                <a:spcPts val="0"/>
              </a:spcBef>
              <a:spcAft>
                <a:spcPts val="0"/>
              </a:spcAft>
              <a:buSzPts val="1400"/>
              <a:buNone/>
            </a:pPr>
            <a:endParaRPr sz="1800" b="1">
              <a:solidFill>
                <a:srgbClr val="080808"/>
              </a:solidFill>
              <a:latin typeface="Dosis"/>
              <a:ea typeface="Dosis"/>
              <a:cs typeface="Dosis"/>
              <a:sym typeface="Dosis"/>
            </a:endParaRPr>
          </a:p>
          <a:p>
            <a:pPr marL="0" marR="0" lvl="0" indent="0" algn="l" rtl="0">
              <a:lnSpc>
                <a:spcPct val="100000"/>
              </a:lnSpc>
              <a:spcBef>
                <a:spcPts val="0"/>
              </a:spcBef>
              <a:spcAft>
                <a:spcPts val="0"/>
              </a:spcAft>
              <a:buSzPts val="1400"/>
              <a:buNone/>
            </a:pPr>
            <a:r>
              <a:rPr lang="en-US" b="1">
                <a:latin typeface="Arial"/>
                <a:ea typeface="Arial"/>
                <a:cs typeface="Arial"/>
                <a:sym typeface="Arial"/>
              </a:rPr>
              <a:t>Time</a:t>
            </a:r>
            <a:r>
              <a:rPr lang="en-US">
                <a:latin typeface="Arial"/>
                <a:ea typeface="Arial"/>
                <a:cs typeface="Arial"/>
                <a:sym typeface="Arial"/>
              </a:rPr>
              <a:t>: 1 minute</a:t>
            </a:r>
            <a:endParaRPr/>
          </a:p>
          <a:p>
            <a:pPr marL="0" marR="0" lvl="0" indent="0" algn="l" rtl="0">
              <a:lnSpc>
                <a:spcPct val="100000"/>
              </a:lnSpc>
              <a:spcBef>
                <a:spcPts val="0"/>
              </a:spcBef>
              <a:spcAft>
                <a:spcPts val="0"/>
              </a:spcAft>
              <a:buSzPts val="1400"/>
              <a:buNone/>
            </a:pPr>
            <a:endParaRPr b="1">
              <a:latin typeface="Arial"/>
              <a:ea typeface="Arial"/>
              <a:cs typeface="Arial"/>
              <a:sym typeface="Arial"/>
            </a:endParaRPr>
          </a:p>
          <a:p>
            <a:pPr marL="0" marR="0" lvl="0" indent="0" algn="l" rtl="0">
              <a:lnSpc>
                <a:spcPct val="100000"/>
              </a:lnSpc>
              <a:spcBef>
                <a:spcPts val="0"/>
              </a:spcBef>
              <a:spcAft>
                <a:spcPts val="0"/>
              </a:spcAft>
              <a:buSzPts val="1400"/>
              <a:buNone/>
            </a:pPr>
            <a:r>
              <a:rPr lang="en-US" b="1">
                <a:latin typeface="Arial"/>
                <a:ea typeface="Arial"/>
                <a:cs typeface="Arial"/>
                <a:sym typeface="Arial"/>
              </a:rPr>
              <a:t>Materials:  </a:t>
            </a:r>
            <a:r>
              <a:rPr lang="en-US">
                <a:latin typeface="Arial"/>
                <a:ea typeface="Arial"/>
                <a:cs typeface="Arial"/>
                <a:sym typeface="Arial"/>
              </a:rPr>
              <a:t>none</a:t>
            </a:r>
            <a:endParaRPr/>
          </a:p>
          <a:p>
            <a:pPr marL="0" marR="0" lvl="0" indent="0" algn="l" rtl="0">
              <a:lnSpc>
                <a:spcPct val="100000"/>
              </a:lnSpc>
              <a:spcBef>
                <a:spcPts val="0"/>
              </a:spcBef>
              <a:spcAft>
                <a:spcPts val="0"/>
              </a:spcAft>
              <a:buSzPts val="1400"/>
              <a:buNone/>
            </a:pPr>
            <a:endParaRPr>
              <a:latin typeface="Arial"/>
              <a:ea typeface="Arial"/>
              <a:cs typeface="Arial"/>
              <a:sym typeface="Arial"/>
            </a:endParaRPr>
          </a:p>
          <a:p>
            <a:pPr marL="0" marR="0" lvl="0" indent="0" algn="l" rtl="0">
              <a:lnSpc>
                <a:spcPct val="100000"/>
              </a:lnSpc>
              <a:spcBef>
                <a:spcPts val="0"/>
              </a:spcBef>
              <a:spcAft>
                <a:spcPts val="0"/>
              </a:spcAft>
              <a:buSzPts val="1400"/>
              <a:buNone/>
            </a:pPr>
            <a:r>
              <a:rPr lang="en-US" b="1">
                <a:latin typeface="Arial"/>
                <a:ea typeface="Arial"/>
                <a:cs typeface="Arial"/>
                <a:sym typeface="Arial"/>
              </a:rPr>
              <a:t>Handouts:  </a:t>
            </a:r>
            <a:r>
              <a:rPr lang="en-US">
                <a:latin typeface="Arial"/>
                <a:ea typeface="Arial"/>
                <a:cs typeface="Arial"/>
                <a:sym typeface="Arial"/>
              </a:rPr>
              <a:t>none</a:t>
            </a:r>
            <a:endParaRPr/>
          </a:p>
          <a:p>
            <a:pPr marL="158750" lvl="0" indent="0" algn="l" rtl="0">
              <a:lnSpc>
                <a:spcPct val="100000"/>
              </a:lnSpc>
              <a:spcBef>
                <a:spcPts val="0"/>
              </a:spcBef>
              <a:spcAft>
                <a:spcPts val="0"/>
              </a:spcAft>
              <a:buSzPts val="1100"/>
              <a:buNone/>
            </a:pP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3"/>
        <p:cNvGrpSpPr/>
        <p:nvPr/>
      </p:nvGrpSpPr>
      <p:grpSpPr>
        <a:xfrm>
          <a:off x="0" y="0"/>
          <a:ext cx="0" cy="0"/>
          <a:chOff x="0" y="0"/>
          <a:chExt cx="0" cy="0"/>
        </a:xfrm>
      </p:grpSpPr>
      <p:sp>
        <p:nvSpPr>
          <p:cNvPr id="504" name="Google Shape;504;p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05" name="Google Shape;505;p2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b="1" dirty="0"/>
              <a:t>Instructions:  </a:t>
            </a:r>
            <a:endParaRPr b="0" i="0" dirty="0">
              <a:solidFill>
                <a:srgbClr val="000000"/>
              </a:solidFill>
              <a:latin typeface="Open Sans"/>
              <a:ea typeface="Open Sans"/>
              <a:cs typeface="Open Sans"/>
              <a:sym typeface="Open Sans"/>
            </a:endParaRPr>
          </a:p>
          <a:p>
            <a:pPr marL="0" lvl="0" indent="0" algn="l" rtl="0">
              <a:lnSpc>
                <a:spcPct val="100000"/>
              </a:lnSpc>
              <a:spcBef>
                <a:spcPts val="0"/>
              </a:spcBef>
              <a:spcAft>
                <a:spcPts val="0"/>
              </a:spcAft>
              <a:buSzPts val="1100"/>
              <a:buNone/>
            </a:pPr>
            <a:endParaRPr dirty="0"/>
          </a:p>
          <a:p>
            <a:pPr marL="0" lvl="0" indent="0" algn="l" rtl="0">
              <a:lnSpc>
                <a:spcPct val="100000"/>
              </a:lnSpc>
              <a:spcBef>
                <a:spcPts val="0"/>
              </a:spcBef>
              <a:spcAft>
                <a:spcPts val="0"/>
              </a:spcAft>
              <a:buSzPts val="1100"/>
              <a:buNone/>
            </a:pPr>
            <a:r>
              <a:rPr lang="en-US" dirty="0"/>
              <a:t>Discuss these advantages and disadvantages of placing property in an entity</a:t>
            </a:r>
            <a:endParaRPr dirty="0"/>
          </a:p>
          <a:p>
            <a:pPr marL="0" lvl="0" indent="0" algn="l" rtl="0">
              <a:lnSpc>
                <a:spcPct val="100000"/>
              </a:lnSpc>
              <a:spcBef>
                <a:spcPts val="0"/>
              </a:spcBef>
              <a:spcAft>
                <a:spcPts val="0"/>
              </a:spcAft>
              <a:buSzPts val="1100"/>
              <a:buNone/>
            </a:pPr>
            <a:endParaRPr dirty="0"/>
          </a:p>
          <a:p>
            <a:pPr marL="457200" lvl="1" indent="-182880" algn="l" rtl="0">
              <a:lnSpc>
                <a:spcPct val="100000"/>
              </a:lnSpc>
              <a:spcBef>
                <a:spcPts val="0"/>
              </a:spcBef>
              <a:spcAft>
                <a:spcPts val="0"/>
              </a:spcAft>
              <a:buSzPts val="1100"/>
              <a:buChar char="●"/>
            </a:pPr>
            <a:r>
              <a:rPr lang="en-US" dirty="0"/>
              <a:t>Advantages include:</a:t>
            </a:r>
            <a:br>
              <a:rPr lang="en-US" dirty="0"/>
            </a:br>
            <a:endParaRPr dirty="0"/>
          </a:p>
          <a:p>
            <a:pPr marL="914400" lvl="3" indent="-182880" algn="l" rtl="0">
              <a:lnSpc>
                <a:spcPct val="100000"/>
              </a:lnSpc>
              <a:spcBef>
                <a:spcPts val="0"/>
              </a:spcBef>
              <a:spcAft>
                <a:spcPts val="0"/>
              </a:spcAft>
              <a:buSzPts val="1100"/>
              <a:buChar char="○"/>
            </a:pPr>
            <a:r>
              <a:rPr lang="en-US" dirty="0"/>
              <a:t>The property stays together in one undivided tract and is managed by a trustee (if held in a trust) or a board, manager(s) or general partner(s) if held in another entity.</a:t>
            </a:r>
            <a:endParaRPr dirty="0"/>
          </a:p>
          <a:p>
            <a:pPr marL="914400" lvl="3" indent="-182880" algn="l" rtl="0">
              <a:lnSpc>
                <a:spcPct val="100000"/>
              </a:lnSpc>
              <a:spcBef>
                <a:spcPts val="0"/>
              </a:spcBef>
              <a:spcAft>
                <a:spcPts val="0"/>
              </a:spcAft>
              <a:buSzPts val="1100"/>
              <a:buChar char="○"/>
            </a:pPr>
            <a:r>
              <a:rPr lang="en-US" dirty="0"/>
              <a:t>This does not require unanimous consent for most management actions.</a:t>
            </a:r>
            <a:endParaRPr dirty="0"/>
          </a:p>
          <a:p>
            <a:pPr marL="914400" lvl="3" indent="-182880" algn="l" rtl="0">
              <a:lnSpc>
                <a:spcPct val="100000"/>
              </a:lnSpc>
              <a:spcBef>
                <a:spcPts val="0"/>
              </a:spcBef>
              <a:spcAft>
                <a:spcPts val="0"/>
              </a:spcAft>
              <a:buSzPts val="1100"/>
              <a:buChar char="○"/>
            </a:pPr>
            <a:r>
              <a:rPr lang="en-US" sz="1400" dirty="0"/>
              <a:t>There may be a prohibition on sale of property or interests.</a:t>
            </a:r>
            <a:endParaRPr dirty="0"/>
          </a:p>
          <a:p>
            <a:pPr marL="0" lvl="1" indent="0" algn="l" rtl="0">
              <a:lnSpc>
                <a:spcPct val="100000"/>
              </a:lnSpc>
              <a:spcBef>
                <a:spcPts val="0"/>
              </a:spcBef>
              <a:spcAft>
                <a:spcPts val="0"/>
              </a:spcAft>
              <a:buSzPts val="1100"/>
              <a:buNone/>
            </a:pPr>
            <a:r>
              <a:rPr lang="en-US" sz="1400" dirty="0"/>
              <a:t> </a:t>
            </a:r>
            <a:endParaRPr dirty="0"/>
          </a:p>
          <a:p>
            <a:pPr marL="457200" lvl="1" indent="-182880" algn="l" rtl="0">
              <a:lnSpc>
                <a:spcPct val="100000"/>
              </a:lnSpc>
              <a:spcBef>
                <a:spcPts val="0"/>
              </a:spcBef>
              <a:spcAft>
                <a:spcPts val="0"/>
              </a:spcAft>
              <a:buSzPts val="1100"/>
              <a:buChar char="●"/>
            </a:pPr>
            <a:r>
              <a:rPr lang="en-US" dirty="0"/>
              <a:t>Disadvantages include:</a:t>
            </a:r>
          </a:p>
          <a:p>
            <a:pPr marL="457200" lvl="1" indent="-182880" algn="l" rtl="0">
              <a:lnSpc>
                <a:spcPct val="100000"/>
              </a:lnSpc>
              <a:spcBef>
                <a:spcPts val="0"/>
              </a:spcBef>
              <a:spcAft>
                <a:spcPts val="0"/>
              </a:spcAft>
              <a:buSzPts val="1100"/>
              <a:buChar char="●"/>
            </a:pPr>
            <a:endParaRPr dirty="0"/>
          </a:p>
          <a:p>
            <a:pPr marL="914400" lvl="3" indent="-182880" algn="l" rtl="0">
              <a:lnSpc>
                <a:spcPct val="100000"/>
              </a:lnSpc>
              <a:spcBef>
                <a:spcPts val="0"/>
              </a:spcBef>
              <a:spcAft>
                <a:spcPts val="0"/>
              </a:spcAft>
              <a:buSzPts val="1100"/>
              <a:buChar char="○"/>
            </a:pPr>
            <a:r>
              <a:rPr lang="en-US" dirty="0"/>
              <a:t>Restrictions placed on transfer of interests </a:t>
            </a:r>
            <a:r>
              <a:rPr lang="en-US" sz="1400" dirty="0"/>
              <a:t> </a:t>
            </a:r>
            <a:r>
              <a:rPr lang="en-US" dirty="0"/>
              <a:t>in the entity may make a sale difficult when a child needs to sell for health, financial or other personal reasons.</a:t>
            </a:r>
            <a:endParaRPr dirty="0"/>
          </a:p>
          <a:p>
            <a:pPr marL="914400" lvl="3" indent="-182880" algn="l" rtl="0">
              <a:lnSpc>
                <a:spcPct val="100000"/>
              </a:lnSpc>
              <a:spcBef>
                <a:spcPts val="0"/>
              </a:spcBef>
              <a:spcAft>
                <a:spcPts val="0"/>
              </a:spcAft>
              <a:buSzPts val="1100"/>
              <a:buChar char="○"/>
            </a:pPr>
            <a:r>
              <a:rPr lang="en-US" dirty="0"/>
              <a:t>Disagreements over management decisions made by others may cause family dissention. </a:t>
            </a:r>
            <a:endParaRPr dirty="0"/>
          </a:p>
          <a:p>
            <a:pPr marL="0" lvl="0" indent="-228600" algn="l" rtl="0">
              <a:lnSpc>
                <a:spcPct val="100000"/>
              </a:lnSpc>
              <a:spcBef>
                <a:spcPts val="0"/>
              </a:spcBef>
              <a:spcAft>
                <a:spcPts val="0"/>
              </a:spcAft>
              <a:buSzPts val="1100"/>
              <a:buNone/>
            </a:pPr>
            <a:endParaRPr dirty="0"/>
          </a:p>
          <a:p>
            <a:pPr marL="0" lvl="0" indent="-228600" algn="l" rtl="0">
              <a:lnSpc>
                <a:spcPct val="100000"/>
              </a:lnSpc>
              <a:spcBef>
                <a:spcPts val="0"/>
              </a:spcBef>
              <a:spcAft>
                <a:spcPts val="0"/>
              </a:spcAft>
              <a:buSzPts val="1100"/>
              <a:buNone/>
            </a:pPr>
            <a:endParaRPr dirty="0"/>
          </a:p>
          <a:p>
            <a:pPr marL="457200" lvl="1" indent="-182880" algn="l" rtl="0">
              <a:lnSpc>
                <a:spcPct val="100000"/>
              </a:lnSpc>
              <a:spcBef>
                <a:spcPts val="0"/>
              </a:spcBef>
              <a:spcAft>
                <a:spcPts val="0"/>
              </a:spcAft>
              <a:buSzPts val="1100"/>
              <a:buChar char="●"/>
            </a:pPr>
            <a:r>
              <a:rPr lang="en-US" dirty="0"/>
              <a:t>In entities other than a trust, unanimous consent of the owners of an interest in the entity may be required to sell the property or place a mortgage on it.  General day-to-day affairs are decided by majority vote of the board of directors (for a corporation), the manager(s) (for a limited liability company) and the partners (for a partnership).  A holdout will usually not create a deadlock.</a:t>
            </a:r>
            <a:endParaRPr dirty="0"/>
          </a:p>
          <a:p>
            <a:pPr marL="0" lvl="0" indent="-228600" algn="l" rtl="0">
              <a:lnSpc>
                <a:spcPct val="100000"/>
              </a:lnSpc>
              <a:spcBef>
                <a:spcPts val="0"/>
              </a:spcBef>
              <a:spcAft>
                <a:spcPts val="0"/>
              </a:spcAft>
              <a:buSzPts val="1100"/>
              <a:buNone/>
            </a:pPr>
            <a:endParaRPr dirty="0"/>
          </a:p>
          <a:p>
            <a:pPr marL="457200" lvl="1" indent="-182880" algn="l" rtl="0">
              <a:lnSpc>
                <a:spcPct val="100000"/>
              </a:lnSpc>
              <a:spcBef>
                <a:spcPts val="0"/>
              </a:spcBef>
              <a:spcAft>
                <a:spcPts val="0"/>
              </a:spcAft>
              <a:buSzPts val="1100"/>
              <a:buChar char="●"/>
            </a:pPr>
            <a:r>
              <a:rPr lang="en-US" dirty="0"/>
              <a:t>A common requirement may include restrictions on transfer of interest in the family-owned entities.   A proposed sale may first be required to be offered to the other owners or the entity before being sold to a third-party.</a:t>
            </a:r>
            <a:endParaRPr dirty="0"/>
          </a:p>
          <a:p>
            <a:pPr marL="0" lvl="0" indent="-228600" algn="l" rtl="0">
              <a:lnSpc>
                <a:spcPct val="100000"/>
              </a:lnSpc>
              <a:spcBef>
                <a:spcPts val="0"/>
              </a:spcBef>
              <a:spcAft>
                <a:spcPts val="0"/>
              </a:spcAft>
              <a:buSzPts val="1100"/>
              <a:buNone/>
            </a:pPr>
            <a:endParaRPr dirty="0"/>
          </a:p>
          <a:p>
            <a:pPr marL="0" marR="0" lvl="0" indent="0" algn="l" rtl="0">
              <a:lnSpc>
                <a:spcPct val="100000"/>
              </a:lnSpc>
              <a:spcBef>
                <a:spcPts val="0"/>
              </a:spcBef>
              <a:spcAft>
                <a:spcPts val="0"/>
              </a:spcAft>
              <a:buClr>
                <a:schemeClr val="dk1"/>
              </a:buClr>
              <a:buSzPts val="1200"/>
              <a:buFont typeface="Calibri"/>
              <a:buNone/>
            </a:pPr>
            <a:endParaRPr b="1" dirty="0"/>
          </a:p>
          <a:p>
            <a:pPr marL="0" marR="0" lvl="0" indent="0" algn="l" rtl="0">
              <a:lnSpc>
                <a:spcPct val="100000"/>
              </a:lnSpc>
              <a:spcBef>
                <a:spcPts val="0"/>
              </a:spcBef>
              <a:spcAft>
                <a:spcPts val="0"/>
              </a:spcAft>
              <a:buClr>
                <a:schemeClr val="dk1"/>
              </a:buClr>
              <a:buSzPts val="1200"/>
              <a:buFont typeface="Calibri"/>
              <a:buNone/>
            </a:pPr>
            <a:r>
              <a:rPr lang="en-US" b="1" dirty="0"/>
              <a:t>Time</a:t>
            </a:r>
            <a:r>
              <a:rPr lang="en-US" b="0" dirty="0"/>
              <a:t>: 5 minutes</a:t>
            </a:r>
            <a:endParaRPr dirty="0"/>
          </a:p>
          <a:p>
            <a:pPr marL="0" lvl="0" indent="0" algn="l" rtl="0">
              <a:lnSpc>
                <a:spcPct val="100000"/>
              </a:lnSpc>
              <a:spcBef>
                <a:spcPts val="0"/>
              </a:spcBef>
              <a:spcAft>
                <a:spcPts val="0"/>
              </a:spcAft>
              <a:buSzPts val="1100"/>
              <a:buNone/>
            </a:pPr>
            <a:endParaRPr b="1" dirty="0"/>
          </a:p>
          <a:p>
            <a:pPr marL="0" lvl="0" indent="0" algn="l" rtl="0">
              <a:lnSpc>
                <a:spcPct val="100000"/>
              </a:lnSpc>
              <a:spcBef>
                <a:spcPts val="0"/>
              </a:spcBef>
              <a:spcAft>
                <a:spcPts val="0"/>
              </a:spcAft>
              <a:buSzPts val="1100"/>
              <a:buNone/>
            </a:pPr>
            <a:r>
              <a:rPr lang="en-US" b="1" dirty="0"/>
              <a:t>Materials:  </a:t>
            </a:r>
            <a:r>
              <a:rPr lang="en-US" b="0" dirty="0"/>
              <a:t>none</a:t>
            </a:r>
            <a:endParaRPr dirty="0"/>
          </a:p>
          <a:p>
            <a:pPr marL="0" lvl="0" indent="0" algn="l" rtl="0">
              <a:lnSpc>
                <a:spcPct val="100000"/>
              </a:lnSpc>
              <a:spcBef>
                <a:spcPts val="0"/>
              </a:spcBef>
              <a:spcAft>
                <a:spcPts val="0"/>
              </a:spcAft>
              <a:buSzPts val="1100"/>
              <a:buNone/>
            </a:pPr>
            <a:endParaRPr b="0" dirty="0"/>
          </a:p>
          <a:p>
            <a:pPr marL="0" marR="0" lvl="0" indent="0" algn="l" rtl="0">
              <a:lnSpc>
                <a:spcPct val="100000"/>
              </a:lnSpc>
              <a:spcBef>
                <a:spcPts val="0"/>
              </a:spcBef>
              <a:spcAft>
                <a:spcPts val="0"/>
              </a:spcAft>
              <a:buClr>
                <a:srgbClr val="000000"/>
              </a:buClr>
              <a:buSzPts val="1100"/>
              <a:buFont typeface="Arial"/>
              <a:buNone/>
            </a:pPr>
            <a:r>
              <a:rPr lang="en-US" b="1" dirty="0"/>
              <a:t>Handouts:  </a:t>
            </a:r>
            <a:r>
              <a:rPr lang="en-US" b="0" dirty="0"/>
              <a:t>none</a:t>
            </a:r>
            <a:endParaRPr dirty="0"/>
          </a:p>
          <a:p>
            <a:pPr marL="0" lvl="0" indent="0" algn="l" rtl="0">
              <a:lnSpc>
                <a:spcPct val="100000"/>
              </a:lnSpc>
              <a:spcBef>
                <a:spcPts val="0"/>
              </a:spcBef>
              <a:spcAft>
                <a:spcPts val="0"/>
              </a:spcAft>
              <a:buSzPts val="1100"/>
              <a:buNone/>
            </a:pPr>
            <a:endParaRPr dirty="0"/>
          </a:p>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1"/>
        <p:cNvGrpSpPr/>
        <p:nvPr/>
      </p:nvGrpSpPr>
      <p:grpSpPr>
        <a:xfrm>
          <a:off x="0" y="0"/>
          <a:ext cx="0" cy="0"/>
          <a:chOff x="0" y="0"/>
          <a:chExt cx="0" cy="0"/>
        </a:xfrm>
      </p:grpSpPr>
      <p:sp>
        <p:nvSpPr>
          <p:cNvPr id="512" name="Google Shape;512;g2b5440a5e98_0_7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13" name="Google Shape;513;g2b5440a5e98_0_78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228600" algn="l" rtl="0">
              <a:lnSpc>
                <a:spcPct val="100000"/>
              </a:lnSpc>
              <a:spcBef>
                <a:spcPts val="0"/>
              </a:spcBef>
              <a:spcAft>
                <a:spcPts val="0"/>
              </a:spcAft>
              <a:buClr>
                <a:srgbClr val="000000"/>
              </a:buClr>
              <a:buSzPts val="1400"/>
              <a:buFont typeface="Arial"/>
              <a:buNone/>
            </a:pPr>
            <a:r>
              <a:rPr lang="en-US" b="1" dirty="0"/>
              <a:t>Instructions:  False. </a:t>
            </a:r>
            <a:r>
              <a:rPr lang="en-US" dirty="0"/>
              <a:t>Having a will does not necessarily mean you avoided creating heirs’ property.</a:t>
            </a:r>
            <a:r>
              <a:rPr lang="en-US" sz="1100" dirty="0">
                <a:solidFill>
                  <a:schemeClr val="dk1"/>
                </a:solidFill>
                <a:latin typeface="Arial"/>
                <a:ea typeface="Arial"/>
                <a:cs typeface="Arial"/>
                <a:sym typeface="Arial"/>
              </a:rPr>
              <a:t>.</a:t>
            </a:r>
            <a:endParaRPr dirty="0"/>
          </a:p>
          <a:p>
            <a:pPr marL="0" marR="0" lvl="0" indent="-228600" algn="l" rtl="0">
              <a:lnSpc>
                <a:spcPct val="100000"/>
              </a:lnSpc>
              <a:spcBef>
                <a:spcPts val="0"/>
              </a:spcBef>
              <a:spcAft>
                <a:spcPts val="0"/>
              </a:spcAft>
              <a:buClr>
                <a:srgbClr val="000000"/>
              </a:buClr>
              <a:buSzPts val="1400"/>
              <a:buFont typeface="Arial"/>
              <a:buNone/>
            </a:pPr>
            <a:endParaRPr sz="1100"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200"/>
              <a:buFont typeface="Calibri"/>
              <a:buNone/>
            </a:pPr>
            <a:r>
              <a:rPr lang="en-US" b="1" dirty="0"/>
              <a:t>   Time</a:t>
            </a:r>
            <a:r>
              <a:rPr lang="en-US" b="0" dirty="0"/>
              <a:t>: 5 minutes</a:t>
            </a:r>
            <a:endParaRPr dirty="0"/>
          </a:p>
          <a:p>
            <a:pPr marL="0" lvl="0" indent="0" algn="l" rtl="0">
              <a:lnSpc>
                <a:spcPct val="100000"/>
              </a:lnSpc>
              <a:spcBef>
                <a:spcPts val="0"/>
              </a:spcBef>
              <a:spcAft>
                <a:spcPts val="0"/>
              </a:spcAft>
              <a:buSzPts val="1100"/>
              <a:buNone/>
            </a:pPr>
            <a:endParaRPr b="1" dirty="0"/>
          </a:p>
          <a:p>
            <a:pPr marL="0" lvl="0" indent="0" algn="l" rtl="0">
              <a:lnSpc>
                <a:spcPct val="100000"/>
              </a:lnSpc>
              <a:spcBef>
                <a:spcPts val="0"/>
              </a:spcBef>
              <a:spcAft>
                <a:spcPts val="0"/>
              </a:spcAft>
              <a:buSzPts val="1100"/>
              <a:buNone/>
            </a:pPr>
            <a:r>
              <a:rPr lang="en-US" b="1" dirty="0"/>
              <a:t>   Materials:  </a:t>
            </a:r>
            <a:r>
              <a:rPr lang="en-US" b="0" dirty="0"/>
              <a:t>none</a:t>
            </a:r>
            <a:endParaRPr dirty="0"/>
          </a:p>
          <a:p>
            <a:pPr marL="0" marR="0" lvl="0" indent="0" algn="l" rtl="0">
              <a:lnSpc>
                <a:spcPct val="100000"/>
              </a:lnSpc>
              <a:spcBef>
                <a:spcPts val="0"/>
              </a:spcBef>
              <a:spcAft>
                <a:spcPts val="0"/>
              </a:spcAft>
              <a:buClr>
                <a:srgbClr val="000000"/>
              </a:buClr>
              <a:buSzPts val="1100"/>
              <a:buFont typeface="Arial"/>
              <a:buNone/>
            </a:pPr>
            <a:endParaRPr dirty="0"/>
          </a:p>
          <a:p>
            <a:pPr marL="0" marR="0" lvl="0" indent="0" algn="l" rtl="0">
              <a:lnSpc>
                <a:spcPct val="100000"/>
              </a:lnSpc>
              <a:spcBef>
                <a:spcPts val="0"/>
              </a:spcBef>
              <a:spcAft>
                <a:spcPts val="0"/>
              </a:spcAft>
              <a:buClr>
                <a:srgbClr val="000000"/>
              </a:buClr>
              <a:buSzPts val="1100"/>
              <a:buFont typeface="Arial"/>
              <a:buNone/>
            </a:pPr>
            <a:r>
              <a:rPr lang="en-US" b="1" dirty="0"/>
              <a:t>Handouts:  </a:t>
            </a:r>
            <a:r>
              <a:rPr lang="en-US" b="0" dirty="0"/>
              <a:t>none</a:t>
            </a:r>
            <a:endParaRPr dirty="0"/>
          </a:p>
          <a:p>
            <a:pPr marL="0" marR="0" lvl="0" indent="0" algn="l" rtl="0">
              <a:lnSpc>
                <a:spcPct val="100000"/>
              </a:lnSpc>
              <a:spcBef>
                <a:spcPts val="0"/>
              </a:spcBef>
              <a:spcAft>
                <a:spcPts val="0"/>
              </a:spcAft>
              <a:buClr>
                <a:srgbClr val="000000"/>
              </a:buClr>
              <a:buSzPts val="1100"/>
              <a:buFont typeface="Arial"/>
              <a:buNone/>
            </a:pPr>
            <a:endParaRPr dirty="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9"/>
        <p:cNvGrpSpPr/>
        <p:nvPr/>
      </p:nvGrpSpPr>
      <p:grpSpPr>
        <a:xfrm>
          <a:off x="0" y="0"/>
          <a:ext cx="0" cy="0"/>
          <a:chOff x="0" y="0"/>
          <a:chExt cx="0" cy="0"/>
        </a:xfrm>
      </p:grpSpPr>
      <p:sp>
        <p:nvSpPr>
          <p:cNvPr id="520" name="Google Shape;520;p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21" name="Google Shape;521;p3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b="1" dirty="0"/>
              <a:t>Instructions:  </a:t>
            </a:r>
            <a:r>
              <a:rPr lang="en-US" b="0" i="0" dirty="0">
                <a:solidFill>
                  <a:srgbClr val="000000"/>
                </a:solidFill>
                <a:latin typeface="Open Sans"/>
                <a:ea typeface="Open Sans"/>
                <a:cs typeface="Open Sans"/>
                <a:sym typeface="Open Sans"/>
              </a:rPr>
              <a:t>Understanding how your property is titled is vital to drafting your will.  This next session explores some things to consider.</a:t>
            </a:r>
            <a:endParaRPr dirty="0"/>
          </a:p>
          <a:p>
            <a:pPr marL="0" marR="0" lvl="0" indent="0" algn="l" rtl="0">
              <a:lnSpc>
                <a:spcPct val="100000"/>
              </a:lnSpc>
              <a:spcBef>
                <a:spcPts val="0"/>
              </a:spcBef>
              <a:spcAft>
                <a:spcPts val="0"/>
              </a:spcAft>
              <a:buClr>
                <a:schemeClr val="dk1"/>
              </a:buClr>
              <a:buSzPts val="1200"/>
              <a:buFont typeface="Calibri"/>
              <a:buNone/>
            </a:pPr>
            <a:endParaRPr b="1" dirty="0"/>
          </a:p>
          <a:p>
            <a:pPr marL="0" marR="0" lvl="0" indent="0" algn="l" rtl="0">
              <a:lnSpc>
                <a:spcPct val="100000"/>
              </a:lnSpc>
              <a:spcBef>
                <a:spcPts val="0"/>
              </a:spcBef>
              <a:spcAft>
                <a:spcPts val="0"/>
              </a:spcAft>
              <a:buClr>
                <a:schemeClr val="dk1"/>
              </a:buClr>
              <a:buSzPts val="1200"/>
              <a:buFont typeface="Calibri"/>
              <a:buNone/>
            </a:pPr>
            <a:r>
              <a:rPr lang="en-US" b="1" dirty="0"/>
              <a:t>   Time</a:t>
            </a:r>
            <a:r>
              <a:rPr lang="en-US" b="0" dirty="0"/>
              <a:t>: 1 minute</a:t>
            </a:r>
            <a:endParaRPr dirty="0"/>
          </a:p>
          <a:p>
            <a:pPr marL="0" lvl="0" indent="0" algn="l" rtl="0">
              <a:lnSpc>
                <a:spcPct val="100000"/>
              </a:lnSpc>
              <a:spcBef>
                <a:spcPts val="0"/>
              </a:spcBef>
              <a:spcAft>
                <a:spcPts val="0"/>
              </a:spcAft>
              <a:buSzPts val="1100"/>
              <a:buNone/>
            </a:pPr>
            <a:endParaRPr b="1" dirty="0"/>
          </a:p>
          <a:p>
            <a:pPr marL="0" lvl="0" indent="0" algn="l" rtl="0">
              <a:lnSpc>
                <a:spcPct val="100000"/>
              </a:lnSpc>
              <a:spcBef>
                <a:spcPts val="0"/>
              </a:spcBef>
              <a:spcAft>
                <a:spcPts val="0"/>
              </a:spcAft>
              <a:buSzPts val="1100"/>
              <a:buNone/>
            </a:pPr>
            <a:r>
              <a:rPr lang="en-US" b="1" dirty="0"/>
              <a:t>   Materials:  </a:t>
            </a:r>
            <a:r>
              <a:rPr lang="en-US" b="0" dirty="0"/>
              <a:t>none</a:t>
            </a:r>
            <a:endParaRPr dirty="0"/>
          </a:p>
          <a:p>
            <a:pPr marL="0" lvl="0" indent="0" algn="l" rtl="0">
              <a:lnSpc>
                <a:spcPct val="100000"/>
              </a:lnSpc>
              <a:spcBef>
                <a:spcPts val="0"/>
              </a:spcBef>
              <a:spcAft>
                <a:spcPts val="0"/>
              </a:spcAft>
              <a:buSzPts val="1100"/>
              <a:buNone/>
            </a:pPr>
            <a:endParaRPr b="0" dirty="0"/>
          </a:p>
          <a:p>
            <a:pPr marL="0" marR="0" lvl="0" indent="0" algn="l" rtl="0">
              <a:lnSpc>
                <a:spcPct val="100000"/>
              </a:lnSpc>
              <a:spcBef>
                <a:spcPts val="0"/>
              </a:spcBef>
              <a:spcAft>
                <a:spcPts val="0"/>
              </a:spcAft>
              <a:buClr>
                <a:srgbClr val="000000"/>
              </a:buClr>
              <a:buSzPts val="1100"/>
              <a:buFont typeface="Arial"/>
              <a:buNone/>
            </a:pPr>
            <a:r>
              <a:rPr lang="en-US" b="1" dirty="0"/>
              <a:t>Handouts:  </a:t>
            </a:r>
            <a:r>
              <a:rPr lang="en-US" b="0" dirty="0"/>
              <a:t>none</a:t>
            </a:r>
            <a:endParaRPr dirty="0"/>
          </a:p>
          <a:p>
            <a:pPr marL="0" lvl="0" indent="0" algn="l" rtl="0">
              <a:lnSpc>
                <a:spcPct val="100000"/>
              </a:lnSpc>
              <a:spcBef>
                <a:spcPts val="0"/>
              </a:spcBef>
              <a:spcAft>
                <a:spcPts val="0"/>
              </a:spcAft>
              <a:buSzPts val="1100"/>
              <a:buNone/>
            </a:pPr>
            <a:endParaRPr dirty="0"/>
          </a:p>
          <a:p>
            <a:pPr marL="0" marR="0" lvl="0" indent="0" algn="l" rtl="0">
              <a:lnSpc>
                <a:spcPct val="100000"/>
              </a:lnSpc>
              <a:spcBef>
                <a:spcPts val="0"/>
              </a:spcBef>
              <a:spcAft>
                <a:spcPts val="0"/>
              </a:spcAft>
              <a:buClr>
                <a:srgbClr val="000000"/>
              </a:buClr>
              <a:buSzPts val="1100"/>
              <a:buFont typeface="Arial"/>
              <a:buNone/>
            </a:pPr>
            <a:endParaRPr dirty="0"/>
          </a:p>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4"/>
        <p:cNvGrpSpPr/>
        <p:nvPr/>
      </p:nvGrpSpPr>
      <p:grpSpPr>
        <a:xfrm>
          <a:off x="0" y="0"/>
          <a:ext cx="0" cy="0"/>
          <a:chOff x="0" y="0"/>
          <a:chExt cx="0" cy="0"/>
        </a:xfrm>
      </p:grpSpPr>
      <p:sp>
        <p:nvSpPr>
          <p:cNvPr id="525" name="Google Shape;525;p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26" name="Google Shape;526;p3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b="1" dirty="0"/>
              <a:t>Instructions:  </a:t>
            </a:r>
            <a:r>
              <a:rPr lang="en-US" b="0" i="0" dirty="0">
                <a:solidFill>
                  <a:srgbClr val="000000"/>
                </a:solidFill>
                <a:latin typeface="Open Sans"/>
                <a:ea typeface="Open Sans"/>
                <a:cs typeface="Open Sans"/>
                <a:sym typeface="Open Sans"/>
              </a:rPr>
              <a:t>This slide depicts the types of information typically found on a title certificate or report.  </a:t>
            </a:r>
          </a:p>
          <a:p>
            <a:pPr marL="0" lvl="0" indent="0" algn="l" rtl="0">
              <a:lnSpc>
                <a:spcPct val="100000"/>
              </a:lnSpc>
              <a:spcBef>
                <a:spcPts val="0"/>
              </a:spcBef>
              <a:spcAft>
                <a:spcPts val="0"/>
              </a:spcAft>
              <a:buSzPts val="1100"/>
              <a:buNone/>
            </a:pPr>
            <a:endParaRPr lang="en-US" b="0" i="0" dirty="0">
              <a:solidFill>
                <a:srgbClr val="000000"/>
              </a:solidFill>
              <a:latin typeface="Open Sans"/>
              <a:ea typeface="Open Sans"/>
              <a:cs typeface="Open Sans"/>
              <a:sym typeface="Open Sans"/>
            </a:endParaRPr>
          </a:p>
          <a:p>
            <a:pPr marL="0" lvl="0" indent="0" algn="l" rtl="0">
              <a:lnSpc>
                <a:spcPct val="100000"/>
              </a:lnSpc>
              <a:spcBef>
                <a:spcPts val="0"/>
              </a:spcBef>
              <a:spcAft>
                <a:spcPts val="0"/>
              </a:spcAft>
              <a:buSzPts val="1100"/>
              <a:buNone/>
            </a:pPr>
            <a:r>
              <a:rPr lang="en-US" b="0" i="0" dirty="0">
                <a:solidFill>
                  <a:srgbClr val="000000"/>
                </a:solidFill>
                <a:latin typeface="Open Sans"/>
                <a:ea typeface="Open Sans"/>
                <a:cs typeface="Open Sans"/>
                <a:sym typeface="Open Sans"/>
              </a:rPr>
              <a:t>A few things to note:</a:t>
            </a:r>
            <a:endParaRPr dirty="0"/>
          </a:p>
          <a:p>
            <a:pPr marL="0" lvl="0" indent="0" algn="l" rtl="0">
              <a:lnSpc>
                <a:spcPct val="100000"/>
              </a:lnSpc>
              <a:spcBef>
                <a:spcPts val="0"/>
              </a:spcBef>
              <a:spcAft>
                <a:spcPts val="0"/>
              </a:spcAft>
              <a:buSzPts val="1100"/>
              <a:buNone/>
            </a:pPr>
            <a:endParaRPr b="0" i="0" dirty="0">
              <a:solidFill>
                <a:srgbClr val="000000"/>
              </a:solidFill>
              <a:latin typeface="Open Sans"/>
              <a:ea typeface="Open Sans"/>
              <a:cs typeface="Open Sans"/>
              <a:sym typeface="Open Sans"/>
            </a:endParaRPr>
          </a:p>
          <a:p>
            <a:pPr marL="457200" lvl="1" indent="-182880" algn="l" rtl="0">
              <a:lnSpc>
                <a:spcPct val="100000"/>
              </a:lnSpc>
              <a:spcBef>
                <a:spcPts val="0"/>
              </a:spcBef>
              <a:spcAft>
                <a:spcPts val="0"/>
              </a:spcAft>
              <a:buSzPct val="120000"/>
              <a:buFont typeface="Symbol" panose="05050102010706020507" pitchFamily="18" charset="2"/>
              <a:buChar char=""/>
            </a:pPr>
            <a:r>
              <a:rPr lang="en-US" dirty="0"/>
              <a:t>Generally, only the surface title is examined (not mineral title).</a:t>
            </a:r>
            <a:endParaRPr dirty="0"/>
          </a:p>
          <a:p>
            <a:pPr marL="457200" lvl="1" indent="-182880" algn="l" rtl="0">
              <a:lnSpc>
                <a:spcPct val="100000"/>
              </a:lnSpc>
              <a:spcBef>
                <a:spcPts val="0"/>
              </a:spcBef>
              <a:spcAft>
                <a:spcPts val="0"/>
              </a:spcAft>
              <a:buSzPct val="120000"/>
              <a:buFont typeface="Symbol" panose="05050102010706020507" pitchFamily="18" charset="2"/>
              <a:buChar char=""/>
            </a:pPr>
            <a:r>
              <a:rPr lang="en-US" dirty="0"/>
              <a:t>The examiner reviews all instruments for a period of years required by the law of the applicable state.</a:t>
            </a:r>
            <a:endParaRPr dirty="0"/>
          </a:p>
          <a:p>
            <a:pPr marL="0" lvl="0" indent="0" algn="l" rtl="0">
              <a:lnSpc>
                <a:spcPct val="100000"/>
              </a:lnSpc>
              <a:spcBef>
                <a:spcPts val="0"/>
              </a:spcBef>
              <a:spcAft>
                <a:spcPts val="0"/>
              </a:spcAft>
              <a:buSzPts val="1100"/>
              <a:buNone/>
            </a:pPr>
            <a:endParaRPr dirty="0"/>
          </a:p>
          <a:p>
            <a:pPr marL="0" lvl="0" indent="0" algn="l" rtl="0">
              <a:lnSpc>
                <a:spcPct val="100000"/>
              </a:lnSpc>
              <a:spcBef>
                <a:spcPts val="0"/>
              </a:spcBef>
              <a:spcAft>
                <a:spcPts val="0"/>
              </a:spcAft>
              <a:buSzPts val="1100"/>
              <a:buNone/>
            </a:pPr>
            <a:r>
              <a:rPr lang="en-US" dirty="0"/>
              <a:t>Type of shared ownership - your interest may be limited by the form of the deed to you if you hold title by:</a:t>
            </a:r>
          </a:p>
          <a:p>
            <a:pPr marL="0" lvl="0" indent="0" algn="l" rtl="0">
              <a:lnSpc>
                <a:spcPct val="100000"/>
              </a:lnSpc>
              <a:spcBef>
                <a:spcPts val="0"/>
              </a:spcBef>
              <a:spcAft>
                <a:spcPts val="0"/>
              </a:spcAft>
              <a:buSzPts val="1100"/>
              <a:buNone/>
            </a:pPr>
            <a:endParaRPr dirty="0"/>
          </a:p>
          <a:p>
            <a:pPr marL="445770" marR="0" lvl="1" indent="-171450" algn="l" rtl="0">
              <a:lnSpc>
                <a:spcPct val="100000"/>
              </a:lnSpc>
              <a:spcBef>
                <a:spcPts val="0"/>
              </a:spcBef>
              <a:spcAft>
                <a:spcPts val="0"/>
              </a:spcAft>
              <a:buClr>
                <a:srgbClr val="000000"/>
              </a:buClr>
              <a:buSzPct val="150000"/>
              <a:buFont typeface="Symbol" panose="05050102010706020507" pitchFamily="18" charset="2"/>
              <a:buChar char=""/>
            </a:pPr>
            <a:r>
              <a:rPr lang="en-US" sz="1100" b="0" i="0" u="none" strike="noStrike" cap="none" dirty="0">
                <a:solidFill>
                  <a:srgbClr val="000000"/>
                </a:solidFill>
                <a:latin typeface="Arial"/>
                <a:cs typeface="Arial"/>
                <a:sym typeface="Arial"/>
              </a:rPr>
              <a:t>Joint Tenancy with right of survivorship (typical for husband and wife) that vests title in the survivor of the decedent.</a:t>
            </a:r>
            <a:endParaRPr sz="1100" b="0" i="0" u="none" strike="noStrike" cap="none" dirty="0">
              <a:solidFill>
                <a:srgbClr val="000000"/>
              </a:solidFill>
              <a:latin typeface="Arial"/>
              <a:cs typeface="Arial"/>
              <a:sym typeface="Arial"/>
            </a:endParaRPr>
          </a:p>
          <a:p>
            <a:pPr marL="445770" marR="0" lvl="1" indent="-171450" algn="l" rtl="0">
              <a:lnSpc>
                <a:spcPct val="100000"/>
              </a:lnSpc>
              <a:spcBef>
                <a:spcPts val="0"/>
              </a:spcBef>
              <a:spcAft>
                <a:spcPts val="0"/>
              </a:spcAft>
              <a:buClr>
                <a:srgbClr val="000000"/>
              </a:buClr>
              <a:buSzPct val="150000"/>
              <a:buFont typeface="Symbol" panose="05050102010706020507" pitchFamily="18" charset="2"/>
              <a:buChar char=""/>
            </a:pPr>
            <a:r>
              <a:rPr lang="en-US" sz="1100" b="0" i="0" u="none" strike="noStrike" cap="none" dirty="0">
                <a:solidFill>
                  <a:srgbClr val="000000"/>
                </a:solidFill>
                <a:latin typeface="Arial"/>
                <a:cs typeface="Arial"/>
                <a:sym typeface="Arial"/>
              </a:rPr>
              <a:t>Tenancy in Common (typical for siblings) that vests title in the heirs of the decedent at law (in the absence of a will).</a:t>
            </a:r>
            <a:endParaRPr sz="1100" b="0" i="0" u="none" strike="noStrike" cap="none" dirty="0">
              <a:solidFill>
                <a:srgbClr val="000000"/>
              </a:solidFill>
              <a:latin typeface="Arial"/>
              <a:cs typeface="Arial"/>
              <a:sym typeface="Arial"/>
            </a:endParaRPr>
          </a:p>
          <a:p>
            <a:pPr marL="114300" lvl="0" indent="0" algn="l" rtl="0">
              <a:lnSpc>
                <a:spcPct val="100000"/>
              </a:lnSpc>
              <a:spcBef>
                <a:spcPts val="0"/>
              </a:spcBef>
              <a:spcAft>
                <a:spcPts val="0"/>
              </a:spcAft>
              <a:buSzPts val="1100"/>
              <a:buNone/>
            </a:pPr>
            <a:endParaRPr b="0" i="0" dirty="0">
              <a:solidFill>
                <a:srgbClr val="000000"/>
              </a:solidFill>
              <a:latin typeface="Open Sans"/>
              <a:ea typeface="Open Sans"/>
              <a:cs typeface="Open Sans"/>
              <a:sym typeface="Open Sans"/>
            </a:endParaRPr>
          </a:p>
          <a:p>
            <a:pPr marL="0" marR="0" lvl="0" indent="0" algn="l" rtl="0">
              <a:lnSpc>
                <a:spcPct val="100000"/>
              </a:lnSpc>
              <a:spcBef>
                <a:spcPts val="0"/>
              </a:spcBef>
              <a:spcAft>
                <a:spcPts val="0"/>
              </a:spcAft>
              <a:buClr>
                <a:schemeClr val="dk1"/>
              </a:buClr>
              <a:buSzPts val="1200"/>
              <a:buFont typeface="Calibri"/>
              <a:buNone/>
            </a:pPr>
            <a:r>
              <a:rPr lang="en-US" b="1" dirty="0"/>
              <a:t>Time</a:t>
            </a:r>
            <a:r>
              <a:rPr lang="en-US" b="0" dirty="0"/>
              <a:t>: 5 minutes</a:t>
            </a:r>
            <a:endParaRPr dirty="0"/>
          </a:p>
          <a:p>
            <a:pPr marL="0" lvl="0" indent="0" algn="l" rtl="0">
              <a:lnSpc>
                <a:spcPct val="100000"/>
              </a:lnSpc>
              <a:spcBef>
                <a:spcPts val="0"/>
              </a:spcBef>
              <a:spcAft>
                <a:spcPts val="0"/>
              </a:spcAft>
              <a:buSzPts val="1100"/>
              <a:buNone/>
            </a:pPr>
            <a:endParaRPr b="1" dirty="0"/>
          </a:p>
          <a:p>
            <a:pPr marL="0" lvl="0" indent="0" algn="l" rtl="0">
              <a:lnSpc>
                <a:spcPct val="100000"/>
              </a:lnSpc>
              <a:spcBef>
                <a:spcPts val="0"/>
              </a:spcBef>
              <a:spcAft>
                <a:spcPts val="0"/>
              </a:spcAft>
              <a:buSzPts val="1100"/>
              <a:buNone/>
            </a:pPr>
            <a:r>
              <a:rPr lang="en-US" b="1" dirty="0"/>
              <a:t>Materials:  </a:t>
            </a:r>
            <a:r>
              <a:rPr lang="en-US" b="0" dirty="0"/>
              <a:t>none</a:t>
            </a:r>
            <a:endParaRPr dirty="0"/>
          </a:p>
          <a:p>
            <a:pPr marL="0" lvl="0" indent="0" algn="l" rtl="0">
              <a:lnSpc>
                <a:spcPct val="100000"/>
              </a:lnSpc>
              <a:spcBef>
                <a:spcPts val="0"/>
              </a:spcBef>
              <a:spcAft>
                <a:spcPts val="0"/>
              </a:spcAft>
              <a:buSzPts val="1100"/>
              <a:buNone/>
            </a:pPr>
            <a:endParaRPr b="0" dirty="0"/>
          </a:p>
          <a:p>
            <a:pPr marL="0" marR="0" lvl="0" indent="0" algn="l" rtl="0">
              <a:lnSpc>
                <a:spcPct val="100000"/>
              </a:lnSpc>
              <a:spcBef>
                <a:spcPts val="0"/>
              </a:spcBef>
              <a:spcAft>
                <a:spcPts val="0"/>
              </a:spcAft>
              <a:buClr>
                <a:srgbClr val="000000"/>
              </a:buClr>
              <a:buSzPts val="1100"/>
              <a:buFont typeface="Arial"/>
              <a:buNone/>
            </a:pPr>
            <a:r>
              <a:rPr lang="en-US" b="1" dirty="0"/>
              <a:t>Handouts:  </a:t>
            </a:r>
            <a:r>
              <a:rPr lang="en-US" b="0" dirty="0"/>
              <a:t>none</a:t>
            </a:r>
            <a:endParaRPr dirty="0"/>
          </a:p>
          <a:p>
            <a:pPr marL="0" lvl="0" indent="0" algn="l" rtl="0">
              <a:lnSpc>
                <a:spcPct val="100000"/>
              </a:lnSpc>
              <a:spcBef>
                <a:spcPts val="0"/>
              </a:spcBef>
              <a:spcAft>
                <a:spcPts val="0"/>
              </a:spcAft>
              <a:buSzPts val="1100"/>
              <a:buNone/>
            </a:pPr>
            <a:endParaRPr dirty="0"/>
          </a:p>
          <a:p>
            <a:pPr marL="0" marR="0" lvl="0" indent="0" algn="l" rtl="0">
              <a:lnSpc>
                <a:spcPct val="100000"/>
              </a:lnSpc>
              <a:spcBef>
                <a:spcPts val="0"/>
              </a:spcBef>
              <a:spcAft>
                <a:spcPts val="0"/>
              </a:spcAft>
              <a:buClr>
                <a:srgbClr val="000000"/>
              </a:buClr>
              <a:buSzPts val="1100"/>
              <a:buFont typeface="Arial"/>
              <a:buNone/>
            </a:pPr>
            <a:endParaRPr dirty="0"/>
          </a:p>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1"/>
        <p:cNvGrpSpPr/>
        <p:nvPr/>
      </p:nvGrpSpPr>
      <p:grpSpPr>
        <a:xfrm>
          <a:off x="0" y="0"/>
          <a:ext cx="0" cy="0"/>
          <a:chOff x="0" y="0"/>
          <a:chExt cx="0" cy="0"/>
        </a:xfrm>
      </p:grpSpPr>
      <p:sp>
        <p:nvSpPr>
          <p:cNvPr id="532" name="Google Shape;532;p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33" name="Google Shape;533;p3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b="1" dirty="0"/>
              <a:t>Instructions:  </a:t>
            </a:r>
            <a:r>
              <a:rPr lang="en-US" b="0" i="0" dirty="0">
                <a:solidFill>
                  <a:srgbClr val="000000"/>
                </a:solidFill>
                <a:latin typeface="Open Sans"/>
                <a:ea typeface="Open Sans"/>
                <a:cs typeface="Open Sans"/>
                <a:sym typeface="Open Sans"/>
              </a:rPr>
              <a:t>Discuss these key points related to transferring land by deed.</a:t>
            </a:r>
            <a:endParaRPr dirty="0"/>
          </a:p>
          <a:p>
            <a:pPr marL="0" lvl="0" indent="0" algn="l" rtl="0">
              <a:lnSpc>
                <a:spcPct val="100000"/>
              </a:lnSpc>
              <a:spcBef>
                <a:spcPts val="0"/>
              </a:spcBef>
              <a:spcAft>
                <a:spcPts val="0"/>
              </a:spcAft>
              <a:buSzPts val="1100"/>
              <a:buNone/>
            </a:pPr>
            <a:endParaRPr b="0" i="0" dirty="0">
              <a:solidFill>
                <a:srgbClr val="000000"/>
              </a:solidFill>
              <a:latin typeface="Open Sans"/>
              <a:ea typeface="Open Sans"/>
              <a:cs typeface="Open Sans"/>
              <a:sym typeface="Open Sans"/>
            </a:endParaRPr>
          </a:p>
          <a:p>
            <a:pPr marL="0" lvl="0" indent="0" algn="l" rtl="0">
              <a:lnSpc>
                <a:spcPct val="100000"/>
              </a:lnSpc>
              <a:spcBef>
                <a:spcPts val="0"/>
              </a:spcBef>
              <a:spcAft>
                <a:spcPts val="0"/>
              </a:spcAft>
              <a:buSzPts val="1100"/>
              <a:buNone/>
            </a:pPr>
            <a:endParaRPr b="0" i="0" dirty="0">
              <a:solidFill>
                <a:srgbClr val="000000"/>
              </a:solidFill>
              <a:latin typeface="Open Sans"/>
              <a:ea typeface="Open Sans"/>
              <a:cs typeface="Open Sans"/>
              <a:sym typeface="Open Sans"/>
            </a:endParaRPr>
          </a:p>
          <a:p>
            <a:pPr marL="0" lvl="0" indent="0" algn="l" rtl="0">
              <a:lnSpc>
                <a:spcPct val="100000"/>
              </a:lnSpc>
              <a:spcBef>
                <a:spcPts val="0"/>
              </a:spcBef>
              <a:spcAft>
                <a:spcPts val="0"/>
              </a:spcAft>
              <a:buSzPts val="1100"/>
              <a:buNone/>
            </a:pPr>
            <a:r>
              <a:rPr lang="en-US" b="0" i="0" dirty="0">
                <a:solidFill>
                  <a:srgbClr val="000000"/>
                </a:solidFill>
                <a:latin typeface="Open Sans"/>
                <a:ea typeface="Open Sans"/>
                <a:cs typeface="Open Sans"/>
                <a:sym typeface="Open Sans"/>
              </a:rPr>
              <a:t>These options have been noted earlier but are repeated here to weave the connections.</a:t>
            </a:r>
            <a:endParaRPr dirty="0"/>
          </a:p>
          <a:p>
            <a:pPr marL="628650" lvl="1" indent="-171450" algn="l" rtl="0">
              <a:lnSpc>
                <a:spcPct val="100000"/>
              </a:lnSpc>
              <a:spcBef>
                <a:spcPts val="0"/>
              </a:spcBef>
              <a:spcAft>
                <a:spcPts val="0"/>
              </a:spcAft>
              <a:buClr>
                <a:schemeClr val="dk2"/>
              </a:buClr>
              <a:buSzPct val="150000"/>
              <a:buFont typeface="Symbol" panose="05050102010706020507" pitchFamily="18" charset="2"/>
              <a:buChar char=""/>
            </a:pPr>
            <a:r>
              <a:rPr lang="en-US" sz="1100" dirty="0">
                <a:solidFill>
                  <a:schemeClr val="dk2"/>
                </a:solidFill>
              </a:rPr>
              <a:t>Conveying real property before death</a:t>
            </a:r>
            <a:endParaRPr dirty="0"/>
          </a:p>
          <a:p>
            <a:pPr marL="628650" lvl="1" indent="-171450" algn="l" rtl="0">
              <a:lnSpc>
                <a:spcPct val="100000"/>
              </a:lnSpc>
              <a:spcBef>
                <a:spcPts val="0"/>
              </a:spcBef>
              <a:spcAft>
                <a:spcPts val="0"/>
              </a:spcAft>
              <a:buClr>
                <a:schemeClr val="dk2"/>
              </a:buClr>
              <a:buSzPct val="150000"/>
              <a:buFont typeface="Symbol" panose="05050102010706020507" pitchFamily="18" charset="2"/>
              <a:buChar char=""/>
            </a:pPr>
            <a:r>
              <a:rPr lang="en-US" sz="1100" dirty="0">
                <a:solidFill>
                  <a:schemeClr val="dk2"/>
                </a:solidFill>
              </a:rPr>
              <a:t>Reserving or granting a life estate when conveying property to allow limited use by the life tenant prior to death</a:t>
            </a:r>
            <a:endParaRPr dirty="0"/>
          </a:p>
          <a:p>
            <a:pPr marL="628650" lvl="1" indent="-171450" algn="l" rtl="0">
              <a:lnSpc>
                <a:spcPct val="100000"/>
              </a:lnSpc>
              <a:spcBef>
                <a:spcPts val="0"/>
              </a:spcBef>
              <a:spcAft>
                <a:spcPts val="0"/>
              </a:spcAft>
              <a:buClr>
                <a:schemeClr val="dk2"/>
              </a:buClr>
              <a:buSzPct val="150000"/>
              <a:buFont typeface="Symbol" panose="05050102010706020507" pitchFamily="18" charset="2"/>
              <a:buChar char=""/>
            </a:pPr>
            <a:r>
              <a:rPr lang="en-US" sz="1100" dirty="0">
                <a:solidFill>
                  <a:schemeClr val="dk2"/>
                </a:solidFill>
              </a:rPr>
              <a:t>Conveying title by a transfer on death deed that transfers full title on death</a:t>
            </a:r>
            <a:endParaRPr dirty="0"/>
          </a:p>
          <a:p>
            <a:pPr marL="114300" lvl="0" indent="0" algn="l" rtl="0">
              <a:lnSpc>
                <a:spcPct val="100000"/>
              </a:lnSpc>
              <a:spcBef>
                <a:spcPts val="0"/>
              </a:spcBef>
              <a:spcAft>
                <a:spcPts val="0"/>
              </a:spcAft>
              <a:buSzPts val="1100"/>
              <a:buNone/>
            </a:pPr>
            <a:endParaRPr b="0" i="0" dirty="0">
              <a:solidFill>
                <a:srgbClr val="000000"/>
              </a:solidFill>
              <a:latin typeface="Open Sans"/>
              <a:ea typeface="Open Sans"/>
              <a:cs typeface="Open Sans"/>
              <a:sym typeface="Open Sans"/>
            </a:endParaRPr>
          </a:p>
          <a:p>
            <a:pPr marL="0" marR="0" lvl="0" indent="0" algn="l" rtl="0">
              <a:lnSpc>
                <a:spcPct val="100000"/>
              </a:lnSpc>
              <a:spcBef>
                <a:spcPts val="0"/>
              </a:spcBef>
              <a:spcAft>
                <a:spcPts val="0"/>
              </a:spcAft>
              <a:buClr>
                <a:schemeClr val="dk1"/>
              </a:buClr>
              <a:buSzPts val="1200"/>
              <a:buFont typeface="Calibri"/>
              <a:buNone/>
            </a:pPr>
            <a:r>
              <a:rPr lang="en-US" b="1" dirty="0"/>
              <a:t>Time</a:t>
            </a:r>
            <a:r>
              <a:rPr lang="en-US" b="0" dirty="0"/>
              <a:t>: 5 minutes</a:t>
            </a:r>
            <a:endParaRPr dirty="0"/>
          </a:p>
          <a:p>
            <a:pPr marL="0" lvl="0" indent="0" algn="l" rtl="0">
              <a:lnSpc>
                <a:spcPct val="100000"/>
              </a:lnSpc>
              <a:spcBef>
                <a:spcPts val="0"/>
              </a:spcBef>
              <a:spcAft>
                <a:spcPts val="0"/>
              </a:spcAft>
              <a:buSzPts val="1100"/>
              <a:buNone/>
            </a:pPr>
            <a:endParaRPr lang="en-US" b="1" dirty="0"/>
          </a:p>
          <a:p>
            <a:pPr marL="0" lvl="0" indent="0" algn="l" rtl="0">
              <a:lnSpc>
                <a:spcPct val="100000"/>
              </a:lnSpc>
              <a:spcBef>
                <a:spcPts val="0"/>
              </a:spcBef>
              <a:spcAft>
                <a:spcPts val="0"/>
              </a:spcAft>
              <a:buSzPts val="1100"/>
              <a:buNone/>
            </a:pPr>
            <a:r>
              <a:rPr lang="en-US" b="1" dirty="0"/>
              <a:t>Materials:  </a:t>
            </a:r>
            <a:r>
              <a:rPr lang="en-US" b="0" dirty="0"/>
              <a:t>none</a:t>
            </a:r>
            <a:endParaRPr dirty="0"/>
          </a:p>
          <a:p>
            <a:pPr marL="0" marR="0" lvl="0" indent="0" algn="l" rtl="0">
              <a:lnSpc>
                <a:spcPct val="100000"/>
              </a:lnSpc>
              <a:spcBef>
                <a:spcPts val="0"/>
              </a:spcBef>
              <a:spcAft>
                <a:spcPts val="0"/>
              </a:spcAft>
              <a:buClr>
                <a:srgbClr val="000000"/>
              </a:buClr>
              <a:buSzPts val="1100"/>
              <a:buFont typeface="Arial"/>
              <a:buNone/>
            </a:pPr>
            <a:endParaRPr dirty="0"/>
          </a:p>
          <a:p>
            <a:pPr marL="0" marR="0" lvl="0" indent="0" algn="l" rtl="0">
              <a:lnSpc>
                <a:spcPct val="100000"/>
              </a:lnSpc>
              <a:spcBef>
                <a:spcPts val="0"/>
              </a:spcBef>
              <a:spcAft>
                <a:spcPts val="0"/>
              </a:spcAft>
              <a:buClr>
                <a:srgbClr val="000000"/>
              </a:buClr>
              <a:buSzPts val="1100"/>
              <a:buFont typeface="Arial"/>
              <a:buNone/>
            </a:pPr>
            <a:r>
              <a:rPr lang="en-US" b="1" dirty="0"/>
              <a:t>Handouts:  </a:t>
            </a:r>
            <a:r>
              <a:rPr lang="en-US" b="0" dirty="0"/>
              <a:t>none</a:t>
            </a:r>
            <a:endParaRPr dirty="0"/>
          </a:p>
          <a:p>
            <a:pPr marL="0" marR="0" lvl="0" indent="0" algn="l" rtl="0">
              <a:lnSpc>
                <a:spcPct val="100000"/>
              </a:lnSpc>
              <a:spcBef>
                <a:spcPts val="0"/>
              </a:spcBef>
              <a:spcAft>
                <a:spcPts val="0"/>
              </a:spcAft>
              <a:buClr>
                <a:srgbClr val="000000"/>
              </a:buClr>
              <a:buSzPts val="1100"/>
              <a:buFont typeface="Arial"/>
              <a:buNone/>
            </a:pPr>
            <a:endParaRPr dirty="0"/>
          </a:p>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8"/>
        <p:cNvGrpSpPr/>
        <p:nvPr/>
      </p:nvGrpSpPr>
      <p:grpSpPr>
        <a:xfrm>
          <a:off x="0" y="0"/>
          <a:ext cx="0" cy="0"/>
          <a:chOff x="0" y="0"/>
          <a:chExt cx="0" cy="0"/>
        </a:xfrm>
      </p:grpSpPr>
      <p:sp>
        <p:nvSpPr>
          <p:cNvPr id="539" name="Google Shape;539;p33: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40" name="Google Shape;540;p3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SzPts val="1100"/>
              <a:buNone/>
            </a:pPr>
            <a:r>
              <a:rPr lang="en-US" b="1" dirty="0"/>
              <a:t>Instruction:  </a:t>
            </a:r>
            <a:r>
              <a:rPr lang="en-US" sz="1800" dirty="0">
                <a:solidFill>
                  <a:srgbClr val="000000"/>
                </a:solidFill>
                <a:latin typeface="Dosis"/>
                <a:ea typeface="Dosis"/>
                <a:cs typeface="Dosis"/>
                <a:sym typeface="Dosis"/>
              </a:rPr>
              <a:t>Discuss these key elements involved in keeping a title current.</a:t>
            </a:r>
            <a:endParaRPr dirty="0"/>
          </a:p>
          <a:p>
            <a:pPr marL="0" marR="0" lvl="0" indent="0" algn="l" rtl="0">
              <a:lnSpc>
                <a:spcPct val="100000"/>
              </a:lnSpc>
              <a:spcBef>
                <a:spcPts val="0"/>
              </a:spcBef>
              <a:spcAft>
                <a:spcPts val="0"/>
              </a:spcAft>
              <a:buSzPts val="1100"/>
              <a:buNone/>
            </a:pPr>
            <a:endParaRPr sz="1800" dirty="0">
              <a:latin typeface="Times New Roman"/>
              <a:ea typeface="Times New Roman"/>
              <a:cs typeface="Times New Roman"/>
              <a:sym typeface="Times New Roman"/>
            </a:endParaRPr>
          </a:p>
          <a:p>
            <a:pPr marL="0" lvl="0" indent="0" algn="l" rtl="0">
              <a:lnSpc>
                <a:spcPct val="100000"/>
              </a:lnSpc>
              <a:spcBef>
                <a:spcPts val="0"/>
              </a:spcBef>
              <a:spcAft>
                <a:spcPts val="0"/>
              </a:spcAft>
              <a:buSzPts val="1100"/>
              <a:buNone/>
            </a:pPr>
            <a:r>
              <a:rPr lang="en-US" b="1" dirty="0"/>
              <a:t>Time: </a:t>
            </a:r>
            <a:r>
              <a:rPr lang="en-US" b="0" dirty="0"/>
              <a:t>5 minutes</a:t>
            </a:r>
            <a:endParaRPr dirty="0"/>
          </a:p>
          <a:p>
            <a:pPr marL="0" lvl="0" indent="0" algn="l" rtl="0">
              <a:lnSpc>
                <a:spcPct val="100000"/>
              </a:lnSpc>
              <a:spcBef>
                <a:spcPts val="0"/>
              </a:spcBef>
              <a:spcAft>
                <a:spcPts val="0"/>
              </a:spcAft>
              <a:buSzPts val="1100"/>
              <a:buNone/>
            </a:pPr>
            <a:endParaRPr b="1" dirty="0"/>
          </a:p>
          <a:p>
            <a:pPr marL="0" lvl="0" indent="0" algn="l" rtl="0">
              <a:lnSpc>
                <a:spcPct val="100000"/>
              </a:lnSpc>
              <a:spcBef>
                <a:spcPts val="0"/>
              </a:spcBef>
              <a:spcAft>
                <a:spcPts val="0"/>
              </a:spcAft>
              <a:buSzPts val="1100"/>
              <a:buNone/>
            </a:pPr>
            <a:r>
              <a:rPr lang="en-US" b="1" dirty="0"/>
              <a:t>Materials: </a:t>
            </a:r>
            <a:r>
              <a:rPr lang="en-US" b="0" dirty="0"/>
              <a:t>none </a:t>
            </a:r>
            <a:endParaRPr dirty="0"/>
          </a:p>
          <a:p>
            <a:pPr marL="0" lvl="0" indent="0" algn="l" rtl="0">
              <a:lnSpc>
                <a:spcPct val="100000"/>
              </a:lnSpc>
              <a:spcBef>
                <a:spcPts val="0"/>
              </a:spcBef>
              <a:spcAft>
                <a:spcPts val="0"/>
              </a:spcAft>
              <a:buSzPts val="1100"/>
              <a:buNone/>
            </a:pPr>
            <a:endParaRPr b="0" dirty="0"/>
          </a:p>
          <a:p>
            <a:pPr marL="0" lvl="0" indent="0" algn="l" rtl="0">
              <a:lnSpc>
                <a:spcPct val="100000"/>
              </a:lnSpc>
              <a:spcBef>
                <a:spcPts val="0"/>
              </a:spcBef>
              <a:spcAft>
                <a:spcPts val="0"/>
              </a:spcAft>
              <a:buSzPts val="1100"/>
              <a:buNone/>
            </a:pPr>
            <a:r>
              <a:rPr lang="en-US" b="1" dirty="0"/>
              <a:t>Handouts</a:t>
            </a:r>
            <a:r>
              <a:rPr lang="en-US" b="0" dirty="0"/>
              <a:t>:  none</a:t>
            </a:r>
            <a:endParaRPr dirty="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5"/>
        <p:cNvGrpSpPr/>
        <p:nvPr/>
      </p:nvGrpSpPr>
      <p:grpSpPr>
        <a:xfrm>
          <a:off x="0" y="0"/>
          <a:ext cx="0" cy="0"/>
          <a:chOff x="0" y="0"/>
          <a:chExt cx="0" cy="0"/>
        </a:xfrm>
      </p:grpSpPr>
      <p:sp>
        <p:nvSpPr>
          <p:cNvPr id="546" name="Google Shape;546;p65: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47" name="Google Shape;547;p6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b="1" dirty="0"/>
              <a:t>Instruction:  </a:t>
            </a:r>
            <a:r>
              <a:rPr lang="en-US" b="0" dirty="0"/>
              <a:t>Discuss the advantages and disadvantages of this approach using the talking points on the slide.</a:t>
            </a:r>
            <a:endParaRPr dirty="0"/>
          </a:p>
          <a:p>
            <a:pPr marL="0" lvl="0" indent="0" algn="l" rtl="0">
              <a:lnSpc>
                <a:spcPct val="100000"/>
              </a:lnSpc>
              <a:spcBef>
                <a:spcPts val="0"/>
              </a:spcBef>
              <a:spcAft>
                <a:spcPts val="0"/>
              </a:spcAft>
              <a:buSzPts val="1100"/>
              <a:buNone/>
            </a:pPr>
            <a:endParaRPr b="0" dirty="0"/>
          </a:p>
          <a:p>
            <a:pPr marL="0" lvl="0" indent="0" algn="l" rtl="0">
              <a:lnSpc>
                <a:spcPct val="100000"/>
              </a:lnSpc>
              <a:spcBef>
                <a:spcPts val="0"/>
              </a:spcBef>
              <a:spcAft>
                <a:spcPts val="0"/>
              </a:spcAft>
              <a:buSzPts val="1100"/>
              <a:buNone/>
            </a:pPr>
            <a:r>
              <a:rPr lang="en-US" b="1" dirty="0"/>
              <a:t>Time: </a:t>
            </a:r>
            <a:r>
              <a:rPr lang="en-US" b="0" dirty="0"/>
              <a:t>3 minutes</a:t>
            </a:r>
            <a:endParaRPr dirty="0"/>
          </a:p>
          <a:p>
            <a:pPr marL="0" lvl="0" indent="0" algn="l" rtl="0">
              <a:lnSpc>
                <a:spcPct val="100000"/>
              </a:lnSpc>
              <a:spcBef>
                <a:spcPts val="0"/>
              </a:spcBef>
              <a:spcAft>
                <a:spcPts val="0"/>
              </a:spcAft>
              <a:buSzPts val="1100"/>
              <a:buNone/>
            </a:pPr>
            <a:endParaRPr b="0" dirty="0"/>
          </a:p>
          <a:p>
            <a:pPr marL="0" lvl="0" indent="0" algn="l" rtl="0">
              <a:lnSpc>
                <a:spcPct val="100000"/>
              </a:lnSpc>
              <a:spcBef>
                <a:spcPts val="0"/>
              </a:spcBef>
              <a:spcAft>
                <a:spcPts val="0"/>
              </a:spcAft>
              <a:buSzPts val="1100"/>
              <a:buNone/>
            </a:pPr>
            <a:r>
              <a:rPr lang="en-US" b="1" dirty="0"/>
              <a:t>Materials: </a:t>
            </a:r>
            <a:r>
              <a:rPr lang="en-US" b="0" dirty="0"/>
              <a:t>none</a:t>
            </a:r>
            <a:endParaRPr dirty="0"/>
          </a:p>
          <a:p>
            <a:pPr marL="0" lvl="0" indent="0" algn="l" rtl="0">
              <a:lnSpc>
                <a:spcPct val="100000"/>
              </a:lnSpc>
              <a:spcBef>
                <a:spcPts val="0"/>
              </a:spcBef>
              <a:spcAft>
                <a:spcPts val="0"/>
              </a:spcAft>
              <a:buSzPts val="1100"/>
              <a:buNone/>
            </a:pPr>
            <a:endParaRPr b="1" dirty="0"/>
          </a:p>
          <a:p>
            <a:pPr marL="0" lvl="0" indent="0" algn="l" rtl="0">
              <a:lnSpc>
                <a:spcPct val="100000"/>
              </a:lnSpc>
              <a:spcBef>
                <a:spcPts val="0"/>
              </a:spcBef>
              <a:spcAft>
                <a:spcPts val="0"/>
              </a:spcAft>
              <a:buSzPts val="1100"/>
              <a:buNone/>
            </a:pPr>
            <a:r>
              <a:rPr lang="en-US" b="1" dirty="0"/>
              <a:t>Handouts: </a:t>
            </a:r>
            <a:r>
              <a:rPr lang="en-US" b="0" dirty="0"/>
              <a:t>none</a:t>
            </a:r>
            <a:endParaRPr dirty="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2"/>
        <p:cNvGrpSpPr/>
        <p:nvPr/>
      </p:nvGrpSpPr>
      <p:grpSpPr>
        <a:xfrm>
          <a:off x="0" y="0"/>
          <a:ext cx="0" cy="0"/>
          <a:chOff x="0" y="0"/>
          <a:chExt cx="0" cy="0"/>
        </a:xfrm>
      </p:grpSpPr>
      <p:sp>
        <p:nvSpPr>
          <p:cNvPr id="553" name="Google Shape;553;p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54" name="Google Shape;554;p4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b="1" dirty="0"/>
              <a:t>Instructions:  </a:t>
            </a:r>
            <a:r>
              <a:rPr lang="en-US" b="0" i="0" dirty="0">
                <a:solidFill>
                  <a:srgbClr val="000000"/>
                </a:solidFill>
                <a:latin typeface="Open Sans"/>
                <a:ea typeface="Open Sans"/>
                <a:cs typeface="Open Sans"/>
                <a:sym typeface="Open Sans"/>
              </a:rPr>
              <a:t>Wrap up this session with any questions participants may have.</a:t>
            </a:r>
            <a:endParaRPr dirty="0"/>
          </a:p>
          <a:p>
            <a:pPr marL="0" marR="0" lvl="0" indent="0" algn="l" rtl="0">
              <a:lnSpc>
                <a:spcPct val="100000"/>
              </a:lnSpc>
              <a:spcBef>
                <a:spcPts val="0"/>
              </a:spcBef>
              <a:spcAft>
                <a:spcPts val="0"/>
              </a:spcAft>
              <a:buClr>
                <a:schemeClr val="dk1"/>
              </a:buClr>
              <a:buSzPts val="1200"/>
              <a:buFont typeface="Calibri"/>
              <a:buNone/>
            </a:pPr>
            <a:endParaRPr b="1" dirty="0"/>
          </a:p>
          <a:p>
            <a:pPr marL="0" marR="0" lvl="0" indent="0" algn="l" rtl="0">
              <a:lnSpc>
                <a:spcPct val="100000"/>
              </a:lnSpc>
              <a:spcBef>
                <a:spcPts val="0"/>
              </a:spcBef>
              <a:spcAft>
                <a:spcPts val="0"/>
              </a:spcAft>
              <a:buClr>
                <a:schemeClr val="dk1"/>
              </a:buClr>
              <a:buSzPts val="1200"/>
              <a:buFont typeface="Calibri"/>
              <a:buNone/>
            </a:pPr>
            <a:r>
              <a:rPr lang="en-US" b="1" dirty="0"/>
              <a:t>Time</a:t>
            </a:r>
            <a:r>
              <a:rPr lang="en-US" b="0" dirty="0"/>
              <a:t>: 5 minutes</a:t>
            </a:r>
            <a:endParaRPr dirty="0"/>
          </a:p>
          <a:p>
            <a:pPr marL="0" lvl="0" indent="0" algn="l" rtl="0">
              <a:lnSpc>
                <a:spcPct val="100000"/>
              </a:lnSpc>
              <a:spcBef>
                <a:spcPts val="0"/>
              </a:spcBef>
              <a:spcAft>
                <a:spcPts val="0"/>
              </a:spcAft>
              <a:buSzPts val="1100"/>
              <a:buNone/>
            </a:pPr>
            <a:endParaRPr b="1" dirty="0"/>
          </a:p>
          <a:p>
            <a:pPr marL="0" lvl="0" indent="0" algn="l" rtl="0">
              <a:lnSpc>
                <a:spcPct val="100000"/>
              </a:lnSpc>
              <a:spcBef>
                <a:spcPts val="0"/>
              </a:spcBef>
              <a:spcAft>
                <a:spcPts val="0"/>
              </a:spcAft>
              <a:buSzPts val="1100"/>
              <a:buNone/>
            </a:pPr>
            <a:r>
              <a:rPr lang="en-US" b="1" dirty="0"/>
              <a:t>Materials:  </a:t>
            </a:r>
            <a:r>
              <a:rPr lang="en-US" b="0" dirty="0"/>
              <a:t>none</a:t>
            </a:r>
            <a:endParaRPr dirty="0"/>
          </a:p>
          <a:p>
            <a:pPr marL="0" lvl="0" indent="0" algn="l" rtl="0">
              <a:lnSpc>
                <a:spcPct val="100000"/>
              </a:lnSpc>
              <a:spcBef>
                <a:spcPts val="0"/>
              </a:spcBef>
              <a:spcAft>
                <a:spcPts val="0"/>
              </a:spcAft>
              <a:buSzPts val="1100"/>
              <a:buNone/>
            </a:pPr>
            <a:endParaRPr b="0" dirty="0"/>
          </a:p>
          <a:p>
            <a:pPr marL="0" marR="0" lvl="0" indent="0" algn="l" rtl="0">
              <a:lnSpc>
                <a:spcPct val="100000"/>
              </a:lnSpc>
              <a:spcBef>
                <a:spcPts val="0"/>
              </a:spcBef>
              <a:spcAft>
                <a:spcPts val="0"/>
              </a:spcAft>
              <a:buClr>
                <a:srgbClr val="000000"/>
              </a:buClr>
              <a:buSzPts val="1100"/>
              <a:buFont typeface="Arial"/>
              <a:buNone/>
            </a:pPr>
            <a:r>
              <a:rPr lang="en-US" b="1" dirty="0"/>
              <a:t>Handouts:  </a:t>
            </a:r>
            <a:r>
              <a:rPr lang="en-US" b="0" dirty="0"/>
              <a:t>none</a:t>
            </a:r>
            <a:endParaRPr dirty="0"/>
          </a:p>
          <a:p>
            <a:pPr marL="0" lvl="0" indent="0" algn="l" rtl="0">
              <a:lnSpc>
                <a:spcPct val="100000"/>
              </a:lnSpc>
              <a:spcBef>
                <a:spcPts val="0"/>
              </a:spcBef>
              <a:spcAft>
                <a:spcPts val="0"/>
              </a:spcAft>
              <a:buSzPts val="1100"/>
              <a:buNone/>
            </a:pPr>
            <a:endParaRPr dirty="0"/>
          </a:p>
          <a:p>
            <a:pPr marL="0" marR="0" lvl="0" indent="0" algn="l" rtl="0">
              <a:lnSpc>
                <a:spcPct val="100000"/>
              </a:lnSpc>
              <a:spcBef>
                <a:spcPts val="0"/>
              </a:spcBef>
              <a:spcAft>
                <a:spcPts val="0"/>
              </a:spcAft>
              <a:buClr>
                <a:srgbClr val="000000"/>
              </a:buClr>
              <a:buSzPts val="1100"/>
              <a:buFont typeface="Arial"/>
              <a:buNone/>
            </a:pPr>
            <a:endParaRPr dirty="0"/>
          </a:p>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p1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81" name="Google Shape;281;p10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b="1" dirty="0"/>
              <a:t>Instructions:  </a:t>
            </a:r>
            <a:r>
              <a:rPr lang="en-US" b="0" dirty="0"/>
              <a:t>This slide shows the three parts of the curriculum and gives a quick view of the components covered in each section. </a:t>
            </a:r>
            <a:endParaRPr dirty="0"/>
          </a:p>
          <a:p>
            <a:pPr marL="0" lvl="0" indent="0" algn="l" rtl="0">
              <a:lnSpc>
                <a:spcPct val="100000"/>
              </a:lnSpc>
              <a:spcBef>
                <a:spcPts val="0"/>
              </a:spcBef>
              <a:spcAft>
                <a:spcPts val="0"/>
              </a:spcAft>
              <a:buSzPts val="1100"/>
              <a:buNone/>
            </a:pPr>
            <a:endParaRPr b="0" dirty="0"/>
          </a:p>
          <a:p>
            <a:pPr marL="0" marR="0" lvl="0" indent="0" algn="l" rtl="0">
              <a:lnSpc>
                <a:spcPct val="100000"/>
              </a:lnSpc>
              <a:spcBef>
                <a:spcPts val="0"/>
              </a:spcBef>
              <a:spcAft>
                <a:spcPts val="0"/>
              </a:spcAft>
              <a:buClr>
                <a:schemeClr val="dk1"/>
              </a:buClr>
              <a:buSzPts val="1200"/>
              <a:buFont typeface="Calibri"/>
              <a:buNone/>
            </a:pPr>
            <a:r>
              <a:rPr lang="en-US" b="1" dirty="0"/>
              <a:t>Time</a:t>
            </a:r>
            <a:r>
              <a:rPr lang="en-US" b="0" dirty="0"/>
              <a:t>: 1 minute</a:t>
            </a:r>
            <a:endParaRPr dirty="0"/>
          </a:p>
          <a:p>
            <a:pPr marL="0" lvl="0" indent="0" algn="l" rtl="0">
              <a:lnSpc>
                <a:spcPct val="100000"/>
              </a:lnSpc>
              <a:spcBef>
                <a:spcPts val="0"/>
              </a:spcBef>
              <a:spcAft>
                <a:spcPts val="0"/>
              </a:spcAft>
              <a:buSzPts val="1100"/>
              <a:buNone/>
            </a:pPr>
            <a:endParaRPr b="1" dirty="0"/>
          </a:p>
          <a:p>
            <a:pPr marL="0" lvl="0" indent="0" algn="l" rtl="0">
              <a:lnSpc>
                <a:spcPct val="100000"/>
              </a:lnSpc>
              <a:spcBef>
                <a:spcPts val="0"/>
              </a:spcBef>
              <a:spcAft>
                <a:spcPts val="0"/>
              </a:spcAft>
              <a:buSzPts val="1100"/>
              <a:buNone/>
            </a:pPr>
            <a:r>
              <a:rPr lang="en-US" b="1" dirty="0"/>
              <a:t>Materials:  </a:t>
            </a:r>
            <a:r>
              <a:rPr lang="en-US" b="0" dirty="0"/>
              <a:t>none</a:t>
            </a:r>
            <a:endParaRPr dirty="0"/>
          </a:p>
          <a:p>
            <a:pPr marL="0" lvl="0" indent="0" algn="l" rtl="0">
              <a:lnSpc>
                <a:spcPct val="100000"/>
              </a:lnSpc>
              <a:spcBef>
                <a:spcPts val="0"/>
              </a:spcBef>
              <a:spcAft>
                <a:spcPts val="0"/>
              </a:spcAft>
              <a:buSzPts val="1100"/>
              <a:buNone/>
            </a:pPr>
            <a:endParaRPr dirty="0"/>
          </a:p>
          <a:p>
            <a:pPr marL="0" lvl="0" indent="0" algn="l" rtl="0">
              <a:lnSpc>
                <a:spcPct val="100000"/>
              </a:lnSpc>
              <a:spcBef>
                <a:spcPts val="0"/>
              </a:spcBef>
              <a:spcAft>
                <a:spcPts val="0"/>
              </a:spcAft>
              <a:buSzPts val="1100"/>
              <a:buNone/>
            </a:pPr>
            <a:r>
              <a:rPr lang="en-US" b="1" dirty="0"/>
              <a:t>Handouts</a:t>
            </a:r>
            <a:r>
              <a:rPr lang="en-US" dirty="0"/>
              <a:t>: None</a:t>
            </a:r>
            <a:endParaRPr dirty="0"/>
          </a:p>
          <a:p>
            <a:pPr marL="457200" marR="0" lvl="0" indent="-228600" algn="l" rtl="0">
              <a:lnSpc>
                <a:spcPct val="100000"/>
              </a:lnSpc>
              <a:spcBef>
                <a:spcPts val="0"/>
              </a:spcBef>
              <a:spcAft>
                <a:spcPts val="0"/>
              </a:spcAft>
              <a:buClr>
                <a:srgbClr val="000000"/>
              </a:buClr>
              <a:buSzPts val="1100"/>
              <a:buFont typeface="Arial"/>
              <a:buNone/>
            </a:pPr>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p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6" name="Google Shape;146;p6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b="1" dirty="0"/>
              <a:t>Instructions:  </a:t>
            </a:r>
            <a:r>
              <a:rPr lang="en-US" b="0" dirty="0"/>
              <a:t>Give time for participants to introduce themselves.  You could also include a brief question for them to answer such as what is one question or curiosity you have about heirs’ property.  Don’t take time to answer those at this point.  Rather this is about acknowledging where their curiosities are, and how the group can share this time together to learn and support each other. </a:t>
            </a:r>
            <a:endParaRPr dirty="0"/>
          </a:p>
          <a:p>
            <a:pPr marL="0" lvl="0" indent="0" algn="l" rtl="0">
              <a:lnSpc>
                <a:spcPct val="100000"/>
              </a:lnSpc>
              <a:spcBef>
                <a:spcPts val="0"/>
              </a:spcBef>
              <a:spcAft>
                <a:spcPts val="0"/>
              </a:spcAft>
              <a:buSzPts val="1100"/>
              <a:buNone/>
            </a:pPr>
            <a:endParaRPr b="0" dirty="0"/>
          </a:p>
          <a:p>
            <a:pPr marL="0" marR="0" lvl="0" indent="0" algn="l" rtl="0">
              <a:lnSpc>
                <a:spcPct val="100000"/>
              </a:lnSpc>
              <a:spcBef>
                <a:spcPts val="0"/>
              </a:spcBef>
              <a:spcAft>
                <a:spcPts val="0"/>
              </a:spcAft>
              <a:buClr>
                <a:schemeClr val="dk1"/>
              </a:buClr>
              <a:buSzPts val="1200"/>
              <a:buFont typeface="Calibri"/>
              <a:buNone/>
            </a:pPr>
            <a:r>
              <a:rPr lang="en-US" b="1" dirty="0"/>
              <a:t>Time</a:t>
            </a:r>
            <a:r>
              <a:rPr lang="en-US" b="0" dirty="0"/>
              <a:t>: 1 minute</a:t>
            </a:r>
            <a:endParaRPr dirty="0"/>
          </a:p>
          <a:p>
            <a:pPr marL="0" lvl="0" indent="0" algn="l" rtl="0">
              <a:lnSpc>
                <a:spcPct val="100000"/>
              </a:lnSpc>
              <a:spcBef>
                <a:spcPts val="0"/>
              </a:spcBef>
              <a:spcAft>
                <a:spcPts val="0"/>
              </a:spcAft>
              <a:buSzPts val="1100"/>
              <a:buNone/>
            </a:pPr>
            <a:endParaRPr b="1" dirty="0"/>
          </a:p>
          <a:p>
            <a:pPr marL="0" lvl="0" indent="0" algn="l" rtl="0">
              <a:lnSpc>
                <a:spcPct val="100000"/>
              </a:lnSpc>
              <a:spcBef>
                <a:spcPts val="0"/>
              </a:spcBef>
              <a:spcAft>
                <a:spcPts val="0"/>
              </a:spcAft>
              <a:buSzPts val="1100"/>
              <a:buNone/>
            </a:pPr>
            <a:r>
              <a:rPr lang="en-US" b="1" dirty="0"/>
              <a:t>Materials:  </a:t>
            </a:r>
            <a:r>
              <a:rPr lang="en-US" b="0" dirty="0"/>
              <a:t>none</a:t>
            </a:r>
          </a:p>
          <a:p>
            <a:pPr marL="0" lvl="0" indent="0" algn="l" rtl="0">
              <a:lnSpc>
                <a:spcPct val="100000"/>
              </a:lnSpc>
              <a:spcBef>
                <a:spcPts val="0"/>
              </a:spcBef>
              <a:spcAft>
                <a:spcPts val="0"/>
              </a:spcAft>
              <a:buSzPts val="1100"/>
              <a:buNone/>
            </a:pPr>
            <a:endParaRPr lang="en-US" b="0" dirty="0"/>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1" dirty="0"/>
              <a:t>Handouts</a:t>
            </a:r>
            <a:r>
              <a:rPr lang="en-US" b="0" dirty="0"/>
              <a:t>: None</a:t>
            </a:r>
            <a:endParaRPr lang="en-US" dirty="0"/>
          </a:p>
          <a:p>
            <a:pPr marL="0" lvl="0" indent="0" algn="l" rtl="0">
              <a:lnSpc>
                <a:spcPct val="100000"/>
              </a:lnSpc>
              <a:spcBef>
                <a:spcPts val="0"/>
              </a:spcBef>
              <a:spcAft>
                <a:spcPts val="0"/>
              </a:spcAft>
              <a:buSzPts val="1100"/>
              <a:buNone/>
            </a:pPr>
            <a:endParaRPr dirty="0"/>
          </a:p>
          <a:p>
            <a:pPr marL="457200" marR="0" lvl="0" indent="-228600" algn="l" rtl="0">
              <a:lnSpc>
                <a:spcPct val="100000"/>
              </a:lnSpc>
              <a:spcBef>
                <a:spcPts val="0"/>
              </a:spcBef>
              <a:spcAft>
                <a:spcPts val="0"/>
              </a:spcAft>
              <a:buClr>
                <a:srgbClr val="000000"/>
              </a:buClr>
              <a:buSzPts val="1100"/>
              <a:buFont typeface="Arial"/>
              <a:buNone/>
            </a:pPr>
            <a:endParaRP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1" name="Google Shape;151;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b="1" dirty="0"/>
              <a:t>Total Session Time</a:t>
            </a:r>
            <a:r>
              <a:rPr lang="en-US" b="0" dirty="0"/>
              <a:t>: 4 hours</a:t>
            </a:r>
            <a:endParaRPr dirty="0"/>
          </a:p>
          <a:p>
            <a:pPr marL="0" lvl="0" indent="0" algn="l" rtl="0">
              <a:lnSpc>
                <a:spcPct val="100000"/>
              </a:lnSpc>
              <a:spcBef>
                <a:spcPts val="0"/>
              </a:spcBef>
              <a:spcAft>
                <a:spcPts val="0"/>
              </a:spcAft>
              <a:buSzPts val="1100"/>
              <a:buNone/>
            </a:pPr>
            <a:endParaRPr b="0" dirty="0"/>
          </a:p>
          <a:p>
            <a:pPr marL="0" lvl="0" indent="0" algn="l" rtl="0">
              <a:lnSpc>
                <a:spcPct val="100000"/>
              </a:lnSpc>
              <a:spcBef>
                <a:spcPts val="0"/>
              </a:spcBef>
              <a:spcAft>
                <a:spcPts val="0"/>
              </a:spcAft>
              <a:buSzPts val="1100"/>
              <a:buNone/>
            </a:pPr>
            <a:r>
              <a:rPr lang="en-US" b="1" dirty="0"/>
              <a:t>Instructions:  </a:t>
            </a:r>
            <a:r>
              <a:rPr lang="en-US" b="0" dirty="0"/>
              <a:t>Have this slide up when participants enter the room.</a:t>
            </a:r>
            <a:endParaRPr dirty="0"/>
          </a:p>
          <a:p>
            <a:pPr marL="0" lvl="0" indent="0" algn="l" rtl="0">
              <a:lnSpc>
                <a:spcPct val="100000"/>
              </a:lnSpc>
              <a:spcBef>
                <a:spcPts val="0"/>
              </a:spcBef>
              <a:spcAft>
                <a:spcPts val="0"/>
              </a:spcAft>
              <a:buSzPts val="1100"/>
              <a:buNone/>
            </a:pPr>
            <a:endParaRPr b="0" dirty="0"/>
          </a:p>
          <a:p>
            <a:pPr marL="0" marR="0" lvl="0" indent="0" algn="l" rtl="0">
              <a:lnSpc>
                <a:spcPct val="100000"/>
              </a:lnSpc>
              <a:spcBef>
                <a:spcPts val="0"/>
              </a:spcBef>
              <a:spcAft>
                <a:spcPts val="0"/>
              </a:spcAft>
              <a:buClr>
                <a:schemeClr val="dk1"/>
              </a:buClr>
              <a:buSzPts val="1200"/>
              <a:buFont typeface="Calibri"/>
              <a:buNone/>
            </a:pPr>
            <a:r>
              <a:rPr lang="en-US" b="1" dirty="0"/>
              <a:t>Time</a:t>
            </a:r>
            <a:r>
              <a:rPr lang="en-US" b="0" dirty="0"/>
              <a:t>: 1 minute</a:t>
            </a:r>
            <a:endParaRPr dirty="0"/>
          </a:p>
          <a:p>
            <a:pPr marL="0" lvl="0" indent="0" algn="l" rtl="0">
              <a:lnSpc>
                <a:spcPct val="100000"/>
              </a:lnSpc>
              <a:spcBef>
                <a:spcPts val="0"/>
              </a:spcBef>
              <a:spcAft>
                <a:spcPts val="0"/>
              </a:spcAft>
              <a:buSzPts val="1100"/>
              <a:buNone/>
            </a:pPr>
            <a:endParaRPr b="1" dirty="0"/>
          </a:p>
          <a:p>
            <a:pPr marL="0" lvl="0" indent="0" algn="l" rtl="0">
              <a:lnSpc>
                <a:spcPct val="100000"/>
              </a:lnSpc>
              <a:spcBef>
                <a:spcPts val="0"/>
              </a:spcBef>
              <a:spcAft>
                <a:spcPts val="0"/>
              </a:spcAft>
              <a:buSzPts val="1100"/>
              <a:buNone/>
            </a:pPr>
            <a:r>
              <a:rPr lang="en-US" b="1" dirty="0"/>
              <a:t>Materials:  </a:t>
            </a:r>
            <a:r>
              <a:rPr lang="en-US" b="0" dirty="0"/>
              <a:t>none</a:t>
            </a:r>
            <a:endParaRPr dirty="0"/>
          </a:p>
          <a:p>
            <a:pPr marL="0" lvl="0" indent="0" algn="l" rtl="0">
              <a:lnSpc>
                <a:spcPct val="100000"/>
              </a:lnSpc>
              <a:spcBef>
                <a:spcPts val="0"/>
              </a:spcBef>
              <a:spcAft>
                <a:spcPts val="0"/>
              </a:spcAft>
              <a:buSzPts val="1100"/>
              <a:buNone/>
            </a:pPr>
            <a:endParaRPr b="0" dirty="0"/>
          </a:p>
          <a:p>
            <a:pPr marL="0" marR="0" lvl="0" indent="0" algn="l" rtl="0">
              <a:lnSpc>
                <a:spcPct val="100000"/>
              </a:lnSpc>
              <a:spcBef>
                <a:spcPts val="0"/>
              </a:spcBef>
              <a:spcAft>
                <a:spcPts val="0"/>
              </a:spcAft>
              <a:buClr>
                <a:srgbClr val="000000"/>
              </a:buClr>
              <a:buSzPts val="1100"/>
              <a:buFont typeface="Arial"/>
              <a:buNone/>
            </a:pPr>
            <a:r>
              <a:rPr lang="en-US" b="1" dirty="0"/>
              <a:t>Handouts:  </a:t>
            </a:r>
            <a:r>
              <a:rPr lang="en-US" b="0" dirty="0"/>
              <a:t>none</a:t>
            </a:r>
            <a:endParaRPr dirty="0"/>
          </a:p>
          <a:p>
            <a:pPr marL="0" lvl="0" indent="0" algn="l" rtl="0">
              <a:lnSpc>
                <a:spcPct val="100000"/>
              </a:lnSpc>
              <a:spcBef>
                <a:spcPts val="0"/>
              </a:spcBef>
              <a:spcAft>
                <a:spcPts val="0"/>
              </a:spcAft>
              <a:buSzPts val="1100"/>
              <a:buNone/>
            </a:pPr>
            <a:endParaRPr dirty="0"/>
          </a:p>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6" name="Google Shape;156;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b="1"/>
              <a:t>Instructions:  </a:t>
            </a:r>
            <a:r>
              <a:rPr lang="en-US" b="0"/>
              <a:t>Read the disclaimer and answer any questions that may arise. </a:t>
            </a:r>
            <a:endParaRPr/>
          </a:p>
          <a:p>
            <a:pPr marL="0" lvl="0" indent="0" algn="l" rtl="0">
              <a:lnSpc>
                <a:spcPct val="100000"/>
              </a:lnSpc>
              <a:spcBef>
                <a:spcPts val="0"/>
              </a:spcBef>
              <a:spcAft>
                <a:spcPts val="0"/>
              </a:spcAft>
              <a:buSzPts val="1100"/>
              <a:buNone/>
            </a:pPr>
            <a:endParaRPr b="0"/>
          </a:p>
          <a:p>
            <a:pPr marL="0" marR="0" lvl="0" indent="0" algn="l" rtl="0">
              <a:lnSpc>
                <a:spcPct val="100000"/>
              </a:lnSpc>
              <a:spcBef>
                <a:spcPts val="0"/>
              </a:spcBef>
              <a:spcAft>
                <a:spcPts val="0"/>
              </a:spcAft>
              <a:buClr>
                <a:schemeClr val="dk1"/>
              </a:buClr>
              <a:buSzPts val="1200"/>
              <a:buFont typeface="Calibri"/>
              <a:buNone/>
            </a:pPr>
            <a:r>
              <a:rPr lang="en-US" b="1"/>
              <a:t>Time</a:t>
            </a:r>
            <a:r>
              <a:rPr lang="en-US" b="0"/>
              <a:t>: 1 minute</a:t>
            </a:r>
            <a:endParaRPr/>
          </a:p>
          <a:p>
            <a:pPr marL="0" lvl="0" indent="0" algn="l" rtl="0">
              <a:lnSpc>
                <a:spcPct val="100000"/>
              </a:lnSpc>
              <a:spcBef>
                <a:spcPts val="0"/>
              </a:spcBef>
              <a:spcAft>
                <a:spcPts val="0"/>
              </a:spcAft>
              <a:buSzPts val="1100"/>
              <a:buNone/>
            </a:pPr>
            <a:endParaRPr b="1"/>
          </a:p>
          <a:p>
            <a:pPr marL="0" lvl="0" indent="0" algn="l" rtl="0">
              <a:lnSpc>
                <a:spcPct val="100000"/>
              </a:lnSpc>
              <a:spcBef>
                <a:spcPts val="0"/>
              </a:spcBef>
              <a:spcAft>
                <a:spcPts val="0"/>
              </a:spcAft>
              <a:buSzPts val="1100"/>
              <a:buNone/>
            </a:pPr>
            <a:r>
              <a:rPr lang="en-US" b="1"/>
              <a:t>Materials:  </a:t>
            </a:r>
            <a:r>
              <a:rPr lang="en-US" b="0"/>
              <a:t>none</a:t>
            </a:r>
            <a:endParaRPr/>
          </a:p>
          <a:p>
            <a:pPr marL="0" marR="0" lvl="0" indent="0" algn="l" rtl="0">
              <a:lnSpc>
                <a:spcPct val="100000"/>
              </a:lnSpc>
              <a:spcBef>
                <a:spcPts val="0"/>
              </a:spcBef>
              <a:spcAft>
                <a:spcPts val="0"/>
              </a:spcAft>
              <a:buClr>
                <a:srgbClr val="000000"/>
              </a:buClr>
              <a:buSzPts val="1100"/>
              <a:buFont typeface="Arial"/>
              <a:buNone/>
            </a:pPr>
            <a:endParaRPr b="1"/>
          </a:p>
          <a:p>
            <a:pPr marL="0" marR="0" lvl="0" indent="0" algn="l" rtl="0">
              <a:lnSpc>
                <a:spcPct val="100000"/>
              </a:lnSpc>
              <a:spcBef>
                <a:spcPts val="0"/>
              </a:spcBef>
              <a:spcAft>
                <a:spcPts val="0"/>
              </a:spcAft>
              <a:buClr>
                <a:srgbClr val="000000"/>
              </a:buClr>
              <a:buSzPts val="1100"/>
              <a:buFont typeface="Arial"/>
              <a:buNone/>
            </a:pPr>
            <a:r>
              <a:rPr lang="en-US" b="1"/>
              <a:t>Handouts:  </a:t>
            </a:r>
            <a:r>
              <a:rPr lang="en-US" b="0"/>
              <a:t>none</a:t>
            </a: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Option 1">
  <p:cSld name="Option 1">
    <p:spTree>
      <p:nvGrpSpPr>
        <p:cNvPr id="1" name="Shape 8"/>
        <p:cNvGrpSpPr/>
        <p:nvPr/>
      </p:nvGrpSpPr>
      <p:grpSpPr>
        <a:xfrm>
          <a:off x="0" y="0"/>
          <a:ext cx="0" cy="0"/>
          <a:chOff x="0" y="0"/>
          <a:chExt cx="0" cy="0"/>
        </a:xfrm>
      </p:grpSpPr>
      <p:sp>
        <p:nvSpPr>
          <p:cNvPr id="9" name="Google Shape;9;p58"/>
          <p:cNvSpPr>
            <a:spLocks noGrp="1"/>
          </p:cNvSpPr>
          <p:nvPr>
            <p:ph type="pic" idx="2"/>
          </p:nvPr>
        </p:nvSpPr>
        <p:spPr>
          <a:xfrm>
            <a:off x="0" y="-1019"/>
            <a:ext cx="9144000" cy="5144520"/>
          </a:xfrm>
          <a:prstGeom prst="rect">
            <a:avLst/>
          </a:prstGeom>
          <a:noFill/>
          <a:ln>
            <a:noFill/>
          </a:ln>
        </p:spPr>
      </p:sp>
      <p:sp>
        <p:nvSpPr>
          <p:cNvPr id="10" name="Google Shape;10;p58"/>
          <p:cNvSpPr txBox="1">
            <a:spLocks noGrp="1"/>
          </p:cNvSpPr>
          <p:nvPr>
            <p:ph type="title"/>
          </p:nvPr>
        </p:nvSpPr>
        <p:spPr>
          <a:xfrm>
            <a:off x="1287538" y="273844"/>
            <a:ext cx="2570087" cy="1324604"/>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4000" b="1">
                <a:latin typeface="Lucida Sans"/>
                <a:ea typeface="Lucida Sans"/>
                <a:cs typeface="Lucida Sans"/>
                <a:sym typeface="Lucida Sans"/>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1" name="Google Shape;11;p58"/>
          <p:cNvSpPr txBox="1">
            <a:spLocks noGrp="1"/>
          </p:cNvSpPr>
          <p:nvPr>
            <p:ph type="body" idx="1"/>
          </p:nvPr>
        </p:nvSpPr>
        <p:spPr>
          <a:xfrm>
            <a:off x="1196283" y="1606550"/>
            <a:ext cx="2770700" cy="392113"/>
          </a:xfrm>
          <a:prstGeom prst="rect">
            <a:avLst/>
          </a:prstGeom>
          <a:noFill/>
          <a:ln>
            <a:noFill/>
          </a:ln>
        </p:spPr>
        <p:txBody>
          <a:bodyPr spcFirstLastPara="1" wrap="square" lIns="91425" tIns="91425" rIns="91425" bIns="91425" anchor="ctr" anchorCtr="0">
            <a:noAutofit/>
          </a:bodyPr>
          <a:lstStyle>
            <a:lvl1pPr marL="457200" lvl="0" indent="-228600" algn="ctr">
              <a:lnSpc>
                <a:spcPct val="115000"/>
              </a:lnSpc>
              <a:spcBef>
                <a:spcPts val="0"/>
              </a:spcBef>
              <a:spcAft>
                <a:spcPts val="0"/>
              </a:spcAft>
              <a:buSzPts val="1200"/>
              <a:buNone/>
              <a:defRPr sz="2000" b="1">
                <a:latin typeface="Arial"/>
                <a:ea typeface="Arial"/>
                <a:cs typeface="Arial"/>
                <a:sym typeface="Arial"/>
              </a:defRPr>
            </a:lvl1pPr>
            <a:lvl2pPr marL="914400" lvl="1" indent="-228600" algn="ctr">
              <a:lnSpc>
                <a:spcPct val="115000"/>
              </a:lnSpc>
              <a:spcBef>
                <a:spcPts val="1600"/>
              </a:spcBef>
              <a:spcAft>
                <a:spcPts val="0"/>
              </a:spcAft>
              <a:buSzPts val="1200"/>
              <a:buNone/>
              <a:defRPr sz="2000" b="1">
                <a:latin typeface="Arial"/>
                <a:ea typeface="Arial"/>
                <a:cs typeface="Arial"/>
                <a:sym typeface="Arial"/>
              </a:defRPr>
            </a:lvl2pPr>
            <a:lvl3pPr marL="1371600" lvl="2" indent="-228600" algn="ctr">
              <a:lnSpc>
                <a:spcPct val="115000"/>
              </a:lnSpc>
              <a:spcBef>
                <a:spcPts val="1600"/>
              </a:spcBef>
              <a:spcAft>
                <a:spcPts val="0"/>
              </a:spcAft>
              <a:buSzPts val="1200"/>
              <a:buNone/>
              <a:defRPr sz="2000" b="1">
                <a:latin typeface="Arial"/>
                <a:ea typeface="Arial"/>
                <a:cs typeface="Arial"/>
                <a:sym typeface="Arial"/>
              </a:defRPr>
            </a:lvl3pPr>
            <a:lvl4pPr marL="1828800" lvl="3" indent="-228600" algn="ctr">
              <a:lnSpc>
                <a:spcPct val="115000"/>
              </a:lnSpc>
              <a:spcBef>
                <a:spcPts val="1600"/>
              </a:spcBef>
              <a:spcAft>
                <a:spcPts val="0"/>
              </a:spcAft>
              <a:buSzPts val="1200"/>
              <a:buNone/>
              <a:defRPr sz="2000" b="1">
                <a:latin typeface="Arial"/>
                <a:ea typeface="Arial"/>
                <a:cs typeface="Arial"/>
                <a:sym typeface="Arial"/>
              </a:defRPr>
            </a:lvl4pPr>
            <a:lvl5pPr marL="2286000" lvl="4" indent="-228600" algn="ctr">
              <a:lnSpc>
                <a:spcPct val="115000"/>
              </a:lnSpc>
              <a:spcBef>
                <a:spcPts val="1600"/>
              </a:spcBef>
              <a:spcAft>
                <a:spcPts val="0"/>
              </a:spcAft>
              <a:buSzPts val="1200"/>
              <a:buNone/>
              <a:defRPr sz="2000" b="1">
                <a:latin typeface="Arial"/>
                <a:ea typeface="Arial"/>
                <a:cs typeface="Arial"/>
                <a:sym typeface="Arial"/>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
        <p:nvSpPr>
          <p:cNvPr id="12" name="Google Shape;12;p58"/>
          <p:cNvSpPr txBox="1">
            <a:spLocks noGrp="1"/>
          </p:cNvSpPr>
          <p:nvPr>
            <p:ph type="body" idx="3"/>
          </p:nvPr>
        </p:nvSpPr>
        <p:spPr>
          <a:xfrm>
            <a:off x="1619250" y="3898900"/>
            <a:ext cx="1885950" cy="400110"/>
          </a:xfrm>
          <a:prstGeom prst="rect">
            <a:avLst/>
          </a:prstGeom>
          <a:noFill/>
          <a:ln>
            <a:noFill/>
          </a:ln>
        </p:spPr>
        <p:txBody>
          <a:bodyPr spcFirstLastPara="1" wrap="square" lIns="91425" tIns="91425" rIns="91425" bIns="91425" anchor="ctr" anchorCtr="0">
            <a:noAutofit/>
          </a:bodyPr>
          <a:lstStyle>
            <a:lvl1pPr marL="457200" lvl="0" indent="-228600" algn="ctr">
              <a:lnSpc>
                <a:spcPct val="115000"/>
              </a:lnSpc>
              <a:spcBef>
                <a:spcPts val="0"/>
              </a:spcBef>
              <a:spcAft>
                <a:spcPts val="0"/>
              </a:spcAft>
              <a:buSzPts val="1200"/>
              <a:buNone/>
              <a:defRPr sz="2800">
                <a:latin typeface="Candara"/>
                <a:ea typeface="Candara"/>
                <a:cs typeface="Candara"/>
                <a:sym typeface="Candara"/>
              </a:defRPr>
            </a:lvl1pPr>
            <a:lvl2pPr marL="914400" lvl="1" indent="-228600" algn="ctr">
              <a:lnSpc>
                <a:spcPct val="115000"/>
              </a:lnSpc>
              <a:spcBef>
                <a:spcPts val="1600"/>
              </a:spcBef>
              <a:spcAft>
                <a:spcPts val="0"/>
              </a:spcAft>
              <a:buSzPts val="1200"/>
              <a:buNone/>
              <a:defRPr sz="2800">
                <a:latin typeface="Candara"/>
                <a:ea typeface="Candara"/>
                <a:cs typeface="Candara"/>
                <a:sym typeface="Candara"/>
              </a:defRPr>
            </a:lvl2pPr>
            <a:lvl3pPr marL="1371600" lvl="2" indent="-228600" algn="ctr">
              <a:lnSpc>
                <a:spcPct val="115000"/>
              </a:lnSpc>
              <a:spcBef>
                <a:spcPts val="1600"/>
              </a:spcBef>
              <a:spcAft>
                <a:spcPts val="0"/>
              </a:spcAft>
              <a:buSzPts val="1200"/>
              <a:buNone/>
              <a:defRPr sz="2800">
                <a:latin typeface="Candara"/>
                <a:ea typeface="Candara"/>
                <a:cs typeface="Candara"/>
                <a:sym typeface="Candara"/>
              </a:defRPr>
            </a:lvl3pPr>
            <a:lvl4pPr marL="1828800" lvl="3" indent="-228600" algn="ctr">
              <a:lnSpc>
                <a:spcPct val="115000"/>
              </a:lnSpc>
              <a:spcBef>
                <a:spcPts val="1600"/>
              </a:spcBef>
              <a:spcAft>
                <a:spcPts val="0"/>
              </a:spcAft>
              <a:buSzPts val="1200"/>
              <a:buNone/>
              <a:defRPr sz="2800">
                <a:latin typeface="Candara"/>
                <a:ea typeface="Candara"/>
                <a:cs typeface="Candara"/>
                <a:sym typeface="Candara"/>
              </a:defRPr>
            </a:lvl4pPr>
            <a:lvl5pPr marL="2286000" lvl="4" indent="-228600" algn="ctr">
              <a:lnSpc>
                <a:spcPct val="115000"/>
              </a:lnSpc>
              <a:spcBef>
                <a:spcPts val="1600"/>
              </a:spcBef>
              <a:spcAft>
                <a:spcPts val="0"/>
              </a:spcAft>
              <a:buSzPts val="1200"/>
              <a:buNone/>
              <a:defRPr sz="2800">
                <a:latin typeface="Candara"/>
                <a:ea typeface="Candara"/>
                <a:cs typeface="Candara"/>
                <a:sym typeface="Candara"/>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
        <p:nvSpPr>
          <p:cNvPr id="13" name="Google Shape;13;p58"/>
          <p:cNvSpPr txBox="1">
            <a:spLocks noGrp="1"/>
          </p:cNvSpPr>
          <p:nvPr>
            <p:ph type="body" idx="4"/>
          </p:nvPr>
        </p:nvSpPr>
        <p:spPr>
          <a:xfrm>
            <a:off x="1619250" y="4298950"/>
            <a:ext cx="1885950" cy="485775"/>
          </a:xfrm>
          <a:prstGeom prst="rect">
            <a:avLst/>
          </a:prstGeom>
          <a:noFill/>
          <a:ln>
            <a:noFill/>
          </a:ln>
        </p:spPr>
        <p:txBody>
          <a:bodyPr spcFirstLastPara="1" wrap="square" lIns="91425" tIns="91425" rIns="91425" bIns="91425" anchor="ctr" anchorCtr="0">
            <a:noAutofit/>
          </a:bodyPr>
          <a:lstStyle>
            <a:lvl1pPr marL="457200" lvl="0" indent="-228600" algn="ctr">
              <a:lnSpc>
                <a:spcPct val="115000"/>
              </a:lnSpc>
              <a:spcBef>
                <a:spcPts val="0"/>
              </a:spcBef>
              <a:spcAft>
                <a:spcPts val="0"/>
              </a:spcAft>
              <a:buSzPts val="1200"/>
              <a:buNone/>
              <a:defRPr sz="3200" b="0">
                <a:latin typeface="Candara"/>
                <a:ea typeface="Candara"/>
                <a:cs typeface="Candara"/>
                <a:sym typeface="Candara"/>
              </a:defRPr>
            </a:lvl1pPr>
            <a:lvl2pPr marL="914400" lvl="1" indent="-304800" algn="ctr">
              <a:lnSpc>
                <a:spcPct val="115000"/>
              </a:lnSpc>
              <a:spcBef>
                <a:spcPts val="1600"/>
              </a:spcBef>
              <a:spcAft>
                <a:spcPts val="0"/>
              </a:spcAft>
              <a:buSzPts val="1200"/>
              <a:buChar char="○"/>
              <a:defRPr/>
            </a:lvl2pPr>
            <a:lvl3pPr marL="1371600" lvl="2" indent="-304800" algn="ctr">
              <a:lnSpc>
                <a:spcPct val="115000"/>
              </a:lnSpc>
              <a:spcBef>
                <a:spcPts val="1600"/>
              </a:spcBef>
              <a:spcAft>
                <a:spcPts val="0"/>
              </a:spcAft>
              <a:buSzPts val="1200"/>
              <a:buChar char="■"/>
              <a:defRPr/>
            </a:lvl3pPr>
            <a:lvl4pPr marL="1828800" lvl="3" indent="-304800" algn="ctr">
              <a:lnSpc>
                <a:spcPct val="115000"/>
              </a:lnSpc>
              <a:spcBef>
                <a:spcPts val="1600"/>
              </a:spcBef>
              <a:spcAft>
                <a:spcPts val="0"/>
              </a:spcAft>
              <a:buSzPts val="1200"/>
              <a:buChar char="●"/>
              <a:defRPr/>
            </a:lvl4pPr>
            <a:lvl5pPr marL="2286000" lvl="4" indent="-304800" algn="ctr">
              <a:lnSpc>
                <a:spcPct val="115000"/>
              </a:lnSpc>
              <a:spcBef>
                <a:spcPts val="1600"/>
              </a:spcBef>
              <a:spcAft>
                <a:spcPts val="0"/>
              </a:spcAft>
              <a:buSzPts val="1200"/>
              <a:buChar char="○"/>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
        <p:nvSpPr>
          <p:cNvPr id="14" name="Google Shape;14;p58"/>
          <p:cNvSpPr txBox="1">
            <a:spLocks noGrp="1"/>
          </p:cNvSpPr>
          <p:nvPr>
            <p:ph type="dt" idx="10"/>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5" name="Google Shape;15;p58"/>
          <p:cNvSpPr txBox="1">
            <a:spLocks noGrp="1"/>
          </p:cNvSpPr>
          <p:nvPr>
            <p:ph type="ftr" idx="11"/>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6" name="Google Shape;16;p58"/>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Resources">
  <p:cSld name="CUSTOM_25_1">
    <p:spTree>
      <p:nvGrpSpPr>
        <p:cNvPr id="1" name="Shape 63"/>
        <p:cNvGrpSpPr/>
        <p:nvPr/>
      </p:nvGrpSpPr>
      <p:grpSpPr>
        <a:xfrm>
          <a:off x="0" y="0"/>
          <a:ext cx="0" cy="0"/>
          <a:chOff x="0" y="0"/>
          <a:chExt cx="0" cy="0"/>
        </a:xfrm>
      </p:grpSpPr>
      <p:sp>
        <p:nvSpPr>
          <p:cNvPr id="64" name="Google Shape;64;p52"/>
          <p:cNvSpPr txBox="1">
            <a:spLocks noGrp="1"/>
          </p:cNvSpPr>
          <p:nvPr>
            <p:ph type="ctrTitle"/>
          </p:nvPr>
        </p:nvSpPr>
        <p:spPr>
          <a:xfrm>
            <a:off x="1828800" y="349283"/>
            <a:ext cx="6400799" cy="4875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65" name="Google Shape;65;p52"/>
          <p:cNvSpPr/>
          <p:nvPr/>
        </p:nvSpPr>
        <p:spPr>
          <a:xfrm>
            <a:off x="0" y="0"/>
            <a:ext cx="1378742" cy="5143500"/>
          </a:xfrm>
          <a:prstGeom prst="rect">
            <a:avLst/>
          </a:prstGeom>
          <a:solidFill>
            <a:schemeClr val="accent1"/>
          </a:solidFill>
          <a:ln w="25400" cap="flat" cmpd="sng">
            <a:solidFill>
              <a:schemeClr val="accent5"/>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66" name="Google Shape;66;p52"/>
          <p:cNvSpPr txBox="1">
            <a:spLocks noGrp="1"/>
          </p:cNvSpPr>
          <p:nvPr>
            <p:ph type="body" idx="1"/>
          </p:nvPr>
        </p:nvSpPr>
        <p:spPr>
          <a:xfrm>
            <a:off x="1778000" y="1042988"/>
            <a:ext cx="6883400" cy="3844925"/>
          </a:xfrm>
          <a:prstGeom prst="rect">
            <a:avLst/>
          </a:prstGeom>
          <a:noFill/>
          <a:ln>
            <a:noFill/>
          </a:ln>
        </p:spPr>
        <p:txBody>
          <a:bodyPr spcFirstLastPara="1" wrap="square" lIns="91425" tIns="91425" rIns="91425" bIns="91425" anchor="t" anchorCtr="0">
            <a:noAutofit/>
          </a:bodyPr>
          <a:lstStyle>
            <a:lvl1pPr marL="457200" lvl="0" indent="-304800" algn="l">
              <a:lnSpc>
                <a:spcPct val="115000"/>
              </a:lnSpc>
              <a:spcBef>
                <a:spcPts val="0"/>
              </a:spcBef>
              <a:spcAft>
                <a:spcPts val="0"/>
              </a:spcAft>
              <a:buSzPts val="1200"/>
              <a:buChar char="●"/>
              <a:defRPr sz="1800">
                <a:latin typeface="Open Sans"/>
                <a:ea typeface="Open Sans"/>
                <a:cs typeface="Open Sans"/>
                <a:sym typeface="Open Sans"/>
              </a:defRPr>
            </a:lvl1pPr>
            <a:lvl2pPr marL="914400" lvl="1" indent="-304800" algn="l">
              <a:lnSpc>
                <a:spcPct val="115000"/>
              </a:lnSpc>
              <a:spcBef>
                <a:spcPts val="1600"/>
              </a:spcBef>
              <a:spcAft>
                <a:spcPts val="0"/>
              </a:spcAft>
              <a:buSzPts val="1200"/>
              <a:buChar char="○"/>
              <a:defRPr/>
            </a:lvl2pPr>
            <a:lvl3pPr marL="1371600" lvl="2" indent="-304800" algn="l">
              <a:lnSpc>
                <a:spcPct val="115000"/>
              </a:lnSpc>
              <a:spcBef>
                <a:spcPts val="1600"/>
              </a:spcBef>
              <a:spcAft>
                <a:spcPts val="0"/>
              </a:spcAft>
              <a:buSzPts val="1200"/>
              <a:buChar char="■"/>
              <a:defRPr/>
            </a:lvl3pPr>
            <a:lvl4pPr marL="1828800" lvl="3" indent="-304800" algn="l">
              <a:lnSpc>
                <a:spcPct val="115000"/>
              </a:lnSpc>
              <a:spcBef>
                <a:spcPts val="1600"/>
              </a:spcBef>
              <a:spcAft>
                <a:spcPts val="0"/>
              </a:spcAft>
              <a:buSzPts val="1200"/>
              <a:buChar char="●"/>
              <a:defRPr/>
            </a:lvl4pPr>
            <a:lvl5pPr marL="2286000" lvl="4" indent="-304800" algn="l">
              <a:lnSpc>
                <a:spcPct val="115000"/>
              </a:lnSpc>
              <a:spcBef>
                <a:spcPts val="1600"/>
              </a:spcBef>
              <a:spcAft>
                <a:spcPts val="0"/>
              </a:spcAft>
              <a:buSzPts val="1200"/>
              <a:buChar char="○"/>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
        <p:nvSpPr>
          <p:cNvPr id="67" name="Google Shape;67;p52"/>
          <p:cNvSpPr txBox="1">
            <a:spLocks noGrp="1"/>
          </p:cNvSpPr>
          <p:nvPr>
            <p:ph type="body" idx="2"/>
          </p:nvPr>
        </p:nvSpPr>
        <p:spPr>
          <a:xfrm>
            <a:off x="116261" y="241859"/>
            <a:ext cx="1146220" cy="4141787"/>
          </a:xfrm>
          <a:prstGeom prst="rect">
            <a:avLst/>
          </a:prstGeom>
          <a:noFill/>
          <a:ln>
            <a:noFill/>
          </a:ln>
        </p:spPr>
        <p:txBody>
          <a:bodyPr spcFirstLastPara="1" wrap="square" lIns="91425" tIns="91425" rIns="91425" bIns="91425" anchor="t" anchorCtr="0">
            <a:noAutofit/>
          </a:bodyPr>
          <a:lstStyle>
            <a:lvl1pPr marL="457200" lvl="0" indent="-228600" algn="l">
              <a:lnSpc>
                <a:spcPct val="115000"/>
              </a:lnSpc>
              <a:spcBef>
                <a:spcPts val="0"/>
              </a:spcBef>
              <a:spcAft>
                <a:spcPts val="0"/>
              </a:spcAft>
              <a:buSzPts val="1200"/>
              <a:buNone/>
              <a:defRPr sz="3200">
                <a:solidFill>
                  <a:schemeClr val="lt1"/>
                </a:solidFill>
                <a:latin typeface="Livvic"/>
                <a:ea typeface="Livvic"/>
                <a:cs typeface="Livvic"/>
                <a:sym typeface="Livvic"/>
              </a:defRPr>
            </a:lvl1pPr>
            <a:lvl2pPr marL="914400" lvl="1" indent="-304800" algn="l">
              <a:lnSpc>
                <a:spcPct val="115000"/>
              </a:lnSpc>
              <a:spcBef>
                <a:spcPts val="1600"/>
              </a:spcBef>
              <a:spcAft>
                <a:spcPts val="0"/>
              </a:spcAft>
              <a:buSzPts val="1200"/>
              <a:buChar char="○"/>
              <a:defRPr/>
            </a:lvl2pPr>
            <a:lvl3pPr marL="1371600" lvl="2" indent="-304800" algn="l">
              <a:lnSpc>
                <a:spcPct val="115000"/>
              </a:lnSpc>
              <a:spcBef>
                <a:spcPts val="1600"/>
              </a:spcBef>
              <a:spcAft>
                <a:spcPts val="0"/>
              </a:spcAft>
              <a:buSzPts val="1200"/>
              <a:buChar char="■"/>
              <a:defRPr/>
            </a:lvl3pPr>
            <a:lvl4pPr marL="1828800" lvl="3" indent="-304800" algn="l">
              <a:lnSpc>
                <a:spcPct val="115000"/>
              </a:lnSpc>
              <a:spcBef>
                <a:spcPts val="1600"/>
              </a:spcBef>
              <a:spcAft>
                <a:spcPts val="0"/>
              </a:spcAft>
              <a:buSzPts val="1200"/>
              <a:buChar char="●"/>
              <a:defRPr/>
            </a:lvl4pPr>
            <a:lvl5pPr marL="2286000" lvl="4" indent="-304800" algn="l">
              <a:lnSpc>
                <a:spcPct val="115000"/>
              </a:lnSpc>
              <a:spcBef>
                <a:spcPts val="1600"/>
              </a:spcBef>
              <a:spcAft>
                <a:spcPts val="0"/>
              </a:spcAft>
              <a:buSzPts val="1200"/>
              <a:buChar char="○"/>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 design">
  <p:cSld name="CUSTOM_31">
    <p:spTree>
      <p:nvGrpSpPr>
        <p:cNvPr id="1" name="Shape 68"/>
        <p:cNvGrpSpPr/>
        <p:nvPr/>
      </p:nvGrpSpPr>
      <p:grpSpPr>
        <a:xfrm>
          <a:off x="0" y="0"/>
          <a:ext cx="0" cy="0"/>
          <a:chOff x="0" y="0"/>
          <a:chExt cx="0" cy="0"/>
        </a:xfrm>
      </p:grpSpPr>
      <p:sp>
        <p:nvSpPr>
          <p:cNvPr id="69" name="Google Shape;69;p54"/>
          <p:cNvSpPr txBox="1">
            <a:spLocks noGrp="1"/>
          </p:cNvSpPr>
          <p:nvPr>
            <p:ph type="body" idx="1"/>
          </p:nvPr>
        </p:nvSpPr>
        <p:spPr>
          <a:xfrm>
            <a:off x="163628" y="1164657"/>
            <a:ext cx="4332869" cy="3580598"/>
          </a:xfrm>
          <a:prstGeom prst="rect">
            <a:avLst/>
          </a:prstGeom>
          <a:noFill/>
          <a:ln>
            <a:noFill/>
          </a:ln>
        </p:spPr>
        <p:txBody>
          <a:bodyPr spcFirstLastPara="1" wrap="square" lIns="91425" tIns="91425" rIns="91425" bIns="91425" anchor="t" anchorCtr="0">
            <a:normAutofit/>
          </a:bodyPr>
          <a:lstStyle>
            <a:lvl1pPr marL="457200" lvl="0" indent="-310959" algn="l">
              <a:lnSpc>
                <a:spcPct val="115000"/>
              </a:lnSpc>
              <a:spcBef>
                <a:spcPts val="0"/>
              </a:spcBef>
              <a:spcAft>
                <a:spcPts val="0"/>
              </a:spcAft>
              <a:buSzPts val="1297"/>
              <a:buChar char="●"/>
              <a:defRPr sz="1700">
                <a:latin typeface="Open Sans"/>
                <a:ea typeface="Open Sans"/>
                <a:cs typeface="Open Sans"/>
                <a:sym typeface="Open Sans"/>
              </a:defRPr>
            </a:lvl1pPr>
            <a:lvl2pPr marL="914400" lvl="1" indent="-310959" algn="l">
              <a:lnSpc>
                <a:spcPct val="115000"/>
              </a:lnSpc>
              <a:spcBef>
                <a:spcPts val="1600"/>
              </a:spcBef>
              <a:spcAft>
                <a:spcPts val="0"/>
              </a:spcAft>
              <a:buSzPts val="1297"/>
              <a:buChar char="○"/>
              <a:defRPr/>
            </a:lvl2pPr>
            <a:lvl3pPr marL="1371600" lvl="2" indent="-310959" algn="l">
              <a:lnSpc>
                <a:spcPct val="115000"/>
              </a:lnSpc>
              <a:spcBef>
                <a:spcPts val="1600"/>
              </a:spcBef>
              <a:spcAft>
                <a:spcPts val="0"/>
              </a:spcAft>
              <a:buSzPts val="1297"/>
              <a:buChar char="■"/>
              <a:defRPr/>
            </a:lvl3pPr>
            <a:lvl4pPr marL="1828800" lvl="3" indent="-310959" algn="l">
              <a:lnSpc>
                <a:spcPct val="115000"/>
              </a:lnSpc>
              <a:spcBef>
                <a:spcPts val="1600"/>
              </a:spcBef>
              <a:spcAft>
                <a:spcPts val="0"/>
              </a:spcAft>
              <a:buSzPts val="1297"/>
              <a:buChar char="●"/>
              <a:defRPr/>
            </a:lvl4pPr>
            <a:lvl5pPr marL="2286000" lvl="4" indent="-310959" algn="l">
              <a:lnSpc>
                <a:spcPct val="115000"/>
              </a:lnSpc>
              <a:spcBef>
                <a:spcPts val="1600"/>
              </a:spcBef>
              <a:spcAft>
                <a:spcPts val="0"/>
              </a:spcAft>
              <a:buSzPts val="1297"/>
              <a:buChar char="○"/>
              <a:defRPr/>
            </a:lvl5pPr>
            <a:lvl6pPr marL="2743200" lvl="5" indent="-310959" algn="l">
              <a:lnSpc>
                <a:spcPct val="115000"/>
              </a:lnSpc>
              <a:spcBef>
                <a:spcPts val="1600"/>
              </a:spcBef>
              <a:spcAft>
                <a:spcPts val="0"/>
              </a:spcAft>
              <a:buSzPts val="1297"/>
              <a:buChar char="■"/>
              <a:defRPr/>
            </a:lvl6pPr>
            <a:lvl7pPr marL="3200400" lvl="6" indent="-310959" algn="l">
              <a:lnSpc>
                <a:spcPct val="115000"/>
              </a:lnSpc>
              <a:spcBef>
                <a:spcPts val="1600"/>
              </a:spcBef>
              <a:spcAft>
                <a:spcPts val="0"/>
              </a:spcAft>
              <a:buSzPts val="1297"/>
              <a:buChar char="●"/>
              <a:defRPr/>
            </a:lvl7pPr>
            <a:lvl8pPr marL="3657600" lvl="7" indent="-310959" algn="l">
              <a:lnSpc>
                <a:spcPct val="115000"/>
              </a:lnSpc>
              <a:spcBef>
                <a:spcPts val="1600"/>
              </a:spcBef>
              <a:spcAft>
                <a:spcPts val="0"/>
              </a:spcAft>
              <a:buSzPts val="1297"/>
              <a:buChar char="○"/>
              <a:defRPr/>
            </a:lvl8pPr>
            <a:lvl9pPr marL="4114800" lvl="8" indent="-310959" algn="l">
              <a:lnSpc>
                <a:spcPct val="115000"/>
              </a:lnSpc>
              <a:spcBef>
                <a:spcPts val="1600"/>
              </a:spcBef>
              <a:spcAft>
                <a:spcPts val="1600"/>
              </a:spcAft>
              <a:buSzPts val="1297"/>
              <a:buChar char="■"/>
              <a:defRPr/>
            </a:lvl9pPr>
          </a:lstStyle>
          <a:p>
            <a:endParaRPr/>
          </a:p>
        </p:txBody>
      </p:sp>
      <p:sp>
        <p:nvSpPr>
          <p:cNvPr id="70" name="Google Shape;70;p54"/>
          <p:cNvSpPr txBox="1">
            <a:spLocks noGrp="1"/>
          </p:cNvSpPr>
          <p:nvPr>
            <p:ph type="title"/>
          </p:nvPr>
        </p:nvSpPr>
        <p:spPr>
          <a:xfrm>
            <a:off x="840873" y="87099"/>
            <a:ext cx="2567556" cy="994172"/>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cxnSp>
        <p:nvCxnSpPr>
          <p:cNvPr id="71" name="Google Shape;71;p54"/>
          <p:cNvCxnSpPr/>
          <p:nvPr/>
        </p:nvCxnSpPr>
        <p:spPr>
          <a:xfrm>
            <a:off x="4572000" y="280869"/>
            <a:ext cx="0" cy="4316531"/>
          </a:xfrm>
          <a:prstGeom prst="straightConnector1">
            <a:avLst/>
          </a:prstGeom>
          <a:noFill/>
          <a:ln w="9525" cap="flat" cmpd="sng">
            <a:solidFill>
              <a:srgbClr val="8C7F65"/>
            </a:solidFill>
            <a:prstDash val="solid"/>
            <a:round/>
            <a:headEnd type="none" w="sm" len="sm"/>
            <a:tailEnd type="none" w="sm" len="sm"/>
          </a:ln>
        </p:spPr>
      </p:cxnSp>
      <p:sp>
        <p:nvSpPr>
          <p:cNvPr id="72" name="Google Shape;72;p54"/>
          <p:cNvSpPr txBox="1">
            <a:spLocks noGrp="1"/>
          </p:cNvSpPr>
          <p:nvPr>
            <p:ph type="body" idx="2"/>
          </p:nvPr>
        </p:nvSpPr>
        <p:spPr>
          <a:xfrm>
            <a:off x="4887913" y="1165225"/>
            <a:ext cx="3811587" cy="3432175"/>
          </a:xfrm>
          <a:prstGeom prst="rect">
            <a:avLst/>
          </a:prstGeom>
          <a:noFill/>
          <a:ln>
            <a:noFill/>
          </a:ln>
        </p:spPr>
        <p:txBody>
          <a:bodyPr spcFirstLastPara="1" wrap="square" lIns="91425" tIns="91425" rIns="91425" bIns="91425" anchor="t" anchorCtr="0">
            <a:noAutofit/>
          </a:bodyPr>
          <a:lstStyle>
            <a:lvl1pPr marL="457200" lvl="0" indent="-304800" algn="l">
              <a:lnSpc>
                <a:spcPct val="115000"/>
              </a:lnSpc>
              <a:spcBef>
                <a:spcPts val="0"/>
              </a:spcBef>
              <a:spcAft>
                <a:spcPts val="0"/>
              </a:spcAft>
              <a:buSzPts val="1200"/>
              <a:buChar char="●"/>
              <a:defRPr sz="1700">
                <a:latin typeface="Open Sans"/>
                <a:ea typeface="Open Sans"/>
                <a:cs typeface="Open Sans"/>
                <a:sym typeface="Open Sans"/>
              </a:defRPr>
            </a:lvl1pPr>
            <a:lvl2pPr marL="914400" lvl="1" indent="-304800" algn="l">
              <a:lnSpc>
                <a:spcPct val="115000"/>
              </a:lnSpc>
              <a:spcBef>
                <a:spcPts val="1600"/>
              </a:spcBef>
              <a:spcAft>
                <a:spcPts val="0"/>
              </a:spcAft>
              <a:buSzPts val="1200"/>
              <a:buChar char="○"/>
              <a:defRPr/>
            </a:lvl2pPr>
            <a:lvl3pPr marL="1371600" lvl="2" indent="-304800" algn="l">
              <a:lnSpc>
                <a:spcPct val="115000"/>
              </a:lnSpc>
              <a:spcBef>
                <a:spcPts val="1600"/>
              </a:spcBef>
              <a:spcAft>
                <a:spcPts val="0"/>
              </a:spcAft>
              <a:buSzPts val="1200"/>
              <a:buChar char="■"/>
              <a:defRPr/>
            </a:lvl3pPr>
            <a:lvl4pPr marL="1828800" lvl="3" indent="-304800" algn="l">
              <a:lnSpc>
                <a:spcPct val="115000"/>
              </a:lnSpc>
              <a:spcBef>
                <a:spcPts val="1600"/>
              </a:spcBef>
              <a:spcAft>
                <a:spcPts val="0"/>
              </a:spcAft>
              <a:buSzPts val="1200"/>
              <a:buChar char="●"/>
              <a:defRPr/>
            </a:lvl4pPr>
            <a:lvl5pPr marL="2286000" lvl="4" indent="-304800" algn="l">
              <a:lnSpc>
                <a:spcPct val="115000"/>
              </a:lnSpc>
              <a:spcBef>
                <a:spcPts val="1600"/>
              </a:spcBef>
              <a:spcAft>
                <a:spcPts val="0"/>
              </a:spcAft>
              <a:buSzPts val="1200"/>
              <a:buChar char="○"/>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
        <p:nvSpPr>
          <p:cNvPr id="73" name="Google Shape;73;p54"/>
          <p:cNvSpPr txBox="1">
            <a:spLocks noGrp="1"/>
          </p:cNvSpPr>
          <p:nvPr>
            <p:ph type="body" idx="3"/>
          </p:nvPr>
        </p:nvSpPr>
        <p:spPr>
          <a:xfrm>
            <a:off x="5195887" y="167359"/>
            <a:ext cx="2511425" cy="534987"/>
          </a:xfrm>
          <a:prstGeom prst="rect">
            <a:avLst/>
          </a:prstGeom>
          <a:noFill/>
          <a:ln>
            <a:noFill/>
          </a:ln>
        </p:spPr>
        <p:txBody>
          <a:bodyPr spcFirstLastPara="1" wrap="square" lIns="91425" tIns="91425" rIns="91425" bIns="91425" anchor="t" anchorCtr="0">
            <a:noAutofit/>
          </a:bodyPr>
          <a:lstStyle>
            <a:lvl1pPr marL="457200" lvl="0" indent="-228600" algn="l">
              <a:lnSpc>
                <a:spcPct val="115000"/>
              </a:lnSpc>
              <a:spcBef>
                <a:spcPts val="0"/>
              </a:spcBef>
              <a:spcAft>
                <a:spcPts val="0"/>
              </a:spcAft>
              <a:buSzPts val="1200"/>
              <a:buNone/>
              <a:defRPr sz="2800" b="1">
                <a:solidFill>
                  <a:srgbClr val="6D5D42"/>
                </a:solidFill>
                <a:latin typeface="Livvic"/>
                <a:ea typeface="Livvic"/>
                <a:cs typeface="Livvic"/>
                <a:sym typeface="Livvic"/>
              </a:defRPr>
            </a:lvl1pPr>
            <a:lvl2pPr marL="914400" lvl="1" indent="-304800" algn="l">
              <a:lnSpc>
                <a:spcPct val="115000"/>
              </a:lnSpc>
              <a:spcBef>
                <a:spcPts val="1600"/>
              </a:spcBef>
              <a:spcAft>
                <a:spcPts val="0"/>
              </a:spcAft>
              <a:buSzPts val="1200"/>
              <a:buChar char="○"/>
              <a:defRPr/>
            </a:lvl2pPr>
            <a:lvl3pPr marL="1371600" lvl="2" indent="-304800" algn="l">
              <a:lnSpc>
                <a:spcPct val="115000"/>
              </a:lnSpc>
              <a:spcBef>
                <a:spcPts val="1600"/>
              </a:spcBef>
              <a:spcAft>
                <a:spcPts val="0"/>
              </a:spcAft>
              <a:buSzPts val="1200"/>
              <a:buChar char="■"/>
              <a:defRPr/>
            </a:lvl3pPr>
            <a:lvl4pPr marL="1828800" lvl="3" indent="-304800" algn="l">
              <a:lnSpc>
                <a:spcPct val="115000"/>
              </a:lnSpc>
              <a:spcBef>
                <a:spcPts val="1600"/>
              </a:spcBef>
              <a:spcAft>
                <a:spcPts val="0"/>
              </a:spcAft>
              <a:buSzPts val="1200"/>
              <a:buChar char="●"/>
              <a:defRPr/>
            </a:lvl4pPr>
            <a:lvl5pPr marL="2286000" lvl="4" indent="-304800" algn="l">
              <a:lnSpc>
                <a:spcPct val="115000"/>
              </a:lnSpc>
              <a:spcBef>
                <a:spcPts val="1600"/>
              </a:spcBef>
              <a:spcAft>
                <a:spcPts val="0"/>
              </a:spcAft>
              <a:buSzPts val="1200"/>
              <a:buChar char="○"/>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Tree>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74"/>
        <p:cNvGrpSpPr/>
        <p:nvPr/>
      </p:nvGrpSpPr>
      <p:grpSpPr>
        <a:xfrm>
          <a:off x="0" y="0"/>
          <a:ext cx="0" cy="0"/>
          <a:chOff x="0" y="0"/>
          <a:chExt cx="0" cy="0"/>
        </a:xfrm>
      </p:grpSpPr>
      <p:sp>
        <p:nvSpPr>
          <p:cNvPr id="75" name="Google Shape;75;p55"/>
          <p:cNvSpPr/>
          <p:nvPr/>
        </p:nvSpPr>
        <p:spPr>
          <a:xfrm rot="-5400000" flipH="1">
            <a:off x="4102393" y="-3942017"/>
            <a:ext cx="863493" cy="8926617"/>
          </a:xfrm>
          <a:prstGeom prst="rect">
            <a:avLst/>
          </a:prstGeom>
          <a:gradFill>
            <a:gsLst>
              <a:gs pos="0">
                <a:srgbClr val="908269">
                  <a:alpha val="47450"/>
                </a:srgbClr>
              </a:gs>
              <a:gs pos="100000">
                <a:schemeClr val="accent1"/>
              </a:gs>
            </a:gsLst>
            <a:lin ang="18900044"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 name="Google Shape;76;p55"/>
          <p:cNvSpPr txBox="1">
            <a:spLocks noGrp="1"/>
          </p:cNvSpPr>
          <p:nvPr>
            <p:ph type="ctrTitle"/>
          </p:nvPr>
        </p:nvSpPr>
        <p:spPr>
          <a:xfrm>
            <a:off x="146552" y="222908"/>
            <a:ext cx="6889447" cy="596767"/>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800"/>
              <a:buNone/>
              <a:defRPr>
                <a:solidFill>
                  <a:srgbClr val="FFFFFF"/>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77" name="Google Shape;77;p55"/>
          <p:cNvSpPr txBox="1">
            <a:spLocks noGrp="1"/>
          </p:cNvSpPr>
          <p:nvPr>
            <p:ph type="body" idx="1"/>
          </p:nvPr>
        </p:nvSpPr>
        <p:spPr>
          <a:xfrm>
            <a:off x="1262063" y="1751013"/>
            <a:ext cx="6407150" cy="2063750"/>
          </a:xfrm>
          <a:prstGeom prst="rect">
            <a:avLst/>
          </a:prstGeom>
          <a:noFill/>
          <a:ln>
            <a:noFill/>
          </a:ln>
        </p:spPr>
        <p:txBody>
          <a:bodyPr spcFirstLastPara="1" wrap="square" lIns="91425" tIns="91425" rIns="91425" bIns="91425" anchor="t" anchorCtr="0">
            <a:noAutofit/>
          </a:bodyPr>
          <a:lstStyle>
            <a:lvl1pPr marL="457200" lvl="0" indent="-304800" algn="l">
              <a:lnSpc>
                <a:spcPct val="115000"/>
              </a:lnSpc>
              <a:spcBef>
                <a:spcPts val="0"/>
              </a:spcBef>
              <a:spcAft>
                <a:spcPts val="0"/>
              </a:spcAft>
              <a:buSzPts val="1200"/>
              <a:buChar char="●"/>
              <a:defRPr/>
            </a:lvl1pPr>
            <a:lvl2pPr marL="914400" lvl="1" indent="-304800" algn="l">
              <a:lnSpc>
                <a:spcPct val="115000"/>
              </a:lnSpc>
              <a:spcBef>
                <a:spcPts val="1600"/>
              </a:spcBef>
              <a:spcAft>
                <a:spcPts val="0"/>
              </a:spcAft>
              <a:buSzPts val="1200"/>
              <a:buChar char="○"/>
              <a:defRPr/>
            </a:lvl2pPr>
            <a:lvl3pPr marL="1371600" lvl="2" indent="-304800" algn="l">
              <a:lnSpc>
                <a:spcPct val="115000"/>
              </a:lnSpc>
              <a:spcBef>
                <a:spcPts val="1600"/>
              </a:spcBef>
              <a:spcAft>
                <a:spcPts val="0"/>
              </a:spcAft>
              <a:buSzPts val="1200"/>
              <a:buChar char="■"/>
              <a:defRPr/>
            </a:lvl3pPr>
            <a:lvl4pPr marL="1828800" lvl="3" indent="-304800" algn="l">
              <a:lnSpc>
                <a:spcPct val="115000"/>
              </a:lnSpc>
              <a:spcBef>
                <a:spcPts val="1600"/>
              </a:spcBef>
              <a:spcAft>
                <a:spcPts val="0"/>
              </a:spcAft>
              <a:buSzPts val="1200"/>
              <a:buChar char="●"/>
              <a:defRPr/>
            </a:lvl4pPr>
            <a:lvl5pPr marL="2286000" lvl="4" indent="-304800" algn="l">
              <a:lnSpc>
                <a:spcPct val="115000"/>
              </a:lnSpc>
              <a:spcBef>
                <a:spcPts val="1600"/>
              </a:spcBef>
              <a:spcAft>
                <a:spcPts val="0"/>
              </a:spcAft>
              <a:buSzPts val="1200"/>
              <a:buChar char="○"/>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2_Custom Layout">
  <p:cSld name="2_Custom Layout">
    <p:spTree>
      <p:nvGrpSpPr>
        <p:cNvPr id="1" name="Shape 78"/>
        <p:cNvGrpSpPr/>
        <p:nvPr/>
      </p:nvGrpSpPr>
      <p:grpSpPr>
        <a:xfrm>
          <a:off x="0" y="0"/>
          <a:ext cx="0" cy="0"/>
          <a:chOff x="0" y="0"/>
          <a:chExt cx="0" cy="0"/>
        </a:xfrm>
      </p:grpSpPr>
      <p:sp>
        <p:nvSpPr>
          <p:cNvPr id="79" name="Google Shape;79;p57"/>
          <p:cNvSpPr txBox="1">
            <a:spLocks noGrp="1"/>
          </p:cNvSpPr>
          <p:nvPr>
            <p:ph type="ctrTitle"/>
          </p:nvPr>
        </p:nvSpPr>
        <p:spPr>
          <a:xfrm>
            <a:off x="817619" y="274200"/>
            <a:ext cx="8326331" cy="4875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80" name="Google Shape;80;p57"/>
          <p:cNvSpPr/>
          <p:nvPr/>
        </p:nvSpPr>
        <p:spPr>
          <a:xfrm rot="-5400000" flipH="1">
            <a:off x="83000" y="-82950"/>
            <a:ext cx="548400" cy="7143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 name="Google Shape;81;p57"/>
          <p:cNvSpPr/>
          <p:nvPr/>
        </p:nvSpPr>
        <p:spPr>
          <a:xfrm rot="-5400000" flipH="1">
            <a:off x="4505018" y="427931"/>
            <a:ext cx="133917" cy="914395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 name="Google Shape;82;p57"/>
          <p:cNvSpPr txBox="1"/>
          <p:nvPr/>
        </p:nvSpPr>
        <p:spPr>
          <a:xfrm>
            <a:off x="1050758" y="1698500"/>
            <a:ext cx="3030893" cy="280655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1" i="0" u="none" strike="noStrike" cap="none">
              <a:solidFill>
                <a:schemeClr val="dk2"/>
              </a:solidFill>
              <a:latin typeface="Catamaran Light"/>
              <a:ea typeface="Catamaran Light"/>
              <a:cs typeface="Catamaran Light"/>
              <a:sym typeface="Catamaran Light"/>
            </a:endParaRPr>
          </a:p>
        </p:txBody>
      </p:sp>
      <p:sp>
        <p:nvSpPr>
          <p:cNvPr id="83" name="Google Shape;83;p57"/>
          <p:cNvSpPr txBox="1"/>
          <p:nvPr/>
        </p:nvSpPr>
        <p:spPr>
          <a:xfrm>
            <a:off x="5062349" y="1698500"/>
            <a:ext cx="3030893" cy="280655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1" i="0" u="none" strike="noStrike" cap="none">
              <a:solidFill>
                <a:schemeClr val="dk2"/>
              </a:solidFill>
              <a:latin typeface="Catamaran Light"/>
              <a:ea typeface="Catamaran Light"/>
              <a:cs typeface="Catamaran Light"/>
              <a:sym typeface="Catamaran Light"/>
            </a:endParaRPr>
          </a:p>
        </p:txBody>
      </p:sp>
      <p:sp>
        <p:nvSpPr>
          <p:cNvPr id="84" name="Google Shape;84;p57"/>
          <p:cNvSpPr txBox="1">
            <a:spLocks noGrp="1"/>
          </p:cNvSpPr>
          <p:nvPr>
            <p:ph type="body" idx="1"/>
          </p:nvPr>
        </p:nvSpPr>
        <p:spPr>
          <a:xfrm>
            <a:off x="2041525" y="1152525"/>
            <a:ext cx="4300538" cy="2311400"/>
          </a:xfrm>
          <a:prstGeom prst="rect">
            <a:avLst/>
          </a:prstGeom>
          <a:noFill/>
          <a:ln>
            <a:noFill/>
          </a:ln>
        </p:spPr>
        <p:txBody>
          <a:bodyPr spcFirstLastPara="1" wrap="square" lIns="91425" tIns="91425" rIns="91425" bIns="91425" anchor="t" anchorCtr="0">
            <a:noAutofit/>
          </a:bodyPr>
          <a:lstStyle>
            <a:lvl1pPr marL="457200" lvl="0" indent="-304800" algn="l">
              <a:lnSpc>
                <a:spcPct val="115000"/>
              </a:lnSpc>
              <a:spcBef>
                <a:spcPts val="0"/>
              </a:spcBef>
              <a:spcAft>
                <a:spcPts val="0"/>
              </a:spcAft>
              <a:buSzPts val="1200"/>
              <a:buChar char="●"/>
              <a:defRPr sz="1800"/>
            </a:lvl1pPr>
            <a:lvl2pPr marL="914400" lvl="1" indent="-304800" algn="l">
              <a:lnSpc>
                <a:spcPct val="115000"/>
              </a:lnSpc>
              <a:spcBef>
                <a:spcPts val="1600"/>
              </a:spcBef>
              <a:spcAft>
                <a:spcPts val="0"/>
              </a:spcAft>
              <a:buSzPts val="1200"/>
              <a:buChar char="○"/>
              <a:defRPr/>
            </a:lvl2pPr>
            <a:lvl3pPr marL="1371600" lvl="2" indent="-304800" algn="l">
              <a:lnSpc>
                <a:spcPct val="115000"/>
              </a:lnSpc>
              <a:spcBef>
                <a:spcPts val="1600"/>
              </a:spcBef>
              <a:spcAft>
                <a:spcPts val="0"/>
              </a:spcAft>
              <a:buSzPts val="1200"/>
              <a:buChar char="■"/>
              <a:defRPr/>
            </a:lvl3pPr>
            <a:lvl4pPr marL="1828800" lvl="3" indent="-304800" algn="l">
              <a:lnSpc>
                <a:spcPct val="115000"/>
              </a:lnSpc>
              <a:spcBef>
                <a:spcPts val="1600"/>
              </a:spcBef>
              <a:spcAft>
                <a:spcPts val="0"/>
              </a:spcAft>
              <a:buSzPts val="1200"/>
              <a:buChar char="●"/>
              <a:defRPr/>
            </a:lvl4pPr>
            <a:lvl5pPr marL="2286000" lvl="4" indent="-304800" algn="l">
              <a:lnSpc>
                <a:spcPct val="115000"/>
              </a:lnSpc>
              <a:spcBef>
                <a:spcPts val="1600"/>
              </a:spcBef>
              <a:spcAft>
                <a:spcPts val="0"/>
              </a:spcAft>
              <a:buSzPts val="1200"/>
              <a:buChar char="○"/>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85"/>
        <p:cNvGrpSpPr/>
        <p:nvPr/>
      </p:nvGrpSpPr>
      <p:grpSpPr>
        <a:xfrm>
          <a:off x="0" y="0"/>
          <a:ext cx="0" cy="0"/>
          <a:chOff x="0" y="0"/>
          <a:chExt cx="0" cy="0"/>
        </a:xfrm>
      </p:grpSpPr>
      <p:sp>
        <p:nvSpPr>
          <p:cNvPr id="86" name="Google Shape;86;p56"/>
          <p:cNvSpPr/>
          <p:nvPr/>
        </p:nvSpPr>
        <p:spPr>
          <a:xfrm>
            <a:off x="0" y="0"/>
            <a:ext cx="3607500" cy="26322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7" name="Google Shape;87;p56"/>
          <p:cNvSpPr/>
          <p:nvPr/>
        </p:nvSpPr>
        <p:spPr>
          <a:xfrm>
            <a:off x="3600252" y="0"/>
            <a:ext cx="3607500" cy="26322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 name="Google Shape;88;p56"/>
          <p:cNvSpPr/>
          <p:nvPr/>
        </p:nvSpPr>
        <p:spPr>
          <a:xfrm>
            <a:off x="0" y="2632200"/>
            <a:ext cx="3607500" cy="25113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9" name="Google Shape;89;p56"/>
          <p:cNvSpPr/>
          <p:nvPr/>
        </p:nvSpPr>
        <p:spPr>
          <a:xfrm>
            <a:off x="3607473" y="2632200"/>
            <a:ext cx="3607500" cy="25113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 name="Google Shape;90;p56"/>
          <p:cNvSpPr txBox="1">
            <a:spLocks noGrp="1"/>
          </p:cNvSpPr>
          <p:nvPr>
            <p:ph type="body" idx="1"/>
          </p:nvPr>
        </p:nvSpPr>
        <p:spPr>
          <a:xfrm>
            <a:off x="508000" y="180975"/>
            <a:ext cx="1836738" cy="430213"/>
          </a:xfrm>
          <a:prstGeom prst="rect">
            <a:avLst/>
          </a:prstGeom>
          <a:noFill/>
          <a:ln>
            <a:noFill/>
          </a:ln>
        </p:spPr>
        <p:txBody>
          <a:bodyPr spcFirstLastPara="1" wrap="square" lIns="91425" tIns="91425" rIns="91425" bIns="91425" anchor="t" anchorCtr="0">
            <a:noAutofit/>
          </a:bodyPr>
          <a:lstStyle>
            <a:lvl1pPr marL="457200" lvl="0" indent="-304800" algn="l">
              <a:lnSpc>
                <a:spcPct val="115000"/>
              </a:lnSpc>
              <a:spcBef>
                <a:spcPts val="0"/>
              </a:spcBef>
              <a:spcAft>
                <a:spcPts val="0"/>
              </a:spcAft>
              <a:buSzPts val="1200"/>
              <a:buChar char="●"/>
              <a:defRPr/>
            </a:lvl1pPr>
            <a:lvl2pPr marL="914400" lvl="1" indent="-304800" algn="l">
              <a:lnSpc>
                <a:spcPct val="115000"/>
              </a:lnSpc>
              <a:spcBef>
                <a:spcPts val="1600"/>
              </a:spcBef>
              <a:spcAft>
                <a:spcPts val="0"/>
              </a:spcAft>
              <a:buSzPts val="1200"/>
              <a:buChar char="○"/>
              <a:defRPr/>
            </a:lvl2pPr>
            <a:lvl3pPr marL="1371600" lvl="2" indent="-304800" algn="l">
              <a:lnSpc>
                <a:spcPct val="115000"/>
              </a:lnSpc>
              <a:spcBef>
                <a:spcPts val="1600"/>
              </a:spcBef>
              <a:spcAft>
                <a:spcPts val="0"/>
              </a:spcAft>
              <a:buSzPts val="1200"/>
              <a:buChar char="■"/>
              <a:defRPr/>
            </a:lvl3pPr>
            <a:lvl4pPr marL="1828800" lvl="3" indent="-304800" algn="l">
              <a:lnSpc>
                <a:spcPct val="115000"/>
              </a:lnSpc>
              <a:spcBef>
                <a:spcPts val="1600"/>
              </a:spcBef>
              <a:spcAft>
                <a:spcPts val="0"/>
              </a:spcAft>
              <a:buSzPts val="1200"/>
              <a:buChar char="●"/>
              <a:defRPr/>
            </a:lvl4pPr>
            <a:lvl5pPr marL="2286000" lvl="4" indent="-304800" algn="l">
              <a:lnSpc>
                <a:spcPct val="115000"/>
              </a:lnSpc>
              <a:spcBef>
                <a:spcPts val="1600"/>
              </a:spcBef>
              <a:spcAft>
                <a:spcPts val="0"/>
              </a:spcAft>
              <a:buSzPts val="1200"/>
              <a:buChar char="○"/>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
        <p:nvSpPr>
          <p:cNvPr id="91" name="Google Shape;91;p56"/>
          <p:cNvSpPr txBox="1">
            <a:spLocks noGrp="1"/>
          </p:cNvSpPr>
          <p:nvPr>
            <p:ph type="body" idx="2"/>
          </p:nvPr>
        </p:nvSpPr>
        <p:spPr>
          <a:xfrm>
            <a:off x="604838" y="792163"/>
            <a:ext cx="2247900" cy="1584325"/>
          </a:xfrm>
          <a:prstGeom prst="rect">
            <a:avLst/>
          </a:prstGeom>
          <a:noFill/>
          <a:ln>
            <a:noFill/>
          </a:ln>
        </p:spPr>
        <p:txBody>
          <a:bodyPr spcFirstLastPara="1" wrap="square" lIns="91425" tIns="91425" rIns="91425" bIns="91425" anchor="t" anchorCtr="0">
            <a:noAutofit/>
          </a:bodyPr>
          <a:lstStyle>
            <a:lvl1pPr marL="457200" lvl="0" indent="-304800" algn="l">
              <a:lnSpc>
                <a:spcPct val="115000"/>
              </a:lnSpc>
              <a:spcBef>
                <a:spcPts val="0"/>
              </a:spcBef>
              <a:spcAft>
                <a:spcPts val="0"/>
              </a:spcAft>
              <a:buSzPts val="1200"/>
              <a:buChar char="●"/>
              <a:defRPr/>
            </a:lvl1pPr>
            <a:lvl2pPr marL="914400" lvl="1" indent="-304800" algn="l">
              <a:lnSpc>
                <a:spcPct val="115000"/>
              </a:lnSpc>
              <a:spcBef>
                <a:spcPts val="1600"/>
              </a:spcBef>
              <a:spcAft>
                <a:spcPts val="0"/>
              </a:spcAft>
              <a:buSzPts val="1200"/>
              <a:buChar char="○"/>
              <a:defRPr/>
            </a:lvl2pPr>
            <a:lvl3pPr marL="1371600" lvl="2" indent="-304800" algn="l">
              <a:lnSpc>
                <a:spcPct val="115000"/>
              </a:lnSpc>
              <a:spcBef>
                <a:spcPts val="1600"/>
              </a:spcBef>
              <a:spcAft>
                <a:spcPts val="0"/>
              </a:spcAft>
              <a:buSzPts val="1200"/>
              <a:buChar char="■"/>
              <a:defRPr/>
            </a:lvl3pPr>
            <a:lvl4pPr marL="1828800" lvl="3" indent="-304800" algn="l">
              <a:lnSpc>
                <a:spcPct val="115000"/>
              </a:lnSpc>
              <a:spcBef>
                <a:spcPts val="1600"/>
              </a:spcBef>
              <a:spcAft>
                <a:spcPts val="0"/>
              </a:spcAft>
              <a:buSzPts val="1200"/>
              <a:buChar char="●"/>
              <a:defRPr/>
            </a:lvl4pPr>
            <a:lvl5pPr marL="2286000" lvl="4" indent="-304800" algn="l">
              <a:lnSpc>
                <a:spcPct val="115000"/>
              </a:lnSpc>
              <a:spcBef>
                <a:spcPts val="1600"/>
              </a:spcBef>
              <a:spcAft>
                <a:spcPts val="0"/>
              </a:spcAft>
              <a:buSzPts val="1200"/>
              <a:buChar char="○"/>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
        <p:nvSpPr>
          <p:cNvPr id="92" name="Google Shape;92;p56"/>
          <p:cNvSpPr txBox="1">
            <a:spLocks noGrp="1"/>
          </p:cNvSpPr>
          <p:nvPr>
            <p:ph type="body" idx="3"/>
          </p:nvPr>
        </p:nvSpPr>
        <p:spPr>
          <a:xfrm>
            <a:off x="604838" y="2903538"/>
            <a:ext cx="2247900" cy="520700"/>
          </a:xfrm>
          <a:prstGeom prst="rect">
            <a:avLst/>
          </a:prstGeom>
          <a:noFill/>
          <a:ln>
            <a:noFill/>
          </a:ln>
        </p:spPr>
        <p:txBody>
          <a:bodyPr spcFirstLastPara="1" wrap="square" lIns="91425" tIns="91425" rIns="91425" bIns="91425" anchor="t" anchorCtr="0">
            <a:noAutofit/>
          </a:bodyPr>
          <a:lstStyle>
            <a:lvl1pPr marL="457200" lvl="0" indent="-304800" algn="l">
              <a:lnSpc>
                <a:spcPct val="115000"/>
              </a:lnSpc>
              <a:spcBef>
                <a:spcPts val="0"/>
              </a:spcBef>
              <a:spcAft>
                <a:spcPts val="0"/>
              </a:spcAft>
              <a:buSzPts val="1200"/>
              <a:buChar char="●"/>
              <a:defRPr/>
            </a:lvl1pPr>
            <a:lvl2pPr marL="914400" lvl="1" indent="-304800" algn="l">
              <a:lnSpc>
                <a:spcPct val="115000"/>
              </a:lnSpc>
              <a:spcBef>
                <a:spcPts val="1600"/>
              </a:spcBef>
              <a:spcAft>
                <a:spcPts val="0"/>
              </a:spcAft>
              <a:buSzPts val="1200"/>
              <a:buChar char="○"/>
              <a:defRPr/>
            </a:lvl2pPr>
            <a:lvl3pPr marL="1371600" lvl="2" indent="-304800" algn="l">
              <a:lnSpc>
                <a:spcPct val="115000"/>
              </a:lnSpc>
              <a:spcBef>
                <a:spcPts val="1600"/>
              </a:spcBef>
              <a:spcAft>
                <a:spcPts val="0"/>
              </a:spcAft>
              <a:buSzPts val="1200"/>
              <a:buChar char="■"/>
              <a:defRPr/>
            </a:lvl3pPr>
            <a:lvl4pPr marL="1828800" lvl="3" indent="-304800" algn="l">
              <a:lnSpc>
                <a:spcPct val="115000"/>
              </a:lnSpc>
              <a:spcBef>
                <a:spcPts val="1600"/>
              </a:spcBef>
              <a:spcAft>
                <a:spcPts val="0"/>
              </a:spcAft>
              <a:buSzPts val="1200"/>
              <a:buChar char="●"/>
              <a:defRPr/>
            </a:lvl4pPr>
            <a:lvl5pPr marL="2286000" lvl="4" indent="-304800" algn="l">
              <a:lnSpc>
                <a:spcPct val="115000"/>
              </a:lnSpc>
              <a:spcBef>
                <a:spcPts val="1600"/>
              </a:spcBef>
              <a:spcAft>
                <a:spcPts val="0"/>
              </a:spcAft>
              <a:buSzPts val="1200"/>
              <a:buChar char="○"/>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
        <p:nvSpPr>
          <p:cNvPr id="93" name="Google Shape;93;p56"/>
          <p:cNvSpPr txBox="1">
            <a:spLocks noGrp="1"/>
          </p:cNvSpPr>
          <p:nvPr>
            <p:ph type="body" idx="4"/>
          </p:nvPr>
        </p:nvSpPr>
        <p:spPr>
          <a:xfrm>
            <a:off x="669925" y="3559175"/>
            <a:ext cx="2022475" cy="1449388"/>
          </a:xfrm>
          <a:prstGeom prst="rect">
            <a:avLst/>
          </a:prstGeom>
          <a:noFill/>
          <a:ln>
            <a:noFill/>
          </a:ln>
        </p:spPr>
        <p:txBody>
          <a:bodyPr spcFirstLastPara="1" wrap="square" lIns="91425" tIns="91425" rIns="91425" bIns="91425" anchor="t" anchorCtr="0">
            <a:noAutofit/>
          </a:bodyPr>
          <a:lstStyle>
            <a:lvl1pPr marL="457200" lvl="0" indent="-304800" algn="l">
              <a:lnSpc>
                <a:spcPct val="115000"/>
              </a:lnSpc>
              <a:spcBef>
                <a:spcPts val="0"/>
              </a:spcBef>
              <a:spcAft>
                <a:spcPts val="0"/>
              </a:spcAft>
              <a:buSzPts val="1200"/>
              <a:buChar char="●"/>
              <a:defRPr/>
            </a:lvl1pPr>
            <a:lvl2pPr marL="914400" lvl="1" indent="-304800" algn="l">
              <a:lnSpc>
                <a:spcPct val="115000"/>
              </a:lnSpc>
              <a:spcBef>
                <a:spcPts val="1600"/>
              </a:spcBef>
              <a:spcAft>
                <a:spcPts val="0"/>
              </a:spcAft>
              <a:buSzPts val="1200"/>
              <a:buChar char="○"/>
              <a:defRPr/>
            </a:lvl2pPr>
            <a:lvl3pPr marL="1371600" lvl="2" indent="-304800" algn="l">
              <a:lnSpc>
                <a:spcPct val="115000"/>
              </a:lnSpc>
              <a:spcBef>
                <a:spcPts val="1600"/>
              </a:spcBef>
              <a:spcAft>
                <a:spcPts val="0"/>
              </a:spcAft>
              <a:buSzPts val="1200"/>
              <a:buChar char="■"/>
              <a:defRPr/>
            </a:lvl3pPr>
            <a:lvl4pPr marL="1828800" lvl="3" indent="-304800" algn="l">
              <a:lnSpc>
                <a:spcPct val="115000"/>
              </a:lnSpc>
              <a:spcBef>
                <a:spcPts val="1600"/>
              </a:spcBef>
              <a:spcAft>
                <a:spcPts val="0"/>
              </a:spcAft>
              <a:buSzPts val="1200"/>
              <a:buChar char="●"/>
              <a:defRPr/>
            </a:lvl4pPr>
            <a:lvl5pPr marL="2286000" lvl="4" indent="-304800" algn="l">
              <a:lnSpc>
                <a:spcPct val="115000"/>
              </a:lnSpc>
              <a:spcBef>
                <a:spcPts val="1600"/>
              </a:spcBef>
              <a:spcAft>
                <a:spcPts val="0"/>
              </a:spcAft>
              <a:buSzPts val="1200"/>
              <a:buChar char="○"/>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
        <p:nvSpPr>
          <p:cNvPr id="94" name="Google Shape;94;p56"/>
          <p:cNvSpPr txBox="1">
            <a:spLocks noGrp="1"/>
          </p:cNvSpPr>
          <p:nvPr>
            <p:ph type="body" idx="5"/>
          </p:nvPr>
        </p:nvSpPr>
        <p:spPr>
          <a:xfrm>
            <a:off x="4076700" y="180975"/>
            <a:ext cx="2014538" cy="611188"/>
          </a:xfrm>
          <a:prstGeom prst="rect">
            <a:avLst/>
          </a:prstGeom>
          <a:noFill/>
          <a:ln>
            <a:noFill/>
          </a:ln>
        </p:spPr>
        <p:txBody>
          <a:bodyPr spcFirstLastPara="1" wrap="square" lIns="91425" tIns="91425" rIns="91425" bIns="91425" anchor="t" anchorCtr="0">
            <a:noAutofit/>
          </a:bodyPr>
          <a:lstStyle>
            <a:lvl1pPr marL="457200" lvl="0" indent="-304800" algn="l">
              <a:lnSpc>
                <a:spcPct val="115000"/>
              </a:lnSpc>
              <a:spcBef>
                <a:spcPts val="0"/>
              </a:spcBef>
              <a:spcAft>
                <a:spcPts val="0"/>
              </a:spcAft>
              <a:buSzPts val="1200"/>
              <a:buChar char="●"/>
              <a:defRPr/>
            </a:lvl1pPr>
            <a:lvl2pPr marL="914400" lvl="1" indent="-304800" algn="l">
              <a:lnSpc>
                <a:spcPct val="115000"/>
              </a:lnSpc>
              <a:spcBef>
                <a:spcPts val="1600"/>
              </a:spcBef>
              <a:spcAft>
                <a:spcPts val="0"/>
              </a:spcAft>
              <a:buSzPts val="1200"/>
              <a:buChar char="○"/>
              <a:defRPr/>
            </a:lvl2pPr>
            <a:lvl3pPr marL="1371600" lvl="2" indent="-304800" algn="l">
              <a:lnSpc>
                <a:spcPct val="115000"/>
              </a:lnSpc>
              <a:spcBef>
                <a:spcPts val="1600"/>
              </a:spcBef>
              <a:spcAft>
                <a:spcPts val="0"/>
              </a:spcAft>
              <a:buSzPts val="1200"/>
              <a:buChar char="■"/>
              <a:defRPr/>
            </a:lvl3pPr>
            <a:lvl4pPr marL="1828800" lvl="3" indent="-304800" algn="l">
              <a:lnSpc>
                <a:spcPct val="115000"/>
              </a:lnSpc>
              <a:spcBef>
                <a:spcPts val="1600"/>
              </a:spcBef>
              <a:spcAft>
                <a:spcPts val="0"/>
              </a:spcAft>
              <a:buSzPts val="1200"/>
              <a:buChar char="●"/>
              <a:defRPr/>
            </a:lvl4pPr>
            <a:lvl5pPr marL="2286000" lvl="4" indent="-304800" algn="l">
              <a:lnSpc>
                <a:spcPct val="115000"/>
              </a:lnSpc>
              <a:spcBef>
                <a:spcPts val="1600"/>
              </a:spcBef>
              <a:spcAft>
                <a:spcPts val="0"/>
              </a:spcAft>
              <a:buSzPts val="1200"/>
              <a:buChar char="○"/>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
        <p:nvSpPr>
          <p:cNvPr id="95" name="Google Shape;95;p56"/>
          <p:cNvSpPr txBox="1">
            <a:spLocks noGrp="1"/>
          </p:cNvSpPr>
          <p:nvPr>
            <p:ph type="body" idx="6"/>
          </p:nvPr>
        </p:nvSpPr>
        <p:spPr>
          <a:xfrm>
            <a:off x="4468813" y="927100"/>
            <a:ext cx="1416050" cy="741363"/>
          </a:xfrm>
          <a:prstGeom prst="rect">
            <a:avLst/>
          </a:prstGeom>
          <a:noFill/>
          <a:ln>
            <a:noFill/>
          </a:ln>
        </p:spPr>
        <p:txBody>
          <a:bodyPr spcFirstLastPara="1" wrap="square" lIns="91425" tIns="91425" rIns="91425" bIns="91425" anchor="t" anchorCtr="0">
            <a:noAutofit/>
          </a:bodyPr>
          <a:lstStyle>
            <a:lvl1pPr marL="457200" lvl="0" indent="-304800" algn="l">
              <a:lnSpc>
                <a:spcPct val="115000"/>
              </a:lnSpc>
              <a:spcBef>
                <a:spcPts val="0"/>
              </a:spcBef>
              <a:spcAft>
                <a:spcPts val="0"/>
              </a:spcAft>
              <a:buSzPts val="1200"/>
              <a:buChar char="●"/>
              <a:defRPr/>
            </a:lvl1pPr>
            <a:lvl2pPr marL="914400" lvl="1" indent="-304800" algn="l">
              <a:lnSpc>
                <a:spcPct val="115000"/>
              </a:lnSpc>
              <a:spcBef>
                <a:spcPts val="1600"/>
              </a:spcBef>
              <a:spcAft>
                <a:spcPts val="0"/>
              </a:spcAft>
              <a:buSzPts val="1200"/>
              <a:buChar char="○"/>
              <a:defRPr/>
            </a:lvl2pPr>
            <a:lvl3pPr marL="1371600" lvl="2" indent="-304800" algn="l">
              <a:lnSpc>
                <a:spcPct val="115000"/>
              </a:lnSpc>
              <a:spcBef>
                <a:spcPts val="1600"/>
              </a:spcBef>
              <a:spcAft>
                <a:spcPts val="0"/>
              </a:spcAft>
              <a:buSzPts val="1200"/>
              <a:buChar char="■"/>
              <a:defRPr/>
            </a:lvl3pPr>
            <a:lvl4pPr marL="1828800" lvl="3" indent="-304800" algn="l">
              <a:lnSpc>
                <a:spcPct val="115000"/>
              </a:lnSpc>
              <a:spcBef>
                <a:spcPts val="1600"/>
              </a:spcBef>
              <a:spcAft>
                <a:spcPts val="0"/>
              </a:spcAft>
              <a:buSzPts val="1200"/>
              <a:buChar char="●"/>
              <a:defRPr/>
            </a:lvl4pPr>
            <a:lvl5pPr marL="2286000" lvl="4" indent="-304800" algn="l">
              <a:lnSpc>
                <a:spcPct val="115000"/>
              </a:lnSpc>
              <a:spcBef>
                <a:spcPts val="1600"/>
              </a:spcBef>
              <a:spcAft>
                <a:spcPts val="0"/>
              </a:spcAft>
              <a:buSzPts val="1200"/>
              <a:buChar char="○"/>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
        <p:nvSpPr>
          <p:cNvPr id="96" name="Google Shape;96;p56"/>
          <p:cNvSpPr txBox="1">
            <a:spLocks noGrp="1"/>
          </p:cNvSpPr>
          <p:nvPr>
            <p:ph type="body" idx="7"/>
          </p:nvPr>
        </p:nvSpPr>
        <p:spPr>
          <a:xfrm>
            <a:off x="4468813" y="2903538"/>
            <a:ext cx="1738312" cy="368300"/>
          </a:xfrm>
          <a:prstGeom prst="rect">
            <a:avLst/>
          </a:prstGeom>
          <a:noFill/>
          <a:ln>
            <a:noFill/>
          </a:ln>
        </p:spPr>
        <p:txBody>
          <a:bodyPr spcFirstLastPara="1" wrap="square" lIns="91425" tIns="91425" rIns="91425" bIns="91425" anchor="t" anchorCtr="0">
            <a:noAutofit/>
          </a:bodyPr>
          <a:lstStyle>
            <a:lvl1pPr marL="457200" lvl="0" indent="-304800" algn="l">
              <a:lnSpc>
                <a:spcPct val="115000"/>
              </a:lnSpc>
              <a:spcBef>
                <a:spcPts val="0"/>
              </a:spcBef>
              <a:spcAft>
                <a:spcPts val="0"/>
              </a:spcAft>
              <a:buSzPts val="1200"/>
              <a:buChar char="●"/>
              <a:defRPr/>
            </a:lvl1pPr>
            <a:lvl2pPr marL="914400" lvl="1" indent="-304800" algn="l">
              <a:lnSpc>
                <a:spcPct val="115000"/>
              </a:lnSpc>
              <a:spcBef>
                <a:spcPts val="1600"/>
              </a:spcBef>
              <a:spcAft>
                <a:spcPts val="0"/>
              </a:spcAft>
              <a:buSzPts val="1200"/>
              <a:buChar char="○"/>
              <a:defRPr/>
            </a:lvl2pPr>
            <a:lvl3pPr marL="1371600" lvl="2" indent="-304800" algn="l">
              <a:lnSpc>
                <a:spcPct val="115000"/>
              </a:lnSpc>
              <a:spcBef>
                <a:spcPts val="1600"/>
              </a:spcBef>
              <a:spcAft>
                <a:spcPts val="0"/>
              </a:spcAft>
              <a:buSzPts val="1200"/>
              <a:buChar char="■"/>
              <a:defRPr/>
            </a:lvl3pPr>
            <a:lvl4pPr marL="1828800" lvl="3" indent="-304800" algn="l">
              <a:lnSpc>
                <a:spcPct val="115000"/>
              </a:lnSpc>
              <a:spcBef>
                <a:spcPts val="1600"/>
              </a:spcBef>
              <a:spcAft>
                <a:spcPts val="0"/>
              </a:spcAft>
              <a:buSzPts val="1200"/>
              <a:buChar char="●"/>
              <a:defRPr/>
            </a:lvl4pPr>
            <a:lvl5pPr marL="2286000" lvl="4" indent="-304800" algn="l">
              <a:lnSpc>
                <a:spcPct val="115000"/>
              </a:lnSpc>
              <a:spcBef>
                <a:spcPts val="1600"/>
              </a:spcBef>
              <a:spcAft>
                <a:spcPts val="0"/>
              </a:spcAft>
              <a:buSzPts val="1200"/>
              <a:buChar char="○"/>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
        <p:nvSpPr>
          <p:cNvPr id="97" name="Google Shape;97;p56"/>
          <p:cNvSpPr txBox="1">
            <a:spLocks noGrp="1"/>
          </p:cNvSpPr>
          <p:nvPr>
            <p:ph type="body" idx="8"/>
          </p:nvPr>
        </p:nvSpPr>
        <p:spPr>
          <a:xfrm>
            <a:off x="4522788" y="3694113"/>
            <a:ext cx="1738312" cy="1031875"/>
          </a:xfrm>
          <a:prstGeom prst="rect">
            <a:avLst/>
          </a:prstGeom>
          <a:noFill/>
          <a:ln>
            <a:noFill/>
          </a:ln>
        </p:spPr>
        <p:txBody>
          <a:bodyPr spcFirstLastPara="1" wrap="square" lIns="91425" tIns="91425" rIns="91425" bIns="91425" anchor="t" anchorCtr="0">
            <a:noAutofit/>
          </a:bodyPr>
          <a:lstStyle>
            <a:lvl1pPr marL="457200" lvl="0" indent="-304800" algn="l">
              <a:lnSpc>
                <a:spcPct val="115000"/>
              </a:lnSpc>
              <a:spcBef>
                <a:spcPts val="0"/>
              </a:spcBef>
              <a:spcAft>
                <a:spcPts val="0"/>
              </a:spcAft>
              <a:buSzPts val="1200"/>
              <a:buChar char="●"/>
              <a:defRPr/>
            </a:lvl1pPr>
            <a:lvl2pPr marL="914400" lvl="1" indent="-304800" algn="l">
              <a:lnSpc>
                <a:spcPct val="115000"/>
              </a:lnSpc>
              <a:spcBef>
                <a:spcPts val="1600"/>
              </a:spcBef>
              <a:spcAft>
                <a:spcPts val="0"/>
              </a:spcAft>
              <a:buSzPts val="1200"/>
              <a:buChar char="○"/>
              <a:defRPr/>
            </a:lvl2pPr>
            <a:lvl3pPr marL="1371600" lvl="2" indent="-304800" algn="l">
              <a:lnSpc>
                <a:spcPct val="115000"/>
              </a:lnSpc>
              <a:spcBef>
                <a:spcPts val="1600"/>
              </a:spcBef>
              <a:spcAft>
                <a:spcPts val="0"/>
              </a:spcAft>
              <a:buSzPts val="1200"/>
              <a:buChar char="■"/>
              <a:defRPr/>
            </a:lvl3pPr>
            <a:lvl4pPr marL="1828800" lvl="3" indent="-304800" algn="l">
              <a:lnSpc>
                <a:spcPct val="115000"/>
              </a:lnSpc>
              <a:spcBef>
                <a:spcPts val="1600"/>
              </a:spcBef>
              <a:spcAft>
                <a:spcPts val="0"/>
              </a:spcAft>
              <a:buSzPts val="1200"/>
              <a:buChar char="●"/>
              <a:defRPr/>
            </a:lvl4pPr>
            <a:lvl5pPr marL="2286000" lvl="4" indent="-304800" algn="l">
              <a:lnSpc>
                <a:spcPct val="115000"/>
              </a:lnSpc>
              <a:spcBef>
                <a:spcPts val="1600"/>
              </a:spcBef>
              <a:spcAft>
                <a:spcPts val="0"/>
              </a:spcAft>
              <a:buSzPts val="1200"/>
              <a:buChar char="○"/>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
        <p:nvSpPr>
          <p:cNvPr id="98" name="Google Shape;98;p56"/>
          <p:cNvSpPr txBox="1">
            <a:spLocks noGrp="1"/>
          </p:cNvSpPr>
          <p:nvPr>
            <p:ph type="body" idx="9"/>
          </p:nvPr>
        </p:nvSpPr>
        <p:spPr>
          <a:xfrm>
            <a:off x="7572375" y="1312863"/>
            <a:ext cx="1158875" cy="2157412"/>
          </a:xfrm>
          <a:prstGeom prst="rect">
            <a:avLst/>
          </a:prstGeom>
          <a:noFill/>
          <a:ln>
            <a:noFill/>
          </a:ln>
        </p:spPr>
        <p:txBody>
          <a:bodyPr spcFirstLastPara="1" wrap="square" lIns="91425" tIns="91425" rIns="91425" bIns="91425" anchor="t" anchorCtr="0">
            <a:noAutofit/>
          </a:bodyPr>
          <a:lstStyle>
            <a:lvl1pPr marL="457200" lvl="0" indent="-304800" algn="l">
              <a:lnSpc>
                <a:spcPct val="115000"/>
              </a:lnSpc>
              <a:spcBef>
                <a:spcPts val="0"/>
              </a:spcBef>
              <a:spcAft>
                <a:spcPts val="0"/>
              </a:spcAft>
              <a:buSzPts val="1200"/>
              <a:buChar char="●"/>
              <a:defRPr/>
            </a:lvl1pPr>
            <a:lvl2pPr marL="914400" lvl="1" indent="-304800" algn="l">
              <a:lnSpc>
                <a:spcPct val="115000"/>
              </a:lnSpc>
              <a:spcBef>
                <a:spcPts val="1600"/>
              </a:spcBef>
              <a:spcAft>
                <a:spcPts val="0"/>
              </a:spcAft>
              <a:buSzPts val="1200"/>
              <a:buChar char="○"/>
              <a:defRPr/>
            </a:lvl2pPr>
            <a:lvl3pPr marL="1371600" lvl="2" indent="-304800" algn="l">
              <a:lnSpc>
                <a:spcPct val="115000"/>
              </a:lnSpc>
              <a:spcBef>
                <a:spcPts val="1600"/>
              </a:spcBef>
              <a:spcAft>
                <a:spcPts val="0"/>
              </a:spcAft>
              <a:buSzPts val="1200"/>
              <a:buChar char="■"/>
              <a:defRPr/>
            </a:lvl3pPr>
            <a:lvl4pPr marL="1828800" lvl="3" indent="-304800" algn="l">
              <a:lnSpc>
                <a:spcPct val="115000"/>
              </a:lnSpc>
              <a:spcBef>
                <a:spcPts val="1600"/>
              </a:spcBef>
              <a:spcAft>
                <a:spcPts val="0"/>
              </a:spcAft>
              <a:buSzPts val="1200"/>
              <a:buChar char="●"/>
              <a:defRPr/>
            </a:lvl4pPr>
            <a:lvl5pPr marL="2286000" lvl="4" indent="-304800" algn="l">
              <a:lnSpc>
                <a:spcPct val="115000"/>
              </a:lnSpc>
              <a:spcBef>
                <a:spcPts val="1600"/>
              </a:spcBef>
              <a:spcAft>
                <a:spcPts val="0"/>
              </a:spcAft>
              <a:buSzPts val="1200"/>
              <a:buChar char="○"/>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 design 1">
  <p:cSld name="Title + design">
    <p:spTree>
      <p:nvGrpSpPr>
        <p:cNvPr id="1" name="Shape 99"/>
        <p:cNvGrpSpPr/>
        <p:nvPr/>
      </p:nvGrpSpPr>
      <p:grpSpPr>
        <a:xfrm>
          <a:off x="0" y="0"/>
          <a:ext cx="0" cy="0"/>
          <a:chOff x="0" y="0"/>
          <a:chExt cx="0" cy="0"/>
        </a:xfrm>
      </p:grpSpPr>
      <p:sp>
        <p:nvSpPr>
          <p:cNvPr id="100" name="Google Shape;100;g2b5440a5e98_0_252"/>
          <p:cNvSpPr txBox="1">
            <a:spLocks noGrp="1"/>
          </p:cNvSpPr>
          <p:nvPr>
            <p:ph type="body" idx="1"/>
          </p:nvPr>
        </p:nvSpPr>
        <p:spPr>
          <a:xfrm>
            <a:off x="357188" y="1595438"/>
            <a:ext cx="5034000" cy="2346300"/>
          </a:xfrm>
          <a:prstGeom prst="rect">
            <a:avLst/>
          </a:prstGeom>
          <a:noFill/>
          <a:ln>
            <a:noFill/>
          </a:ln>
        </p:spPr>
        <p:txBody>
          <a:bodyPr spcFirstLastPara="1" wrap="square" lIns="91425" tIns="91425" rIns="91425" bIns="91425" anchor="t" anchorCtr="0">
            <a:noAutofit/>
          </a:bodyPr>
          <a:lstStyle>
            <a:lvl1pPr marL="457200" lvl="0" indent="-228600" algn="ctr" rtl="0">
              <a:lnSpc>
                <a:spcPct val="115000"/>
              </a:lnSpc>
              <a:spcBef>
                <a:spcPts val="0"/>
              </a:spcBef>
              <a:spcAft>
                <a:spcPts val="0"/>
              </a:spcAft>
              <a:buSzPts val="1200"/>
              <a:buNone/>
              <a:defRPr sz="2000" b="1"/>
            </a:lvl1pPr>
            <a:lvl2pPr marL="914400" lvl="1" indent="-304800" algn="l" rtl="0">
              <a:lnSpc>
                <a:spcPct val="115000"/>
              </a:lnSpc>
              <a:spcBef>
                <a:spcPts val="1600"/>
              </a:spcBef>
              <a:spcAft>
                <a:spcPts val="0"/>
              </a:spcAft>
              <a:buSzPts val="1200"/>
              <a:buChar char="○"/>
              <a:defRPr/>
            </a:lvl2pPr>
            <a:lvl3pPr marL="1371600" lvl="2" indent="-304800" algn="l" rtl="0">
              <a:lnSpc>
                <a:spcPct val="115000"/>
              </a:lnSpc>
              <a:spcBef>
                <a:spcPts val="1600"/>
              </a:spcBef>
              <a:spcAft>
                <a:spcPts val="0"/>
              </a:spcAft>
              <a:buSzPts val="1200"/>
              <a:buChar char="■"/>
              <a:defRPr/>
            </a:lvl3pPr>
            <a:lvl4pPr marL="1828800" lvl="3" indent="-304800" algn="l" rtl="0">
              <a:lnSpc>
                <a:spcPct val="115000"/>
              </a:lnSpc>
              <a:spcBef>
                <a:spcPts val="1600"/>
              </a:spcBef>
              <a:spcAft>
                <a:spcPts val="0"/>
              </a:spcAft>
              <a:buSzPts val="1200"/>
              <a:buChar char="●"/>
              <a:defRPr/>
            </a:lvl4pPr>
            <a:lvl5pPr marL="2286000" lvl="4" indent="-304800" algn="l" rtl="0">
              <a:lnSpc>
                <a:spcPct val="115000"/>
              </a:lnSpc>
              <a:spcBef>
                <a:spcPts val="1600"/>
              </a:spcBef>
              <a:spcAft>
                <a:spcPts val="0"/>
              </a:spcAft>
              <a:buSzPts val="1200"/>
              <a:buChar char="○"/>
              <a:defRPr/>
            </a:lvl5pPr>
            <a:lvl6pPr marL="2743200" lvl="5" indent="-304800" algn="l" rtl="0">
              <a:lnSpc>
                <a:spcPct val="115000"/>
              </a:lnSpc>
              <a:spcBef>
                <a:spcPts val="1600"/>
              </a:spcBef>
              <a:spcAft>
                <a:spcPts val="0"/>
              </a:spcAft>
              <a:buSzPts val="1200"/>
              <a:buChar char="■"/>
              <a:defRPr/>
            </a:lvl6pPr>
            <a:lvl7pPr marL="3200400" lvl="6" indent="-304800" algn="l" rtl="0">
              <a:lnSpc>
                <a:spcPct val="115000"/>
              </a:lnSpc>
              <a:spcBef>
                <a:spcPts val="1600"/>
              </a:spcBef>
              <a:spcAft>
                <a:spcPts val="0"/>
              </a:spcAft>
              <a:buSzPts val="1200"/>
              <a:buChar char="●"/>
              <a:defRPr/>
            </a:lvl7pPr>
            <a:lvl8pPr marL="3657600" lvl="7" indent="-304800" algn="l" rtl="0">
              <a:lnSpc>
                <a:spcPct val="115000"/>
              </a:lnSpc>
              <a:spcBef>
                <a:spcPts val="1600"/>
              </a:spcBef>
              <a:spcAft>
                <a:spcPts val="0"/>
              </a:spcAft>
              <a:buSzPts val="1200"/>
              <a:buChar char="○"/>
              <a:defRPr/>
            </a:lvl8pPr>
            <a:lvl9pPr marL="4114800" lvl="8" indent="-304800" algn="l" rtl="0">
              <a:lnSpc>
                <a:spcPct val="115000"/>
              </a:lnSpc>
              <a:spcBef>
                <a:spcPts val="1600"/>
              </a:spcBef>
              <a:spcAft>
                <a:spcPts val="1600"/>
              </a:spcAft>
              <a:buSzPts val="1200"/>
              <a:buChar char="■"/>
              <a:defRPr/>
            </a:lvl9pPr>
          </a:lstStyle>
          <a:p>
            <a:endParaRPr/>
          </a:p>
        </p:txBody>
      </p:sp>
      <p:sp>
        <p:nvSpPr>
          <p:cNvPr id="101" name="Google Shape;101;g2b5440a5e98_0_252"/>
          <p:cNvSpPr txBox="1">
            <a:spLocks noGrp="1"/>
          </p:cNvSpPr>
          <p:nvPr>
            <p:ph type="body" idx="2"/>
          </p:nvPr>
        </p:nvSpPr>
        <p:spPr>
          <a:xfrm>
            <a:off x="817563" y="125776"/>
            <a:ext cx="8326500" cy="487500"/>
          </a:xfrm>
          <a:prstGeom prst="rect">
            <a:avLst/>
          </a:prstGeom>
          <a:noFill/>
          <a:ln>
            <a:noFill/>
          </a:ln>
        </p:spPr>
        <p:txBody>
          <a:bodyPr spcFirstLastPara="1" wrap="square" lIns="91425" tIns="91425" rIns="91425" bIns="91425" anchor="ctr" anchorCtr="0">
            <a:noAutofit/>
          </a:bodyPr>
          <a:lstStyle>
            <a:lvl1pPr marL="457200" lvl="0" indent="-228600" algn="l" rtl="0">
              <a:lnSpc>
                <a:spcPct val="115000"/>
              </a:lnSpc>
              <a:spcBef>
                <a:spcPts val="0"/>
              </a:spcBef>
              <a:spcAft>
                <a:spcPts val="0"/>
              </a:spcAft>
              <a:buSzPts val="1200"/>
              <a:buNone/>
              <a:defRPr sz="3200" b="1">
                <a:latin typeface="Livvic"/>
                <a:ea typeface="Livvic"/>
                <a:cs typeface="Livvic"/>
                <a:sym typeface="Livvic"/>
              </a:defRPr>
            </a:lvl1pPr>
            <a:lvl2pPr marL="914400" lvl="1" indent="-228600" algn="l" rtl="0">
              <a:lnSpc>
                <a:spcPct val="115000"/>
              </a:lnSpc>
              <a:spcBef>
                <a:spcPts val="1600"/>
              </a:spcBef>
              <a:spcAft>
                <a:spcPts val="0"/>
              </a:spcAft>
              <a:buSzPts val="1200"/>
              <a:buNone/>
              <a:defRPr/>
            </a:lvl2pPr>
            <a:lvl3pPr marL="1371600" lvl="2" indent="-304800" algn="l" rtl="0">
              <a:lnSpc>
                <a:spcPct val="115000"/>
              </a:lnSpc>
              <a:spcBef>
                <a:spcPts val="1600"/>
              </a:spcBef>
              <a:spcAft>
                <a:spcPts val="0"/>
              </a:spcAft>
              <a:buSzPts val="1200"/>
              <a:buChar char="■"/>
              <a:defRPr/>
            </a:lvl3pPr>
            <a:lvl4pPr marL="1828800" lvl="3" indent="-304800" algn="l" rtl="0">
              <a:lnSpc>
                <a:spcPct val="115000"/>
              </a:lnSpc>
              <a:spcBef>
                <a:spcPts val="1600"/>
              </a:spcBef>
              <a:spcAft>
                <a:spcPts val="0"/>
              </a:spcAft>
              <a:buSzPts val="1200"/>
              <a:buChar char="●"/>
              <a:defRPr/>
            </a:lvl4pPr>
            <a:lvl5pPr marL="2286000" lvl="4" indent="-304800" algn="l" rtl="0">
              <a:lnSpc>
                <a:spcPct val="115000"/>
              </a:lnSpc>
              <a:spcBef>
                <a:spcPts val="1600"/>
              </a:spcBef>
              <a:spcAft>
                <a:spcPts val="0"/>
              </a:spcAft>
              <a:buSzPts val="1200"/>
              <a:buChar char="○"/>
              <a:defRPr/>
            </a:lvl5pPr>
            <a:lvl6pPr marL="2743200" lvl="5" indent="-304800" algn="l" rtl="0">
              <a:lnSpc>
                <a:spcPct val="115000"/>
              </a:lnSpc>
              <a:spcBef>
                <a:spcPts val="1600"/>
              </a:spcBef>
              <a:spcAft>
                <a:spcPts val="0"/>
              </a:spcAft>
              <a:buSzPts val="1200"/>
              <a:buChar char="■"/>
              <a:defRPr/>
            </a:lvl6pPr>
            <a:lvl7pPr marL="3200400" lvl="6" indent="-304800" algn="l" rtl="0">
              <a:lnSpc>
                <a:spcPct val="115000"/>
              </a:lnSpc>
              <a:spcBef>
                <a:spcPts val="1600"/>
              </a:spcBef>
              <a:spcAft>
                <a:spcPts val="0"/>
              </a:spcAft>
              <a:buSzPts val="1200"/>
              <a:buChar char="●"/>
              <a:defRPr/>
            </a:lvl7pPr>
            <a:lvl8pPr marL="3657600" lvl="7" indent="-304800" algn="l" rtl="0">
              <a:lnSpc>
                <a:spcPct val="115000"/>
              </a:lnSpc>
              <a:spcBef>
                <a:spcPts val="1600"/>
              </a:spcBef>
              <a:spcAft>
                <a:spcPts val="0"/>
              </a:spcAft>
              <a:buSzPts val="1200"/>
              <a:buChar char="○"/>
              <a:defRPr/>
            </a:lvl8pPr>
            <a:lvl9pPr marL="4114800" lvl="8" indent="-304800" algn="l" rtl="0">
              <a:lnSpc>
                <a:spcPct val="115000"/>
              </a:lnSpc>
              <a:spcBef>
                <a:spcPts val="1600"/>
              </a:spcBef>
              <a:spcAft>
                <a:spcPts val="1600"/>
              </a:spcAft>
              <a:buSzPts val="1200"/>
              <a:buChar char="■"/>
              <a:defRPr/>
            </a:lvl9pPr>
          </a:lstStyle>
          <a:p>
            <a:endParaRPr/>
          </a:p>
        </p:txBody>
      </p:sp>
      <p:sp>
        <p:nvSpPr>
          <p:cNvPr id="102" name="Google Shape;102;g2b5440a5e98_0_252"/>
          <p:cNvSpPr>
            <a:spLocks noGrp="1"/>
          </p:cNvSpPr>
          <p:nvPr>
            <p:ph type="pic" idx="3"/>
          </p:nvPr>
        </p:nvSpPr>
        <p:spPr>
          <a:xfrm>
            <a:off x="5146675" y="627063"/>
            <a:ext cx="3870300" cy="3838500"/>
          </a:xfrm>
          <a:prstGeom prst="rect">
            <a:avLst/>
          </a:prstGeom>
          <a:noFill/>
          <a:ln>
            <a:noFill/>
          </a:ln>
        </p:spPr>
      </p:sp>
      <p:sp>
        <p:nvSpPr>
          <p:cNvPr id="103" name="Google Shape;103;g2b5440a5e98_0_252"/>
          <p:cNvSpPr/>
          <p:nvPr/>
        </p:nvSpPr>
        <p:spPr>
          <a:xfrm rot="-5400000" flipH="1">
            <a:off x="83000" y="-82950"/>
            <a:ext cx="548400" cy="7143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4" name="Google Shape;104;g2b5440a5e98_0_252"/>
          <p:cNvSpPr/>
          <p:nvPr/>
        </p:nvSpPr>
        <p:spPr>
          <a:xfrm rot="-5400000" flipH="1">
            <a:off x="4505102" y="427847"/>
            <a:ext cx="133800" cy="91440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 text 4 1">
  <p:cSld name="1_Title + text 4">
    <p:spTree>
      <p:nvGrpSpPr>
        <p:cNvPr id="1" name="Shape 110"/>
        <p:cNvGrpSpPr/>
        <p:nvPr/>
      </p:nvGrpSpPr>
      <p:grpSpPr>
        <a:xfrm>
          <a:off x="0" y="0"/>
          <a:ext cx="0" cy="0"/>
          <a:chOff x="0" y="0"/>
          <a:chExt cx="0" cy="0"/>
        </a:xfrm>
      </p:grpSpPr>
      <p:sp>
        <p:nvSpPr>
          <p:cNvPr id="111" name="Google Shape;111;g2b5440a5e98_0_781"/>
          <p:cNvSpPr/>
          <p:nvPr/>
        </p:nvSpPr>
        <p:spPr>
          <a:xfrm>
            <a:off x="0" y="214965"/>
            <a:ext cx="9144000" cy="13902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2" name="Google Shape;112;g2b5440a5e98_0_781"/>
          <p:cNvSpPr txBox="1">
            <a:spLocks noGrp="1"/>
          </p:cNvSpPr>
          <p:nvPr>
            <p:ph type="body" idx="1"/>
          </p:nvPr>
        </p:nvSpPr>
        <p:spPr>
          <a:xfrm>
            <a:off x="191755" y="654523"/>
            <a:ext cx="6315000" cy="511200"/>
          </a:xfrm>
          <a:prstGeom prst="rect">
            <a:avLst/>
          </a:prstGeom>
          <a:noFill/>
          <a:ln>
            <a:noFill/>
          </a:ln>
        </p:spPr>
        <p:txBody>
          <a:bodyPr spcFirstLastPara="1" wrap="square" lIns="91425" tIns="91425" rIns="91425" bIns="91425" anchor="t" anchorCtr="0">
            <a:noAutofit/>
          </a:bodyPr>
          <a:lstStyle>
            <a:lvl1pPr marL="457200" lvl="0" indent="-228600" algn="l" rtl="0">
              <a:lnSpc>
                <a:spcPct val="115000"/>
              </a:lnSpc>
              <a:spcBef>
                <a:spcPts val="0"/>
              </a:spcBef>
              <a:spcAft>
                <a:spcPts val="0"/>
              </a:spcAft>
              <a:buSzPts val="1200"/>
              <a:buNone/>
              <a:defRPr sz="2800" b="1">
                <a:solidFill>
                  <a:schemeClr val="lt1"/>
                </a:solidFill>
                <a:latin typeface="Livvic"/>
                <a:ea typeface="Livvic"/>
                <a:cs typeface="Livvic"/>
                <a:sym typeface="Livvic"/>
              </a:defRPr>
            </a:lvl1pPr>
            <a:lvl2pPr marL="914400" lvl="1" indent="-228600" algn="l" rtl="0">
              <a:lnSpc>
                <a:spcPct val="115000"/>
              </a:lnSpc>
              <a:spcBef>
                <a:spcPts val="1600"/>
              </a:spcBef>
              <a:spcAft>
                <a:spcPts val="0"/>
              </a:spcAft>
              <a:buSzPts val="1200"/>
              <a:buNone/>
              <a:defRPr/>
            </a:lvl2pPr>
            <a:lvl3pPr marL="1371600" lvl="2" indent="-228600" algn="l" rtl="0">
              <a:lnSpc>
                <a:spcPct val="115000"/>
              </a:lnSpc>
              <a:spcBef>
                <a:spcPts val="1600"/>
              </a:spcBef>
              <a:spcAft>
                <a:spcPts val="0"/>
              </a:spcAft>
              <a:buSzPts val="1200"/>
              <a:buNone/>
              <a:defRPr/>
            </a:lvl3pPr>
            <a:lvl4pPr marL="1828800" lvl="3" indent="-228600" algn="l" rtl="0">
              <a:lnSpc>
                <a:spcPct val="115000"/>
              </a:lnSpc>
              <a:spcBef>
                <a:spcPts val="1600"/>
              </a:spcBef>
              <a:spcAft>
                <a:spcPts val="0"/>
              </a:spcAft>
              <a:buSzPts val="1200"/>
              <a:buNone/>
              <a:defRPr/>
            </a:lvl4pPr>
            <a:lvl5pPr marL="2286000" lvl="4" indent="-228600" algn="l" rtl="0">
              <a:lnSpc>
                <a:spcPct val="115000"/>
              </a:lnSpc>
              <a:spcBef>
                <a:spcPts val="1600"/>
              </a:spcBef>
              <a:spcAft>
                <a:spcPts val="0"/>
              </a:spcAft>
              <a:buSzPts val="1200"/>
              <a:buNone/>
              <a:defRPr/>
            </a:lvl5pPr>
            <a:lvl6pPr marL="2743200" lvl="5" indent="-304800" algn="l" rtl="0">
              <a:lnSpc>
                <a:spcPct val="115000"/>
              </a:lnSpc>
              <a:spcBef>
                <a:spcPts val="1600"/>
              </a:spcBef>
              <a:spcAft>
                <a:spcPts val="0"/>
              </a:spcAft>
              <a:buSzPts val="1200"/>
              <a:buChar char="■"/>
              <a:defRPr/>
            </a:lvl6pPr>
            <a:lvl7pPr marL="3200400" lvl="6" indent="-304800" algn="l" rtl="0">
              <a:lnSpc>
                <a:spcPct val="115000"/>
              </a:lnSpc>
              <a:spcBef>
                <a:spcPts val="1600"/>
              </a:spcBef>
              <a:spcAft>
                <a:spcPts val="0"/>
              </a:spcAft>
              <a:buSzPts val="1200"/>
              <a:buChar char="●"/>
              <a:defRPr/>
            </a:lvl7pPr>
            <a:lvl8pPr marL="3657600" lvl="7" indent="-304800" algn="l" rtl="0">
              <a:lnSpc>
                <a:spcPct val="115000"/>
              </a:lnSpc>
              <a:spcBef>
                <a:spcPts val="1600"/>
              </a:spcBef>
              <a:spcAft>
                <a:spcPts val="0"/>
              </a:spcAft>
              <a:buSzPts val="1200"/>
              <a:buChar char="○"/>
              <a:defRPr/>
            </a:lvl8pPr>
            <a:lvl9pPr marL="4114800" lvl="8" indent="-304800" algn="l" rtl="0">
              <a:lnSpc>
                <a:spcPct val="115000"/>
              </a:lnSpc>
              <a:spcBef>
                <a:spcPts val="1600"/>
              </a:spcBef>
              <a:spcAft>
                <a:spcPts val="1600"/>
              </a:spcAft>
              <a:buSzPts val="1200"/>
              <a:buChar char="■"/>
              <a:defRPr/>
            </a:lvl9pPr>
          </a:lstStyle>
          <a:p>
            <a:endParaRPr/>
          </a:p>
        </p:txBody>
      </p:sp>
      <p:sp>
        <p:nvSpPr>
          <p:cNvPr id="113" name="Google Shape;113;g2b5440a5e98_0_781"/>
          <p:cNvSpPr>
            <a:spLocks noGrp="1"/>
          </p:cNvSpPr>
          <p:nvPr>
            <p:ph type="pic" idx="2"/>
          </p:nvPr>
        </p:nvSpPr>
        <p:spPr>
          <a:xfrm>
            <a:off x="6731000" y="214313"/>
            <a:ext cx="2412900" cy="1390800"/>
          </a:xfrm>
          <a:prstGeom prst="rect">
            <a:avLst/>
          </a:prstGeom>
          <a:noFill/>
          <a:ln>
            <a:noFill/>
          </a:ln>
        </p:spPr>
      </p:sp>
      <p:sp>
        <p:nvSpPr>
          <p:cNvPr id="114" name="Google Shape;114;g2b5440a5e98_0_781"/>
          <p:cNvSpPr txBox="1">
            <a:spLocks noGrp="1"/>
          </p:cNvSpPr>
          <p:nvPr>
            <p:ph type="body" idx="3"/>
          </p:nvPr>
        </p:nvSpPr>
        <p:spPr>
          <a:xfrm>
            <a:off x="914400" y="1604963"/>
            <a:ext cx="7335900" cy="3538500"/>
          </a:xfrm>
          <a:prstGeom prst="rect">
            <a:avLst/>
          </a:prstGeom>
          <a:noFill/>
          <a:ln>
            <a:noFill/>
          </a:ln>
        </p:spPr>
        <p:txBody>
          <a:bodyPr spcFirstLastPara="1" wrap="square" lIns="91425" tIns="91425" rIns="91425" bIns="91425" anchor="t" anchorCtr="0">
            <a:noAutofit/>
          </a:bodyPr>
          <a:lstStyle>
            <a:lvl1pPr marL="457200" lvl="0" indent="-304800" algn="l" rtl="0">
              <a:lnSpc>
                <a:spcPct val="115000"/>
              </a:lnSpc>
              <a:spcBef>
                <a:spcPts val="0"/>
              </a:spcBef>
              <a:spcAft>
                <a:spcPts val="0"/>
              </a:spcAft>
              <a:buSzPts val="1200"/>
              <a:buChar char="●"/>
              <a:defRPr sz="1800" b="1"/>
            </a:lvl1pPr>
            <a:lvl2pPr marL="914400" lvl="1" indent="-304800" algn="l" rtl="0">
              <a:lnSpc>
                <a:spcPct val="115000"/>
              </a:lnSpc>
              <a:spcBef>
                <a:spcPts val="1600"/>
              </a:spcBef>
              <a:spcAft>
                <a:spcPts val="0"/>
              </a:spcAft>
              <a:buSzPts val="1200"/>
              <a:buChar char="○"/>
              <a:defRPr sz="1600" b="1"/>
            </a:lvl2pPr>
            <a:lvl3pPr marL="1371600" lvl="2" indent="-304800" algn="l" rtl="0">
              <a:lnSpc>
                <a:spcPct val="115000"/>
              </a:lnSpc>
              <a:spcBef>
                <a:spcPts val="1600"/>
              </a:spcBef>
              <a:spcAft>
                <a:spcPts val="0"/>
              </a:spcAft>
              <a:buSzPts val="1200"/>
              <a:buChar char="■"/>
              <a:defRPr sz="1400" b="1"/>
            </a:lvl3pPr>
            <a:lvl4pPr marL="1828800" lvl="3" indent="-304800" algn="l" rtl="0">
              <a:lnSpc>
                <a:spcPct val="115000"/>
              </a:lnSpc>
              <a:spcBef>
                <a:spcPts val="1600"/>
              </a:spcBef>
              <a:spcAft>
                <a:spcPts val="0"/>
              </a:spcAft>
              <a:buSzPts val="1200"/>
              <a:buChar char="●"/>
              <a:defRPr b="1"/>
            </a:lvl4pPr>
            <a:lvl5pPr marL="2286000" lvl="4" indent="-304800" algn="l" rtl="0">
              <a:lnSpc>
                <a:spcPct val="115000"/>
              </a:lnSpc>
              <a:spcBef>
                <a:spcPts val="1600"/>
              </a:spcBef>
              <a:spcAft>
                <a:spcPts val="0"/>
              </a:spcAft>
              <a:buSzPts val="1200"/>
              <a:buChar char="○"/>
              <a:defRPr sz="1000" b="1"/>
            </a:lvl5pPr>
            <a:lvl6pPr marL="2743200" lvl="5" indent="-304800" algn="l" rtl="0">
              <a:lnSpc>
                <a:spcPct val="115000"/>
              </a:lnSpc>
              <a:spcBef>
                <a:spcPts val="1600"/>
              </a:spcBef>
              <a:spcAft>
                <a:spcPts val="0"/>
              </a:spcAft>
              <a:buSzPts val="1200"/>
              <a:buChar char="■"/>
              <a:defRPr/>
            </a:lvl6pPr>
            <a:lvl7pPr marL="3200400" lvl="6" indent="-304800" algn="l" rtl="0">
              <a:lnSpc>
                <a:spcPct val="115000"/>
              </a:lnSpc>
              <a:spcBef>
                <a:spcPts val="1600"/>
              </a:spcBef>
              <a:spcAft>
                <a:spcPts val="0"/>
              </a:spcAft>
              <a:buSzPts val="1200"/>
              <a:buChar char="●"/>
              <a:defRPr/>
            </a:lvl7pPr>
            <a:lvl8pPr marL="3657600" lvl="7" indent="-304800" algn="l" rtl="0">
              <a:lnSpc>
                <a:spcPct val="115000"/>
              </a:lnSpc>
              <a:spcBef>
                <a:spcPts val="1600"/>
              </a:spcBef>
              <a:spcAft>
                <a:spcPts val="0"/>
              </a:spcAft>
              <a:buSzPts val="1200"/>
              <a:buChar char="○"/>
              <a:defRPr/>
            </a:lvl8pPr>
            <a:lvl9pPr marL="4114800" lvl="8" indent="-304800" algn="l" rtl="0">
              <a:lnSpc>
                <a:spcPct val="115000"/>
              </a:lnSpc>
              <a:spcBef>
                <a:spcPts val="1600"/>
              </a:spcBef>
              <a:spcAft>
                <a:spcPts val="1600"/>
              </a:spcAft>
              <a:buSzPts val="1200"/>
              <a:buChar char="■"/>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12_Custom Layout">
  <p:cSld name="12_Custom Layout">
    <p:spTree>
      <p:nvGrpSpPr>
        <p:cNvPr id="1" name="Shape 115"/>
        <p:cNvGrpSpPr/>
        <p:nvPr/>
      </p:nvGrpSpPr>
      <p:grpSpPr>
        <a:xfrm>
          <a:off x="0" y="0"/>
          <a:ext cx="0" cy="0"/>
          <a:chOff x="0" y="0"/>
          <a:chExt cx="0" cy="0"/>
        </a:xfrm>
      </p:grpSpPr>
      <p:sp>
        <p:nvSpPr>
          <p:cNvPr id="116" name="Google Shape;116;g2b5440a5e98_0_786"/>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SzPts val="2800"/>
              <a:buNone/>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20"/>
        <p:cNvGrpSpPr/>
        <p:nvPr/>
      </p:nvGrpSpPr>
      <p:grpSpPr>
        <a:xfrm>
          <a:off x="0" y="0"/>
          <a:ext cx="0" cy="0"/>
          <a:chOff x="0" y="0"/>
          <a:chExt cx="0" cy="0"/>
        </a:xfrm>
      </p:grpSpPr>
      <p:sp>
        <p:nvSpPr>
          <p:cNvPr id="21" name="Google Shape;21;p82"/>
          <p:cNvSpPr/>
          <p:nvPr/>
        </p:nvSpPr>
        <p:spPr>
          <a:xfrm>
            <a:off x="96166" y="79426"/>
            <a:ext cx="8914483" cy="573688"/>
          </a:xfrm>
          <a:prstGeom prst="rect">
            <a:avLst/>
          </a:prstGeom>
          <a:solidFill>
            <a:srgbClr val="90826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 name="Google Shape;22;p82"/>
          <p:cNvSpPr txBox="1">
            <a:spLocks noGrp="1"/>
          </p:cNvSpPr>
          <p:nvPr>
            <p:ph type="body" idx="1"/>
          </p:nvPr>
        </p:nvSpPr>
        <p:spPr>
          <a:xfrm>
            <a:off x="308345" y="5113"/>
            <a:ext cx="7304088" cy="722313"/>
          </a:xfrm>
          <a:prstGeom prst="rect">
            <a:avLst/>
          </a:prstGeom>
          <a:noFill/>
          <a:ln>
            <a:noFill/>
          </a:ln>
        </p:spPr>
        <p:txBody>
          <a:bodyPr spcFirstLastPara="1" wrap="square" lIns="91425" tIns="91425" rIns="91425" bIns="91425" anchor="t" anchorCtr="0">
            <a:noAutofit/>
          </a:bodyPr>
          <a:lstStyle>
            <a:lvl1pPr marL="457200" lvl="0" indent="-228600" algn="l">
              <a:lnSpc>
                <a:spcPct val="115000"/>
              </a:lnSpc>
              <a:spcBef>
                <a:spcPts val="0"/>
              </a:spcBef>
              <a:spcAft>
                <a:spcPts val="0"/>
              </a:spcAft>
              <a:buSzPts val="1200"/>
              <a:buNone/>
              <a:defRPr sz="2800" b="1">
                <a:solidFill>
                  <a:schemeClr val="lt1"/>
                </a:solidFill>
                <a:latin typeface="Livvic"/>
                <a:ea typeface="Livvic"/>
                <a:cs typeface="Livvic"/>
                <a:sym typeface="Livvic"/>
              </a:defRPr>
            </a:lvl1pPr>
            <a:lvl2pPr marL="914400" lvl="1" indent="-304800" algn="l">
              <a:lnSpc>
                <a:spcPct val="115000"/>
              </a:lnSpc>
              <a:spcBef>
                <a:spcPts val="1600"/>
              </a:spcBef>
              <a:spcAft>
                <a:spcPts val="0"/>
              </a:spcAft>
              <a:buSzPts val="1200"/>
              <a:buChar char="○"/>
              <a:defRPr/>
            </a:lvl2pPr>
            <a:lvl3pPr marL="1371600" lvl="2" indent="-304800" algn="l">
              <a:lnSpc>
                <a:spcPct val="115000"/>
              </a:lnSpc>
              <a:spcBef>
                <a:spcPts val="1600"/>
              </a:spcBef>
              <a:spcAft>
                <a:spcPts val="0"/>
              </a:spcAft>
              <a:buSzPts val="1200"/>
              <a:buChar char="■"/>
              <a:defRPr/>
            </a:lvl3pPr>
            <a:lvl4pPr marL="1828800" lvl="3" indent="-304800" algn="l">
              <a:lnSpc>
                <a:spcPct val="115000"/>
              </a:lnSpc>
              <a:spcBef>
                <a:spcPts val="1600"/>
              </a:spcBef>
              <a:spcAft>
                <a:spcPts val="0"/>
              </a:spcAft>
              <a:buSzPts val="1200"/>
              <a:buChar char="●"/>
              <a:defRPr/>
            </a:lvl4pPr>
            <a:lvl5pPr marL="2286000" lvl="4" indent="-304800" algn="l">
              <a:lnSpc>
                <a:spcPct val="115000"/>
              </a:lnSpc>
              <a:spcBef>
                <a:spcPts val="1600"/>
              </a:spcBef>
              <a:spcAft>
                <a:spcPts val="0"/>
              </a:spcAft>
              <a:buSzPts val="1200"/>
              <a:buChar char="○"/>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
        <p:nvSpPr>
          <p:cNvPr id="23" name="Google Shape;23;p82"/>
          <p:cNvSpPr>
            <a:spLocks noGrp="1"/>
          </p:cNvSpPr>
          <p:nvPr>
            <p:ph type="pic" idx="2"/>
          </p:nvPr>
        </p:nvSpPr>
        <p:spPr>
          <a:xfrm>
            <a:off x="914400" y="1147763"/>
            <a:ext cx="7304088" cy="3570287"/>
          </a:xfrm>
          <a:prstGeom prst="rect">
            <a:avLst/>
          </a:prstGeom>
          <a:noFill/>
          <a:ln>
            <a:noFill/>
          </a:ln>
        </p:spPr>
      </p:sp>
    </p:spTree>
    <p:extLst>
      <p:ext uri="{BB962C8B-B14F-4D97-AF65-F5344CB8AC3E}">
        <p14:creationId xmlns:p14="http://schemas.microsoft.com/office/powerpoint/2010/main" val="238579525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5_Custom Layout">
  <p:cSld name="5_Custom Layout">
    <p:spTree>
      <p:nvGrpSpPr>
        <p:cNvPr id="1" name="Shape 222"/>
        <p:cNvGrpSpPr/>
        <p:nvPr/>
      </p:nvGrpSpPr>
      <p:grpSpPr>
        <a:xfrm>
          <a:off x="0" y="0"/>
          <a:ext cx="0" cy="0"/>
          <a:chOff x="0" y="0"/>
          <a:chExt cx="0" cy="0"/>
        </a:xfrm>
      </p:grpSpPr>
      <p:sp>
        <p:nvSpPr>
          <p:cNvPr id="223" name="Google Shape;223;p100"/>
          <p:cNvSpPr/>
          <p:nvPr/>
        </p:nvSpPr>
        <p:spPr>
          <a:xfrm rot="10800000" flipH="1">
            <a:off x="96167" y="79426"/>
            <a:ext cx="4561558" cy="573688"/>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4" name="Google Shape;224;p100"/>
          <p:cNvSpPr txBox="1">
            <a:spLocks noGrp="1"/>
          </p:cNvSpPr>
          <p:nvPr>
            <p:ph type="title"/>
          </p:nvPr>
        </p:nvSpPr>
        <p:spPr>
          <a:xfrm>
            <a:off x="96167" y="47294"/>
            <a:ext cx="8520600" cy="318976"/>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chemeClr val="lt1"/>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25" name="Google Shape;225;p100"/>
          <p:cNvSpPr/>
          <p:nvPr/>
        </p:nvSpPr>
        <p:spPr>
          <a:xfrm rot="5400000">
            <a:off x="2685752" y="-1771351"/>
            <a:ext cx="3772497" cy="9144000"/>
          </a:xfrm>
          <a:prstGeom prst="rect">
            <a:avLst/>
          </a:prstGeom>
          <a:gradFill>
            <a:gsLst>
              <a:gs pos="0">
                <a:srgbClr val="908269">
                  <a:alpha val="47450"/>
                </a:srgbClr>
              </a:gs>
              <a:gs pos="100000">
                <a:schemeClr val="accent1"/>
              </a:gs>
            </a:gsLst>
            <a:lin ang="18900044"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26" name="Google Shape;226;p100"/>
          <p:cNvPicPr preferRelativeResize="0"/>
          <p:nvPr/>
        </p:nvPicPr>
        <p:blipFill rotWithShape="1">
          <a:blip r:embed="rId2">
            <a:alphaModFix/>
          </a:blip>
          <a:srcRect t="14178" b="14178"/>
          <a:stretch/>
        </p:blipFill>
        <p:spPr>
          <a:xfrm>
            <a:off x="220641" y="1482887"/>
            <a:ext cx="4059900" cy="2635524"/>
          </a:xfrm>
          <a:prstGeom prst="rect">
            <a:avLst/>
          </a:prstGeom>
          <a:noFill/>
          <a:ln>
            <a:noFill/>
          </a:ln>
        </p:spPr>
      </p:pic>
      <p:sp>
        <p:nvSpPr>
          <p:cNvPr id="227" name="Google Shape;227;p100"/>
          <p:cNvSpPr txBox="1">
            <a:spLocks noGrp="1"/>
          </p:cNvSpPr>
          <p:nvPr>
            <p:ph type="body" idx="1"/>
          </p:nvPr>
        </p:nvSpPr>
        <p:spPr>
          <a:xfrm>
            <a:off x="4494213" y="914400"/>
            <a:ext cx="4429125" cy="3771900"/>
          </a:xfrm>
          <a:prstGeom prst="rect">
            <a:avLst/>
          </a:prstGeom>
          <a:noFill/>
          <a:ln>
            <a:noFill/>
          </a:ln>
        </p:spPr>
        <p:txBody>
          <a:bodyPr spcFirstLastPara="1" wrap="square" lIns="91425" tIns="91425" rIns="91425" bIns="91425" anchor="t" anchorCtr="0">
            <a:noAutofit/>
          </a:bodyPr>
          <a:lstStyle>
            <a:lvl1pPr marL="457200" lvl="0" indent="-304800" algn="l">
              <a:lnSpc>
                <a:spcPct val="115000"/>
              </a:lnSpc>
              <a:spcBef>
                <a:spcPts val="0"/>
              </a:spcBef>
              <a:spcAft>
                <a:spcPts val="0"/>
              </a:spcAft>
              <a:buClr>
                <a:schemeClr val="lt1"/>
              </a:buClr>
              <a:buSzPts val="1200"/>
              <a:buChar char="●"/>
              <a:defRPr sz="2000">
                <a:solidFill>
                  <a:schemeClr val="lt1"/>
                </a:solidFill>
              </a:defRPr>
            </a:lvl1pPr>
            <a:lvl2pPr marL="914400" lvl="1" indent="-355600" algn="l">
              <a:lnSpc>
                <a:spcPct val="115000"/>
              </a:lnSpc>
              <a:spcBef>
                <a:spcPts val="1600"/>
              </a:spcBef>
              <a:spcAft>
                <a:spcPts val="0"/>
              </a:spcAft>
              <a:buClr>
                <a:schemeClr val="lt1"/>
              </a:buClr>
              <a:buSzPts val="2000"/>
              <a:buChar char="○"/>
              <a:defRPr sz="2000">
                <a:solidFill>
                  <a:schemeClr val="lt1"/>
                </a:solidFill>
              </a:defRPr>
            </a:lvl2pPr>
            <a:lvl3pPr marL="1371600" lvl="2" indent="-355600" algn="l">
              <a:lnSpc>
                <a:spcPct val="115000"/>
              </a:lnSpc>
              <a:spcBef>
                <a:spcPts val="1600"/>
              </a:spcBef>
              <a:spcAft>
                <a:spcPts val="0"/>
              </a:spcAft>
              <a:buClr>
                <a:schemeClr val="lt1"/>
              </a:buClr>
              <a:buSzPts val="2000"/>
              <a:buChar char="■"/>
              <a:defRPr sz="2000">
                <a:solidFill>
                  <a:schemeClr val="lt1"/>
                </a:solidFill>
              </a:defRPr>
            </a:lvl3pPr>
            <a:lvl4pPr marL="1828800" lvl="3" indent="-355600" algn="l">
              <a:lnSpc>
                <a:spcPct val="115000"/>
              </a:lnSpc>
              <a:spcBef>
                <a:spcPts val="1600"/>
              </a:spcBef>
              <a:spcAft>
                <a:spcPts val="0"/>
              </a:spcAft>
              <a:buClr>
                <a:schemeClr val="lt1"/>
              </a:buClr>
              <a:buSzPts val="2000"/>
              <a:buChar char="●"/>
              <a:defRPr sz="2000">
                <a:solidFill>
                  <a:schemeClr val="lt1"/>
                </a:solidFill>
              </a:defRPr>
            </a:lvl4pPr>
            <a:lvl5pPr marL="2286000" lvl="4" indent="-355600" algn="l">
              <a:lnSpc>
                <a:spcPct val="115000"/>
              </a:lnSpc>
              <a:spcBef>
                <a:spcPts val="1600"/>
              </a:spcBef>
              <a:spcAft>
                <a:spcPts val="0"/>
              </a:spcAft>
              <a:buClr>
                <a:schemeClr val="lt1"/>
              </a:buClr>
              <a:buSzPts val="2000"/>
              <a:buChar char="○"/>
              <a:defRPr sz="2000">
                <a:solidFill>
                  <a:schemeClr val="lt1"/>
                </a:solidFill>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Tree>
    <p:extLst>
      <p:ext uri="{BB962C8B-B14F-4D97-AF65-F5344CB8AC3E}">
        <p14:creationId xmlns:p14="http://schemas.microsoft.com/office/powerpoint/2010/main" val="19304692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 text 2">
  <p:cSld name="Title + text 2">
    <p:spTree>
      <p:nvGrpSpPr>
        <p:cNvPr id="1" name="Shape 17"/>
        <p:cNvGrpSpPr/>
        <p:nvPr/>
      </p:nvGrpSpPr>
      <p:grpSpPr>
        <a:xfrm>
          <a:off x="0" y="0"/>
          <a:ext cx="0" cy="0"/>
          <a:chOff x="0" y="0"/>
          <a:chExt cx="0" cy="0"/>
        </a:xfrm>
      </p:grpSpPr>
      <p:pic>
        <p:nvPicPr>
          <p:cNvPr id="18" name="Google Shape;18;p66"/>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19" name="Google Shape;19;p66"/>
          <p:cNvSpPr/>
          <p:nvPr/>
        </p:nvSpPr>
        <p:spPr>
          <a:xfrm rot="-5400000">
            <a:off x="2000250" y="-2000252"/>
            <a:ext cx="5143499" cy="9144001"/>
          </a:xfrm>
          <a:prstGeom prst="rect">
            <a:avLst/>
          </a:prstGeom>
          <a:solidFill>
            <a:schemeClr val="accent1">
              <a:alpha val="48235"/>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20" name="Google Shape;20;p66"/>
          <p:cNvSpPr/>
          <p:nvPr/>
        </p:nvSpPr>
        <p:spPr>
          <a:xfrm rot="-5400000">
            <a:off x="-41589" y="496399"/>
            <a:ext cx="5143501" cy="4150706"/>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 name="Google Shape;21;p66"/>
          <p:cNvSpPr txBox="1">
            <a:spLocks noGrp="1"/>
          </p:cNvSpPr>
          <p:nvPr>
            <p:ph type="body" idx="1"/>
          </p:nvPr>
        </p:nvSpPr>
        <p:spPr>
          <a:xfrm>
            <a:off x="454025" y="0"/>
            <a:ext cx="4151313" cy="1117600"/>
          </a:xfrm>
          <a:prstGeom prst="rect">
            <a:avLst/>
          </a:prstGeom>
          <a:noFill/>
          <a:ln>
            <a:noFill/>
          </a:ln>
        </p:spPr>
        <p:txBody>
          <a:bodyPr spcFirstLastPara="1" wrap="square" lIns="91425" tIns="91425" rIns="91425" bIns="91425" anchor="t" anchorCtr="0">
            <a:noAutofit/>
          </a:bodyPr>
          <a:lstStyle>
            <a:lvl1pPr marL="457200" lvl="0" indent="-228600" algn="l">
              <a:lnSpc>
                <a:spcPct val="115000"/>
              </a:lnSpc>
              <a:spcBef>
                <a:spcPts val="0"/>
              </a:spcBef>
              <a:spcAft>
                <a:spcPts val="0"/>
              </a:spcAft>
              <a:buSzPts val="1200"/>
              <a:buNone/>
              <a:defRPr sz="2800" b="1">
                <a:solidFill>
                  <a:schemeClr val="lt1"/>
                </a:solidFill>
                <a:latin typeface="Livvic"/>
                <a:ea typeface="Livvic"/>
                <a:cs typeface="Livvic"/>
                <a:sym typeface="Livvic"/>
              </a:defRPr>
            </a:lvl1pPr>
            <a:lvl2pPr marL="914400" lvl="1" indent="-304800" algn="l">
              <a:lnSpc>
                <a:spcPct val="115000"/>
              </a:lnSpc>
              <a:spcBef>
                <a:spcPts val="1600"/>
              </a:spcBef>
              <a:spcAft>
                <a:spcPts val="0"/>
              </a:spcAft>
              <a:buSzPts val="1200"/>
              <a:buChar char="○"/>
              <a:defRPr/>
            </a:lvl2pPr>
            <a:lvl3pPr marL="1371600" lvl="2" indent="-304800" algn="l">
              <a:lnSpc>
                <a:spcPct val="115000"/>
              </a:lnSpc>
              <a:spcBef>
                <a:spcPts val="1600"/>
              </a:spcBef>
              <a:spcAft>
                <a:spcPts val="0"/>
              </a:spcAft>
              <a:buSzPts val="1200"/>
              <a:buChar char="■"/>
              <a:defRPr/>
            </a:lvl3pPr>
            <a:lvl4pPr marL="1828800" lvl="3" indent="-304800" algn="l">
              <a:lnSpc>
                <a:spcPct val="115000"/>
              </a:lnSpc>
              <a:spcBef>
                <a:spcPts val="1600"/>
              </a:spcBef>
              <a:spcAft>
                <a:spcPts val="0"/>
              </a:spcAft>
              <a:buSzPts val="1200"/>
              <a:buChar char="●"/>
              <a:defRPr/>
            </a:lvl4pPr>
            <a:lvl5pPr marL="2286000" lvl="4" indent="-304800" algn="l">
              <a:lnSpc>
                <a:spcPct val="115000"/>
              </a:lnSpc>
              <a:spcBef>
                <a:spcPts val="1600"/>
              </a:spcBef>
              <a:spcAft>
                <a:spcPts val="0"/>
              </a:spcAft>
              <a:buSzPts val="1200"/>
              <a:buChar char="○"/>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
        <p:nvSpPr>
          <p:cNvPr id="22" name="Google Shape;22;p66"/>
          <p:cNvSpPr txBox="1">
            <a:spLocks noGrp="1"/>
          </p:cNvSpPr>
          <p:nvPr>
            <p:ph type="body" idx="2"/>
          </p:nvPr>
        </p:nvSpPr>
        <p:spPr>
          <a:xfrm>
            <a:off x="453848" y="1117600"/>
            <a:ext cx="3976688" cy="3687763"/>
          </a:xfrm>
          <a:prstGeom prst="rect">
            <a:avLst/>
          </a:prstGeom>
          <a:noFill/>
          <a:ln>
            <a:noFill/>
          </a:ln>
        </p:spPr>
        <p:txBody>
          <a:bodyPr spcFirstLastPara="1" wrap="square" lIns="91425" tIns="91425" rIns="91425" bIns="91425" anchor="t" anchorCtr="0">
            <a:noAutofit/>
          </a:bodyPr>
          <a:lstStyle>
            <a:lvl1pPr marL="457200" lvl="0" indent="-355600" algn="l">
              <a:lnSpc>
                <a:spcPct val="115000"/>
              </a:lnSpc>
              <a:spcBef>
                <a:spcPts val="0"/>
              </a:spcBef>
              <a:spcAft>
                <a:spcPts val="0"/>
              </a:spcAft>
              <a:buClr>
                <a:schemeClr val="lt1"/>
              </a:buClr>
              <a:buSzPts val="2000"/>
              <a:buFont typeface="Arial"/>
              <a:buChar char="•"/>
              <a:defRPr sz="2000">
                <a:solidFill>
                  <a:schemeClr val="lt1"/>
                </a:solidFill>
              </a:defRPr>
            </a:lvl1pPr>
            <a:lvl2pPr marL="914400" lvl="1" indent="-355600" algn="l">
              <a:lnSpc>
                <a:spcPct val="115000"/>
              </a:lnSpc>
              <a:spcBef>
                <a:spcPts val="1600"/>
              </a:spcBef>
              <a:spcAft>
                <a:spcPts val="0"/>
              </a:spcAft>
              <a:buClr>
                <a:schemeClr val="lt1"/>
              </a:buClr>
              <a:buSzPts val="2000"/>
              <a:buFont typeface="Courier New"/>
              <a:buChar char="o"/>
              <a:defRPr sz="2000">
                <a:solidFill>
                  <a:schemeClr val="lt1"/>
                </a:solidFill>
              </a:defRPr>
            </a:lvl2pPr>
            <a:lvl3pPr marL="1371600" lvl="2" indent="-228600" algn="l">
              <a:lnSpc>
                <a:spcPct val="115000"/>
              </a:lnSpc>
              <a:spcBef>
                <a:spcPts val="1600"/>
              </a:spcBef>
              <a:spcAft>
                <a:spcPts val="0"/>
              </a:spcAft>
              <a:buSzPts val="1200"/>
              <a:buFont typeface="Catamaran Light"/>
              <a:buNone/>
              <a:defRPr sz="2000">
                <a:solidFill>
                  <a:schemeClr val="lt1"/>
                </a:solidFill>
              </a:defRPr>
            </a:lvl3pPr>
            <a:lvl4pPr marL="1828800" lvl="3" indent="-228600" algn="l">
              <a:lnSpc>
                <a:spcPct val="115000"/>
              </a:lnSpc>
              <a:spcBef>
                <a:spcPts val="1600"/>
              </a:spcBef>
              <a:spcAft>
                <a:spcPts val="0"/>
              </a:spcAft>
              <a:buSzPts val="1200"/>
              <a:buFont typeface="Catamaran Light"/>
              <a:buNone/>
              <a:defRPr sz="2000">
                <a:solidFill>
                  <a:schemeClr val="lt1"/>
                </a:solidFill>
              </a:defRPr>
            </a:lvl4pPr>
            <a:lvl5pPr marL="2286000" lvl="4" indent="-228600" algn="l">
              <a:lnSpc>
                <a:spcPct val="115000"/>
              </a:lnSpc>
              <a:spcBef>
                <a:spcPts val="1600"/>
              </a:spcBef>
              <a:spcAft>
                <a:spcPts val="0"/>
              </a:spcAft>
              <a:buSzPts val="1200"/>
              <a:buFont typeface="Catamaran Light"/>
              <a:buNone/>
              <a:defRPr sz="2000">
                <a:solidFill>
                  <a:schemeClr val="lt1"/>
                </a:solidFill>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10_Custom Layout">
  <p:cSld name="10_Custom Layout">
    <p:spTree>
      <p:nvGrpSpPr>
        <p:cNvPr id="1" name="Shape 39"/>
        <p:cNvGrpSpPr/>
        <p:nvPr/>
      </p:nvGrpSpPr>
      <p:grpSpPr>
        <a:xfrm>
          <a:off x="0" y="0"/>
          <a:ext cx="0" cy="0"/>
          <a:chOff x="0" y="0"/>
          <a:chExt cx="0" cy="0"/>
        </a:xfrm>
      </p:grpSpPr>
      <p:sp>
        <p:nvSpPr>
          <p:cNvPr id="40" name="Google Shape;40;p94"/>
          <p:cNvSpPr/>
          <p:nvPr/>
        </p:nvSpPr>
        <p:spPr>
          <a:xfrm rot="5400000">
            <a:off x="3829667" y="-3829667"/>
            <a:ext cx="1484665" cy="9144001"/>
          </a:xfrm>
          <a:prstGeom prst="rect">
            <a:avLst/>
          </a:prstGeom>
          <a:solidFill>
            <a:srgbClr val="908269">
              <a:alpha val="84705"/>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 name="Google Shape;41;p94"/>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4000">
                <a:solidFill>
                  <a:schemeClr val="lt1"/>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42" name="Google Shape;42;p94"/>
          <p:cNvSpPr txBox="1">
            <a:spLocks noGrp="1"/>
          </p:cNvSpPr>
          <p:nvPr>
            <p:ph type="body" idx="1"/>
          </p:nvPr>
        </p:nvSpPr>
        <p:spPr>
          <a:xfrm>
            <a:off x="-1" y="1484313"/>
            <a:ext cx="4250451" cy="3659187"/>
          </a:xfrm>
          <a:prstGeom prst="rect">
            <a:avLst/>
          </a:prstGeom>
          <a:noFill/>
          <a:ln>
            <a:noFill/>
          </a:ln>
        </p:spPr>
        <p:txBody>
          <a:bodyPr spcFirstLastPara="1" wrap="square" lIns="91425" tIns="91425" rIns="91425" bIns="91425" anchor="t" anchorCtr="0">
            <a:noAutofit/>
          </a:bodyPr>
          <a:lstStyle>
            <a:lvl1pPr marL="457200" lvl="0" indent="-304800" algn="l">
              <a:lnSpc>
                <a:spcPct val="115000"/>
              </a:lnSpc>
              <a:spcBef>
                <a:spcPts val="0"/>
              </a:spcBef>
              <a:spcAft>
                <a:spcPts val="0"/>
              </a:spcAft>
              <a:buSzPts val="1200"/>
              <a:buChar char="●"/>
              <a:defRPr sz="2800"/>
            </a:lvl1pPr>
            <a:lvl2pPr marL="914400" lvl="1" indent="-304800" algn="l">
              <a:lnSpc>
                <a:spcPct val="115000"/>
              </a:lnSpc>
              <a:spcBef>
                <a:spcPts val="1600"/>
              </a:spcBef>
              <a:spcAft>
                <a:spcPts val="0"/>
              </a:spcAft>
              <a:buSzPts val="1200"/>
              <a:buChar char="○"/>
              <a:defRPr sz="2800"/>
            </a:lvl2pPr>
            <a:lvl3pPr marL="1371600" lvl="2" indent="-304800" algn="l">
              <a:lnSpc>
                <a:spcPct val="115000"/>
              </a:lnSpc>
              <a:spcBef>
                <a:spcPts val="1600"/>
              </a:spcBef>
              <a:spcAft>
                <a:spcPts val="0"/>
              </a:spcAft>
              <a:buSzPts val="1200"/>
              <a:buChar char="■"/>
              <a:defRPr sz="2800"/>
            </a:lvl3pPr>
            <a:lvl4pPr marL="1828800" lvl="3" indent="-304800" algn="l">
              <a:lnSpc>
                <a:spcPct val="115000"/>
              </a:lnSpc>
              <a:spcBef>
                <a:spcPts val="1600"/>
              </a:spcBef>
              <a:spcAft>
                <a:spcPts val="0"/>
              </a:spcAft>
              <a:buSzPts val="1200"/>
              <a:buChar char="●"/>
              <a:defRPr sz="2800"/>
            </a:lvl4pPr>
            <a:lvl5pPr marL="2286000" lvl="4" indent="-304800" algn="l">
              <a:lnSpc>
                <a:spcPct val="115000"/>
              </a:lnSpc>
              <a:spcBef>
                <a:spcPts val="1600"/>
              </a:spcBef>
              <a:spcAft>
                <a:spcPts val="0"/>
              </a:spcAft>
              <a:buSzPts val="1200"/>
              <a:buChar char="○"/>
              <a:defRPr sz="2800"/>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pic>
        <p:nvPicPr>
          <p:cNvPr id="43" name="Google Shape;43;p94" descr="A picture containing tree, outdoor, ground, grass  Description automatically generated"/>
          <p:cNvPicPr preferRelativeResize="0"/>
          <p:nvPr/>
        </p:nvPicPr>
        <p:blipFill rotWithShape="1">
          <a:blip r:embed="rId2">
            <a:alphaModFix/>
          </a:blip>
          <a:srcRect/>
          <a:stretch/>
        </p:blipFill>
        <p:spPr>
          <a:xfrm flipH="1">
            <a:off x="4250452" y="1473340"/>
            <a:ext cx="4893547" cy="3670160"/>
          </a:xfrm>
          <a:prstGeom prst="rect">
            <a:avLst/>
          </a:prstGeom>
          <a:noFill/>
          <a:ln>
            <a:noFill/>
          </a:ln>
        </p:spPr>
      </p:pic>
    </p:spTree>
    <p:extLst>
      <p:ext uri="{BB962C8B-B14F-4D97-AF65-F5344CB8AC3E}">
        <p14:creationId xmlns:p14="http://schemas.microsoft.com/office/powerpoint/2010/main" val="6575997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 text 3">
  <p:cSld name="CUSTOM_16">
    <p:spTree>
      <p:nvGrpSpPr>
        <p:cNvPr id="1" name="Shape 28"/>
        <p:cNvGrpSpPr/>
        <p:nvPr/>
      </p:nvGrpSpPr>
      <p:grpSpPr>
        <a:xfrm>
          <a:off x="0" y="0"/>
          <a:ext cx="0" cy="0"/>
          <a:chOff x="0" y="0"/>
          <a:chExt cx="0" cy="0"/>
        </a:xfrm>
      </p:grpSpPr>
      <p:pic>
        <p:nvPicPr>
          <p:cNvPr id="29" name="Google Shape;29;p53" descr="A picture containing tree, outdoor, ground, grass&#10;&#10;Description automatically generated"/>
          <p:cNvPicPr preferRelativeResize="0"/>
          <p:nvPr/>
        </p:nvPicPr>
        <p:blipFill rotWithShape="1">
          <a:blip r:embed="rId2">
            <a:alphaModFix/>
          </a:blip>
          <a:srcRect/>
          <a:stretch/>
        </p:blipFill>
        <p:spPr>
          <a:xfrm flipH="1">
            <a:off x="1154596" y="0"/>
            <a:ext cx="6858000" cy="5143500"/>
          </a:xfrm>
          <a:prstGeom prst="rect">
            <a:avLst/>
          </a:prstGeom>
          <a:noFill/>
          <a:ln>
            <a:noFill/>
          </a:ln>
        </p:spPr>
      </p:pic>
      <p:sp>
        <p:nvSpPr>
          <p:cNvPr id="30" name="Google Shape;30;p53"/>
          <p:cNvSpPr/>
          <p:nvPr/>
        </p:nvSpPr>
        <p:spPr>
          <a:xfrm rot="5400000">
            <a:off x="3413957" y="-2000249"/>
            <a:ext cx="2316081" cy="9144001"/>
          </a:xfrm>
          <a:prstGeom prst="rect">
            <a:avLst/>
          </a:prstGeom>
          <a:solidFill>
            <a:srgbClr val="908269">
              <a:alpha val="84705"/>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 name="Google Shape;31;p53"/>
          <p:cNvSpPr txBox="1">
            <a:spLocks noGrp="1"/>
          </p:cNvSpPr>
          <p:nvPr>
            <p:ph type="ctrTitle"/>
          </p:nvPr>
        </p:nvSpPr>
        <p:spPr>
          <a:xfrm>
            <a:off x="501586" y="2237166"/>
            <a:ext cx="8140822" cy="661209"/>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Opening slide">
  <p:cSld name="CUSTOM_7">
    <p:spTree>
      <p:nvGrpSpPr>
        <p:cNvPr id="1" name="Shape 32"/>
        <p:cNvGrpSpPr/>
        <p:nvPr/>
      </p:nvGrpSpPr>
      <p:grpSpPr>
        <a:xfrm>
          <a:off x="0" y="0"/>
          <a:ext cx="0" cy="0"/>
          <a:chOff x="0" y="0"/>
          <a:chExt cx="0" cy="0"/>
        </a:xfrm>
      </p:grpSpPr>
      <p:pic>
        <p:nvPicPr>
          <p:cNvPr id="33" name="Google Shape;33;p46" descr="A picture containing tree, outdoor, ground, grass&#10;&#10;Description automatically generated"/>
          <p:cNvPicPr preferRelativeResize="0"/>
          <p:nvPr/>
        </p:nvPicPr>
        <p:blipFill rotWithShape="1">
          <a:blip r:embed="rId2">
            <a:alphaModFix/>
          </a:blip>
          <a:srcRect/>
          <a:stretch/>
        </p:blipFill>
        <p:spPr>
          <a:xfrm flipH="1">
            <a:off x="2287775" y="0"/>
            <a:ext cx="6858000" cy="5143500"/>
          </a:xfrm>
          <a:prstGeom prst="rect">
            <a:avLst/>
          </a:prstGeom>
          <a:noFill/>
          <a:ln>
            <a:noFill/>
          </a:ln>
        </p:spPr>
      </p:pic>
      <p:sp>
        <p:nvSpPr>
          <p:cNvPr id="34" name="Google Shape;34;p46"/>
          <p:cNvSpPr/>
          <p:nvPr/>
        </p:nvSpPr>
        <p:spPr>
          <a:xfrm rot="5400000">
            <a:off x="2244137" y="-1589848"/>
            <a:ext cx="3364029" cy="7275252"/>
          </a:xfrm>
          <a:prstGeom prst="rect">
            <a:avLst/>
          </a:prstGeom>
          <a:solidFill>
            <a:srgbClr val="908269">
              <a:alpha val="84705"/>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 name="Google Shape;35;p46"/>
          <p:cNvSpPr txBox="1">
            <a:spLocks noGrp="1"/>
          </p:cNvSpPr>
          <p:nvPr>
            <p:ph type="ctrTitle"/>
          </p:nvPr>
        </p:nvSpPr>
        <p:spPr>
          <a:xfrm>
            <a:off x="497151" y="620379"/>
            <a:ext cx="6858000" cy="2971848"/>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able of contents">
  <p:cSld name="CUSTOM_12">
    <p:spTree>
      <p:nvGrpSpPr>
        <p:cNvPr id="1" name="Shape 36"/>
        <p:cNvGrpSpPr/>
        <p:nvPr/>
      </p:nvGrpSpPr>
      <p:grpSpPr>
        <a:xfrm>
          <a:off x="0" y="0"/>
          <a:ext cx="0" cy="0"/>
          <a:chOff x="0" y="0"/>
          <a:chExt cx="0" cy="0"/>
        </a:xfrm>
      </p:grpSpPr>
      <p:pic>
        <p:nvPicPr>
          <p:cNvPr id="37" name="Google Shape;37;p47" descr="A picture containing tree, outdoor, ground, grass&#10;&#10;Description automatically generated"/>
          <p:cNvPicPr preferRelativeResize="0"/>
          <p:nvPr/>
        </p:nvPicPr>
        <p:blipFill rotWithShape="1">
          <a:blip r:embed="rId2">
            <a:alphaModFix/>
          </a:blip>
          <a:srcRect/>
          <a:stretch/>
        </p:blipFill>
        <p:spPr>
          <a:xfrm flipH="1">
            <a:off x="2287775" y="0"/>
            <a:ext cx="6858000" cy="5143500"/>
          </a:xfrm>
          <a:prstGeom prst="rect">
            <a:avLst/>
          </a:prstGeom>
          <a:noFill/>
          <a:ln>
            <a:noFill/>
          </a:ln>
        </p:spPr>
      </p:pic>
      <p:sp>
        <p:nvSpPr>
          <p:cNvPr id="38" name="Google Shape;38;p47"/>
          <p:cNvSpPr/>
          <p:nvPr/>
        </p:nvSpPr>
        <p:spPr>
          <a:xfrm rot="5400000">
            <a:off x="2171143" y="-1511624"/>
            <a:ext cx="4419120" cy="8184355"/>
          </a:xfrm>
          <a:prstGeom prst="rect">
            <a:avLst/>
          </a:prstGeom>
          <a:solidFill>
            <a:srgbClr val="908269">
              <a:alpha val="84705"/>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 name="Google Shape;39;p47"/>
          <p:cNvSpPr/>
          <p:nvPr/>
        </p:nvSpPr>
        <p:spPr>
          <a:xfrm rot="-5400000" flipH="1">
            <a:off x="7354200" y="2416550"/>
            <a:ext cx="3358800" cy="2211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 name="Google Shape;40;p47"/>
          <p:cNvSpPr txBox="1">
            <a:spLocks noGrp="1"/>
          </p:cNvSpPr>
          <p:nvPr>
            <p:ph type="body" idx="1"/>
          </p:nvPr>
        </p:nvSpPr>
        <p:spPr>
          <a:xfrm>
            <a:off x="457200" y="493713"/>
            <a:ext cx="7843838" cy="4149725"/>
          </a:xfrm>
          <a:prstGeom prst="rect">
            <a:avLst/>
          </a:prstGeom>
          <a:noFill/>
          <a:ln>
            <a:noFill/>
          </a:ln>
        </p:spPr>
        <p:txBody>
          <a:bodyPr spcFirstLastPara="1" wrap="square" lIns="91425" tIns="91425" rIns="91425" bIns="91425" anchor="t" anchorCtr="0">
            <a:noAutofit/>
          </a:bodyPr>
          <a:lstStyle>
            <a:lvl1pPr marL="457200" lvl="0" indent="-228600" algn="l">
              <a:lnSpc>
                <a:spcPct val="115000"/>
              </a:lnSpc>
              <a:spcBef>
                <a:spcPts val="0"/>
              </a:spcBef>
              <a:spcAft>
                <a:spcPts val="0"/>
              </a:spcAft>
              <a:buSzPts val="1200"/>
              <a:buNone/>
              <a:defRPr sz="1800" b="1">
                <a:solidFill>
                  <a:schemeClr val="lt1"/>
                </a:solidFill>
                <a:latin typeface="Livvic"/>
                <a:ea typeface="Livvic"/>
                <a:cs typeface="Livvic"/>
                <a:sym typeface="Livvic"/>
              </a:defRPr>
            </a:lvl1pPr>
            <a:lvl2pPr marL="914400" lvl="1" indent="-228600" algn="l">
              <a:lnSpc>
                <a:spcPct val="115000"/>
              </a:lnSpc>
              <a:spcBef>
                <a:spcPts val="1600"/>
              </a:spcBef>
              <a:spcAft>
                <a:spcPts val="0"/>
              </a:spcAft>
              <a:buSzPts val="1200"/>
              <a:buNone/>
              <a:defRPr/>
            </a:lvl2pPr>
            <a:lvl3pPr marL="1371600" lvl="2" indent="-228600" algn="l">
              <a:lnSpc>
                <a:spcPct val="115000"/>
              </a:lnSpc>
              <a:spcBef>
                <a:spcPts val="1600"/>
              </a:spcBef>
              <a:spcAft>
                <a:spcPts val="0"/>
              </a:spcAft>
              <a:buSzPts val="1200"/>
              <a:buNone/>
              <a:defRPr/>
            </a:lvl3pPr>
            <a:lvl4pPr marL="1828800" lvl="3" indent="-228600" algn="l">
              <a:lnSpc>
                <a:spcPct val="115000"/>
              </a:lnSpc>
              <a:spcBef>
                <a:spcPts val="1600"/>
              </a:spcBef>
              <a:spcAft>
                <a:spcPts val="0"/>
              </a:spcAft>
              <a:buSzPts val="1200"/>
              <a:buNone/>
              <a:defRPr/>
            </a:lvl4pPr>
            <a:lvl5pPr marL="2286000" lvl="4" indent="-228600" algn="l">
              <a:lnSpc>
                <a:spcPct val="115000"/>
              </a:lnSpc>
              <a:spcBef>
                <a:spcPts val="1600"/>
              </a:spcBef>
              <a:spcAft>
                <a:spcPts val="0"/>
              </a:spcAft>
              <a:buSzPts val="1200"/>
              <a:buNone/>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3_Custom Layout">
  <p:cSld name="3_Custom Layout">
    <p:spTree>
      <p:nvGrpSpPr>
        <p:cNvPr id="1" name="Shape 41"/>
        <p:cNvGrpSpPr/>
        <p:nvPr/>
      </p:nvGrpSpPr>
      <p:grpSpPr>
        <a:xfrm>
          <a:off x="0" y="0"/>
          <a:ext cx="0" cy="0"/>
          <a:chOff x="0" y="0"/>
          <a:chExt cx="0" cy="0"/>
        </a:xfrm>
      </p:grpSpPr>
      <p:sp>
        <p:nvSpPr>
          <p:cNvPr id="42" name="Google Shape;42;p48"/>
          <p:cNvSpPr txBox="1">
            <a:spLocks noGrp="1"/>
          </p:cNvSpPr>
          <p:nvPr>
            <p:ph type="title"/>
          </p:nvPr>
        </p:nvSpPr>
        <p:spPr>
          <a:xfrm>
            <a:off x="5220586" y="243007"/>
            <a:ext cx="3611714"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43" name="Google Shape;43;p48"/>
          <p:cNvSpPr/>
          <p:nvPr/>
        </p:nvSpPr>
        <p:spPr>
          <a:xfrm rot="-5400000" flipH="1">
            <a:off x="-1913176" y="1891241"/>
            <a:ext cx="5140800" cy="1363718"/>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800"/>
              <a:buFont typeface="Arial"/>
              <a:buNone/>
            </a:pPr>
            <a:endParaRPr sz="2800" b="0" i="0" u="none" strike="noStrike" cap="none">
              <a:solidFill>
                <a:srgbClr val="000000"/>
              </a:solidFill>
              <a:latin typeface="Arial"/>
              <a:ea typeface="Arial"/>
              <a:cs typeface="Arial"/>
              <a:sym typeface="Arial"/>
            </a:endParaRPr>
          </a:p>
        </p:txBody>
      </p:sp>
      <p:sp>
        <p:nvSpPr>
          <p:cNvPr id="44" name="Google Shape;44;p48"/>
          <p:cNvSpPr txBox="1">
            <a:spLocks noGrp="1"/>
          </p:cNvSpPr>
          <p:nvPr>
            <p:ph type="body" idx="1"/>
          </p:nvPr>
        </p:nvSpPr>
        <p:spPr>
          <a:xfrm>
            <a:off x="1339083" y="2826932"/>
            <a:ext cx="7804150" cy="1553682"/>
          </a:xfrm>
          <a:prstGeom prst="rect">
            <a:avLst/>
          </a:prstGeom>
          <a:noFill/>
          <a:ln>
            <a:noFill/>
          </a:ln>
        </p:spPr>
        <p:txBody>
          <a:bodyPr spcFirstLastPara="1" wrap="square" lIns="91425" tIns="91425" rIns="91425" bIns="91425" anchor="t" anchorCtr="0">
            <a:noAutofit/>
          </a:bodyPr>
          <a:lstStyle>
            <a:lvl1pPr marL="457200" lvl="0" indent="-228600" algn="l">
              <a:lnSpc>
                <a:spcPct val="115000"/>
              </a:lnSpc>
              <a:spcBef>
                <a:spcPts val="0"/>
              </a:spcBef>
              <a:spcAft>
                <a:spcPts val="0"/>
              </a:spcAft>
              <a:buSzPts val="1200"/>
              <a:buNone/>
              <a:defRPr b="1">
                <a:latin typeface="Livvic"/>
                <a:ea typeface="Livvic"/>
                <a:cs typeface="Livvic"/>
                <a:sym typeface="Livvic"/>
              </a:defRPr>
            </a:lvl1pPr>
            <a:lvl2pPr marL="914400" lvl="1" indent="-330200" algn="l">
              <a:lnSpc>
                <a:spcPct val="100000"/>
              </a:lnSpc>
              <a:spcBef>
                <a:spcPts val="0"/>
              </a:spcBef>
              <a:spcAft>
                <a:spcPts val="0"/>
              </a:spcAft>
              <a:buSzPts val="1600"/>
              <a:buFont typeface="Arial"/>
              <a:buChar char="•"/>
              <a:defRPr sz="1600"/>
            </a:lvl2pPr>
            <a:lvl3pPr marL="1371600" lvl="2" indent="-304800" algn="l">
              <a:lnSpc>
                <a:spcPct val="115000"/>
              </a:lnSpc>
              <a:spcBef>
                <a:spcPts val="1600"/>
              </a:spcBef>
              <a:spcAft>
                <a:spcPts val="0"/>
              </a:spcAft>
              <a:buSzPts val="1200"/>
              <a:buChar char="■"/>
              <a:defRPr/>
            </a:lvl3pPr>
            <a:lvl4pPr marL="1828800" lvl="3" indent="-304800" algn="l">
              <a:lnSpc>
                <a:spcPct val="115000"/>
              </a:lnSpc>
              <a:spcBef>
                <a:spcPts val="1600"/>
              </a:spcBef>
              <a:spcAft>
                <a:spcPts val="0"/>
              </a:spcAft>
              <a:buSzPts val="1200"/>
              <a:buChar char="●"/>
              <a:defRPr/>
            </a:lvl4pPr>
            <a:lvl5pPr marL="2286000" lvl="4" indent="-304800" algn="l">
              <a:lnSpc>
                <a:spcPct val="115000"/>
              </a:lnSpc>
              <a:spcBef>
                <a:spcPts val="1600"/>
              </a:spcBef>
              <a:spcAft>
                <a:spcPts val="0"/>
              </a:spcAft>
              <a:buSzPts val="1200"/>
              <a:buChar char="○"/>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
        <p:nvSpPr>
          <p:cNvPr id="45" name="Google Shape;45;p48"/>
          <p:cNvSpPr txBox="1">
            <a:spLocks noGrp="1"/>
          </p:cNvSpPr>
          <p:nvPr>
            <p:ph type="body" idx="2"/>
          </p:nvPr>
        </p:nvSpPr>
        <p:spPr>
          <a:xfrm>
            <a:off x="1339850" y="243007"/>
            <a:ext cx="7804150" cy="1841500"/>
          </a:xfrm>
          <a:prstGeom prst="rect">
            <a:avLst/>
          </a:prstGeom>
          <a:noFill/>
          <a:ln>
            <a:noFill/>
          </a:ln>
        </p:spPr>
        <p:txBody>
          <a:bodyPr spcFirstLastPara="1" wrap="square" lIns="91425" tIns="91425" rIns="91425" bIns="91425" anchor="t" anchorCtr="0">
            <a:noAutofit/>
          </a:bodyPr>
          <a:lstStyle>
            <a:lvl1pPr marL="457200" lvl="0" indent="-228600" algn="l">
              <a:lnSpc>
                <a:spcPct val="100000"/>
              </a:lnSpc>
              <a:spcBef>
                <a:spcPts val="0"/>
              </a:spcBef>
              <a:spcAft>
                <a:spcPts val="0"/>
              </a:spcAft>
              <a:buSzPts val="1200"/>
              <a:buNone/>
              <a:defRPr b="1">
                <a:latin typeface="Livvic"/>
                <a:ea typeface="Livvic"/>
                <a:cs typeface="Livvic"/>
                <a:sym typeface="Livvic"/>
              </a:defRPr>
            </a:lvl1pPr>
            <a:lvl2pPr marL="914400" lvl="1" indent="-228600" algn="l">
              <a:lnSpc>
                <a:spcPct val="100000"/>
              </a:lnSpc>
              <a:spcBef>
                <a:spcPts val="0"/>
              </a:spcBef>
              <a:spcAft>
                <a:spcPts val="0"/>
              </a:spcAft>
              <a:buSzPts val="1200"/>
              <a:buNone/>
              <a:defRPr sz="1600" b="1"/>
            </a:lvl2pPr>
            <a:lvl3pPr marL="1371600" lvl="2" indent="-228600" algn="l">
              <a:lnSpc>
                <a:spcPct val="100000"/>
              </a:lnSpc>
              <a:spcBef>
                <a:spcPts val="0"/>
              </a:spcBef>
              <a:spcAft>
                <a:spcPts val="0"/>
              </a:spcAft>
              <a:buSzPts val="1200"/>
              <a:buNone/>
              <a:defRPr sz="1600"/>
            </a:lvl3pPr>
            <a:lvl4pPr marL="1828800" lvl="3" indent="-304800" algn="l">
              <a:lnSpc>
                <a:spcPct val="115000"/>
              </a:lnSpc>
              <a:spcBef>
                <a:spcPts val="1600"/>
              </a:spcBef>
              <a:spcAft>
                <a:spcPts val="0"/>
              </a:spcAft>
              <a:buSzPts val="1200"/>
              <a:buChar char="●"/>
              <a:defRPr/>
            </a:lvl4pPr>
            <a:lvl5pPr marL="2286000" lvl="4" indent="-304800" algn="l">
              <a:lnSpc>
                <a:spcPct val="115000"/>
              </a:lnSpc>
              <a:spcBef>
                <a:spcPts val="1600"/>
              </a:spcBef>
              <a:spcAft>
                <a:spcPts val="0"/>
              </a:spcAft>
              <a:buSzPts val="1200"/>
              <a:buChar char="○"/>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
        <p:nvSpPr>
          <p:cNvPr id="46" name="Google Shape;46;p48"/>
          <p:cNvSpPr txBox="1">
            <a:spLocks noGrp="1"/>
          </p:cNvSpPr>
          <p:nvPr>
            <p:ph type="body" idx="3"/>
          </p:nvPr>
        </p:nvSpPr>
        <p:spPr>
          <a:xfrm>
            <a:off x="1339083" y="4533542"/>
            <a:ext cx="7197725" cy="468312"/>
          </a:xfrm>
          <a:prstGeom prst="rect">
            <a:avLst/>
          </a:prstGeom>
          <a:noFill/>
          <a:ln>
            <a:noFill/>
          </a:ln>
        </p:spPr>
        <p:txBody>
          <a:bodyPr spcFirstLastPara="1" wrap="square" lIns="91425" tIns="91425" rIns="91425" bIns="91425" anchor="t" anchorCtr="0">
            <a:noAutofit/>
          </a:bodyPr>
          <a:lstStyle>
            <a:lvl1pPr marL="457200" lvl="0" indent="-228600" algn="l">
              <a:lnSpc>
                <a:spcPct val="115000"/>
              </a:lnSpc>
              <a:spcBef>
                <a:spcPts val="0"/>
              </a:spcBef>
              <a:spcAft>
                <a:spcPts val="0"/>
              </a:spcAft>
              <a:buSzPts val="1200"/>
              <a:buNone/>
              <a:defRPr>
                <a:solidFill>
                  <a:schemeClr val="accent2"/>
                </a:solidFill>
              </a:defRPr>
            </a:lvl1pPr>
            <a:lvl2pPr marL="914400" lvl="1" indent="-304800" algn="l">
              <a:lnSpc>
                <a:spcPct val="115000"/>
              </a:lnSpc>
              <a:spcBef>
                <a:spcPts val="1600"/>
              </a:spcBef>
              <a:spcAft>
                <a:spcPts val="0"/>
              </a:spcAft>
              <a:buSzPts val="1200"/>
              <a:buChar char="○"/>
              <a:defRPr/>
            </a:lvl2pPr>
            <a:lvl3pPr marL="1371600" lvl="2" indent="-304800" algn="l">
              <a:lnSpc>
                <a:spcPct val="115000"/>
              </a:lnSpc>
              <a:spcBef>
                <a:spcPts val="1600"/>
              </a:spcBef>
              <a:spcAft>
                <a:spcPts val="0"/>
              </a:spcAft>
              <a:buSzPts val="1200"/>
              <a:buChar char="■"/>
              <a:defRPr/>
            </a:lvl3pPr>
            <a:lvl4pPr marL="1828800" lvl="3" indent="-304800" algn="l">
              <a:lnSpc>
                <a:spcPct val="115000"/>
              </a:lnSpc>
              <a:spcBef>
                <a:spcPts val="1600"/>
              </a:spcBef>
              <a:spcAft>
                <a:spcPts val="0"/>
              </a:spcAft>
              <a:buSzPts val="1200"/>
              <a:buChar char="●"/>
              <a:defRPr/>
            </a:lvl4pPr>
            <a:lvl5pPr marL="2286000" lvl="4" indent="-304800" algn="l">
              <a:lnSpc>
                <a:spcPct val="115000"/>
              </a:lnSpc>
              <a:spcBef>
                <a:spcPts val="1600"/>
              </a:spcBef>
              <a:spcAft>
                <a:spcPts val="0"/>
              </a:spcAft>
              <a:buSzPts val="1200"/>
              <a:buChar char="○"/>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Four columns 1">
  <p:cSld name="CUSTOM_27_1_1">
    <p:spTree>
      <p:nvGrpSpPr>
        <p:cNvPr id="1" name="Shape 47"/>
        <p:cNvGrpSpPr/>
        <p:nvPr/>
      </p:nvGrpSpPr>
      <p:grpSpPr>
        <a:xfrm>
          <a:off x="0" y="0"/>
          <a:ext cx="0" cy="0"/>
          <a:chOff x="0" y="0"/>
          <a:chExt cx="0" cy="0"/>
        </a:xfrm>
      </p:grpSpPr>
      <p:sp>
        <p:nvSpPr>
          <p:cNvPr id="48" name="Google Shape;48;p49"/>
          <p:cNvSpPr txBox="1">
            <a:spLocks noGrp="1"/>
          </p:cNvSpPr>
          <p:nvPr>
            <p:ph type="ctrTitle"/>
          </p:nvPr>
        </p:nvSpPr>
        <p:spPr>
          <a:xfrm>
            <a:off x="854306" y="320246"/>
            <a:ext cx="4254589" cy="571054"/>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49" name="Google Shape;49;p49"/>
          <p:cNvSpPr txBox="1">
            <a:spLocks noGrp="1"/>
          </p:cNvSpPr>
          <p:nvPr>
            <p:ph type="subTitle" idx="1"/>
          </p:nvPr>
        </p:nvSpPr>
        <p:spPr>
          <a:xfrm flipH="1">
            <a:off x="854305" y="1067092"/>
            <a:ext cx="7819911" cy="3009316"/>
          </a:xfrm>
          <a:prstGeom prst="rect">
            <a:avLst/>
          </a:prstGeom>
          <a:noFill/>
          <a:ln>
            <a:noFill/>
          </a:ln>
        </p:spPr>
        <p:txBody>
          <a:bodyPr spcFirstLastPara="1" wrap="square" lIns="91425" tIns="91425" rIns="91425" bIns="91425" anchor="t" anchorCtr="0">
            <a:noAutofit/>
          </a:bodyPr>
          <a:lstStyle>
            <a:lvl1pPr lvl="0" algn="l">
              <a:lnSpc>
                <a:spcPct val="115000"/>
              </a:lnSpc>
              <a:spcBef>
                <a:spcPts val="0"/>
              </a:spcBef>
              <a:spcAft>
                <a:spcPts val="0"/>
              </a:spcAft>
              <a:buSzPts val="1200"/>
              <a:buChar char="●"/>
              <a:defRPr sz="2800"/>
            </a:lvl1pPr>
            <a:lvl2pPr lvl="1" algn="l">
              <a:lnSpc>
                <a:spcPct val="115000"/>
              </a:lnSpc>
              <a:spcBef>
                <a:spcPts val="1600"/>
              </a:spcBef>
              <a:spcAft>
                <a:spcPts val="0"/>
              </a:spcAft>
              <a:buSzPts val="1200"/>
              <a:buChar char="○"/>
              <a:defRPr/>
            </a:lvl2pPr>
            <a:lvl3pPr lvl="2" algn="l">
              <a:lnSpc>
                <a:spcPct val="115000"/>
              </a:lnSpc>
              <a:spcBef>
                <a:spcPts val="1600"/>
              </a:spcBef>
              <a:spcAft>
                <a:spcPts val="0"/>
              </a:spcAft>
              <a:buSzPts val="1200"/>
              <a:buChar char="■"/>
              <a:defRPr/>
            </a:lvl3pPr>
            <a:lvl4pPr lvl="3" algn="l">
              <a:lnSpc>
                <a:spcPct val="115000"/>
              </a:lnSpc>
              <a:spcBef>
                <a:spcPts val="1600"/>
              </a:spcBef>
              <a:spcAft>
                <a:spcPts val="0"/>
              </a:spcAft>
              <a:buSzPts val="1200"/>
              <a:buChar char="●"/>
              <a:defRPr/>
            </a:lvl4pPr>
            <a:lvl5pPr lvl="4" algn="l">
              <a:lnSpc>
                <a:spcPct val="115000"/>
              </a:lnSpc>
              <a:spcBef>
                <a:spcPts val="1600"/>
              </a:spcBef>
              <a:spcAft>
                <a:spcPts val="0"/>
              </a:spcAft>
              <a:buSzPts val="1200"/>
              <a:buChar char="○"/>
              <a:defRPr/>
            </a:lvl5pPr>
            <a:lvl6pPr lvl="5" algn="l">
              <a:lnSpc>
                <a:spcPct val="115000"/>
              </a:lnSpc>
              <a:spcBef>
                <a:spcPts val="1600"/>
              </a:spcBef>
              <a:spcAft>
                <a:spcPts val="0"/>
              </a:spcAft>
              <a:buSzPts val="1200"/>
              <a:buChar char="■"/>
              <a:defRPr/>
            </a:lvl6pPr>
            <a:lvl7pPr lvl="6" algn="l">
              <a:lnSpc>
                <a:spcPct val="115000"/>
              </a:lnSpc>
              <a:spcBef>
                <a:spcPts val="1600"/>
              </a:spcBef>
              <a:spcAft>
                <a:spcPts val="0"/>
              </a:spcAft>
              <a:buSzPts val="1200"/>
              <a:buChar char="●"/>
              <a:defRPr/>
            </a:lvl7pPr>
            <a:lvl8pPr lvl="7" algn="l">
              <a:lnSpc>
                <a:spcPct val="115000"/>
              </a:lnSpc>
              <a:spcBef>
                <a:spcPts val="1600"/>
              </a:spcBef>
              <a:spcAft>
                <a:spcPts val="0"/>
              </a:spcAft>
              <a:buSzPts val="1200"/>
              <a:buChar char="○"/>
              <a:defRPr/>
            </a:lvl8pPr>
            <a:lvl9pPr lvl="8" algn="l">
              <a:lnSpc>
                <a:spcPct val="115000"/>
              </a:lnSpc>
              <a:spcBef>
                <a:spcPts val="1600"/>
              </a:spcBef>
              <a:spcAft>
                <a:spcPts val="1600"/>
              </a:spcAft>
              <a:buSzPts val="1200"/>
              <a:buChar char="■"/>
              <a:defRPr/>
            </a:lvl9pPr>
          </a:lstStyle>
          <a:p>
            <a:endParaRPr/>
          </a:p>
        </p:txBody>
      </p:sp>
      <p:sp>
        <p:nvSpPr>
          <p:cNvPr id="50" name="Google Shape;50;p49"/>
          <p:cNvSpPr/>
          <p:nvPr/>
        </p:nvSpPr>
        <p:spPr>
          <a:xfrm rot="-5400000" flipH="1">
            <a:off x="83000" y="-82950"/>
            <a:ext cx="548400" cy="7143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 name="Google Shape;51;p49"/>
          <p:cNvSpPr/>
          <p:nvPr/>
        </p:nvSpPr>
        <p:spPr>
          <a:xfrm rot="-5400000" flipH="1">
            <a:off x="7474475" y="3397650"/>
            <a:ext cx="891300" cy="26004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1_Custom Layout">
  <p:cSld name="1_Custom Layout">
    <p:spTree>
      <p:nvGrpSpPr>
        <p:cNvPr id="1" name="Shape 52"/>
        <p:cNvGrpSpPr/>
        <p:nvPr/>
      </p:nvGrpSpPr>
      <p:grpSpPr>
        <a:xfrm>
          <a:off x="0" y="0"/>
          <a:ext cx="0" cy="0"/>
          <a:chOff x="0" y="0"/>
          <a:chExt cx="0" cy="0"/>
        </a:xfrm>
      </p:grpSpPr>
      <p:sp>
        <p:nvSpPr>
          <p:cNvPr id="53" name="Google Shape;53;p50"/>
          <p:cNvSpPr/>
          <p:nvPr/>
        </p:nvSpPr>
        <p:spPr>
          <a:xfrm>
            <a:off x="0" y="57956"/>
            <a:ext cx="9144000" cy="1582286"/>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 name="Google Shape;54;p50"/>
          <p:cNvSpPr txBox="1">
            <a:spLocks noGrp="1"/>
          </p:cNvSpPr>
          <p:nvPr>
            <p:ph type="body" idx="1"/>
          </p:nvPr>
        </p:nvSpPr>
        <p:spPr>
          <a:xfrm>
            <a:off x="0" y="1751798"/>
            <a:ext cx="9144000" cy="3391702"/>
          </a:xfrm>
          <a:prstGeom prst="rect">
            <a:avLst/>
          </a:prstGeom>
          <a:noFill/>
          <a:ln>
            <a:noFill/>
          </a:ln>
        </p:spPr>
        <p:txBody>
          <a:bodyPr spcFirstLastPara="1" wrap="square" lIns="91425" tIns="91425" rIns="91425" bIns="91425" anchor="t" anchorCtr="0">
            <a:noAutofit/>
          </a:bodyPr>
          <a:lstStyle>
            <a:lvl1pPr marL="457200" lvl="0" indent="-304800" algn="l">
              <a:lnSpc>
                <a:spcPct val="115000"/>
              </a:lnSpc>
              <a:spcBef>
                <a:spcPts val="0"/>
              </a:spcBef>
              <a:spcAft>
                <a:spcPts val="0"/>
              </a:spcAft>
              <a:buSzPts val="1200"/>
              <a:buChar char="●"/>
              <a:defRPr sz="1600"/>
            </a:lvl1pPr>
            <a:lvl2pPr marL="914400" lvl="1" indent="-304800" algn="l">
              <a:lnSpc>
                <a:spcPct val="115000"/>
              </a:lnSpc>
              <a:spcBef>
                <a:spcPts val="1600"/>
              </a:spcBef>
              <a:spcAft>
                <a:spcPts val="0"/>
              </a:spcAft>
              <a:buSzPts val="1200"/>
              <a:buChar char="○"/>
              <a:defRPr/>
            </a:lvl2pPr>
            <a:lvl3pPr marL="1371600" lvl="2" indent="-304800" algn="l">
              <a:lnSpc>
                <a:spcPct val="115000"/>
              </a:lnSpc>
              <a:spcBef>
                <a:spcPts val="1600"/>
              </a:spcBef>
              <a:spcAft>
                <a:spcPts val="0"/>
              </a:spcAft>
              <a:buSzPts val="1200"/>
              <a:buChar char="■"/>
              <a:defRPr/>
            </a:lvl3pPr>
            <a:lvl4pPr marL="1828800" lvl="3" indent="-304800" algn="l">
              <a:lnSpc>
                <a:spcPct val="115000"/>
              </a:lnSpc>
              <a:spcBef>
                <a:spcPts val="1600"/>
              </a:spcBef>
              <a:spcAft>
                <a:spcPts val="0"/>
              </a:spcAft>
              <a:buSzPts val="1200"/>
              <a:buChar char="●"/>
              <a:defRPr/>
            </a:lvl4pPr>
            <a:lvl5pPr marL="2286000" lvl="4" indent="-304800" algn="l">
              <a:lnSpc>
                <a:spcPct val="115000"/>
              </a:lnSpc>
              <a:spcBef>
                <a:spcPts val="1600"/>
              </a:spcBef>
              <a:spcAft>
                <a:spcPts val="0"/>
              </a:spcAft>
              <a:buSzPts val="1200"/>
              <a:buChar char="○"/>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
        <p:nvSpPr>
          <p:cNvPr id="55" name="Google Shape;55;p50"/>
          <p:cNvSpPr txBox="1">
            <a:spLocks noGrp="1"/>
          </p:cNvSpPr>
          <p:nvPr>
            <p:ph type="ctrTitle"/>
          </p:nvPr>
        </p:nvSpPr>
        <p:spPr>
          <a:xfrm>
            <a:off x="185002" y="628564"/>
            <a:ext cx="6292516" cy="4875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56" name="Google Shape;56;p50"/>
          <p:cNvSpPr>
            <a:spLocks noGrp="1"/>
          </p:cNvSpPr>
          <p:nvPr>
            <p:ph type="pic" idx="2"/>
          </p:nvPr>
        </p:nvSpPr>
        <p:spPr>
          <a:xfrm>
            <a:off x="7277100" y="431800"/>
            <a:ext cx="1590004" cy="1120775"/>
          </a:xfrm>
          <a:prstGeom prst="rect">
            <a:avLst/>
          </a:prstGeom>
          <a:noFill/>
          <a:ln>
            <a:noFill/>
          </a:ln>
        </p:spPr>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 text 4">
  <p:cSld name="CUSTOM_16_1">
    <p:spTree>
      <p:nvGrpSpPr>
        <p:cNvPr id="1" name="Shape 57"/>
        <p:cNvGrpSpPr/>
        <p:nvPr/>
      </p:nvGrpSpPr>
      <p:grpSpPr>
        <a:xfrm>
          <a:off x="0" y="0"/>
          <a:ext cx="0" cy="0"/>
          <a:chOff x="0" y="0"/>
          <a:chExt cx="0" cy="0"/>
        </a:xfrm>
      </p:grpSpPr>
      <p:sp>
        <p:nvSpPr>
          <p:cNvPr id="58" name="Google Shape;58;p51"/>
          <p:cNvSpPr/>
          <p:nvPr/>
        </p:nvSpPr>
        <p:spPr>
          <a:xfrm rot="-5400000">
            <a:off x="2210384" y="-1940323"/>
            <a:ext cx="4854458" cy="9012773"/>
          </a:xfrm>
          <a:prstGeom prst="rect">
            <a:avLst/>
          </a:prstGeom>
          <a:solidFill>
            <a:schemeClr val="accent1">
              <a:alpha val="48627"/>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59" name="Google Shape;59;p51"/>
          <p:cNvSpPr txBox="1">
            <a:spLocks noGrp="1"/>
          </p:cNvSpPr>
          <p:nvPr>
            <p:ph type="subTitle" idx="1"/>
          </p:nvPr>
        </p:nvSpPr>
        <p:spPr>
          <a:xfrm flipH="1">
            <a:off x="354321" y="1277291"/>
            <a:ext cx="2665604" cy="2577543"/>
          </a:xfrm>
          <a:prstGeom prst="rect">
            <a:avLst/>
          </a:prstGeom>
          <a:noFill/>
          <a:ln>
            <a:noFill/>
          </a:ln>
        </p:spPr>
        <p:txBody>
          <a:bodyPr spcFirstLastPara="1" wrap="square" lIns="91425" tIns="91425" rIns="91425" bIns="91425" anchor="t" anchorCtr="0">
            <a:noAutofit/>
          </a:bodyPr>
          <a:lstStyle>
            <a:lvl1pPr lvl="0" algn="l">
              <a:lnSpc>
                <a:spcPct val="115000"/>
              </a:lnSpc>
              <a:spcBef>
                <a:spcPts val="0"/>
              </a:spcBef>
              <a:spcAft>
                <a:spcPts val="0"/>
              </a:spcAft>
              <a:buSzPts val="1200"/>
              <a:buChar char="●"/>
              <a:defRPr sz="2000"/>
            </a:lvl1pPr>
            <a:lvl2pPr lvl="1" algn="l">
              <a:lnSpc>
                <a:spcPct val="115000"/>
              </a:lnSpc>
              <a:spcBef>
                <a:spcPts val="1600"/>
              </a:spcBef>
              <a:spcAft>
                <a:spcPts val="0"/>
              </a:spcAft>
              <a:buSzPts val="1200"/>
              <a:buChar char="○"/>
              <a:defRPr/>
            </a:lvl2pPr>
            <a:lvl3pPr lvl="2" algn="l">
              <a:lnSpc>
                <a:spcPct val="115000"/>
              </a:lnSpc>
              <a:spcBef>
                <a:spcPts val="1600"/>
              </a:spcBef>
              <a:spcAft>
                <a:spcPts val="0"/>
              </a:spcAft>
              <a:buSzPts val="1200"/>
              <a:buChar char="■"/>
              <a:defRPr/>
            </a:lvl3pPr>
            <a:lvl4pPr lvl="3" algn="l">
              <a:lnSpc>
                <a:spcPct val="115000"/>
              </a:lnSpc>
              <a:spcBef>
                <a:spcPts val="1600"/>
              </a:spcBef>
              <a:spcAft>
                <a:spcPts val="0"/>
              </a:spcAft>
              <a:buSzPts val="1200"/>
              <a:buChar char="●"/>
              <a:defRPr/>
            </a:lvl4pPr>
            <a:lvl5pPr lvl="4" algn="l">
              <a:lnSpc>
                <a:spcPct val="115000"/>
              </a:lnSpc>
              <a:spcBef>
                <a:spcPts val="1600"/>
              </a:spcBef>
              <a:spcAft>
                <a:spcPts val="0"/>
              </a:spcAft>
              <a:buSzPts val="1200"/>
              <a:buChar char="○"/>
              <a:defRPr/>
            </a:lvl5pPr>
            <a:lvl6pPr lvl="5" algn="l">
              <a:lnSpc>
                <a:spcPct val="115000"/>
              </a:lnSpc>
              <a:spcBef>
                <a:spcPts val="1600"/>
              </a:spcBef>
              <a:spcAft>
                <a:spcPts val="0"/>
              </a:spcAft>
              <a:buSzPts val="1200"/>
              <a:buChar char="■"/>
              <a:defRPr/>
            </a:lvl6pPr>
            <a:lvl7pPr lvl="6" algn="l">
              <a:lnSpc>
                <a:spcPct val="115000"/>
              </a:lnSpc>
              <a:spcBef>
                <a:spcPts val="1600"/>
              </a:spcBef>
              <a:spcAft>
                <a:spcPts val="0"/>
              </a:spcAft>
              <a:buSzPts val="1200"/>
              <a:buChar char="●"/>
              <a:defRPr/>
            </a:lvl7pPr>
            <a:lvl8pPr lvl="7" algn="l">
              <a:lnSpc>
                <a:spcPct val="115000"/>
              </a:lnSpc>
              <a:spcBef>
                <a:spcPts val="1600"/>
              </a:spcBef>
              <a:spcAft>
                <a:spcPts val="0"/>
              </a:spcAft>
              <a:buSzPts val="1200"/>
              <a:buChar char="○"/>
              <a:defRPr/>
            </a:lvl8pPr>
            <a:lvl9pPr lvl="8" algn="l">
              <a:lnSpc>
                <a:spcPct val="115000"/>
              </a:lnSpc>
              <a:spcBef>
                <a:spcPts val="1600"/>
              </a:spcBef>
              <a:spcAft>
                <a:spcPts val="1600"/>
              </a:spcAft>
              <a:buSzPts val="1200"/>
              <a:buChar char="■"/>
              <a:defRPr/>
            </a:lvl9pPr>
          </a:lstStyle>
          <a:p>
            <a:endParaRPr/>
          </a:p>
        </p:txBody>
      </p:sp>
      <p:sp>
        <p:nvSpPr>
          <p:cNvPr id="60" name="Google Shape;60;p51"/>
          <p:cNvSpPr txBox="1">
            <a:spLocks noGrp="1"/>
          </p:cNvSpPr>
          <p:nvPr>
            <p:ph type="title"/>
          </p:nvPr>
        </p:nvSpPr>
        <p:spPr>
          <a:xfrm>
            <a:off x="354321" y="275067"/>
            <a:ext cx="5577117" cy="634932"/>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61" name="Google Shape;61;p51"/>
          <p:cNvSpPr/>
          <p:nvPr/>
        </p:nvSpPr>
        <p:spPr>
          <a:xfrm rot="-5400000">
            <a:off x="4529891" y="-3555326"/>
            <a:ext cx="84218" cy="9143999"/>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 name="Google Shape;62;p51"/>
          <p:cNvSpPr>
            <a:spLocks noGrp="1"/>
          </p:cNvSpPr>
          <p:nvPr>
            <p:ph type="pic" idx="2"/>
          </p:nvPr>
        </p:nvSpPr>
        <p:spPr>
          <a:xfrm>
            <a:off x="5492750" y="1597025"/>
            <a:ext cx="3375025" cy="2865438"/>
          </a:xfrm>
          <a:prstGeom prst="rect">
            <a:avLst/>
          </a:prstGeom>
          <a:noFill/>
          <a:ln>
            <a:noFill/>
          </a:ln>
        </p:spPr>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45"/>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1"/>
              </a:buClr>
              <a:buSzPts val="2800"/>
              <a:buFont typeface="Livvic"/>
              <a:buNone/>
              <a:defRPr sz="2800" b="1" i="0" u="none" strike="noStrike" cap="none">
                <a:solidFill>
                  <a:schemeClr val="dk1"/>
                </a:solidFill>
                <a:latin typeface="Livvic"/>
                <a:ea typeface="Livvic"/>
                <a:cs typeface="Livvic"/>
                <a:sym typeface="Livvic"/>
              </a:defRPr>
            </a:lvl1pPr>
            <a:lvl2pPr marR="0" lvl="1" algn="l" rtl="0">
              <a:lnSpc>
                <a:spcPct val="100000"/>
              </a:lnSpc>
              <a:spcBef>
                <a:spcPts val="0"/>
              </a:spcBef>
              <a:spcAft>
                <a:spcPts val="0"/>
              </a:spcAft>
              <a:buClr>
                <a:schemeClr val="dk1"/>
              </a:buClr>
              <a:buSzPts val="2800"/>
              <a:buFont typeface="Livvic"/>
              <a:buNone/>
              <a:defRPr sz="2800" b="1" i="0" u="none" strike="noStrike" cap="none">
                <a:solidFill>
                  <a:schemeClr val="dk1"/>
                </a:solidFill>
                <a:latin typeface="Livvic"/>
                <a:ea typeface="Livvic"/>
                <a:cs typeface="Livvic"/>
                <a:sym typeface="Livvic"/>
              </a:defRPr>
            </a:lvl2pPr>
            <a:lvl3pPr marR="0" lvl="2" algn="l" rtl="0">
              <a:lnSpc>
                <a:spcPct val="100000"/>
              </a:lnSpc>
              <a:spcBef>
                <a:spcPts val="0"/>
              </a:spcBef>
              <a:spcAft>
                <a:spcPts val="0"/>
              </a:spcAft>
              <a:buClr>
                <a:schemeClr val="dk1"/>
              </a:buClr>
              <a:buSzPts val="2800"/>
              <a:buFont typeface="Livvic"/>
              <a:buNone/>
              <a:defRPr sz="2800" b="1" i="0" u="none" strike="noStrike" cap="none">
                <a:solidFill>
                  <a:schemeClr val="dk1"/>
                </a:solidFill>
                <a:latin typeface="Livvic"/>
                <a:ea typeface="Livvic"/>
                <a:cs typeface="Livvic"/>
                <a:sym typeface="Livvic"/>
              </a:defRPr>
            </a:lvl3pPr>
            <a:lvl4pPr marR="0" lvl="3" algn="l" rtl="0">
              <a:lnSpc>
                <a:spcPct val="100000"/>
              </a:lnSpc>
              <a:spcBef>
                <a:spcPts val="0"/>
              </a:spcBef>
              <a:spcAft>
                <a:spcPts val="0"/>
              </a:spcAft>
              <a:buClr>
                <a:schemeClr val="dk1"/>
              </a:buClr>
              <a:buSzPts val="2800"/>
              <a:buFont typeface="Livvic"/>
              <a:buNone/>
              <a:defRPr sz="2800" b="1" i="0" u="none" strike="noStrike" cap="none">
                <a:solidFill>
                  <a:schemeClr val="dk1"/>
                </a:solidFill>
                <a:latin typeface="Livvic"/>
                <a:ea typeface="Livvic"/>
                <a:cs typeface="Livvic"/>
                <a:sym typeface="Livvic"/>
              </a:defRPr>
            </a:lvl4pPr>
            <a:lvl5pPr marR="0" lvl="4" algn="l" rtl="0">
              <a:lnSpc>
                <a:spcPct val="100000"/>
              </a:lnSpc>
              <a:spcBef>
                <a:spcPts val="0"/>
              </a:spcBef>
              <a:spcAft>
                <a:spcPts val="0"/>
              </a:spcAft>
              <a:buClr>
                <a:schemeClr val="dk1"/>
              </a:buClr>
              <a:buSzPts val="2800"/>
              <a:buFont typeface="Livvic"/>
              <a:buNone/>
              <a:defRPr sz="2800" b="1" i="0" u="none" strike="noStrike" cap="none">
                <a:solidFill>
                  <a:schemeClr val="dk1"/>
                </a:solidFill>
                <a:latin typeface="Livvic"/>
                <a:ea typeface="Livvic"/>
                <a:cs typeface="Livvic"/>
                <a:sym typeface="Livvic"/>
              </a:defRPr>
            </a:lvl5pPr>
            <a:lvl6pPr marR="0" lvl="5" algn="l" rtl="0">
              <a:lnSpc>
                <a:spcPct val="100000"/>
              </a:lnSpc>
              <a:spcBef>
                <a:spcPts val="0"/>
              </a:spcBef>
              <a:spcAft>
                <a:spcPts val="0"/>
              </a:spcAft>
              <a:buClr>
                <a:schemeClr val="dk1"/>
              </a:buClr>
              <a:buSzPts val="2800"/>
              <a:buFont typeface="Livvic"/>
              <a:buNone/>
              <a:defRPr sz="2800" b="1" i="0" u="none" strike="noStrike" cap="none">
                <a:solidFill>
                  <a:schemeClr val="dk1"/>
                </a:solidFill>
                <a:latin typeface="Livvic"/>
                <a:ea typeface="Livvic"/>
                <a:cs typeface="Livvic"/>
                <a:sym typeface="Livvic"/>
              </a:defRPr>
            </a:lvl6pPr>
            <a:lvl7pPr marR="0" lvl="6" algn="l" rtl="0">
              <a:lnSpc>
                <a:spcPct val="100000"/>
              </a:lnSpc>
              <a:spcBef>
                <a:spcPts val="0"/>
              </a:spcBef>
              <a:spcAft>
                <a:spcPts val="0"/>
              </a:spcAft>
              <a:buClr>
                <a:schemeClr val="dk1"/>
              </a:buClr>
              <a:buSzPts val="2800"/>
              <a:buFont typeface="Livvic"/>
              <a:buNone/>
              <a:defRPr sz="2800" b="1" i="0" u="none" strike="noStrike" cap="none">
                <a:solidFill>
                  <a:schemeClr val="dk1"/>
                </a:solidFill>
                <a:latin typeface="Livvic"/>
                <a:ea typeface="Livvic"/>
                <a:cs typeface="Livvic"/>
                <a:sym typeface="Livvic"/>
              </a:defRPr>
            </a:lvl7pPr>
            <a:lvl8pPr marR="0" lvl="7" algn="l" rtl="0">
              <a:lnSpc>
                <a:spcPct val="100000"/>
              </a:lnSpc>
              <a:spcBef>
                <a:spcPts val="0"/>
              </a:spcBef>
              <a:spcAft>
                <a:spcPts val="0"/>
              </a:spcAft>
              <a:buClr>
                <a:schemeClr val="dk1"/>
              </a:buClr>
              <a:buSzPts val="2800"/>
              <a:buFont typeface="Livvic"/>
              <a:buNone/>
              <a:defRPr sz="2800" b="1" i="0" u="none" strike="noStrike" cap="none">
                <a:solidFill>
                  <a:schemeClr val="dk1"/>
                </a:solidFill>
                <a:latin typeface="Livvic"/>
                <a:ea typeface="Livvic"/>
                <a:cs typeface="Livvic"/>
                <a:sym typeface="Livvic"/>
              </a:defRPr>
            </a:lvl8pPr>
            <a:lvl9pPr marR="0" lvl="8" algn="l" rtl="0">
              <a:lnSpc>
                <a:spcPct val="100000"/>
              </a:lnSpc>
              <a:spcBef>
                <a:spcPts val="0"/>
              </a:spcBef>
              <a:spcAft>
                <a:spcPts val="0"/>
              </a:spcAft>
              <a:buClr>
                <a:schemeClr val="dk1"/>
              </a:buClr>
              <a:buSzPts val="2800"/>
              <a:buFont typeface="Livvic"/>
              <a:buNone/>
              <a:defRPr sz="2800" b="1" i="0" u="none" strike="noStrike" cap="none">
                <a:solidFill>
                  <a:schemeClr val="dk1"/>
                </a:solidFill>
                <a:latin typeface="Livvic"/>
                <a:ea typeface="Livvic"/>
                <a:cs typeface="Livvic"/>
                <a:sym typeface="Livvic"/>
              </a:defRPr>
            </a:lvl9pPr>
          </a:lstStyle>
          <a:p>
            <a:endParaRPr/>
          </a:p>
        </p:txBody>
      </p:sp>
      <p:sp>
        <p:nvSpPr>
          <p:cNvPr id="7" name="Google Shape;7;p45"/>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marR="0" lvl="0" indent="-304800" algn="l" rtl="0">
              <a:lnSpc>
                <a:spcPct val="115000"/>
              </a:lnSpc>
              <a:spcBef>
                <a:spcPts val="0"/>
              </a:spcBef>
              <a:spcAft>
                <a:spcPts val="0"/>
              </a:spcAft>
              <a:buClr>
                <a:schemeClr val="dk1"/>
              </a:buClr>
              <a:buSzPts val="1200"/>
              <a:buFont typeface="Catamaran Light"/>
              <a:buChar char="●"/>
              <a:defRPr sz="1200" b="0" i="0" u="none" strike="noStrike" cap="none">
                <a:solidFill>
                  <a:schemeClr val="dk1"/>
                </a:solidFill>
                <a:latin typeface="Catamaran Light"/>
                <a:ea typeface="Catamaran Light"/>
                <a:cs typeface="Catamaran Light"/>
                <a:sym typeface="Catamaran Light"/>
              </a:defRPr>
            </a:lvl1pPr>
            <a:lvl2pPr marL="914400" marR="0" lvl="1" indent="-304800" algn="l" rtl="0">
              <a:lnSpc>
                <a:spcPct val="115000"/>
              </a:lnSpc>
              <a:spcBef>
                <a:spcPts val="1600"/>
              </a:spcBef>
              <a:spcAft>
                <a:spcPts val="0"/>
              </a:spcAft>
              <a:buClr>
                <a:schemeClr val="dk1"/>
              </a:buClr>
              <a:buSzPts val="1200"/>
              <a:buFont typeface="Catamaran Light"/>
              <a:buChar char="○"/>
              <a:defRPr sz="1200" b="0" i="0" u="none" strike="noStrike" cap="none">
                <a:solidFill>
                  <a:schemeClr val="dk1"/>
                </a:solidFill>
                <a:latin typeface="Catamaran Light"/>
                <a:ea typeface="Catamaran Light"/>
                <a:cs typeface="Catamaran Light"/>
                <a:sym typeface="Catamaran Light"/>
              </a:defRPr>
            </a:lvl2pPr>
            <a:lvl3pPr marL="1371600" marR="0" lvl="2" indent="-304800" algn="l" rtl="0">
              <a:lnSpc>
                <a:spcPct val="115000"/>
              </a:lnSpc>
              <a:spcBef>
                <a:spcPts val="1600"/>
              </a:spcBef>
              <a:spcAft>
                <a:spcPts val="0"/>
              </a:spcAft>
              <a:buClr>
                <a:schemeClr val="dk1"/>
              </a:buClr>
              <a:buSzPts val="1200"/>
              <a:buFont typeface="Catamaran Light"/>
              <a:buChar char="■"/>
              <a:defRPr sz="1200" b="0" i="0" u="none" strike="noStrike" cap="none">
                <a:solidFill>
                  <a:schemeClr val="dk1"/>
                </a:solidFill>
                <a:latin typeface="Catamaran Light"/>
                <a:ea typeface="Catamaran Light"/>
                <a:cs typeface="Catamaran Light"/>
                <a:sym typeface="Catamaran Light"/>
              </a:defRPr>
            </a:lvl3pPr>
            <a:lvl4pPr marL="1828800" marR="0" lvl="3" indent="-304800" algn="l" rtl="0">
              <a:lnSpc>
                <a:spcPct val="115000"/>
              </a:lnSpc>
              <a:spcBef>
                <a:spcPts val="1600"/>
              </a:spcBef>
              <a:spcAft>
                <a:spcPts val="0"/>
              </a:spcAft>
              <a:buClr>
                <a:schemeClr val="dk1"/>
              </a:buClr>
              <a:buSzPts val="1200"/>
              <a:buFont typeface="Catamaran Light"/>
              <a:buChar char="●"/>
              <a:defRPr sz="1200" b="0" i="0" u="none" strike="noStrike" cap="none">
                <a:solidFill>
                  <a:schemeClr val="dk1"/>
                </a:solidFill>
                <a:latin typeface="Catamaran Light"/>
                <a:ea typeface="Catamaran Light"/>
                <a:cs typeface="Catamaran Light"/>
                <a:sym typeface="Catamaran Light"/>
              </a:defRPr>
            </a:lvl4pPr>
            <a:lvl5pPr marL="2286000" marR="0" lvl="4" indent="-304800" algn="l" rtl="0">
              <a:lnSpc>
                <a:spcPct val="115000"/>
              </a:lnSpc>
              <a:spcBef>
                <a:spcPts val="1600"/>
              </a:spcBef>
              <a:spcAft>
                <a:spcPts val="0"/>
              </a:spcAft>
              <a:buClr>
                <a:schemeClr val="dk1"/>
              </a:buClr>
              <a:buSzPts val="1200"/>
              <a:buFont typeface="Catamaran Light"/>
              <a:buChar char="○"/>
              <a:defRPr sz="1200" b="0" i="0" u="none" strike="noStrike" cap="none">
                <a:solidFill>
                  <a:schemeClr val="dk1"/>
                </a:solidFill>
                <a:latin typeface="Catamaran Light"/>
                <a:ea typeface="Catamaran Light"/>
                <a:cs typeface="Catamaran Light"/>
                <a:sym typeface="Catamaran Light"/>
              </a:defRPr>
            </a:lvl5pPr>
            <a:lvl6pPr marL="2743200" marR="0" lvl="5" indent="-304800" algn="l" rtl="0">
              <a:lnSpc>
                <a:spcPct val="115000"/>
              </a:lnSpc>
              <a:spcBef>
                <a:spcPts val="1600"/>
              </a:spcBef>
              <a:spcAft>
                <a:spcPts val="0"/>
              </a:spcAft>
              <a:buClr>
                <a:schemeClr val="dk1"/>
              </a:buClr>
              <a:buSzPts val="1200"/>
              <a:buFont typeface="Catamaran Light"/>
              <a:buChar char="■"/>
              <a:defRPr sz="1200" b="0" i="0" u="none" strike="noStrike" cap="none">
                <a:solidFill>
                  <a:schemeClr val="dk1"/>
                </a:solidFill>
                <a:latin typeface="Catamaran Light"/>
                <a:ea typeface="Catamaran Light"/>
                <a:cs typeface="Catamaran Light"/>
                <a:sym typeface="Catamaran Light"/>
              </a:defRPr>
            </a:lvl6pPr>
            <a:lvl7pPr marL="3200400" marR="0" lvl="6" indent="-304800" algn="l" rtl="0">
              <a:lnSpc>
                <a:spcPct val="115000"/>
              </a:lnSpc>
              <a:spcBef>
                <a:spcPts val="1600"/>
              </a:spcBef>
              <a:spcAft>
                <a:spcPts val="0"/>
              </a:spcAft>
              <a:buClr>
                <a:schemeClr val="dk1"/>
              </a:buClr>
              <a:buSzPts val="1200"/>
              <a:buFont typeface="Catamaran Light"/>
              <a:buChar char="●"/>
              <a:defRPr sz="1200" b="0" i="0" u="none" strike="noStrike" cap="none">
                <a:solidFill>
                  <a:schemeClr val="dk1"/>
                </a:solidFill>
                <a:latin typeface="Catamaran Light"/>
                <a:ea typeface="Catamaran Light"/>
                <a:cs typeface="Catamaran Light"/>
                <a:sym typeface="Catamaran Light"/>
              </a:defRPr>
            </a:lvl7pPr>
            <a:lvl8pPr marL="3657600" marR="0" lvl="7" indent="-304800" algn="l" rtl="0">
              <a:lnSpc>
                <a:spcPct val="115000"/>
              </a:lnSpc>
              <a:spcBef>
                <a:spcPts val="1600"/>
              </a:spcBef>
              <a:spcAft>
                <a:spcPts val="0"/>
              </a:spcAft>
              <a:buClr>
                <a:schemeClr val="dk1"/>
              </a:buClr>
              <a:buSzPts val="1200"/>
              <a:buFont typeface="Catamaran Light"/>
              <a:buChar char="○"/>
              <a:defRPr sz="1200" b="0" i="0" u="none" strike="noStrike" cap="none">
                <a:solidFill>
                  <a:schemeClr val="dk1"/>
                </a:solidFill>
                <a:latin typeface="Catamaran Light"/>
                <a:ea typeface="Catamaran Light"/>
                <a:cs typeface="Catamaran Light"/>
                <a:sym typeface="Catamaran Light"/>
              </a:defRPr>
            </a:lvl8pPr>
            <a:lvl9pPr marL="4114800" marR="0" lvl="8" indent="-304800" algn="l" rtl="0">
              <a:lnSpc>
                <a:spcPct val="115000"/>
              </a:lnSpc>
              <a:spcBef>
                <a:spcPts val="1600"/>
              </a:spcBef>
              <a:spcAft>
                <a:spcPts val="1600"/>
              </a:spcAft>
              <a:buClr>
                <a:schemeClr val="dk1"/>
              </a:buClr>
              <a:buSzPts val="1200"/>
              <a:buFont typeface="Catamaran Light"/>
              <a:buChar char="■"/>
              <a:defRPr sz="1200" b="0" i="0" u="none" strike="noStrike" cap="none">
                <a:solidFill>
                  <a:schemeClr val="dk1"/>
                </a:solidFill>
                <a:latin typeface="Catamaran Light"/>
                <a:ea typeface="Catamaran Light"/>
                <a:cs typeface="Catamaran Light"/>
                <a:sym typeface="Catamaran Light"/>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 id="2147483662" r:id="rId13"/>
    <p:sldLayoutId id="2147483663" r:id="rId14"/>
    <p:sldLayoutId id="2147483664" r:id="rId15"/>
    <p:sldLayoutId id="2147483666" r:id="rId16"/>
    <p:sldLayoutId id="2147483667" r:id="rId17"/>
    <p:sldLayoutId id="2147483668" r:id="rId18"/>
    <p:sldLayoutId id="2147483669" r:id="rId19"/>
    <p:sldLayoutId id="2147483670" r:id="rId20"/>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0.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hyperlink" Target="https://theconversationproject.org/" TargetMode="External"/><Relationship Id="rId2" Type="http://schemas.openxmlformats.org/officeDocument/2006/relationships/notesSlide" Target="../notesSlides/notesSlide21.xml"/><Relationship Id="rId1" Type="http://schemas.openxmlformats.org/officeDocument/2006/relationships/slideLayout" Target="../slideLayouts/slideLayout10.xml"/><Relationship Id="rId4" Type="http://schemas.openxmlformats.org/officeDocument/2006/relationships/image" Target="../media/image18.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4.xml"/><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5.xml"/><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7.xml"/><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9.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8.xml"/><Relationship Id="rId5" Type="http://schemas.openxmlformats.org/officeDocument/2006/relationships/image" Target="../media/image8.png"/><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30.xml"/><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31.xml"/><Relationship Id="rId1" Type="http://schemas.openxmlformats.org/officeDocument/2006/relationships/slideLayout" Target="../slideLayouts/slideLayout12.xml"/><Relationship Id="rId6" Type="http://schemas.openxmlformats.org/officeDocument/2006/relationships/image" Target="../media/image27.jpg"/><Relationship Id="rId5" Type="http://schemas.openxmlformats.org/officeDocument/2006/relationships/image" Target="../media/image26.jpg"/><Relationship Id="rId4" Type="http://schemas.openxmlformats.org/officeDocument/2006/relationships/image" Target="../media/image25.png"/></Relationships>
</file>

<file path=ppt/slides/_rels/slide32.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35.xml"/><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36.xml"/><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37.xml"/><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38.xml"/><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39.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40.xml"/><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41.xml"/><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42.xml"/><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44.xml"/><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45.xml"/><Relationship Id="rId1" Type="http://schemas.openxmlformats.org/officeDocument/2006/relationships/slideLayout" Target="../slideLayouts/slideLayout9.xml"/></Relationships>
</file>

<file path=ppt/slides/_rels/slide46.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46.xml"/><Relationship Id="rId1" Type="http://schemas.openxmlformats.org/officeDocument/2006/relationships/slideLayout" Target="../slideLayouts/slideLayout16.xml"/></Relationships>
</file>

<file path=ppt/slides/_rels/slide4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7.xml"/><Relationship Id="rId1" Type="http://schemas.openxmlformats.org/officeDocument/2006/relationships/slideLayout" Target="../slideLayouts/slideLayout17.xml"/></Relationships>
</file>

<file path=ppt/slides/_rels/slide48.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48.xml"/><Relationship Id="rId1" Type="http://schemas.openxmlformats.org/officeDocument/2006/relationships/slideLayout" Target="../slideLayouts/slideLayout8.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50.xml"/><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51.xml"/><Relationship Id="rId1" Type="http://schemas.openxmlformats.org/officeDocument/2006/relationships/slideLayout" Target="../slideLayouts/slideLayout8.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53.xml"/><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54.xml"/><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64"/>
        <p:cNvGrpSpPr/>
        <p:nvPr/>
      </p:nvGrpSpPr>
      <p:grpSpPr>
        <a:xfrm>
          <a:off x="0" y="0"/>
          <a:ext cx="0" cy="0"/>
          <a:chOff x="0" y="0"/>
          <a:chExt cx="0" cy="0"/>
        </a:xfrm>
      </p:grpSpPr>
      <p:pic>
        <p:nvPicPr>
          <p:cNvPr id="265" name="Google Shape;265;p47" descr="A picture containing tree, outdoor, ground, grass  Description automatically generated"/>
          <p:cNvPicPr preferRelativeResize="0"/>
          <p:nvPr/>
        </p:nvPicPr>
        <p:blipFill rotWithShape="1">
          <a:blip r:embed="rId3">
            <a:alphaModFix/>
          </a:blip>
          <a:srcRect r="31746"/>
          <a:stretch/>
        </p:blipFill>
        <p:spPr>
          <a:xfrm flipH="1">
            <a:off x="4572000" y="0"/>
            <a:ext cx="4586770" cy="5143500"/>
          </a:xfrm>
          <a:prstGeom prst="rect">
            <a:avLst/>
          </a:prstGeom>
          <a:noFill/>
          <a:ln>
            <a:noFill/>
          </a:ln>
        </p:spPr>
      </p:pic>
      <p:sp>
        <p:nvSpPr>
          <p:cNvPr id="266" name="Google Shape;266;p47"/>
          <p:cNvSpPr/>
          <p:nvPr/>
        </p:nvSpPr>
        <p:spPr>
          <a:xfrm>
            <a:off x="-2" y="766618"/>
            <a:ext cx="4572001" cy="3634513"/>
          </a:xfrm>
          <a:prstGeom prst="rect">
            <a:avLst/>
          </a:prstGeom>
          <a:solidFill>
            <a:srgbClr val="D7DBC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267" name="Google Shape;267;p47"/>
          <p:cNvSpPr txBox="1">
            <a:spLocks noGrp="1"/>
          </p:cNvSpPr>
          <p:nvPr>
            <p:ph type="body" idx="1"/>
          </p:nvPr>
        </p:nvSpPr>
        <p:spPr>
          <a:xfrm>
            <a:off x="0" y="1311931"/>
            <a:ext cx="4571993" cy="1028777"/>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SzPts val="1200"/>
              <a:buNone/>
            </a:pPr>
            <a:r>
              <a:rPr lang="en-US" sz="2800" dirty="0">
                <a:solidFill>
                  <a:srgbClr val="5E5E5E"/>
                </a:solidFill>
              </a:rPr>
              <a:t>Understanding </a:t>
            </a:r>
            <a:endParaRPr dirty="0"/>
          </a:p>
          <a:p>
            <a:pPr marL="0" lvl="0" indent="0" algn="ctr" rtl="0">
              <a:lnSpc>
                <a:spcPct val="115000"/>
              </a:lnSpc>
              <a:spcBef>
                <a:spcPts val="0"/>
              </a:spcBef>
              <a:spcAft>
                <a:spcPts val="0"/>
              </a:spcAft>
              <a:buSzPts val="1200"/>
              <a:buNone/>
            </a:pPr>
            <a:r>
              <a:rPr lang="en-US" sz="2800" dirty="0">
                <a:solidFill>
                  <a:srgbClr val="5E5E5E"/>
                </a:solidFill>
              </a:rPr>
              <a:t>Heirs’ Property at the</a:t>
            </a:r>
            <a:endParaRPr dirty="0"/>
          </a:p>
          <a:p>
            <a:pPr marL="0" lvl="0" indent="0" algn="ctr" rtl="0">
              <a:lnSpc>
                <a:spcPct val="115000"/>
              </a:lnSpc>
              <a:spcBef>
                <a:spcPts val="0"/>
              </a:spcBef>
              <a:spcAft>
                <a:spcPts val="0"/>
              </a:spcAft>
              <a:buSzPts val="1200"/>
              <a:buNone/>
            </a:pPr>
            <a:r>
              <a:rPr lang="en-US" sz="2800" dirty="0">
                <a:solidFill>
                  <a:srgbClr val="5E5E5E"/>
                </a:solidFill>
              </a:rPr>
              <a:t> Community Level</a:t>
            </a:r>
            <a:endParaRPr dirty="0"/>
          </a:p>
        </p:txBody>
      </p:sp>
      <p:sp>
        <p:nvSpPr>
          <p:cNvPr id="268" name="Google Shape;268;p47"/>
          <p:cNvSpPr txBox="1">
            <a:spLocks noGrp="1"/>
          </p:cNvSpPr>
          <p:nvPr>
            <p:ph type="body" idx="3"/>
          </p:nvPr>
        </p:nvSpPr>
        <p:spPr>
          <a:xfrm>
            <a:off x="-3" y="2886021"/>
            <a:ext cx="4571996" cy="444507"/>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SzPts val="1200"/>
              <a:buNone/>
            </a:pPr>
            <a:r>
              <a:rPr lang="en-US" sz="2400" dirty="0">
                <a:solidFill>
                  <a:srgbClr val="C05B53"/>
                </a:solidFill>
                <a:latin typeface="Livvic Black"/>
                <a:ea typeface="Livvic Black"/>
                <a:cs typeface="Livvic Black"/>
                <a:sym typeface="Livvic Black"/>
              </a:rPr>
              <a:t>INSERT DATE</a:t>
            </a:r>
            <a:endParaRPr dirty="0"/>
          </a:p>
        </p:txBody>
      </p:sp>
      <p:sp>
        <p:nvSpPr>
          <p:cNvPr id="269" name="Google Shape;269;p47"/>
          <p:cNvSpPr txBox="1">
            <a:spLocks noGrp="1"/>
          </p:cNvSpPr>
          <p:nvPr>
            <p:ph type="body" idx="4"/>
          </p:nvPr>
        </p:nvSpPr>
        <p:spPr>
          <a:xfrm>
            <a:off x="0" y="3527052"/>
            <a:ext cx="4571999" cy="349320"/>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SzPts val="1200"/>
              <a:buNone/>
            </a:pPr>
            <a:r>
              <a:rPr lang="en-US" sz="2400" dirty="0">
                <a:solidFill>
                  <a:schemeClr val="bg2"/>
                </a:solidFill>
                <a:latin typeface="Livvic Black"/>
                <a:ea typeface="Livvic Black"/>
                <a:cs typeface="Livvic Black"/>
                <a:sym typeface="Livvic Black"/>
              </a:rPr>
              <a:t>INSERT LOCATION</a:t>
            </a:r>
            <a:endParaRPr dirty="0">
              <a:solidFill>
                <a:schemeClr val="bg2"/>
              </a:solidFill>
            </a:endParaRPr>
          </a:p>
        </p:txBody>
      </p:sp>
      <p:pic>
        <p:nvPicPr>
          <p:cNvPr id="270" name="Google Shape;270;p47" descr="Shape&#10;&#10;Description automatically generated with low confidence"/>
          <p:cNvPicPr preferRelativeResize="0"/>
          <p:nvPr/>
        </p:nvPicPr>
        <p:blipFill rotWithShape="1">
          <a:blip r:embed="rId4">
            <a:alphaModFix/>
          </a:blip>
          <a:srcRect/>
          <a:stretch/>
        </p:blipFill>
        <p:spPr>
          <a:xfrm>
            <a:off x="3198027" y="4474911"/>
            <a:ext cx="1160703" cy="559783"/>
          </a:xfrm>
          <a:prstGeom prst="rect">
            <a:avLst/>
          </a:prstGeom>
          <a:noFill/>
          <a:ln>
            <a:noFill/>
          </a:ln>
        </p:spPr>
      </p:pic>
      <p:pic>
        <p:nvPicPr>
          <p:cNvPr id="271" name="Google Shape;271;p47" descr="Text&#10;&#10;Description automatically generated"/>
          <p:cNvPicPr preferRelativeResize="0"/>
          <p:nvPr/>
        </p:nvPicPr>
        <p:blipFill rotWithShape="1">
          <a:blip r:embed="rId5">
            <a:alphaModFix/>
          </a:blip>
          <a:srcRect/>
          <a:stretch/>
        </p:blipFill>
        <p:spPr>
          <a:xfrm>
            <a:off x="207321" y="4549959"/>
            <a:ext cx="1497887" cy="396485"/>
          </a:xfrm>
          <a:prstGeom prst="rect">
            <a:avLst/>
          </a:prstGeom>
          <a:noFill/>
          <a:ln>
            <a:noFill/>
          </a:ln>
        </p:spPr>
      </p:pic>
      <p:pic>
        <p:nvPicPr>
          <p:cNvPr id="272" name="Google Shape;272;p47" descr="Southern Extension Risk Management Education"/>
          <p:cNvPicPr preferRelativeResize="0"/>
          <p:nvPr/>
        </p:nvPicPr>
        <p:blipFill rotWithShape="1">
          <a:blip r:embed="rId6">
            <a:alphaModFix/>
          </a:blip>
          <a:srcRect/>
          <a:stretch/>
        </p:blipFill>
        <p:spPr>
          <a:xfrm>
            <a:off x="1856797" y="4587068"/>
            <a:ext cx="1049451" cy="359376"/>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4C8226-B0F9-74A9-8E0B-6D58986C8874}"/>
              </a:ext>
            </a:extLst>
          </p:cNvPr>
          <p:cNvSpPr>
            <a:spLocks noGrp="1"/>
          </p:cNvSpPr>
          <p:nvPr>
            <p:ph type="title"/>
          </p:nvPr>
        </p:nvSpPr>
        <p:spPr/>
        <p:txBody>
          <a:bodyPr/>
          <a:lstStyle/>
          <a:p>
            <a:r>
              <a:rPr lang="en-US" dirty="0"/>
              <a:t>Protecting Your Information</a:t>
            </a:r>
          </a:p>
        </p:txBody>
      </p:sp>
      <p:sp>
        <p:nvSpPr>
          <p:cNvPr id="5" name="Text Placeholder 4">
            <a:extLst>
              <a:ext uri="{FF2B5EF4-FFF2-40B4-BE49-F238E27FC236}">
                <a16:creationId xmlns:a16="http://schemas.microsoft.com/office/drawing/2014/main" id="{B575F1C7-DF9E-37B6-913E-B6347A28F65A}"/>
              </a:ext>
            </a:extLst>
          </p:cNvPr>
          <p:cNvSpPr>
            <a:spLocks noGrp="1"/>
          </p:cNvSpPr>
          <p:nvPr>
            <p:ph type="body" idx="1"/>
          </p:nvPr>
        </p:nvSpPr>
        <p:spPr/>
        <p:txBody>
          <a:bodyPr/>
          <a:lstStyle/>
          <a:p>
            <a:r>
              <a:rPr lang="en-US" dirty="0"/>
              <a:t>No personal stories</a:t>
            </a:r>
          </a:p>
          <a:p>
            <a:r>
              <a:rPr lang="en-US" dirty="0"/>
              <a:t>General questions are welcome.  </a:t>
            </a:r>
          </a:p>
          <a:p>
            <a:r>
              <a:rPr lang="en-US" dirty="0"/>
              <a:t>Personal questions should be asked outside of the group setting.</a:t>
            </a:r>
          </a:p>
        </p:txBody>
      </p:sp>
    </p:spTree>
    <p:extLst>
      <p:ext uri="{BB962C8B-B14F-4D97-AF65-F5344CB8AC3E}">
        <p14:creationId xmlns:p14="http://schemas.microsoft.com/office/powerpoint/2010/main" val="39966978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sp>
        <p:nvSpPr>
          <p:cNvPr id="170" name="Google Shape;170;p4"/>
          <p:cNvSpPr txBox="1">
            <a:spLocks noGrp="1"/>
          </p:cNvSpPr>
          <p:nvPr>
            <p:ph type="ctrTitle"/>
          </p:nvPr>
        </p:nvSpPr>
        <p:spPr>
          <a:xfrm>
            <a:off x="629111" y="513687"/>
            <a:ext cx="4254589" cy="571054"/>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US" sz="2800" dirty="0"/>
              <a:t>SESSION </a:t>
            </a:r>
            <a:r>
              <a:rPr lang="en-US" dirty="0"/>
              <a:t>OVERVIEW</a:t>
            </a:r>
            <a:endParaRPr dirty="0"/>
          </a:p>
        </p:txBody>
      </p:sp>
      <p:sp>
        <p:nvSpPr>
          <p:cNvPr id="171" name="Google Shape;171;p4"/>
          <p:cNvSpPr txBox="1">
            <a:spLocks noGrp="1"/>
          </p:cNvSpPr>
          <p:nvPr>
            <p:ph type="subTitle" idx="4294967295"/>
          </p:nvPr>
        </p:nvSpPr>
        <p:spPr>
          <a:xfrm>
            <a:off x="623400" y="1084741"/>
            <a:ext cx="8520600" cy="3416400"/>
          </a:xfrm>
          <a:prstGeom prst="rect">
            <a:avLst/>
          </a:prstGeom>
          <a:noFill/>
          <a:ln>
            <a:noFill/>
          </a:ln>
        </p:spPr>
        <p:txBody>
          <a:bodyPr spcFirstLastPara="1" wrap="square" lIns="91425" tIns="91425" rIns="91425" bIns="91425" anchor="t" anchorCtr="0">
            <a:noAutofit/>
          </a:bodyPr>
          <a:lstStyle/>
          <a:p>
            <a:pPr marL="171450" marR="0" lvl="0" indent="-171450" algn="l" rtl="0">
              <a:lnSpc>
                <a:spcPct val="115000"/>
              </a:lnSpc>
              <a:spcBef>
                <a:spcPts val="0"/>
              </a:spcBef>
              <a:spcAft>
                <a:spcPts val="0"/>
              </a:spcAft>
              <a:buClr>
                <a:schemeClr val="dk1"/>
              </a:buClr>
              <a:buSzPts val="1200"/>
              <a:buFont typeface="Catamaran Light"/>
              <a:buChar char="●"/>
            </a:pPr>
            <a:r>
              <a:rPr lang="en-US" sz="2800" b="0" i="0" u="none" strike="noStrike" cap="none" dirty="0">
                <a:solidFill>
                  <a:schemeClr val="dk1"/>
                </a:solidFill>
                <a:latin typeface="Catamaran Light"/>
                <a:ea typeface="Catamaran Light"/>
                <a:cs typeface="Catamaran Light"/>
                <a:sym typeface="Catamaran Light"/>
              </a:rPr>
              <a:t>Contemplating Estate Planning </a:t>
            </a:r>
            <a:endParaRPr sz="1200" b="0" i="0" u="none" strike="noStrike" cap="none" dirty="0">
              <a:solidFill>
                <a:schemeClr val="dk1"/>
              </a:solidFill>
              <a:latin typeface="Catamaran Light"/>
              <a:ea typeface="Catamaran Light"/>
              <a:cs typeface="Catamaran Light"/>
              <a:sym typeface="Catamaran Light"/>
            </a:endParaRPr>
          </a:p>
          <a:p>
            <a:pPr marL="171450" marR="0" lvl="0" indent="-171450" algn="l" rtl="0">
              <a:lnSpc>
                <a:spcPct val="115000"/>
              </a:lnSpc>
              <a:spcBef>
                <a:spcPts val="0"/>
              </a:spcBef>
              <a:spcAft>
                <a:spcPts val="0"/>
              </a:spcAft>
              <a:buClr>
                <a:schemeClr val="dk1"/>
              </a:buClr>
              <a:buSzPts val="1200"/>
              <a:buFont typeface="Catamaran Light"/>
              <a:buChar char="●"/>
            </a:pPr>
            <a:r>
              <a:rPr lang="en-US" sz="2800" b="0" i="0" u="none" strike="noStrike" cap="none" dirty="0">
                <a:solidFill>
                  <a:schemeClr val="dk1"/>
                </a:solidFill>
                <a:latin typeface="Catamaran Light"/>
                <a:ea typeface="Catamaran Light"/>
                <a:cs typeface="Catamaran Light"/>
                <a:sym typeface="Catamaran Light"/>
              </a:rPr>
              <a:t>Important Terms</a:t>
            </a:r>
            <a:endParaRPr sz="1200" b="0" i="0" u="none" strike="noStrike" cap="none" dirty="0">
              <a:solidFill>
                <a:schemeClr val="dk1"/>
              </a:solidFill>
              <a:latin typeface="Catamaran Light"/>
              <a:ea typeface="Catamaran Light"/>
              <a:cs typeface="Catamaran Light"/>
              <a:sym typeface="Catamaran Light"/>
            </a:endParaRPr>
          </a:p>
          <a:p>
            <a:pPr marL="171450" marR="0" lvl="0" indent="-171450" algn="l" rtl="0">
              <a:lnSpc>
                <a:spcPct val="115000"/>
              </a:lnSpc>
              <a:spcBef>
                <a:spcPts val="0"/>
              </a:spcBef>
              <a:spcAft>
                <a:spcPts val="0"/>
              </a:spcAft>
              <a:buClr>
                <a:schemeClr val="dk1"/>
              </a:buClr>
              <a:buSzPts val="1200"/>
              <a:buFont typeface="Catamaran Light"/>
              <a:buChar char="●"/>
            </a:pPr>
            <a:r>
              <a:rPr lang="en-US" sz="2800" b="0" i="0" u="none" strike="noStrike" cap="none" dirty="0">
                <a:solidFill>
                  <a:schemeClr val="dk1"/>
                </a:solidFill>
                <a:latin typeface="Catamaran Light"/>
                <a:ea typeface="Catamaran Light"/>
                <a:cs typeface="Catamaran Light"/>
                <a:sym typeface="Catamaran Light"/>
              </a:rPr>
              <a:t>Basics of Estate Planning/Succession Planning</a:t>
            </a:r>
            <a:endParaRPr sz="1200" b="0" i="0" u="none" strike="noStrike" cap="none" dirty="0">
              <a:solidFill>
                <a:schemeClr val="dk1"/>
              </a:solidFill>
              <a:latin typeface="Catamaran Light"/>
              <a:ea typeface="Catamaran Light"/>
              <a:cs typeface="Catamaran Light"/>
              <a:sym typeface="Catamaran Light"/>
            </a:endParaRPr>
          </a:p>
          <a:p>
            <a:pPr marL="171450" marR="0" lvl="0" indent="-171450" algn="l" rtl="0">
              <a:lnSpc>
                <a:spcPct val="115000"/>
              </a:lnSpc>
              <a:spcBef>
                <a:spcPts val="0"/>
              </a:spcBef>
              <a:spcAft>
                <a:spcPts val="0"/>
              </a:spcAft>
              <a:buClr>
                <a:schemeClr val="dk1"/>
              </a:buClr>
              <a:buSzPts val="1200"/>
              <a:buFont typeface="Catamaran Light"/>
              <a:buChar char="●"/>
            </a:pPr>
            <a:r>
              <a:rPr lang="en-US" sz="2800" b="0" i="0" u="none" strike="noStrike" cap="none" dirty="0">
                <a:solidFill>
                  <a:schemeClr val="dk1"/>
                </a:solidFill>
                <a:latin typeface="Catamaran Light"/>
                <a:ea typeface="Catamaran Light"/>
                <a:cs typeface="Catamaran Light"/>
                <a:sym typeface="Catamaran Light"/>
              </a:rPr>
              <a:t>Preventing Heirs’ Property When Writing Your Will</a:t>
            </a:r>
            <a:endParaRPr sz="1200" b="0" i="0" u="none" strike="noStrike" cap="none" dirty="0">
              <a:solidFill>
                <a:schemeClr val="dk1"/>
              </a:solidFill>
              <a:latin typeface="Catamaran Light"/>
              <a:ea typeface="Catamaran Light"/>
              <a:cs typeface="Catamaran Light"/>
              <a:sym typeface="Catamaran Light"/>
            </a:endParaRPr>
          </a:p>
          <a:p>
            <a:pPr marL="171450" marR="0" lvl="0" indent="-171450" algn="l" rtl="0">
              <a:lnSpc>
                <a:spcPct val="115000"/>
              </a:lnSpc>
              <a:spcBef>
                <a:spcPts val="0"/>
              </a:spcBef>
              <a:spcAft>
                <a:spcPts val="0"/>
              </a:spcAft>
              <a:buClr>
                <a:schemeClr val="dk1"/>
              </a:buClr>
              <a:buSzPts val="1200"/>
              <a:buFont typeface="Catamaran Light"/>
              <a:buChar char="●"/>
            </a:pPr>
            <a:r>
              <a:rPr lang="en-US" sz="2800" b="0" i="0" u="none" strike="noStrike" cap="none" dirty="0">
                <a:solidFill>
                  <a:schemeClr val="dk1"/>
                </a:solidFill>
                <a:latin typeface="Catamaran Light"/>
                <a:ea typeface="Catamaran Light"/>
                <a:cs typeface="Catamaran Light"/>
                <a:sym typeface="Catamaran Light"/>
              </a:rPr>
              <a:t>Title to Real Property</a:t>
            </a:r>
            <a:endParaRPr sz="1200" b="0" i="0" u="none" strike="noStrike" cap="none" dirty="0">
              <a:solidFill>
                <a:schemeClr val="dk1"/>
              </a:solidFill>
              <a:latin typeface="Catamaran Light"/>
              <a:ea typeface="Catamaran Light"/>
              <a:cs typeface="Catamaran Light"/>
              <a:sym typeface="Catamaran Light"/>
            </a:endParaRPr>
          </a:p>
          <a:p>
            <a:pPr marL="171450" marR="0" lvl="0" indent="-171450" algn="l" rtl="0">
              <a:lnSpc>
                <a:spcPct val="115000"/>
              </a:lnSpc>
              <a:spcBef>
                <a:spcPts val="0"/>
              </a:spcBef>
              <a:spcAft>
                <a:spcPts val="0"/>
              </a:spcAft>
              <a:buClr>
                <a:schemeClr val="dk1"/>
              </a:buClr>
              <a:buSzPts val="1200"/>
              <a:buFont typeface="Catamaran Light"/>
              <a:buChar char="●"/>
            </a:pPr>
            <a:r>
              <a:rPr lang="en-US" sz="2800" b="0" i="0" u="none" strike="noStrike" cap="none" dirty="0">
                <a:solidFill>
                  <a:schemeClr val="dk1"/>
                </a:solidFill>
                <a:latin typeface="Catamaran Light"/>
                <a:ea typeface="Catamaran Light"/>
                <a:cs typeface="Catamaran Light"/>
                <a:sym typeface="Catamaran Light"/>
              </a:rPr>
              <a:t>Working with an Attorney</a:t>
            </a:r>
            <a:endParaRPr sz="1200" b="0" i="0" u="none" strike="noStrike" cap="none" dirty="0">
              <a:solidFill>
                <a:schemeClr val="dk1"/>
              </a:solidFill>
              <a:latin typeface="Catamaran Light"/>
              <a:ea typeface="Catamaran Light"/>
              <a:cs typeface="Catamaran Light"/>
              <a:sym typeface="Catamaran Light"/>
            </a:endParaRPr>
          </a:p>
          <a:p>
            <a:pPr marL="457200" marR="0" lvl="0" indent="-228600" algn="l" rtl="0">
              <a:lnSpc>
                <a:spcPct val="115000"/>
              </a:lnSpc>
              <a:spcBef>
                <a:spcPts val="0"/>
              </a:spcBef>
              <a:spcAft>
                <a:spcPts val="0"/>
              </a:spcAft>
              <a:buClr>
                <a:schemeClr val="dk1"/>
              </a:buClr>
              <a:buSzPts val="1200"/>
              <a:buFont typeface="Catamaran Light"/>
              <a:buNone/>
            </a:pPr>
            <a:endParaRPr sz="1200" b="0" i="0" u="none" strike="noStrike" cap="none" dirty="0">
              <a:solidFill>
                <a:schemeClr val="dk1"/>
              </a:solidFill>
              <a:latin typeface="Catamaran Light"/>
              <a:ea typeface="Catamaran Light"/>
              <a:cs typeface="Catamaran Light"/>
              <a:sym typeface="Catamaran Light"/>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sp>
        <p:nvSpPr>
          <p:cNvPr id="176" name="Google Shape;176;p5"/>
          <p:cNvSpPr txBox="1">
            <a:spLocks noGrp="1"/>
          </p:cNvSpPr>
          <p:nvPr>
            <p:ph type="body" idx="1"/>
          </p:nvPr>
        </p:nvSpPr>
        <p:spPr>
          <a:xfrm>
            <a:off x="457200" y="1617785"/>
            <a:ext cx="7843838" cy="3025653"/>
          </a:xfrm>
          <a:prstGeom prst="rect">
            <a:avLst/>
          </a:prstGeom>
          <a:noFill/>
          <a:ln>
            <a:noFill/>
          </a:ln>
        </p:spPr>
        <p:txBody>
          <a:bodyPr spcFirstLastPara="1" wrap="square" lIns="91425" tIns="91425" rIns="91425" bIns="91425" anchor="t" anchorCtr="0">
            <a:noAutofit/>
          </a:bodyPr>
          <a:lstStyle/>
          <a:p>
            <a:pPr marL="152400" lvl="0" indent="0" algn="l" rtl="0">
              <a:lnSpc>
                <a:spcPct val="115000"/>
              </a:lnSpc>
              <a:spcBef>
                <a:spcPts val="0"/>
              </a:spcBef>
              <a:spcAft>
                <a:spcPts val="0"/>
              </a:spcAft>
              <a:buSzPts val="1200"/>
              <a:buNone/>
            </a:pPr>
            <a:r>
              <a:rPr lang="en-US" sz="3600"/>
              <a:t>Describe what comes up for you when you hear “estate planning.”</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181" name="Google Shape;181;p6"/>
          <p:cNvSpPr txBox="1">
            <a:spLocks noGrp="1"/>
          </p:cNvSpPr>
          <p:nvPr>
            <p:ph type="body" idx="1"/>
          </p:nvPr>
        </p:nvSpPr>
        <p:spPr>
          <a:xfrm>
            <a:off x="0" y="1751798"/>
            <a:ext cx="9144000" cy="1862602"/>
          </a:xfrm>
          <a:prstGeom prst="rect">
            <a:avLst/>
          </a:prstGeom>
          <a:noFill/>
          <a:ln>
            <a:noFill/>
          </a:ln>
        </p:spPr>
        <p:txBody>
          <a:bodyPr spcFirstLastPara="1" wrap="square" lIns="91425" tIns="91425" rIns="91425" bIns="91425" anchor="t" anchorCtr="0">
            <a:noAutofit/>
          </a:bodyPr>
          <a:lstStyle/>
          <a:p>
            <a:pPr marL="457200" lvl="0" indent="-304800" algn="l" rtl="0">
              <a:lnSpc>
                <a:spcPct val="115000"/>
              </a:lnSpc>
              <a:spcBef>
                <a:spcPts val="0"/>
              </a:spcBef>
              <a:spcAft>
                <a:spcPts val="0"/>
              </a:spcAft>
              <a:buSzPts val="1200"/>
              <a:buChar char="●"/>
            </a:pPr>
            <a:r>
              <a:rPr lang="en-US" sz="3600" dirty="0"/>
              <a:t>What do you know? </a:t>
            </a:r>
            <a:endParaRPr dirty="0"/>
          </a:p>
          <a:p>
            <a:pPr marL="457200" lvl="0" indent="-228600" algn="l" rtl="0">
              <a:lnSpc>
                <a:spcPct val="115000"/>
              </a:lnSpc>
              <a:spcBef>
                <a:spcPts val="0"/>
              </a:spcBef>
              <a:spcAft>
                <a:spcPts val="0"/>
              </a:spcAft>
              <a:buSzPts val="1200"/>
              <a:buNone/>
            </a:pPr>
            <a:endParaRPr sz="3600" dirty="0"/>
          </a:p>
          <a:p>
            <a:pPr marL="457200" lvl="0" indent="-304800" algn="l" rtl="0">
              <a:lnSpc>
                <a:spcPct val="115000"/>
              </a:lnSpc>
              <a:spcBef>
                <a:spcPts val="0"/>
              </a:spcBef>
              <a:spcAft>
                <a:spcPts val="0"/>
              </a:spcAft>
              <a:buSzPts val="1200"/>
              <a:buChar char="●"/>
            </a:pPr>
            <a:r>
              <a:rPr lang="en-US" sz="3600" dirty="0"/>
              <a:t>What do you want to know?</a:t>
            </a:r>
            <a:endParaRPr dirty="0"/>
          </a:p>
        </p:txBody>
      </p:sp>
      <p:sp>
        <p:nvSpPr>
          <p:cNvPr id="182" name="Google Shape;182;p6"/>
          <p:cNvSpPr txBox="1">
            <a:spLocks noGrp="1"/>
          </p:cNvSpPr>
          <p:nvPr>
            <p:ph type="ctrTitle"/>
          </p:nvPr>
        </p:nvSpPr>
        <p:spPr>
          <a:xfrm>
            <a:off x="185002" y="628564"/>
            <a:ext cx="6567490" cy="766482"/>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US" sz="4000" dirty="0">
                <a:solidFill>
                  <a:schemeClr val="lt1"/>
                </a:solidFill>
              </a:rPr>
              <a:t>Estate Planning</a:t>
            </a:r>
            <a:endParaRPr dirty="0"/>
          </a:p>
        </p:txBody>
      </p:sp>
      <p:pic>
        <p:nvPicPr>
          <p:cNvPr id="183" name="Google Shape;183;p6" descr="A young child with his hand on his chin&#10;&#10;Description automatically generated with low confidence"/>
          <p:cNvPicPr preferRelativeResize="0">
            <a:picLocks noGrp="1"/>
          </p:cNvPicPr>
          <p:nvPr>
            <p:ph type="pic" idx="2"/>
          </p:nvPr>
        </p:nvPicPr>
        <p:blipFill rotWithShape="1">
          <a:blip r:embed="rId3">
            <a:alphaModFix/>
          </a:blip>
          <a:srcRect l="8552" r="8552"/>
          <a:stretch/>
        </p:blipFill>
        <p:spPr>
          <a:xfrm>
            <a:off x="6380196" y="1867542"/>
            <a:ext cx="2478206" cy="1746858"/>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sp>
        <p:nvSpPr>
          <p:cNvPr id="189" name="Google Shape;189;p7"/>
          <p:cNvSpPr txBox="1">
            <a:spLocks noGrp="1"/>
          </p:cNvSpPr>
          <p:nvPr>
            <p:ph type="title"/>
          </p:nvPr>
        </p:nvSpPr>
        <p:spPr>
          <a:xfrm>
            <a:off x="5056463" y="1233730"/>
            <a:ext cx="3611714" cy="2676039"/>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US" dirty="0"/>
              <a:t>How many of you have used an attorney to get an estate plan in place? </a:t>
            </a:r>
            <a:endParaRPr dirty="0"/>
          </a:p>
        </p:txBody>
      </p:sp>
      <p:pic>
        <p:nvPicPr>
          <p:cNvPr id="190" name="Google Shape;190;p7" descr="A calculator and a calculator on a table&#10;&#10;Description automatically generated with low confidence"/>
          <p:cNvPicPr preferRelativeResize="0"/>
          <p:nvPr/>
        </p:nvPicPr>
        <p:blipFill rotWithShape="1">
          <a:blip r:embed="rId3">
            <a:alphaModFix/>
          </a:blip>
          <a:srcRect/>
          <a:stretch/>
        </p:blipFill>
        <p:spPr>
          <a:xfrm>
            <a:off x="376046" y="1233730"/>
            <a:ext cx="3997031" cy="2496054"/>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sp>
        <p:nvSpPr>
          <p:cNvPr id="195" name="Google Shape;195;p8"/>
          <p:cNvSpPr txBox="1">
            <a:spLocks noGrp="1"/>
          </p:cNvSpPr>
          <p:nvPr>
            <p:ph type="title"/>
          </p:nvPr>
        </p:nvSpPr>
        <p:spPr>
          <a:xfrm>
            <a:off x="5474686" y="1645515"/>
            <a:ext cx="3611714" cy="218367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US" dirty="0"/>
              <a:t>What are the costs of not having an estate plan in place?</a:t>
            </a:r>
            <a:endParaRPr dirty="0"/>
          </a:p>
        </p:txBody>
      </p:sp>
      <p:pic>
        <p:nvPicPr>
          <p:cNvPr id="196" name="Google Shape;196;p8" descr="A pile of paper money&#10;&#10;Description automatically generated with low confidence"/>
          <p:cNvPicPr preferRelativeResize="0"/>
          <p:nvPr/>
        </p:nvPicPr>
        <p:blipFill rotWithShape="1">
          <a:blip r:embed="rId3">
            <a:alphaModFix/>
          </a:blip>
          <a:srcRect/>
          <a:stretch/>
        </p:blipFill>
        <p:spPr>
          <a:xfrm>
            <a:off x="-57600" y="126992"/>
            <a:ext cx="5532286" cy="3917938"/>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Google Shape;201;p9"/>
          <p:cNvSpPr txBox="1">
            <a:spLocks noGrp="1"/>
          </p:cNvSpPr>
          <p:nvPr>
            <p:ph type="ctrTitle"/>
          </p:nvPr>
        </p:nvSpPr>
        <p:spPr>
          <a:xfrm>
            <a:off x="747656" y="2000696"/>
            <a:ext cx="4254589" cy="571054"/>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2800"/>
              <a:buNone/>
            </a:pPr>
            <a:r>
              <a:rPr lang="en-US" sz="3600" dirty="0"/>
              <a:t>What are the reasons for not having an estate plan in place?</a:t>
            </a:r>
            <a:endParaRPr dirty="0"/>
          </a:p>
        </p:txBody>
      </p:sp>
      <p:pic>
        <p:nvPicPr>
          <p:cNvPr id="202" name="Google Shape;202;p9" descr="A picture containing text&#10;&#10;Description automatically generated"/>
          <p:cNvPicPr preferRelativeResize="0"/>
          <p:nvPr/>
        </p:nvPicPr>
        <p:blipFill rotWithShape="1">
          <a:blip r:embed="rId3">
            <a:alphaModFix/>
          </a:blip>
          <a:srcRect/>
          <a:stretch/>
        </p:blipFill>
        <p:spPr>
          <a:xfrm>
            <a:off x="5263577" y="1137882"/>
            <a:ext cx="3453326" cy="2296683"/>
          </a:xfrm>
          <a:prstGeom prst="rect">
            <a:avLst/>
          </a:prstGeom>
          <a:noFill/>
          <a:ln>
            <a:noFill/>
          </a:ln>
        </p:spPr>
      </p:pic>
      <p:cxnSp>
        <p:nvCxnSpPr>
          <p:cNvPr id="203" name="Google Shape;203;p9"/>
          <p:cNvCxnSpPr/>
          <p:nvPr/>
        </p:nvCxnSpPr>
        <p:spPr>
          <a:xfrm>
            <a:off x="5231113" y="711928"/>
            <a:ext cx="3165231" cy="3148590"/>
          </a:xfrm>
          <a:prstGeom prst="straightConnector1">
            <a:avLst/>
          </a:prstGeom>
          <a:noFill/>
          <a:ln w="38100" cap="flat" cmpd="sng">
            <a:solidFill>
              <a:srgbClr val="FF0000"/>
            </a:solidFill>
            <a:prstDash val="solid"/>
            <a:round/>
            <a:headEnd type="none" w="sm" len="sm"/>
            <a:tailEnd type="none" w="sm" len="sm"/>
          </a:ln>
          <a:effectLst>
            <a:outerShdw blurRad="40000" dist="23000" dir="5400000" rotWithShape="0">
              <a:srgbClr val="000000">
                <a:alpha val="33725"/>
              </a:srgbClr>
            </a:outerShdw>
          </a:effectLst>
        </p:spPr>
      </p:cxnSp>
      <p:cxnSp>
        <p:nvCxnSpPr>
          <p:cNvPr id="204" name="Google Shape;204;p9"/>
          <p:cNvCxnSpPr/>
          <p:nvPr/>
        </p:nvCxnSpPr>
        <p:spPr>
          <a:xfrm flipH="1">
            <a:off x="5459637" y="711928"/>
            <a:ext cx="2936707" cy="3148590"/>
          </a:xfrm>
          <a:prstGeom prst="straightConnector1">
            <a:avLst/>
          </a:prstGeom>
          <a:noFill/>
          <a:ln w="38100" cap="flat" cmpd="sng">
            <a:solidFill>
              <a:srgbClr val="FF0000"/>
            </a:solidFill>
            <a:prstDash val="solid"/>
            <a:round/>
            <a:headEnd type="none" w="sm" len="sm"/>
            <a:tailEnd type="none" w="sm" len="sm"/>
          </a:ln>
          <a:effectLst>
            <a:outerShdw blurRad="40000" dist="23000" dir="5400000" rotWithShape="0">
              <a:srgbClr val="000000">
                <a:alpha val="33725"/>
              </a:srgbClr>
            </a:outerShdw>
          </a:effectLst>
        </p:spPr>
      </p:cxn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209" name="Google Shape;209;p10"/>
          <p:cNvSpPr txBox="1">
            <a:spLocks noGrp="1"/>
          </p:cNvSpPr>
          <p:nvPr>
            <p:ph type="title"/>
          </p:nvPr>
        </p:nvSpPr>
        <p:spPr>
          <a:xfrm>
            <a:off x="688430" y="1027176"/>
            <a:ext cx="2406464" cy="3435287"/>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2800"/>
              <a:buNone/>
            </a:pPr>
            <a:r>
              <a:rPr lang="en-US"/>
              <a:t>Did COVID Change the Picture?</a:t>
            </a:r>
            <a:endParaRPr/>
          </a:p>
        </p:txBody>
      </p:sp>
      <p:sp>
        <p:nvSpPr>
          <p:cNvPr id="210" name="Google Shape;210;p10"/>
          <p:cNvSpPr>
            <a:spLocks noGrp="1"/>
          </p:cNvSpPr>
          <p:nvPr>
            <p:ph type="pic" idx="2"/>
          </p:nvPr>
        </p:nvSpPr>
        <p:spPr>
          <a:xfrm>
            <a:off x="5492750" y="1597025"/>
            <a:ext cx="3375025" cy="2865438"/>
          </a:xfrm>
          <a:prstGeom prst="rect">
            <a:avLst/>
          </a:prstGeom>
          <a:noFill/>
          <a:ln>
            <a:noFill/>
          </a:ln>
        </p:spPr>
        <p:txBody>
          <a:bodyPr/>
          <a:lstStyle/>
          <a:p>
            <a:endParaRPr lang="en-US"/>
          </a:p>
        </p:txBody>
      </p:sp>
      <p:pic>
        <p:nvPicPr>
          <p:cNvPr id="211" name="Google Shape;211;p10"/>
          <p:cNvPicPr preferRelativeResize="0"/>
          <p:nvPr/>
        </p:nvPicPr>
        <p:blipFill rotWithShape="1">
          <a:blip r:embed="rId3">
            <a:alphaModFix/>
          </a:blip>
          <a:srcRect/>
          <a:stretch/>
        </p:blipFill>
        <p:spPr>
          <a:xfrm>
            <a:off x="3944287" y="0"/>
            <a:ext cx="5199713" cy="51435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sp>
        <p:nvSpPr>
          <p:cNvPr id="216" name="Google Shape;216;p11"/>
          <p:cNvSpPr txBox="1">
            <a:spLocks noGrp="1"/>
          </p:cNvSpPr>
          <p:nvPr>
            <p:ph type="ctrTitle"/>
          </p:nvPr>
        </p:nvSpPr>
        <p:spPr>
          <a:xfrm>
            <a:off x="905530" y="129414"/>
            <a:ext cx="8289694" cy="571054"/>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US" sz="2400" dirty="0"/>
              <a:t>What Are the Main Reasons You Don’t Have a Will?</a:t>
            </a:r>
            <a:endParaRPr dirty="0"/>
          </a:p>
        </p:txBody>
      </p:sp>
      <p:graphicFrame>
        <p:nvGraphicFramePr>
          <p:cNvPr id="217" name="Google Shape;217;p11"/>
          <p:cNvGraphicFramePr/>
          <p:nvPr/>
        </p:nvGraphicFramePr>
        <p:xfrm>
          <a:off x="747423" y="539750"/>
          <a:ext cx="7426518" cy="4064000"/>
        </p:xfrm>
        <a:graphic>
          <a:graphicData uri="http://schemas.openxmlformats.org/drawingml/2006/chart">
            <c:chart xmlns:c="http://schemas.openxmlformats.org/drawingml/2006/chart" xmlns:r="http://schemas.openxmlformats.org/officeDocument/2006/relationships" r:id="rId3"/>
          </a:graphicData>
        </a:graphic>
      </p:graphicFrame>
      <p:pic>
        <p:nvPicPr>
          <p:cNvPr id="218" name="Google Shape;218;p11"/>
          <p:cNvPicPr preferRelativeResize="0"/>
          <p:nvPr/>
        </p:nvPicPr>
        <p:blipFill rotWithShape="1">
          <a:blip r:embed="rId4">
            <a:alphaModFix/>
          </a:blip>
          <a:srcRect l="83569" t="88818" r="3195" b="4685"/>
          <a:stretch/>
        </p:blipFill>
        <p:spPr>
          <a:xfrm>
            <a:off x="7354958" y="4595854"/>
            <a:ext cx="1097280" cy="318052"/>
          </a:xfrm>
          <a:prstGeom prst="rect">
            <a:avLst/>
          </a:prstGeom>
          <a:noFill/>
          <a:ln>
            <a:noFill/>
          </a:ln>
        </p:spPr>
      </p:pic>
      <p:sp>
        <p:nvSpPr>
          <p:cNvPr id="219" name="Google Shape;219;p11"/>
          <p:cNvSpPr txBox="1"/>
          <p:nvPr/>
        </p:nvSpPr>
        <p:spPr>
          <a:xfrm>
            <a:off x="357809" y="4603750"/>
            <a:ext cx="6074796" cy="4308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US" sz="1100" b="0" i="0" u="none" strike="noStrike" cap="none" dirty="0">
                <a:solidFill>
                  <a:srgbClr val="000000"/>
                </a:solidFill>
                <a:latin typeface="Arial"/>
                <a:ea typeface="Arial"/>
                <a:cs typeface="Arial"/>
                <a:sym typeface="Arial"/>
              </a:rPr>
              <a:t>Source:  https://www.caring.com/caregivers/estate-planning/wills-survey/</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r>
              <a:rPr lang="en-US" sz="1100" b="0" i="0" u="none" strike="noStrike" cap="none" dirty="0">
                <a:solidFill>
                  <a:srgbClr val="000000"/>
                </a:solidFill>
                <a:latin typeface="Arial"/>
                <a:ea typeface="Arial"/>
                <a:cs typeface="Arial"/>
                <a:sym typeface="Arial"/>
              </a:rPr>
              <a:t> </a:t>
            </a:r>
            <a:endParaRPr sz="1400" b="0" i="0" u="none" strike="noStrike" cap="none" dirty="0">
              <a:solidFill>
                <a:srgbClr val="000000"/>
              </a:solidFill>
              <a:latin typeface="Arial"/>
              <a:ea typeface="Arial"/>
              <a:cs typeface="Arial"/>
              <a:sym typeface="Aria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pic>
        <p:nvPicPr>
          <p:cNvPr id="224" name="Google Shape;224;p12"/>
          <p:cNvPicPr preferRelativeResize="0"/>
          <p:nvPr/>
        </p:nvPicPr>
        <p:blipFill rotWithShape="1">
          <a:blip r:embed="rId3">
            <a:alphaModFix/>
          </a:blip>
          <a:srcRect t="17320"/>
          <a:stretch/>
        </p:blipFill>
        <p:spPr>
          <a:xfrm>
            <a:off x="2522491" y="538049"/>
            <a:ext cx="6189509" cy="4067401"/>
          </a:xfrm>
          <a:prstGeom prst="rect">
            <a:avLst/>
          </a:prstGeom>
          <a:noFill/>
          <a:ln>
            <a:noFill/>
          </a:ln>
        </p:spPr>
      </p:pic>
      <p:sp>
        <p:nvSpPr>
          <p:cNvPr id="225" name="Google Shape;225;p12"/>
          <p:cNvSpPr txBox="1">
            <a:spLocks noGrp="1"/>
          </p:cNvSpPr>
          <p:nvPr>
            <p:ph type="ctrTitle"/>
          </p:nvPr>
        </p:nvSpPr>
        <p:spPr>
          <a:xfrm>
            <a:off x="812265" y="1"/>
            <a:ext cx="9025418" cy="483476"/>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US" sz="2400"/>
              <a:t>Percentage of Americans Having a Will by Subgroup</a:t>
            </a:r>
            <a:endParaRPr/>
          </a:p>
        </p:txBody>
      </p:sp>
      <p:sp>
        <p:nvSpPr>
          <p:cNvPr id="226" name="Google Shape;226;p12"/>
          <p:cNvSpPr txBox="1"/>
          <p:nvPr/>
        </p:nvSpPr>
        <p:spPr>
          <a:xfrm>
            <a:off x="166975" y="1294477"/>
            <a:ext cx="2044261" cy="255454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0" i="0" u="none" strike="noStrike" cap="none" dirty="0">
                <a:solidFill>
                  <a:srgbClr val="000000"/>
                </a:solidFill>
                <a:latin typeface="Arial"/>
                <a:ea typeface="Arial"/>
                <a:cs typeface="Arial"/>
                <a:sym typeface="Arial"/>
              </a:rPr>
              <a:t>Do you have a will that describes how you would like your money and estate to be handled after your death?</a:t>
            </a:r>
            <a:endParaRPr sz="1400" b="0" i="0" u="none" strike="noStrike" cap="none" dirty="0">
              <a:solidFill>
                <a:srgbClr val="000000"/>
              </a:solidFill>
              <a:latin typeface="Arial"/>
              <a:ea typeface="Arial"/>
              <a:cs typeface="Arial"/>
              <a:sym typeface="Arial"/>
            </a:endParaRPr>
          </a:p>
        </p:txBody>
      </p:sp>
      <p:sp>
        <p:nvSpPr>
          <p:cNvPr id="227" name="Google Shape;227;p12"/>
          <p:cNvSpPr txBox="1"/>
          <p:nvPr/>
        </p:nvSpPr>
        <p:spPr>
          <a:xfrm>
            <a:off x="166975" y="4140921"/>
            <a:ext cx="1844703" cy="93871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US" sz="1100" b="1" i="0" u="none" strike="noStrike" cap="none">
                <a:solidFill>
                  <a:srgbClr val="000000"/>
                </a:solidFill>
                <a:latin typeface="Arial"/>
                <a:ea typeface="Arial"/>
                <a:cs typeface="Arial"/>
                <a:sym typeface="Arial"/>
              </a:rPr>
              <a:t>Source:       </a:t>
            </a:r>
            <a:r>
              <a:rPr lang="en-US" sz="1100" b="0" i="0" u="none" strike="noStrike" cap="none">
                <a:solidFill>
                  <a:srgbClr val="000000"/>
                </a:solidFill>
                <a:latin typeface="Arial"/>
                <a:ea typeface="Arial"/>
                <a:cs typeface="Arial"/>
                <a:sym typeface="Arial"/>
              </a:rPr>
              <a:t>https://news.gallup.com/poll/351500/how-many-americans-have-will.aspx</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sp>
        <p:nvSpPr>
          <p:cNvPr id="247" name="Google Shape;247;p50"/>
          <p:cNvSpPr txBox="1">
            <a:spLocks noGrp="1"/>
          </p:cNvSpPr>
          <p:nvPr>
            <p:ph type="body" idx="1"/>
          </p:nvPr>
        </p:nvSpPr>
        <p:spPr>
          <a:xfrm>
            <a:off x="454025" y="188464"/>
            <a:ext cx="4151313" cy="1117600"/>
          </a:xfrm>
          <a:prstGeom prst="rect">
            <a:avLst/>
          </a:prstGeom>
          <a:noFill/>
          <a:ln>
            <a:noFill/>
          </a:ln>
        </p:spPr>
        <p:txBody>
          <a:bodyPr spcFirstLastPara="1" wrap="square" lIns="91425" tIns="91425" rIns="91425" bIns="91425" anchor="t" anchorCtr="0">
            <a:normAutofit/>
          </a:bodyPr>
          <a:lstStyle/>
          <a:p>
            <a:pPr marL="457200" lvl="0" indent="-228600" algn="l" rtl="0">
              <a:lnSpc>
                <a:spcPct val="115000"/>
              </a:lnSpc>
              <a:spcBef>
                <a:spcPts val="0"/>
              </a:spcBef>
              <a:spcAft>
                <a:spcPts val="600"/>
              </a:spcAft>
              <a:buSzPts val="1200"/>
              <a:buNone/>
            </a:pPr>
            <a:r>
              <a:rPr lang="en-US"/>
              <a:t>Purpose:</a:t>
            </a:r>
            <a:endParaRPr/>
          </a:p>
        </p:txBody>
      </p:sp>
      <p:sp>
        <p:nvSpPr>
          <p:cNvPr id="248" name="Google Shape;248;p50"/>
          <p:cNvSpPr txBox="1">
            <a:spLocks noGrp="1"/>
          </p:cNvSpPr>
          <p:nvPr>
            <p:ph type="body" idx="2"/>
          </p:nvPr>
        </p:nvSpPr>
        <p:spPr>
          <a:xfrm>
            <a:off x="680131" y="1173084"/>
            <a:ext cx="3750581" cy="1911786"/>
          </a:xfrm>
          <a:prstGeom prst="rect">
            <a:avLst/>
          </a:prstGeom>
          <a:noFill/>
          <a:ln>
            <a:noFill/>
          </a:ln>
        </p:spPr>
        <p:txBody>
          <a:bodyPr spcFirstLastPara="1" wrap="square" lIns="91425" tIns="91425" rIns="91425" bIns="91425" anchor="t" anchorCtr="0">
            <a:normAutofit/>
          </a:bodyPr>
          <a:lstStyle/>
          <a:p>
            <a:pPr marL="152400" lvl="0" indent="0" algn="ctr" rtl="0">
              <a:lnSpc>
                <a:spcPct val="115000"/>
              </a:lnSpc>
              <a:spcBef>
                <a:spcPts val="0"/>
              </a:spcBef>
              <a:spcAft>
                <a:spcPts val="600"/>
              </a:spcAft>
              <a:buSzPts val="2000"/>
              <a:buNone/>
            </a:pPr>
            <a:r>
              <a:rPr lang="en-US" dirty="0"/>
              <a:t>To provide basic training on heirs’ property to communities and individuals.</a:t>
            </a:r>
            <a:endParaRPr dirty="0"/>
          </a:p>
        </p:txBody>
      </p:sp>
      <p:sp>
        <p:nvSpPr>
          <p:cNvPr id="249" name="Google Shape;249;p50"/>
          <p:cNvSpPr txBox="1">
            <a:spLocks noGrp="1"/>
          </p:cNvSpPr>
          <p:nvPr>
            <p:ph type="sldNum" idx="12"/>
          </p:nvPr>
        </p:nvSpPr>
        <p:spPr>
          <a:xfrm>
            <a:off x="0" y="0"/>
            <a:ext cx="0" cy="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2</a:t>
            </a:fld>
            <a:endParaRPr sz="1400" b="0" i="0" u="none" strike="noStrike" cap="none">
              <a:solidFill>
                <a:srgbClr val="000000"/>
              </a:solidFill>
              <a:latin typeface="Arial"/>
              <a:ea typeface="Arial"/>
              <a:cs typeface="Arial"/>
              <a:sym typeface="Arial"/>
            </a:endParaRPr>
          </a:p>
        </p:txBody>
      </p:sp>
      <p:pic>
        <p:nvPicPr>
          <p:cNvPr id="250" name="Google Shape;250;p50"/>
          <p:cNvPicPr preferRelativeResize="0"/>
          <p:nvPr/>
        </p:nvPicPr>
        <p:blipFill rotWithShape="1">
          <a:blip r:embed="rId3">
            <a:alphaModFix/>
          </a:blip>
          <a:srcRect/>
          <a:stretch/>
        </p:blipFill>
        <p:spPr>
          <a:xfrm>
            <a:off x="993934" y="4383623"/>
            <a:ext cx="2896870" cy="616585"/>
          </a:xfrm>
          <a:prstGeom prst="rect">
            <a:avLst/>
          </a:prstGeom>
          <a:noFill/>
          <a:ln>
            <a:noFill/>
          </a:ln>
        </p:spPr>
      </p:pic>
      <p:pic>
        <p:nvPicPr>
          <p:cNvPr id="251" name="Google Shape;251;p50"/>
          <p:cNvPicPr preferRelativeResize="0"/>
          <p:nvPr/>
        </p:nvPicPr>
        <p:blipFill rotWithShape="1">
          <a:blip r:embed="rId3">
            <a:alphaModFix/>
          </a:blip>
          <a:srcRect r="76041" b="-5419"/>
          <a:stretch/>
        </p:blipFill>
        <p:spPr>
          <a:xfrm>
            <a:off x="1989106" y="3399003"/>
            <a:ext cx="906526" cy="848603"/>
          </a:xfrm>
          <a:prstGeom prst="rect">
            <a:avLst/>
          </a:prstGeom>
          <a:noFill/>
          <a:ln>
            <a:noFill/>
          </a:ln>
        </p:spPr>
      </p:pic>
      <p:sp>
        <p:nvSpPr>
          <p:cNvPr id="2" name="TextBox 1">
            <a:extLst>
              <a:ext uri="{FF2B5EF4-FFF2-40B4-BE49-F238E27FC236}">
                <a16:creationId xmlns:a16="http://schemas.microsoft.com/office/drawing/2014/main" id="{43C86828-443A-01F9-CC6D-C53F86B9D7DA}"/>
              </a:ext>
            </a:extLst>
          </p:cNvPr>
          <p:cNvSpPr txBox="1"/>
          <p:nvPr/>
        </p:nvSpPr>
        <p:spPr>
          <a:xfrm>
            <a:off x="657461" y="3023217"/>
            <a:ext cx="3914539" cy="307777"/>
          </a:xfrm>
          <a:prstGeom prst="rect">
            <a:avLst/>
          </a:prstGeom>
          <a:noFill/>
        </p:spPr>
        <p:txBody>
          <a:bodyPr wrap="square" rtlCol="0">
            <a:spAutoFit/>
          </a:bodyPr>
          <a:lstStyle/>
          <a:p>
            <a:r>
              <a:rPr lang="en-US" dirty="0">
                <a:solidFill>
                  <a:schemeClr val="bg1"/>
                </a:solidFill>
              </a:rPr>
              <a:t>Funding to develop this training provided by: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sp>
        <p:nvSpPr>
          <p:cNvPr id="242" name="Google Shape;242;p13"/>
          <p:cNvSpPr txBox="1">
            <a:spLocks noGrp="1"/>
          </p:cNvSpPr>
          <p:nvPr>
            <p:ph type="ctrTitle"/>
          </p:nvPr>
        </p:nvSpPr>
        <p:spPr>
          <a:xfrm>
            <a:off x="479905" y="874161"/>
            <a:ext cx="8483125" cy="1842662"/>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US"/>
              <a:t>How comfortable are you talking about death?</a:t>
            </a:r>
            <a:endParaRPr/>
          </a:p>
        </p:txBody>
      </p:sp>
      <p:sp>
        <p:nvSpPr>
          <p:cNvPr id="243" name="Google Shape;243;p13"/>
          <p:cNvSpPr txBox="1">
            <a:spLocks noGrp="1"/>
          </p:cNvSpPr>
          <p:nvPr>
            <p:ph type="subTitle" idx="4294967295"/>
          </p:nvPr>
        </p:nvSpPr>
        <p:spPr>
          <a:xfrm flipH="1">
            <a:off x="298935" y="1648641"/>
            <a:ext cx="8845063" cy="1192531"/>
          </a:xfrm>
          <a:prstGeom prst="rect">
            <a:avLst/>
          </a:prstGeom>
          <a:noFill/>
          <a:ln>
            <a:noFill/>
          </a:ln>
        </p:spPr>
        <p:txBody>
          <a:bodyPr spcFirstLastPara="1" wrap="square" lIns="91425" tIns="91425" rIns="91425" bIns="91425" anchor="t" anchorCtr="0">
            <a:noAutofit/>
          </a:bodyPr>
          <a:lstStyle/>
          <a:p>
            <a:pPr marL="152400" marR="0" lvl="0" indent="0" algn="l" rtl="0">
              <a:lnSpc>
                <a:spcPct val="115000"/>
              </a:lnSpc>
              <a:spcBef>
                <a:spcPts val="0"/>
              </a:spcBef>
              <a:spcAft>
                <a:spcPts val="0"/>
              </a:spcAft>
              <a:buClr>
                <a:schemeClr val="dk1"/>
              </a:buClr>
              <a:buSzPts val="1200"/>
              <a:buFont typeface="Catamaran Light"/>
              <a:buNone/>
            </a:pPr>
            <a:r>
              <a:rPr lang="en-US" sz="2400" b="0" i="0" u="none" strike="noStrike" cap="none">
                <a:solidFill>
                  <a:schemeClr val="dk1"/>
                </a:solidFill>
                <a:latin typeface="Catamaran Light"/>
                <a:ea typeface="Catamaran Light"/>
                <a:cs typeface="Catamaran Light"/>
                <a:sym typeface="Catamaran Light"/>
              </a:rPr>
              <a:t>1	2	3	4	5	6	7	8	9	10</a:t>
            </a:r>
            <a:endParaRPr sz="1200" b="0" i="0" u="none" strike="noStrike" cap="none">
              <a:solidFill>
                <a:schemeClr val="dk1"/>
              </a:solidFill>
              <a:latin typeface="Catamaran Light"/>
              <a:ea typeface="Catamaran Light"/>
              <a:cs typeface="Catamaran Light"/>
              <a:sym typeface="Catamaran Light"/>
            </a:endParaRPr>
          </a:p>
        </p:txBody>
      </p:sp>
      <p:sp>
        <p:nvSpPr>
          <p:cNvPr id="244" name="Google Shape;244;p13"/>
          <p:cNvSpPr txBox="1"/>
          <p:nvPr/>
        </p:nvSpPr>
        <p:spPr>
          <a:xfrm>
            <a:off x="479905" y="2571750"/>
            <a:ext cx="8339630" cy="196977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dirty="0">
                <a:solidFill>
                  <a:srgbClr val="181818"/>
                </a:solidFill>
                <a:latin typeface="Arial"/>
                <a:ea typeface="Arial"/>
                <a:cs typeface="Arial"/>
                <a:sym typeface="Arial"/>
              </a:rPr>
              <a:t>“Anything that’s human is mentionable, and anything that is mentionable can be more manageable. When we can talk about our feelings, they become less overwhelming, less upsetting, and less scary. The people we trust with that important talk can help us know that we are not alone.”</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dirty="0">
                <a:solidFill>
                  <a:srgbClr val="000000"/>
                </a:solidFill>
                <a:latin typeface="Arial"/>
                <a:ea typeface="Arial"/>
                <a:cs typeface="Arial"/>
                <a:sym typeface="Arial"/>
              </a:rPr>
              <a:t>				</a:t>
            </a:r>
            <a:endParaRPr sz="14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dirty="0">
                <a:solidFill>
                  <a:srgbClr val="000000"/>
                </a:solidFill>
                <a:latin typeface="Arial"/>
                <a:ea typeface="Arial"/>
                <a:cs typeface="Arial"/>
                <a:sym typeface="Arial"/>
              </a:rPr>
              <a:t>-- Mr. Fred Rogers </a:t>
            </a:r>
            <a:br>
              <a:rPr lang="en-US" sz="1400" b="0" i="0" u="none" strike="noStrike" cap="none" dirty="0">
                <a:solidFill>
                  <a:srgbClr val="000000"/>
                </a:solidFill>
                <a:latin typeface="Arial"/>
                <a:ea typeface="Arial"/>
                <a:cs typeface="Arial"/>
                <a:sym typeface="Arial"/>
              </a:rPr>
            </a:br>
            <a:endParaRPr sz="1400" b="0" i="0" u="none" strike="noStrike" cap="none" dirty="0">
              <a:solidFill>
                <a:srgbClr val="000000"/>
              </a:solidFill>
              <a:latin typeface="Arial"/>
              <a:ea typeface="Arial"/>
              <a:cs typeface="Arial"/>
              <a:sym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48"/>
        <p:cNvGrpSpPr/>
        <p:nvPr/>
      </p:nvGrpSpPr>
      <p:grpSpPr>
        <a:xfrm>
          <a:off x="0" y="0"/>
          <a:ext cx="0" cy="0"/>
          <a:chOff x="0" y="0"/>
          <a:chExt cx="0" cy="0"/>
        </a:xfrm>
      </p:grpSpPr>
      <p:sp>
        <p:nvSpPr>
          <p:cNvPr id="250" name="Google Shape;250;p14"/>
          <p:cNvSpPr txBox="1">
            <a:spLocks noGrp="1"/>
          </p:cNvSpPr>
          <p:nvPr>
            <p:ph type="body" idx="1"/>
          </p:nvPr>
        </p:nvSpPr>
        <p:spPr>
          <a:xfrm>
            <a:off x="2695220" y="3199669"/>
            <a:ext cx="1751008" cy="1438430"/>
          </a:xfrm>
          <a:prstGeom prst="rect">
            <a:avLst/>
          </a:prstGeom>
          <a:noFill/>
          <a:ln>
            <a:noFill/>
          </a:ln>
        </p:spPr>
        <p:txBody>
          <a:bodyPr spcFirstLastPara="1" wrap="square" lIns="91425" tIns="91425" rIns="91425" bIns="91425" anchor="t" anchorCtr="0">
            <a:noAutofit/>
          </a:bodyPr>
          <a:lstStyle/>
          <a:p>
            <a:pPr marL="152400" lvl="0" indent="0" algn="l" rtl="0">
              <a:lnSpc>
                <a:spcPct val="115000"/>
              </a:lnSpc>
              <a:spcBef>
                <a:spcPts val="0"/>
              </a:spcBef>
              <a:spcAft>
                <a:spcPts val="0"/>
              </a:spcAft>
              <a:buSzPts val="1200"/>
              <a:buNone/>
            </a:pPr>
            <a:r>
              <a:rPr lang="en-US" sz="2400" b="1" dirty="0"/>
              <a:t>Free Guides:</a:t>
            </a:r>
            <a:endParaRPr dirty="0"/>
          </a:p>
        </p:txBody>
      </p:sp>
      <p:sp>
        <p:nvSpPr>
          <p:cNvPr id="251" name="Google Shape;251;p14"/>
          <p:cNvSpPr txBox="1">
            <a:spLocks noGrp="1"/>
          </p:cNvSpPr>
          <p:nvPr>
            <p:ph type="body" idx="2"/>
          </p:nvPr>
        </p:nvSpPr>
        <p:spPr>
          <a:xfrm>
            <a:off x="0" y="241859"/>
            <a:ext cx="1262481" cy="4141787"/>
          </a:xfrm>
          <a:prstGeom prst="rect">
            <a:avLst/>
          </a:prstGeom>
          <a:noFill/>
          <a:ln>
            <a:noFill/>
          </a:ln>
        </p:spPr>
        <p:txBody>
          <a:bodyPr spcFirstLastPara="1" wrap="square" lIns="91425" tIns="91425" rIns="91425" bIns="91425" anchor="t" anchorCtr="0">
            <a:noAutofit/>
          </a:bodyPr>
          <a:lstStyle/>
          <a:p>
            <a:pPr marL="152400" lvl="0" indent="0" algn="l" rtl="0">
              <a:lnSpc>
                <a:spcPct val="115000"/>
              </a:lnSpc>
              <a:spcBef>
                <a:spcPts val="0"/>
              </a:spcBef>
              <a:spcAft>
                <a:spcPts val="0"/>
              </a:spcAft>
              <a:buSzPts val="1200"/>
              <a:buNone/>
            </a:pPr>
            <a:r>
              <a:rPr lang="en-US" sz="2000"/>
              <a:t>Helping people share their wishes for care through the end of life.</a:t>
            </a:r>
            <a:endParaRPr/>
          </a:p>
          <a:p>
            <a:pPr marL="152400" lvl="0" indent="0" algn="l" rtl="0">
              <a:lnSpc>
                <a:spcPct val="115000"/>
              </a:lnSpc>
              <a:spcBef>
                <a:spcPts val="0"/>
              </a:spcBef>
              <a:spcAft>
                <a:spcPts val="0"/>
              </a:spcAft>
              <a:buSzPts val="1200"/>
              <a:buNone/>
            </a:pPr>
            <a:endParaRPr sz="2000"/>
          </a:p>
        </p:txBody>
      </p:sp>
      <p:pic>
        <p:nvPicPr>
          <p:cNvPr id="252" name="Google Shape;252;p14">
            <a:hlinkClick r:id="rId3"/>
          </p:cNvPr>
          <p:cNvPicPr preferRelativeResize="0"/>
          <p:nvPr/>
        </p:nvPicPr>
        <p:blipFill rotWithShape="1">
          <a:blip r:embed="rId4">
            <a:alphaModFix/>
          </a:blip>
          <a:srcRect b="23292"/>
          <a:stretch/>
        </p:blipFill>
        <p:spPr>
          <a:xfrm>
            <a:off x="1700322" y="113043"/>
            <a:ext cx="6365172" cy="2458707"/>
          </a:xfrm>
          <a:prstGeom prst="rect">
            <a:avLst/>
          </a:prstGeom>
          <a:noFill/>
          <a:ln>
            <a:noFill/>
          </a:ln>
        </p:spPr>
      </p:pic>
      <p:grpSp>
        <p:nvGrpSpPr>
          <p:cNvPr id="253" name="Google Shape;253;p14"/>
          <p:cNvGrpSpPr/>
          <p:nvPr/>
        </p:nvGrpSpPr>
        <p:grpSpPr>
          <a:xfrm>
            <a:off x="4697774" y="2670878"/>
            <a:ext cx="3677116" cy="2276309"/>
            <a:chOff x="361481" y="1028"/>
            <a:chExt cx="3677116" cy="2276309"/>
          </a:xfrm>
        </p:grpSpPr>
        <p:sp>
          <p:nvSpPr>
            <p:cNvPr id="254" name="Google Shape;254;p14"/>
            <p:cNvSpPr/>
            <p:nvPr/>
          </p:nvSpPr>
          <p:spPr>
            <a:xfrm>
              <a:off x="361481" y="1028"/>
              <a:ext cx="1751008" cy="1050604"/>
            </a:xfrm>
            <a:prstGeom prst="rect">
              <a:avLst/>
            </a:prstGeom>
            <a:solidFill>
              <a:srgbClr val="8F8269"/>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5" name="Google Shape;255;p14"/>
            <p:cNvSpPr txBox="1"/>
            <p:nvPr/>
          </p:nvSpPr>
          <p:spPr>
            <a:xfrm>
              <a:off x="361481" y="1028"/>
              <a:ext cx="1751008" cy="1050604"/>
            </a:xfrm>
            <a:prstGeom prst="rect">
              <a:avLst/>
            </a:prstGeom>
            <a:noFill/>
            <a:ln>
              <a:noFill/>
            </a:ln>
          </p:spPr>
          <p:txBody>
            <a:bodyPr spcFirstLastPara="1" wrap="square" lIns="64750" tIns="64750" rIns="64750" bIns="64750" anchor="ctr" anchorCtr="0">
              <a:noAutofit/>
            </a:bodyPr>
            <a:lstStyle/>
            <a:p>
              <a:pPr marL="0" marR="0" lvl="0" indent="0" algn="ctr" rtl="0">
                <a:lnSpc>
                  <a:spcPct val="90000"/>
                </a:lnSpc>
                <a:spcBef>
                  <a:spcPts val="0"/>
                </a:spcBef>
                <a:spcAft>
                  <a:spcPts val="0"/>
                </a:spcAft>
                <a:buClr>
                  <a:srgbClr val="000000"/>
                </a:buClr>
                <a:buSzPts val="1700"/>
                <a:buFont typeface="Arial"/>
                <a:buNone/>
              </a:pPr>
              <a:r>
                <a:rPr lang="en-US" sz="1700" b="0" i="0" u="none" strike="noStrike" cap="none">
                  <a:solidFill>
                    <a:schemeClr val="lt1"/>
                  </a:solidFill>
                  <a:latin typeface="Arial"/>
                  <a:ea typeface="Arial"/>
                  <a:cs typeface="Arial"/>
                  <a:sym typeface="Arial"/>
                </a:rPr>
                <a:t>Conversation Starter Guide</a:t>
              </a:r>
              <a:endParaRPr sz="1400" b="0" i="0" u="none" strike="noStrike" cap="none">
                <a:solidFill>
                  <a:srgbClr val="000000"/>
                </a:solidFill>
                <a:latin typeface="Arial"/>
                <a:ea typeface="Arial"/>
                <a:cs typeface="Arial"/>
                <a:sym typeface="Arial"/>
              </a:endParaRPr>
            </a:p>
          </p:txBody>
        </p:sp>
        <p:sp>
          <p:nvSpPr>
            <p:cNvPr id="256" name="Google Shape;256;p14"/>
            <p:cNvSpPr/>
            <p:nvPr/>
          </p:nvSpPr>
          <p:spPr>
            <a:xfrm>
              <a:off x="2287589" y="1028"/>
              <a:ext cx="1751008" cy="1050604"/>
            </a:xfrm>
            <a:prstGeom prst="rect">
              <a:avLst/>
            </a:prstGeom>
            <a:solidFill>
              <a:srgbClr val="8F8269"/>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7" name="Google Shape;257;p14"/>
            <p:cNvSpPr txBox="1"/>
            <p:nvPr/>
          </p:nvSpPr>
          <p:spPr>
            <a:xfrm>
              <a:off x="2287589" y="1028"/>
              <a:ext cx="1751008" cy="1050604"/>
            </a:xfrm>
            <a:prstGeom prst="rect">
              <a:avLst/>
            </a:prstGeom>
            <a:noFill/>
            <a:ln>
              <a:noFill/>
            </a:ln>
          </p:spPr>
          <p:txBody>
            <a:bodyPr spcFirstLastPara="1" wrap="square" lIns="64750" tIns="64750" rIns="64750" bIns="64750" anchor="ctr" anchorCtr="0">
              <a:noAutofit/>
            </a:bodyPr>
            <a:lstStyle/>
            <a:p>
              <a:pPr marL="0" marR="0" lvl="0" indent="0" algn="ctr" rtl="0">
                <a:lnSpc>
                  <a:spcPct val="90000"/>
                </a:lnSpc>
                <a:spcBef>
                  <a:spcPts val="0"/>
                </a:spcBef>
                <a:spcAft>
                  <a:spcPts val="0"/>
                </a:spcAft>
                <a:buClr>
                  <a:srgbClr val="000000"/>
                </a:buClr>
                <a:buSzPts val="1700"/>
                <a:buFont typeface="Arial"/>
                <a:buNone/>
              </a:pPr>
              <a:r>
                <a:rPr lang="en-US" sz="1700" b="0" i="0" u="none" strike="noStrike" cap="none">
                  <a:solidFill>
                    <a:schemeClr val="lt1"/>
                  </a:solidFill>
                  <a:latin typeface="Arial"/>
                  <a:ea typeface="Arial"/>
                  <a:cs typeface="Arial"/>
                  <a:sym typeface="Arial"/>
                </a:rPr>
                <a:t>Guide to Choosing a Health Care Proxy</a:t>
              </a:r>
              <a:endParaRPr sz="1400" b="0" i="0" u="none" strike="noStrike" cap="none">
                <a:solidFill>
                  <a:srgbClr val="000000"/>
                </a:solidFill>
                <a:latin typeface="Arial"/>
                <a:ea typeface="Arial"/>
                <a:cs typeface="Arial"/>
                <a:sym typeface="Arial"/>
              </a:endParaRPr>
            </a:p>
          </p:txBody>
        </p:sp>
        <p:sp>
          <p:nvSpPr>
            <p:cNvPr id="258" name="Google Shape;258;p14"/>
            <p:cNvSpPr/>
            <p:nvPr/>
          </p:nvSpPr>
          <p:spPr>
            <a:xfrm>
              <a:off x="361481" y="1226733"/>
              <a:ext cx="1751008" cy="1050604"/>
            </a:xfrm>
            <a:prstGeom prst="rect">
              <a:avLst/>
            </a:prstGeom>
            <a:solidFill>
              <a:srgbClr val="8F8269"/>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9" name="Google Shape;259;p14"/>
            <p:cNvSpPr txBox="1"/>
            <p:nvPr/>
          </p:nvSpPr>
          <p:spPr>
            <a:xfrm>
              <a:off x="361481" y="1226733"/>
              <a:ext cx="1751008" cy="1050604"/>
            </a:xfrm>
            <a:prstGeom prst="rect">
              <a:avLst/>
            </a:prstGeom>
            <a:noFill/>
            <a:ln>
              <a:noFill/>
            </a:ln>
          </p:spPr>
          <p:txBody>
            <a:bodyPr spcFirstLastPara="1" wrap="square" lIns="64750" tIns="64750" rIns="64750" bIns="64750" anchor="ctr" anchorCtr="0">
              <a:noAutofit/>
            </a:bodyPr>
            <a:lstStyle/>
            <a:p>
              <a:pPr marL="0" marR="0" lvl="0" indent="0" algn="ctr" rtl="0">
                <a:lnSpc>
                  <a:spcPct val="90000"/>
                </a:lnSpc>
                <a:spcBef>
                  <a:spcPts val="0"/>
                </a:spcBef>
                <a:spcAft>
                  <a:spcPts val="0"/>
                </a:spcAft>
                <a:buClr>
                  <a:srgbClr val="000000"/>
                </a:buClr>
                <a:buSzPts val="1700"/>
                <a:buFont typeface="Arial"/>
                <a:buNone/>
              </a:pPr>
              <a:r>
                <a:rPr lang="en-US" sz="1700" b="0" i="0" u="none" strike="noStrike" cap="none">
                  <a:solidFill>
                    <a:schemeClr val="lt1"/>
                  </a:solidFill>
                  <a:latin typeface="Arial"/>
                  <a:ea typeface="Arial"/>
                  <a:cs typeface="Arial"/>
                  <a:sym typeface="Arial"/>
                </a:rPr>
                <a:t>Guide to Being a Health Care Proxy	</a:t>
              </a:r>
              <a:endParaRPr sz="1400" b="0" i="0" u="none" strike="noStrike" cap="none">
                <a:solidFill>
                  <a:srgbClr val="000000"/>
                </a:solidFill>
                <a:latin typeface="Arial"/>
                <a:ea typeface="Arial"/>
                <a:cs typeface="Arial"/>
                <a:sym typeface="Arial"/>
              </a:endParaRPr>
            </a:p>
          </p:txBody>
        </p:sp>
        <p:sp>
          <p:nvSpPr>
            <p:cNvPr id="260" name="Google Shape;260;p14"/>
            <p:cNvSpPr/>
            <p:nvPr/>
          </p:nvSpPr>
          <p:spPr>
            <a:xfrm>
              <a:off x="2287589" y="1226733"/>
              <a:ext cx="1751008" cy="1050604"/>
            </a:xfrm>
            <a:prstGeom prst="rect">
              <a:avLst/>
            </a:prstGeom>
            <a:solidFill>
              <a:srgbClr val="8F8269"/>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1" name="Google Shape;261;p14"/>
            <p:cNvSpPr txBox="1"/>
            <p:nvPr/>
          </p:nvSpPr>
          <p:spPr>
            <a:xfrm>
              <a:off x="2287589" y="1226733"/>
              <a:ext cx="1751008" cy="1050604"/>
            </a:xfrm>
            <a:prstGeom prst="rect">
              <a:avLst/>
            </a:prstGeom>
            <a:noFill/>
            <a:ln>
              <a:noFill/>
            </a:ln>
          </p:spPr>
          <p:txBody>
            <a:bodyPr spcFirstLastPara="1" wrap="square" lIns="64750" tIns="64750" rIns="64750" bIns="64750" anchor="ctr" anchorCtr="0">
              <a:noAutofit/>
            </a:bodyPr>
            <a:lstStyle/>
            <a:p>
              <a:pPr marL="0" marR="0" lvl="0" indent="0" algn="ctr" rtl="0">
                <a:lnSpc>
                  <a:spcPct val="90000"/>
                </a:lnSpc>
                <a:spcBef>
                  <a:spcPts val="0"/>
                </a:spcBef>
                <a:spcAft>
                  <a:spcPts val="0"/>
                </a:spcAft>
                <a:buClr>
                  <a:srgbClr val="000000"/>
                </a:buClr>
                <a:buSzPts val="1700"/>
                <a:buFont typeface="Arial"/>
                <a:buNone/>
              </a:pPr>
              <a:r>
                <a:rPr lang="en-US" sz="1700" b="0" i="0" u="none" strike="noStrike" cap="none">
                  <a:solidFill>
                    <a:schemeClr val="lt1"/>
                  </a:solidFill>
                  <a:latin typeface="Arial"/>
                  <a:ea typeface="Arial"/>
                  <a:cs typeface="Arial"/>
                  <a:sym typeface="Arial"/>
                </a:rPr>
                <a:t>Guide for Talking with a Health Care Team</a:t>
              </a:r>
              <a:endParaRPr sz="1400" b="0" i="0" u="none" strike="noStrike" cap="none">
                <a:solidFill>
                  <a:srgbClr val="000000"/>
                </a:solidFill>
                <a:latin typeface="Arial"/>
                <a:ea typeface="Arial"/>
                <a:cs typeface="Arial"/>
                <a:sym typeface="Arial"/>
              </a:endParaRPr>
            </a:p>
          </p:txBody>
        </p:sp>
      </p:gr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65"/>
        <p:cNvGrpSpPr/>
        <p:nvPr/>
      </p:nvGrpSpPr>
      <p:grpSpPr>
        <a:xfrm>
          <a:off x="0" y="0"/>
          <a:ext cx="0" cy="0"/>
          <a:chOff x="0" y="0"/>
          <a:chExt cx="0" cy="0"/>
        </a:xfrm>
      </p:grpSpPr>
      <p:sp>
        <p:nvSpPr>
          <p:cNvPr id="266" name="Google Shape;266;p15"/>
          <p:cNvSpPr txBox="1">
            <a:spLocks noGrp="1"/>
          </p:cNvSpPr>
          <p:nvPr>
            <p:ph type="ctrTitle"/>
          </p:nvPr>
        </p:nvSpPr>
        <p:spPr>
          <a:xfrm>
            <a:off x="501589" y="2241145"/>
            <a:ext cx="8140822" cy="661209"/>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2800"/>
              <a:buNone/>
            </a:pPr>
            <a:r>
              <a:rPr lang="en-US" sz="4000">
                <a:solidFill>
                  <a:schemeClr val="lt1"/>
                </a:solidFill>
              </a:rPr>
              <a:t>Estate Planning </a:t>
            </a:r>
            <a:br>
              <a:rPr lang="en-US" sz="4000">
                <a:solidFill>
                  <a:schemeClr val="lt1"/>
                </a:solidFill>
              </a:rPr>
            </a:br>
            <a:r>
              <a:rPr lang="en-US" sz="4000">
                <a:solidFill>
                  <a:schemeClr val="lt1"/>
                </a:solidFill>
              </a:rPr>
              <a:t>Matching Game</a:t>
            </a:r>
            <a:endParaRPr sz="4000">
              <a:solidFill>
                <a:schemeClr val="lt1"/>
              </a:solidFill>
              <a:latin typeface="Livvic"/>
              <a:ea typeface="Livvic"/>
              <a:cs typeface="Livvic"/>
              <a:sym typeface="Livvic"/>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70"/>
        <p:cNvGrpSpPr/>
        <p:nvPr/>
      </p:nvGrpSpPr>
      <p:grpSpPr>
        <a:xfrm>
          <a:off x="0" y="0"/>
          <a:ext cx="0" cy="0"/>
          <a:chOff x="0" y="0"/>
          <a:chExt cx="0" cy="0"/>
        </a:xfrm>
      </p:grpSpPr>
      <p:sp>
        <p:nvSpPr>
          <p:cNvPr id="271" name="Google Shape;271;p16"/>
          <p:cNvSpPr txBox="1">
            <a:spLocks noGrp="1"/>
          </p:cNvSpPr>
          <p:nvPr>
            <p:ph type="ctrTitle"/>
          </p:nvPr>
        </p:nvSpPr>
        <p:spPr>
          <a:xfrm>
            <a:off x="501589" y="1732548"/>
            <a:ext cx="8140822" cy="1560676"/>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0"/>
              </a:spcBef>
              <a:spcAft>
                <a:spcPts val="0"/>
              </a:spcAft>
              <a:buSzPts val="2800"/>
              <a:buNone/>
            </a:pPr>
            <a:r>
              <a:rPr lang="en-US" sz="4000">
                <a:solidFill>
                  <a:schemeClr val="lt1"/>
                </a:solidFill>
              </a:rPr>
              <a:t>Basics of Estate and </a:t>
            </a:r>
            <a:br>
              <a:rPr lang="en-US" sz="4000">
                <a:solidFill>
                  <a:schemeClr val="lt1"/>
                </a:solidFill>
              </a:rPr>
            </a:br>
            <a:r>
              <a:rPr lang="en-US" sz="4000">
                <a:solidFill>
                  <a:schemeClr val="lt1"/>
                </a:solidFill>
              </a:rPr>
              <a:t>Succession Planning</a:t>
            </a:r>
            <a:endParaRPr sz="4000">
              <a:solidFill>
                <a:schemeClr val="lt1"/>
              </a:solidFill>
              <a:latin typeface="Livvic"/>
              <a:ea typeface="Livvic"/>
              <a:cs typeface="Livvic"/>
              <a:sym typeface="Livvic"/>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75"/>
        <p:cNvGrpSpPr/>
        <p:nvPr/>
      </p:nvGrpSpPr>
      <p:grpSpPr>
        <a:xfrm>
          <a:off x="0" y="0"/>
          <a:ext cx="0" cy="0"/>
          <a:chOff x="0" y="0"/>
          <a:chExt cx="0" cy="0"/>
        </a:xfrm>
      </p:grpSpPr>
      <p:sp>
        <p:nvSpPr>
          <p:cNvPr id="276" name="Google Shape;276;p17"/>
          <p:cNvSpPr txBox="1">
            <a:spLocks noGrp="1"/>
          </p:cNvSpPr>
          <p:nvPr>
            <p:ph type="subTitle" idx="1"/>
          </p:nvPr>
        </p:nvSpPr>
        <p:spPr>
          <a:xfrm flipH="1">
            <a:off x="354321" y="1123348"/>
            <a:ext cx="2665604" cy="2577543"/>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600"/>
              </a:spcAft>
              <a:buClr>
                <a:schemeClr val="dk1"/>
              </a:buClr>
              <a:buSzPts val="1100"/>
              <a:buNone/>
            </a:pPr>
            <a:r>
              <a:rPr lang="en-US" sz="2000" dirty="0">
                <a:latin typeface="Catamaran"/>
                <a:ea typeface="Catamaran"/>
                <a:cs typeface="Catamaran"/>
                <a:sym typeface="Catamaran"/>
              </a:rPr>
              <a:t>This session will focus on questions of property.</a:t>
            </a:r>
            <a:endParaRPr dirty="0"/>
          </a:p>
          <a:p>
            <a:pPr marL="0" lvl="0" indent="0" algn="l" rtl="0">
              <a:lnSpc>
                <a:spcPct val="115000"/>
              </a:lnSpc>
              <a:spcBef>
                <a:spcPts val="0"/>
              </a:spcBef>
              <a:spcAft>
                <a:spcPts val="0"/>
              </a:spcAft>
              <a:buClr>
                <a:schemeClr val="dk1"/>
              </a:buClr>
              <a:buSzPts val="1100"/>
              <a:buNone/>
            </a:pPr>
            <a:r>
              <a:rPr lang="en-US" sz="2000" dirty="0">
                <a:latin typeface="Catamaran"/>
                <a:ea typeface="Catamaran"/>
                <a:cs typeface="Catamaran"/>
                <a:sym typeface="Catamaran"/>
              </a:rPr>
              <a:t>Estate planning guides your loved ones in decision-making in the event you are no longer capable or if you die.</a:t>
            </a:r>
            <a:endParaRPr dirty="0"/>
          </a:p>
          <a:p>
            <a:pPr marL="0" lvl="0" indent="0" algn="l" rtl="0">
              <a:lnSpc>
                <a:spcPct val="115000"/>
              </a:lnSpc>
              <a:spcBef>
                <a:spcPts val="0"/>
              </a:spcBef>
              <a:spcAft>
                <a:spcPts val="0"/>
              </a:spcAft>
              <a:buSzPts val="1100"/>
              <a:buNone/>
            </a:pPr>
            <a:endParaRPr dirty="0"/>
          </a:p>
          <a:p>
            <a:pPr marL="0" lvl="0" indent="0" algn="l" rtl="0">
              <a:lnSpc>
                <a:spcPct val="115000"/>
              </a:lnSpc>
              <a:spcBef>
                <a:spcPts val="0"/>
              </a:spcBef>
              <a:spcAft>
                <a:spcPts val="0"/>
              </a:spcAft>
              <a:buSzPts val="1200"/>
              <a:buNone/>
            </a:pPr>
            <a:endParaRPr dirty="0"/>
          </a:p>
        </p:txBody>
      </p:sp>
      <p:sp>
        <p:nvSpPr>
          <p:cNvPr id="277" name="Google Shape;277;p17"/>
          <p:cNvSpPr txBox="1">
            <a:spLocks noGrp="1"/>
          </p:cNvSpPr>
          <p:nvPr>
            <p:ph type="title"/>
          </p:nvPr>
        </p:nvSpPr>
        <p:spPr>
          <a:xfrm>
            <a:off x="354321" y="275067"/>
            <a:ext cx="5577117" cy="634932"/>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2800"/>
              <a:buNone/>
            </a:pPr>
            <a:r>
              <a:rPr lang="en-US"/>
              <a:t>We All Need an Estate Plan</a:t>
            </a:r>
            <a:endParaRPr/>
          </a:p>
        </p:txBody>
      </p:sp>
      <p:sp>
        <p:nvSpPr>
          <p:cNvPr id="278" name="Google Shape;278;p17"/>
          <p:cNvSpPr>
            <a:spLocks noGrp="1"/>
          </p:cNvSpPr>
          <p:nvPr>
            <p:ph type="pic" idx="2"/>
          </p:nvPr>
        </p:nvSpPr>
        <p:spPr>
          <a:xfrm>
            <a:off x="5492750" y="1597025"/>
            <a:ext cx="3375025" cy="2865438"/>
          </a:xfrm>
          <a:prstGeom prst="rect">
            <a:avLst/>
          </a:prstGeom>
          <a:noFill/>
          <a:ln>
            <a:noFill/>
          </a:ln>
        </p:spPr>
        <p:txBody>
          <a:bodyPr/>
          <a:lstStyle/>
          <a:p>
            <a:endParaRPr lang="en-US"/>
          </a:p>
        </p:txBody>
      </p:sp>
      <p:pic>
        <p:nvPicPr>
          <p:cNvPr id="279" name="Google Shape;279;p17" descr="Text&#10;&#10;Description automatically generated"/>
          <p:cNvPicPr preferRelativeResize="0"/>
          <p:nvPr/>
        </p:nvPicPr>
        <p:blipFill rotWithShape="1">
          <a:blip r:embed="rId3">
            <a:alphaModFix/>
          </a:blip>
          <a:srcRect l="3108" r="2196"/>
          <a:stretch/>
        </p:blipFill>
        <p:spPr>
          <a:xfrm>
            <a:off x="3809453" y="1271062"/>
            <a:ext cx="5110570" cy="3025801"/>
          </a:xfrm>
          <a:prstGeom prst="rect">
            <a:avLst/>
          </a:prstGeom>
          <a:noFill/>
          <a:ln>
            <a:noFill/>
          </a:ln>
        </p:spPr>
      </p:pic>
      <p:sp>
        <p:nvSpPr>
          <p:cNvPr id="280" name="Google Shape;280;p17"/>
          <p:cNvSpPr/>
          <p:nvPr/>
        </p:nvSpPr>
        <p:spPr>
          <a:xfrm rot="-5400000">
            <a:off x="4529891" y="-3555326"/>
            <a:ext cx="84218" cy="9143999"/>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sp>
        <p:nvSpPr>
          <p:cNvPr id="285" name="Google Shape;285;g2b5440a5e98_0_0"/>
          <p:cNvSpPr txBox="1">
            <a:spLocks noGrp="1"/>
          </p:cNvSpPr>
          <p:nvPr>
            <p:ph type="body" idx="1"/>
          </p:nvPr>
        </p:nvSpPr>
        <p:spPr>
          <a:xfrm>
            <a:off x="191800" y="1373200"/>
            <a:ext cx="5034000" cy="2346300"/>
          </a:xfrm>
          <a:prstGeom prst="rect">
            <a:avLst/>
          </a:prstGeom>
          <a:noFill/>
          <a:ln>
            <a:noFill/>
          </a:ln>
        </p:spPr>
        <p:txBody>
          <a:bodyPr spcFirstLastPara="1" wrap="square" lIns="91425" tIns="91425" rIns="91425" bIns="91425" anchor="t" anchorCtr="0">
            <a:noAutofit/>
          </a:bodyPr>
          <a:lstStyle/>
          <a:p>
            <a:pPr marL="0" marR="0" lvl="0" indent="0" rtl="0">
              <a:lnSpc>
                <a:spcPct val="160000"/>
              </a:lnSpc>
              <a:spcBef>
                <a:spcPts val="0"/>
              </a:spcBef>
              <a:spcAft>
                <a:spcPts val="0"/>
              </a:spcAft>
              <a:buClr>
                <a:srgbClr val="000000"/>
              </a:buClr>
              <a:buSzPts val="2000"/>
              <a:buFont typeface="Arial"/>
              <a:buNone/>
            </a:pPr>
            <a:r>
              <a:rPr lang="en-US" sz="2000" b="1" i="0" u="none" strike="noStrike" cap="none" dirty="0">
                <a:solidFill>
                  <a:srgbClr val="595959"/>
                </a:solidFill>
                <a:latin typeface="Catamaran Light"/>
                <a:ea typeface="Catamaran Light"/>
                <a:cs typeface="Catamaran Light"/>
                <a:sym typeface="Catamaran Light"/>
              </a:rPr>
              <a:t>If you do not decide</a:t>
            </a:r>
            <a:endParaRPr dirty="0"/>
          </a:p>
          <a:p>
            <a:pPr marL="0" marR="0" lvl="0" indent="0" rtl="0">
              <a:lnSpc>
                <a:spcPct val="160000"/>
              </a:lnSpc>
              <a:spcBef>
                <a:spcPts val="0"/>
              </a:spcBef>
              <a:spcAft>
                <a:spcPts val="0"/>
              </a:spcAft>
              <a:buClr>
                <a:srgbClr val="000000"/>
              </a:buClr>
              <a:buSzPts val="2000"/>
              <a:buFont typeface="Arial"/>
              <a:buNone/>
            </a:pPr>
            <a:r>
              <a:rPr lang="en-US" sz="2000" b="1" i="0" u="none" strike="noStrike" cap="none" dirty="0">
                <a:solidFill>
                  <a:srgbClr val="595959"/>
                </a:solidFill>
                <a:latin typeface="Catamaran Light"/>
                <a:ea typeface="Catamaran Light"/>
                <a:cs typeface="Catamaran Light"/>
                <a:sym typeface="Catamaran Light"/>
              </a:rPr>
              <a:t> how you want your estate divided, </a:t>
            </a:r>
            <a:endParaRPr dirty="0"/>
          </a:p>
          <a:p>
            <a:pPr marL="0" marR="0" lvl="0" indent="0" rtl="0">
              <a:lnSpc>
                <a:spcPct val="160000"/>
              </a:lnSpc>
              <a:spcBef>
                <a:spcPts val="0"/>
              </a:spcBef>
              <a:spcAft>
                <a:spcPts val="0"/>
              </a:spcAft>
              <a:buClr>
                <a:srgbClr val="000000"/>
              </a:buClr>
              <a:buSzPts val="2000"/>
              <a:buFont typeface="Arial"/>
              <a:buNone/>
            </a:pPr>
            <a:r>
              <a:rPr lang="en-US" sz="2000" b="1" i="0" u="none" strike="noStrike" cap="none" dirty="0">
                <a:solidFill>
                  <a:srgbClr val="595959"/>
                </a:solidFill>
                <a:latin typeface="Catamaran Light"/>
                <a:ea typeface="Catamaran Light"/>
                <a:cs typeface="Catamaran Light"/>
                <a:sym typeface="Catamaran Light"/>
              </a:rPr>
              <a:t>the state where your estate (property) is located will decide for you.</a:t>
            </a:r>
            <a:endParaRPr dirty="0"/>
          </a:p>
          <a:p>
            <a:pPr marL="152400" lvl="0" indent="0" algn="ctr" rtl="0">
              <a:lnSpc>
                <a:spcPct val="115000"/>
              </a:lnSpc>
              <a:spcBef>
                <a:spcPts val="0"/>
              </a:spcBef>
              <a:spcAft>
                <a:spcPts val="0"/>
              </a:spcAft>
              <a:buSzPts val="1200"/>
              <a:buNone/>
            </a:pPr>
            <a:endParaRPr dirty="0"/>
          </a:p>
        </p:txBody>
      </p:sp>
      <p:sp>
        <p:nvSpPr>
          <p:cNvPr id="286" name="Google Shape;286;g2b5440a5e98_0_0"/>
          <p:cNvSpPr txBox="1">
            <a:spLocks noGrp="1"/>
          </p:cNvSpPr>
          <p:nvPr>
            <p:ph type="body" idx="2"/>
          </p:nvPr>
        </p:nvSpPr>
        <p:spPr>
          <a:xfrm>
            <a:off x="817563" y="125776"/>
            <a:ext cx="8326500" cy="3534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SzPts val="1200"/>
              <a:buNone/>
            </a:pPr>
            <a:r>
              <a:rPr lang="en-US"/>
              <a:t>Important</a:t>
            </a:r>
            <a:endParaRPr/>
          </a:p>
        </p:txBody>
      </p:sp>
      <p:pic>
        <p:nvPicPr>
          <p:cNvPr id="287" name="Google Shape;287;g2b5440a5e98_0_0" descr="Icon  Description automatically generated"/>
          <p:cNvPicPr preferRelativeResize="0">
            <a:picLocks noGrp="1"/>
          </p:cNvPicPr>
          <p:nvPr>
            <p:ph type="pic" idx="3"/>
          </p:nvPr>
        </p:nvPicPr>
        <p:blipFill rotWithShape="1">
          <a:blip r:embed="rId3">
            <a:alphaModFix/>
          </a:blip>
          <a:srcRect t="406" b="416"/>
          <a:stretch/>
        </p:blipFill>
        <p:spPr>
          <a:xfrm>
            <a:off x="5146675" y="627063"/>
            <a:ext cx="3870325" cy="3838575"/>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91"/>
        <p:cNvGrpSpPr/>
        <p:nvPr/>
      </p:nvGrpSpPr>
      <p:grpSpPr>
        <a:xfrm>
          <a:off x="0" y="0"/>
          <a:ext cx="0" cy="0"/>
          <a:chOff x="0" y="0"/>
          <a:chExt cx="0" cy="0"/>
        </a:xfrm>
      </p:grpSpPr>
      <p:sp>
        <p:nvSpPr>
          <p:cNvPr id="292" name="Google Shape;292;p18"/>
          <p:cNvSpPr txBox="1">
            <a:spLocks noGrp="1"/>
          </p:cNvSpPr>
          <p:nvPr>
            <p:ph type="body" idx="1"/>
          </p:nvPr>
        </p:nvSpPr>
        <p:spPr>
          <a:xfrm>
            <a:off x="163627" y="1164657"/>
            <a:ext cx="4332869" cy="3580598"/>
          </a:xfrm>
          <a:prstGeom prst="rect">
            <a:avLst/>
          </a:prstGeom>
          <a:noFill/>
          <a:ln>
            <a:noFill/>
          </a:ln>
        </p:spPr>
        <p:txBody>
          <a:bodyPr spcFirstLastPara="1" wrap="square" lIns="91425" tIns="91425" rIns="91425" bIns="91425" anchor="t" anchorCtr="0">
            <a:normAutofit fontScale="92500" lnSpcReduction="10000"/>
          </a:bodyPr>
          <a:lstStyle/>
          <a:p>
            <a:pPr marL="457200" lvl="0" indent="-304800" algn="l" rtl="0">
              <a:lnSpc>
                <a:spcPct val="120000"/>
              </a:lnSpc>
              <a:spcBef>
                <a:spcPts val="0"/>
              </a:spcBef>
              <a:spcAft>
                <a:spcPts val="0"/>
              </a:spcAft>
              <a:buSzPct val="72072"/>
              <a:buChar char="●"/>
            </a:pPr>
            <a:r>
              <a:rPr lang="en-US" sz="1800" dirty="0">
                <a:solidFill>
                  <a:srgbClr val="000000"/>
                </a:solidFill>
                <a:latin typeface="Open Sans"/>
                <a:ea typeface="Open Sans"/>
                <a:cs typeface="Open Sans"/>
                <a:sym typeface="Open Sans"/>
              </a:rPr>
              <a:t>Is a</a:t>
            </a:r>
            <a:r>
              <a:rPr lang="en-US" sz="1800" b="0" i="0" dirty="0">
                <a:solidFill>
                  <a:srgbClr val="000000"/>
                </a:solidFill>
                <a:latin typeface="Open Sans"/>
                <a:ea typeface="Open Sans"/>
                <a:cs typeface="Open Sans"/>
                <a:sym typeface="Open Sans"/>
              </a:rPr>
              <a:t> written statement that details medical treatment preferences in the event the person is not able to express his/her wishes</a:t>
            </a:r>
            <a:endParaRPr dirty="0"/>
          </a:p>
          <a:p>
            <a:pPr marL="457200" lvl="0" indent="-228600" algn="l" rtl="0">
              <a:lnSpc>
                <a:spcPct val="120000"/>
              </a:lnSpc>
              <a:spcBef>
                <a:spcPts val="0"/>
              </a:spcBef>
              <a:spcAft>
                <a:spcPts val="0"/>
              </a:spcAft>
              <a:buSzPct val="72072"/>
              <a:buNone/>
            </a:pPr>
            <a:endParaRPr sz="1800" dirty="0">
              <a:solidFill>
                <a:srgbClr val="000000"/>
              </a:solidFill>
              <a:latin typeface="Open Sans"/>
              <a:ea typeface="Open Sans"/>
              <a:cs typeface="Open Sans"/>
              <a:sym typeface="Open Sans"/>
            </a:endParaRPr>
          </a:p>
          <a:p>
            <a:pPr marL="457200" lvl="0" indent="-304800" algn="l" rtl="0">
              <a:lnSpc>
                <a:spcPct val="120000"/>
              </a:lnSpc>
              <a:spcBef>
                <a:spcPts val="0"/>
              </a:spcBef>
              <a:spcAft>
                <a:spcPts val="0"/>
              </a:spcAft>
              <a:buSzPct val="72072"/>
              <a:buChar char="●"/>
            </a:pPr>
            <a:r>
              <a:rPr lang="en-US" sz="1800" b="0" i="0" dirty="0">
                <a:solidFill>
                  <a:srgbClr val="000000"/>
                </a:solidFill>
                <a:latin typeface="Open Sans"/>
                <a:ea typeface="Open Sans"/>
                <a:cs typeface="Open Sans"/>
                <a:sym typeface="Open Sans"/>
              </a:rPr>
              <a:t>Includes a Healthcare </a:t>
            </a:r>
            <a:r>
              <a:rPr lang="en-US" sz="1800" dirty="0">
                <a:solidFill>
                  <a:srgbClr val="000000"/>
                </a:solidFill>
                <a:latin typeface="Open Sans"/>
                <a:ea typeface="Open Sans"/>
                <a:cs typeface="Open Sans"/>
                <a:sym typeface="Open Sans"/>
              </a:rPr>
              <a:t>P</a:t>
            </a:r>
            <a:r>
              <a:rPr lang="en-US" sz="1800" b="0" i="0" dirty="0">
                <a:solidFill>
                  <a:srgbClr val="000000"/>
                </a:solidFill>
                <a:latin typeface="Open Sans"/>
                <a:ea typeface="Open Sans"/>
                <a:cs typeface="Open Sans"/>
                <a:sym typeface="Open Sans"/>
              </a:rPr>
              <a:t>ower of Attorney and Advance </a:t>
            </a:r>
            <a:r>
              <a:rPr lang="en-US" sz="1800" dirty="0">
                <a:solidFill>
                  <a:srgbClr val="000000"/>
                </a:solidFill>
                <a:latin typeface="Open Sans"/>
                <a:ea typeface="Open Sans"/>
                <a:cs typeface="Open Sans"/>
                <a:sym typeface="Open Sans"/>
              </a:rPr>
              <a:t>H</a:t>
            </a:r>
            <a:r>
              <a:rPr lang="en-US" sz="1800" b="0" i="0" dirty="0">
                <a:solidFill>
                  <a:srgbClr val="000000"/>
                </a:solidFill>
                <a:latin typeface="Open Sans"/>
                <a:ea typeface="Open Sans"/>
                <a:cs typeface="Open Sans"/>
                <a:sym typeface="Open Sans"/>
              </a:rPr>
              <a:t>ealth </a:t>
            </a:r>
            <a:r>
              <a:rPr lang="en-US" sz="1800" dirty="0">
                <a:solidFill>
                  <a:srgbClr val="000000"/>
                </a:solidFill>
                <a:latin typeface="Open Sans"/>
                <a:ea typeface="Open Sans"/>
                <a:cs typeface="Open Sans"/>
                <a:sym typeface="Open Sans"/>
              </a:rPr>
              <a:t>D</a:t>
            </a:r>
            <a:r>
              <a:rPr lang="en-US" sz="1800" b="0" i="0" dirty="0">
                <a:solidFill>
                  <a:srgbClr val="000000"/>
                </a:solidFill>
                <a:latin typeface="Open Sans"/>
                <a:ea typeface="Open Sans"/>
                <a:cs typeface="Open Sans"/>
                <a:sym typeface="Open Sans"/>
              </a:rPr>
              <a:t>irective in some states</a:t>
            </a:r>
            <a:endParaRPr dirty="0"/>
          </a:p>
          <a:p>
            <a:pPr marL="457200" lvl="0" indent="-228600" algn="l" rtl="0">
              <a:lnSpc>
                <a:spcPct val="120000"/>
              </a:lnSpc>
              <a:spcBef>
                <a:spcPts val="0"/>
              </a:spcBef>
              <a:spcAft>
                <a:spcPts val="0"/>
              </a:spcAft>
              <a:buSzPct val="72072"/>
              <a:buNone/>
            </a:pPr>
            <a:endParaRPr sz="1800" b="0" i="0" dirty="0">
              <a:solidFill>
                <a:srgbClr val="000000"/>
              </a:solidFill>
              <a:latin typeface="Open Sans"/>
              <a:ea typeface="Open Sans"/>
              <a:cs typeface="Open Sans"/>
              <a:sym typeface="Open Sans"/>
            </a:endParaRPr>
          </a:p>
          <a:p>
            <a:pPr marL="457200" lvl="0" indent="-304800" algn="l" rtl="0">
              <a:lnSpc>
                <a:spcPct val="120000"/>
              </a:lnSpc>
              <a:spcBef>
                <a:spcPts val="0"/>
              </a:spcBef>
              <a:spcAft>
                <a:spcPts val="0"/>
              </a:spcAft>
              <a:buSzPct val="72072"/>
              <a:buChar char="●"/>
            </a:pPr>
            <a:r>
              <a:rPr lang="en-US" sz="1800" dirty="0">
                <a:solidFill>
                  <a:srgbClr val="000000"/>
                </a:solidFill>
                <a:latin typeface="Open Sans"/>
                <a:ea typeface="Open Sans"/>
                <a:cs typeface="Open Sans"/>
                <a:sym typeface="Open Sans"/>
              </a:rPr>
              <a:t>No </a:t>
            </a:r>
            <a:r>
              <a:rPr lang="en-US" sz="1800" b="0" i="0" dirty="0">
                <a:solidFill>
                  <a:srgbClr val="000000"/>
                </a:solidFill>
                <a:latin typeface="Open Sans"/>
                <a:ea typeface="Open Sans"/>
                <a:cs typeface="Open Sans"/>
                <a:sym typeface="Open Sans"/>
              </a:rPr>
              <a:t>longer is in effect after the person has died</a:t>
            </a:r>
            <a:endParaRPr sz="1800" dirty="0"/>
          </a:p>
          <a:p>
            <a:pPr marL="457200" lvl="0" indent="-228600" algn="l" rtl="0">
              <a:lnSpc>
                <a:spcPct val="115000"/>
              </a:lnSpc>
              <a:spcBef>
                <a:spcPts val="0"/>
              </a:spcBef>
              <a:spcAft>
                <a:spcPts val="0"/>
              </a:spcAft>
              <a:buSzPct val="92664"/>
              <a:buNone/>
            </a:pPr>
            <a:endParaRPr sz="1400" dirty="0"/>
          </a:p>
        </p:txBody>
      </p:sp>
      <p:sp>
        <p:nvSpPr>
          <p:cNvPr id="293" name="Google Shape;293;p18"/>
          <p:cNvSpPr txBox="1">
            <a:spLocks noGrp="1"/>
          </p:cNvSpPr>
          <p:nvPr>
            <p:ph type="title"/>
          </p:nvPr>
        </p:nvSpPr>
        <p:spPr>
          <a:xfrm>
            <a:off x="1046284" y="170485"/>
            <a:ext cx="2567556" cy="994172"/>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US" dirty="0">
                <a:solidFill>
                  <a:srgbClr val="6D5D42"/>
                </a:solidFill>
              </a:rPr>
              <a:t>Living Will</a:t>
            </a:r>
            <a:endParaRPr dirty="0"/>
          </a:p>
        </p:txBody>
      </p:sp>
      <p:sp>
        <p:nvSpPr>
          <p:cNvPr id="294" name="Google Shape;294;p18"/>
          <p:cNvSpPr txBox="1"/>
          <p:nvPr/>
        </p:nvSpPr>
        <p:spPr>
          <a:xfrm>
            <a:off x="4991449" y="170485"/>
            <a:ext cx="3743412" cy="994172"/>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rgbClr val="00AEEF"/>
              </a:buClr>
              <a:buSzPts val="4400"/>
              <a:buFont typeface="Avenir"/>
              <a:buNone/>
            </a:pPr>
            <a:r>
              <a:rPr lang="en-US" sz="2800" b="1" i="0" u="none" strike="noStrike" cap="none" dirty="0">
                <a:solidFill>
                  <a:srgbClr val="6D5D42"/>
                </a:solidFill>
                <a:latin typeface="Livvic"/>
                <a:ea typeface="Livvic"/>
                <a:cs typeface="Livvic"/>
                <a:sym typeface="Livvic"/>
              </a:rPr>
              <a:t>A Simple Will or Last Will and Testament</a:t>
            </a:r>
            <a:endParaRPr sz="1400" b="0" i="0" u="none" strike="noStrike" cap="none" dirty="0">
              <a:solidFill>
                <a:srgbClr val="000000"/>
              </a:solidFill>
              <a:latin typeface="Arial"/>
              <a:ea typeface="Arial"/>
              <a:cs typeface="Arial"/>
              <a:sym typeface="Arial"/>
            </a:endParaRPr>
          </a:p>
        </p:txBody>
      </p:sp>
      <p:sp>
        <p:nvSpPr>
          <p:cNvPr id="295" name="Google Shape;295;p18"/>
          <p:cNvSpPr txBox="1"/>
          <p:nvPr/>
        </p:nvSpPr>
        <p:spPr>
          <a:xfrm>
            <a:off x="4926784" y="1164657"/>
            <a:ext cx="3872742" cy="2974776"/>
          </a:xfrm>
          <a:prstGeom prst="rect">
            <a:avLst/>
          </a:prstGeom>
          <a:noFill/>
          <a:ln>
            <a:noFill/>
          </a:ln>
        </p:spPr>
        <p:txBody>
          <a:bodyPr spcFirstLastPara="1" wrap="square" lIns="91425" tIns="45700" rIns="91425" bIns="45700" anchor="t" anchorCtr="0">
            <a:normAutofit/>
          </a:bodyPr>
          <a:lstStyle/>
          <a:p>
            <a:pPr marL="342900" marR="0" lvl="0" indent="-257175" algn="l" rtl="0">
              <a:lnSpc>
                <a:spcPct val="110000"/>
              </a:lnSpc>
              <a:spcBef>
                <a:spcPts val="750"/>
              </a:spcBef>
              <a:spcAft>
                <a:spcPts val="0"/>
              </a:spcAft>
              <a:buClr>
                <a:schemeClr val="dk1"/>
              </a:buClr>
              <a:buSzPts val="1800"/>
              <a:buFont typeface="Catamaran Light"/>
              <a:buChar char="•"/>
            </a:pPr>
            <a:r>
              <a:rPr lang="en-US" sz="1800" b="0" i="0" u="none" strike="noStrike" cap="none" dirty="0">
                <a:solidFill>
                  <a:srgbClr val="000000"/>
                </a:solidFill>
                <a:latin typeface="Open Sans"/>
                <a:ea typeface="Open Sans"/>
                <a:cs typeface="Open Sans"/>
                <a:sym typeface="Open Sans"/>
              </a:rPr>
              <a:t>Is a legal document that designates how property, assets, and dependent responsibilities are distributed after death.</a:t>
            </a:r>
            <a:endParaRPr sz="1400" b="0" i="0" u="none" strike="noStrike" cap="none" dirty="0">
              <a:solidFill>
                <a:srgbClr val="000000"/>
              </a:solidFill>
              <a:latin typeface="Arial"/>
              <a:ea typeface="Arial"/>
              <a:cs typeface="Arial"/>
              <a:sym typeface="Arial"/>
            </a:endParaRPr>
          </a:p>
          <a:p>
            <a:pPr marL="342900" marR="0" lvl="0" indent="-257175" algn="l" rtl="0">
              <a:lnSpc>
                <a:spcPct val="110000"/>
              </a:lnSpc>
              <a:spcBef>
                <a:spcPts val="750"/>
              </a:spcBef>
              <a:spcAft>
                <a:spcPts val="0"/>
              </a:spcAft>
              <a:buClr>
                <a:schemeClr val="dk1"/>
              </a:buClr>
              <a:buSzPts val="1800"/>
              <a:buFont typeface="Catamaran Light"/>
              <a:buChar char="•"/>
            </a:pPr>
            <a:r>
              <a:rPr lang="en-US" sz="1800" b="0" i="0" u="none" strike="noStrike" cap="none" dirty="0">
                <a:solidFill>
                  <a:srgbClr val="000000"/>
                </a:solidFill>
                <a:latin typeface="Open Sans"/>
                <a:ea typeface="Open Sans"/>
                <a:cs typeface="Open Sans"/>
                <a:sym typeface="Open Sans"/>
              </a:rPr>
              <a:t>Does not take effect until a person has died</a:t>
            </a:r>
            <a:endParaRPr sz="1400" b="0" i="0" u="none" strike="noStrike" cap="none" dirty="0">
              <a:solidFill>
                <a:srgbClr val="000000"/>
              </a:solidFill>
              <a:latin typeface="Arial"/>
              <a:ea typeface="Arial"/>
              <a:cs typeface="Arial"/>
              <a:sym typeface="Arial"/>
            </a:endParaRPr>
          </a:p>
          <a:p>
            <a:pPr marL="342900" marR="0" lvl="0" indent="-142875" algn="l" rtl="0">
              <a:lnSpc>
                <a:spcPct val="90000"/>
              </a:lnSpc>
              <a:spcBef>
                <a:spcPts val="750"/>
              </a:spcBef>
              <a:spcAft>
                <a:spcPts val="0"/>
              </a:spcAft>
              <a:buClr>
                <a:schemeClr val="dk1"/>
              </a:buClr>
              <a:buSzPts val="1800"/>
              <a:buFont typeface="Catamaran Light"/>
              <a:buNone/>
            </a:pPr>
            <a:endParaRPr sz="2400" b="0" i="0" u="none" strike="noStrike" cap="none" dirty="0">
              <a:solidFill>
                <a:schemeClr val="dk1"/>
              </a:solidFill>
              <a:latin typeface="Catamaran Light"/>
              <a:ea typeface="Catamaran Light"/>
              <a:cs typeface="Catamaran Light"/>
              <a:sym typeface="Catamaran Light"/>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99"/>
        <p:cNvGrpSpPr/>
        <p:nvPr/>
      </p:nvGrpSpPr>
      <p:grpSpPr>
        <a:xfrm>
          <a:off x="0" y="0"/>
          <a:ext cx="0" cy="0"/>
          <a:chOff x="0" y="0"/>
          <a:chExt cx="0" cy="0"/>
        </a:xfrm>
      </p:grpSpPr>
      <p:sp>
        <p:nvSpPr>
          <p:cNvPr id="300" name="Google Shape;300;p23"/>
          <p:cNvSpPr txBox="1">
            <a:spLocks noGrp="1"/>
          </p:cNvSpPr>
          <p:nvPr>
            <p:ph type="body" idx="1"/>
          </p:nvPr>
        </p:nvSpPr>
        <p:spPr>
          <a:xfrm>
            <a:off x="480202" y="2056928"/>
            <a:ext cx="8711920" cy="2285207"/>
          </a:xfrm>
          <a:prstGeom prst="rect">
            <a:avLst/>
          </a:prstGeom>
          <a:noFill/>
          <a:ln>
            <a:noFill/>
          </a:ln>
        </p:spPr>
        <p:txBody>
          <a:bodyPr spcFirstLastPara="1" wrap="square" lIns="91425" tIns="91425" rIns="91425" bIns="91425" anchor="t" anchorCtr="0">
            <a:noAutofit/>
          </a:bodyPr>
          <a:lstStyle/>
          <a:p>
            <a:pPr marL="342900" lvl="0" indent="-342900" algn="l" rtl="0">
              <a:lnSpc>
                <a:spcPct val="100000"/>
              </a:lnSpc>
              <a:spcBef>
                <a:spcPts val="0"/>
              </a:spcBef>
              <a:spcAft>
                <a:spcPts val="0"/>
              </a:spcAft>
              <a:buClr>
                <a:srgbClr val="000000"/>
              </a:buClr>
              <a:buSzPts val="1600"/>
              <a:buFont typeface="Arial"/>
              <a:buChar char="•"/>
            </a:pPr>
            <a:r>
              <a:rPr lang="en-US" sz="3600" b="0" i="0" u="none" strike="noStrike" cap="none" dirty="0">
                <a:solidFill>
                  <a:schemeClr val="dk1"/>
                </a:solidFill>
                <a:latin typeface="Catamaran Light"/>
                <a:ea typeface="Catamaran Light"/>
                <a:cs typeface="Catamaran Light"/>
                <a:sym typeface="Catamaran Light"/>
              </a:rPr>
              <a:t>Handwritten and signed by the testator </a:t>
            </a:r>
            <a:endParaRPr sz="2400" dirty="0"/>
          </a:p>
          <a:p>
            <a:pPr marL="342900" lvl="0" indent="-342900" algn="l" rtl="0">
              <a:lnSpc>
                <a:spcPct val="100000"/>
              </a:lnSpc>
              <a:spcBef>
                <a:spcPts val="0"/>
              </a:spcBef>
              <a:spcAft>
                <a:spcPts val="0"/>
              </a:spcAft>
              <a:buClr>
                <a:srgbClr val="000000"/>
              </a:buClr>
              <a:buSzPts val="1600"/>
              <a:buFont typeface="Arial"/>
              <a:buChar char="•"/>
            </a:pPr>
            <a:r>
              <a:rPr lang="en-US" sz="3600" dirty="0">
                <a:solidFill>
                  <a:schemeClr val="dk1"/>
                </a:solidFill>
                <a:latin typeface="Catamaran Light"/>
                <a:ea typeface="Catamaran Light"/>
                <a:cs typeface="Catamaran Light"/>
                <a:sym typeface="Catamaran Light"/>
              </a:rPr>
              <a:t>N</a:t>
            </a:r>
            <a:r>
              <a:rPr lang="en-US" sz="3600" b="0" i="0" u="none" strike="noStrike" cap="none" dirty="0">
                <a:solidFill>
                  <a:schemeClr val="dk1"/>
                </a:solidFill>
                <a:latin typeface="Catamaran Light"/>
                <a:ea typeface="Catamaran Light"/>
                <a:cs typeface="Catamaran Light"/>
                <a:sym typeface="Catamaran Light"/>
              </a:rPr>
              <a:t>ot witnessed </a:t>
            </a:r>
            <a:endParaRPr sz="2400" dirty="0"/>
          </a:p>
          <a:p>
            <a:pPr marL="342900" lvl="0" indent="-342900" algn="l" rtl="0">
              <a:lnSpc>
                <a:spcPct val="100000"/>
              </a:lnSpc>
              <a:spcBef>
                <a:spcPts val="0"/>
              </a:spcBef>
              <a:spcAft>
                <a:spcPts val="0"/>
              </a:spcAft>
              <a:buClr>
                <a:srgbClr val="000000"/>
              </a:buClr>
              <a:buSzPts val="1600"/>
              <a:buFont typeface="Arial"/>
              <a:buChar char="•"/>
            </a:pPr>
            <a:r>
              <a:rPr lang="en-US" sz="3600" dirty="0">
                <a:solidFill>
                  <a:schemeClr val="dk1"/>
                </a:solidFill>
                <a:latin typeface="Catamaran Light"/>
                <a:ea typeface="Catamaran Light"/>
                <a:cs typeface="Catamaran Light"/>
                <a:sym typeface="Catamaran Light"/>
              </a:rPr>
              <a:t>N</a:t>
            </a:r>
            <a:r>
              <a:rPr lang="en-US" sz="3600" b="0" i="0" u="none" strike="noStrike" cap="none" dirty="0">
                <a:solidFill>
                  <a:schemeClr val="dk1"/>
                </a:solidFill>
                <a:latin typeface="Catamaran Light"/>
                <a:ea typeface="Catamaran Light"/>
                <a:cs typeface="Catamaran Light"/>
                <a:sym typeface="Catamaran Light"/>
              </a:rPr>
              <a:t>ot valid in all states</a:t>
            </a:r>
            <a:endParaRPr sz="2400" dirty="0"/>
          </a:p>
        </p:txBody>
      </p:sp>
      <p:sp>
        <p:nvSpPr>
          <p:cNvPr id="301" name="Google Shape;301;p23"/>
          <p:cNvSpPr txBox="1">
            <a:spLocks noGrp="1"/>
          </p:cNvSpPr>
          <p:nvPr>
            <p:ph type="ctrTitle"/>
          </p:nvPr>
        </p:nvSpPr>
        <p:spPr>
          <a:xfrm>
            <a:off x="480202" y="645130"/>
            <a:ext cx="6292516" cy="4875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US" dirty="0">
                <a:solidFill>
                  <a:schemeClr val="lt1"/>
                </a:solidFill>
              </a:rPr>
              <a:t>Holographic Will</a:t>
            </a:r>
            <a:endParaRPr dirty="0"/>
          </a:p>
        </p:txBody>
      </p:sp>
      <p:pic>
        <p:nvPicPr>
          <p:cNvPr id="302" name="Google Shape;302;p23" descr="Person writing on notebook"/>
          <p:cNvPicPr preferRelativeResize="0"/>
          <p:nvPr/>
        </p:nvPicPr>
        <p:blipFill rotWithShape="1">
          <a:blip r:embed="rId3">
            <a:alphaModFix/>
          </a:blip>
          <a:srcRect/>
          <a:stretch/>
        </p:blipFill>
        <p:spPr>
          <a:xfrm>
            <a:off x="6250287" y="63306"/>
            <a:ext cx="2893713" cy="1568546"/>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306"/>
        <p:cNvGrpSpPr/>
        <p:nvPr/>
      </p:nvGrpSpPr>
      <p:grpSpPr>
        <a:xfrm>
          <a:off x="0" y="0"/>
          <a:ext cx="0" cy="0"/>
          <a:chOff x="0" y="0"/>
          <a:chExt cx="0" cy="0"/>
        </a:xfrm>
      </p:grpSpPr>
      <p:sp>
        <p:nvSpPr>
          <p:cNvPr id="307" name="Google Shape;307;p19"/>
          <p:cNvSpPr txBox="1">
            <a:spLocks noGrp="1"/>
          </p:cNvSpPr>
          <p:nvPr>
            <p:ph type="ctrTitle"/>
          </p:nvPr>
        </p:nvSpPr>
        <p:spPr>
          <a:xfrm>
            <a:off x="1713122" y="210987"/>
            <a:ext cx="6951643" cy="4875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2800"/>
              <a:buNone/>
            </a:pPr>
            <a:r>
              <a:rPr lang="en-US" dirty="0"/>
              <a:t>BENEFITS OF A TESTAMENTARY WILL</a:t>
            </a:r>
            <a:endParaRPr dirty="0"/>
          </a:p>
        </p:txBody>
      </p:sp>
      <p:sp>
        <p:nvSpPr>
          <p:cNvPr id="308" name="Google Shape;308;p19"/>
          <p:cNvSpPr txBox="1">
            <a:spLocks noGrp="1"/>
          </p:cNvSpPr>
          <p:nvPr>
            <p:ph type="ctrTitle" idx="4294967295"/>
          </p:nvPr>
        </p:nvSpPr>
        <p:spPr>
          <a:xfrm>
            <a:off x="1481871" y="541474"/>
            <a:ext cx="7182900" cy="4412700"/>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1800"/>
              </a:spcBef>
              <a:spcAft>
                <a:spcPts val="1800"/>
              </a:spcAft>
              <a:buClr>
                <a:schemeClr val="dk1"/>
              </a:buClr>
              <a:buSzPts val="1100"/>
              <a:buFont typeface="Arial"/>
              <a:buNone/>
            </a:pPr>
            <a:r>
              <a:rPr lang="en-US" sz="1700" b="0" i="0" u="none" strike="noStrike" cap="none" dirty="0">
                <a:solidFill>
                  <a:srgbClr val="444444"/>
                </a:solidFill>
                <a:latin typeface="Open Sans"/>
                <a:ea typeface="Open Sans"/>
                <a:cs typeface="Open Sans"/>
                <a:sym typeface="Open Sans"/>
              </a:rPr>
              <a:t>Specifies wishes for your funeral </a:t>
            </a:r>
            <a:br>
              <a:rPr lang="en-US" sz="1700" b="0" i="0" u="none" strike="noStrike" cap="none" dirty="0">
                <a:solidFill>
                  <a:srgbClr val="444444"/>
                </a:solidFill>
                <a:latin typeface="Open Sans"/>
                <a:ea typeface="Open Sans"/>
                <a:cs typeface="Open Sans"/>
                <a:sym typeface="Open Sans"/>
              </a:rPr>
            </a:br>
            <a:br>
              <a:rPr lang="en-US" sz="1700" b="0" i="0" u="none" strike="noStrike" cap="none" dirty="0">
                <a:solidFill>
                  <a:srgbClr val="444444"/>
                </a:solidFill>
                <a:latin typeface="Open Sans"/>
                <a:ea typeface="Open Sans"/>
                <a:cs typeface="Open Sans"/>
                <a:sym typeface="Open Sans"/>
              </a:rPr>
            </a:br>
            <a:r>
              <a:rPr lang="en-US" sz="1700" b="0" i="0" u="none" strike="noStrike" cap="none" dirty="0">
                <a:solidFill>
                  <a:srgbClr val="444444"/>
                </a:solidFill>
                <a:latin typeface="Open Sans"/>
                <a:ea typeface="Open Sans"/>
                <a:cs typeface="Open Sans"/>
                <a:sym typeface="Open Sans"/>
              </a:rPr>
              <a:t>Chooses who you want to carry out your wishes (Executor)</a:t>
            </a:r>
            <a:br>
              <a:rPr lang="en-US" sz="1700" b="0" i="0" u="none" strike="noStrike" cap="none" dirty="0">
                <a:solidFill>
                  <a:srgbClr val="444444"/>
                </a:solidFill>
                <a:latin typeface="Open Sans"/>
                <a:ea typeface="Open Sans"/>
                <a:cs typeface="Open Sans"/>
                <a:sym typeface="Open Sans"/>
              </a:rPr>
            </a:br>
            <a:br>
              <a:rPr lang="en-US" sz="1700" b="0" i="0" u="none" strike="noStrike" cap="none" dirty="0">
                <a:solidFill>
                  <a:srgbClr val="444444"/>
                </a:solidFill>
                <a:latin typeface="Open Sans"/>
                <a:ea typeface="Open Sans"/>
                <a:cs typeface="Open Sans"/>
                <a:sym typeface="Open Sans"/>
              </a:rPr>
            </a:br>
            <a:r>
              <a:rPr lang="en-US" sz="1700" b="0" i="0" u="none" strike="noStrike" cap="none" dirty="0">
                <a:solidFill>
                  <a:srgbClr val="444444"/>
                </a:solidFill>
                <a:latin typeface="Open Sans"/>
                <a:ea typeface="Open Sans"/>
                <a:cs typeface="Open Sans"/>
                <a:sym typeface="Open Sans"/>
              </a:rPr>
              <a:t>Limits</a:t>
            </a:r>
            <a:r>
              <a:rPr lang="en-US" sz="1700" b="0" i="0" u="none" strike="noStrike" cap="none" dirty="0">
                <a:solidFill>
                  <a:schemeClr val="dk1"/>
                </a:solidFill>
                <a:latin typeface="Open Sans"/>
                <a:ea typeface="Open Sans"/>
                <a:cs typeface="Open Sans"/>
                <a:sym typeface="Open Sans"/>
              </a:rPr>
              <a:t> inheritance disputes</a:t>
            </a:r>
            <a:br>
              <a:rPr lang="en-US" sz="1700" b="0" i="0" u="none" strike="noStrike" cap="none" dirty="0">
                <a:solidFill>
                  <a:schemeClr val="dk1"/>
                </a:solidFill>
                <a:latin typeface="Open Sans"/>
                <a:ea typeface="Open Sans"/>
                <a:cs typeface="Open Sans"/>
                <a:sym typeface="Open Sans"/>
              </a:rPr>
            </a:br>
            <a:br>
              <a:rPr lang="en-US" sz="1700" b="0" i="0" u="none" strike="noStrike" cap="none" dirty="0">
                <a:solidFill>
                  <a:schemeClr val="dk1"/>
                </a:solidFill>
                <a:latin typeface="Open Sans"/>
                <a:ea typeface="Open Sans"/>
                <a:cs typeface="Open Sans"/>
                <a:sym typeface="Open Sans"/>
              </a:rPr>
            </a:br>
            <a:r>
              <a:rPr lang="en-US" sz="1700" b="0" i="0" u="none" strike="noStrike" cap="none" dirty="0">
                <a:solidFill>
                  <a:schemeClr val="dk1"/>
                </a:solidFill>
                <a:latin typeface="Open Sans"/>
                <a:ea typeface="Open Sans"/>
                <a:cs typeface="Open Sans"/>
                <a:sym typeface="Open Sans"/>
              </a:rPr>
              <a:t>Clarifies the gifting of possessions and money (subject to state laws pertaining to spousal rights) </a:t>
            </a:r>
            <a:br>
              <a:rPr lang="en-US" sz="1700" b="0" i="0" u="none" strike="noStrike" cap="none" dirty="0">
                <a:solidFill>
                  <a:schemeClr val="dk1"/>
                </a:solidFill>
                <a:latin typeface="Open Sans"/>
                <a:ea typeface="Open Sans"/>
                <a:cs typeface="Open Sans"/>
                <a:sym typeface="Open Sans"/>
              </a:rPr>
            </a:br>
            <a:br>
              <a:rPr lang="en-US" sz="1700" b="0" i="0" u="none" strike="noStrike" cap="none" dirty="0">
                <a:solidFill>
                  <a:schemeClr val="dk1"/>
                </a:solidFill>
                <a:latin typeface="Open Sans"/>
                <a:ea typeface="Open Sans"/>
                <a:cs typeface="Open Sans"/>
                <a:sym typeface="Open Sans"/>
              </a:rPr>
            </a:br>
            <a:r>
              <a:rPr lang="en-US" sz="1700" b="0" i="0" u="none" strike="noStrike" cap="none" dirty="0">
                <a:solidFill>
                  <a:schemeClr val="dk1"/>
                </a:solidFill>
                <a:latin typeface="Open Sans"/>
                <a:ea typeface="Open Sans"/>
                <a:cs typeface="Open Sans"/>
                <a:sym typeface="Open Sans"/>
              </a:rPr>
              <a:t>Identifies who should care for your children/dependents</a:t>
            </a:r>
            <a:br>
              <a:rPr lang="en-US" sz="1700" b="0" i="0" u="none" strike="noStrike" cap="none" dirty="0">
                <a:solidFill>
                  <a:schemeClr val="dk1"/>
                </a:solidFill>
                <a:latin typeface="Open Sans"/>
                <a:ea typeface="Open Sans"/>
                <a:cs typeface="Open Sans"/>
                <a:sym typeface="Open Sans"/>
              </a:rPr>
            </a:br>
            <a:br>
              <a:rPr lang="en-US" sz="1700" b="0" i="0" u="none" strike="noStrike" cap="none" dirty="0">
                <a:solidFill>
                  <a:schemeClr val="dk1"/>
                </a:solidFill>
                <a:latin typeface="Open Sans"/>
                <a:ea typeface="Open Sans"/>
                <a:cs typeface="Open Sans"/>
                <a:sym typeface="Open Sans"/>
              </a:rPr>
            </a:br>
            <a:r>
              <a:rPr lang="en-US" sz="1700" b="0" i="0" u="none" strike="noStrike" cap="none" dirty="0">
                <a:solidFill>
                  <a:schemeClr val="dk1"/>
                </a:solidFill>
                <a:latin typeface="Open Sans"/>
                <a:ea typeface="Open Sans"/>
                <a:cs typeface="Open Sans"/>
                <a:sym typeface="Open Sans"/>
              </a:rPr>
              <a:t>Helps your heirs access your assets faster and easier</a:t>
            </a:r>
            <a:br>
              <a:rPr lang="en-US" sz="1700" b="0" i="0" u="none" strike="noStrike" cap="none" dirty="0">
                <a:solidFill>
                  <a:schemeClr val="dk1"/>
                </a:solidFill>
                <a:latin typeface="Open Sans"/>
                <a:ea typeface="Open Sans"/>
                <a:cs typeface="Open Sans"/>
                <a:sym typeface="Open Sans"/>
              </a:rPr>
            </a:br>
            <a:br>
              <a:rPr lang="en-US" sz="1700" b="0" i="0" u="none" strike="noStrike" cap="none" dirty="0">
                <a:solidFill>
                  <a:schemeClr val="dk1"/>
                </a:solidFill>
                <a:latin typeface="Open Sans"/>
                <a:ea typeface="Open Sans"/>
                <a:cs typeface="Open Sans"/>
                <a:sym typeface="Open Sans"/>
              </a:rPr>
            </a:br>
            <a:r>
              <a:rPr lang="en-US" sz="1700" b="0" i="0" u="none" strike="noStrike" cap="none" dirty="0">
                <a:solidFill>
                  <a:schemeClr val="dk1"/>
                </a:solidFill>
                <a:latin typeface="Open Sans"/>
                <a:ea typeface="Open Sans"/>
                <a:cs typeface="Open Sans"/>
                <a:sym typeface="Open Sans"/>
              </a:rPr>
              <a:t>May reduce inheritance tax</a:t>
            </a:r>
            <a:endParaRPr sz="1700" b="0" i="0" u="none" strike="noStrike" cap="none" dirty="0">
              <a:solidFill>
                <a:srgbClr val="444444"/>
              </a:solidFill>
              <a:latin typeface="Open Sans"/>
              <a:ea typeface="Open Sans"/>
              <a:cs typeface="Open Sans"/>
              <a:sym typeface="Open Sans"/>
            </a:endParaRPr>
          </a:p>
        </p:txBody>
      </p:sp>
      <p:sp>
        <p:nvSpPr>
          <p:cNvPr id="309" name="Google Shape;309;p19"/>
          <p:cNvSpPr txBox="1"/>
          <p:nvPr/>
        </p:nvSpPr>
        <p:spPr>
          <a:xfrm>
            <a:off x="650075" y="3661247"/>
            <a:ext cx="1378742" cy="5778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4800"/>
              <a:buFont typeface="Livvic"/>
              <a:buNone/>
            </a:pPr>
            <a:r>
              <a:rPr lang="en-US" sz="3200" b="1" i="0" u="none" strike="noStrike" cap="none" dirty="0">
                <a:solidFill>
                  <a:schemeClr val="lt1"/>
                </a:solidFill>
                <a:latin typeface="Livvic"/>
                <a:ea typeface="Livvic"/>
                <a:cs typeface="Livvic"/>
                <a:sym typeface="Livvic"/>
              </a:rPr>
              <a:t>06</a:t>
            </a:r>
            <a:endParaRPr sz="1400" b="0" i="0" u="none" strike="noStrike" cap="none" dirty="0">
              <a:solidFill>
                <a:srgbClr val="000000"/>
              </a:solidFill>
              <a:latin typeface="Arial"/>
              <a:ea typeface="Arial"/>
              <a:cs typeface="Arial"/>
              <a:sym typeface="Arial"/>
            </a:endParaRPr>
          </a:p>
        </p:txBody>
      </p:sp>
      <p:sp>
        <p:nvSpPr>
          <p:cNvPr id="310" name="Google Shape;310;p19"/>
          <p:cNvSpPr txBox="1"/>
          <p:nvPr/>
        </p:nvSpPr>
        <p:spPr>
          <a:xfrm>
            <a:off x="653145" y="4223064"/>
            <a:ext cx="1378742" cy="5778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4800"/>
              <a:buFont typeface="Livvic"/>
              <a:buNone/>
            </a:pPr>
            <a:r>
              <a:rPr lang="en-US" sz="3200" b="1" i="0" u="none" strike="noStrike" cap="none" dirty="0">
                <a:solidFill>
                  <a:schemeClr val="lt1"/>
                </a:solidFill>
                <a:latin typeface="Livvic"/>
                <a:ea typeface="Livvic"/>
                <a:cs typeface="Livvic"/>
                <a:sym typeface="Livvic"/>
              </a:rPr>
              <a:t>07</a:t>
            </a:r>
            <a:endParaRPr sz="1400" b="0" i="0" u="none" strike="noStrike" cap="none" dirty="0">
              <a:solidFill>
                <a:srgbClr val="000000"/>
              </a:solidFill>
              <a:latin typeface="Arial"/>
              <a:ea typeface="Arial"/>
              <a:cs typeface="Arial"/>
              <a:sym typeface="Arial"/>
            </a:endParaRPr>
          </a:p>
        </p:txBody>
      </p:sp>
      <p:sp>
        <p:nvSpPr>
          <p:cNvPr id="312" name="Google Shape;312;p19"/>
          <p:cNvSpPr txBox="1"/>
          <p:nvPr/>
        </p:nvSpPr>
        <p:spPr>
          <a:xfrm>
            <a:off x="641451" y="1413979"/>
            <a:ext cx="1378742" cy="5778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4800"/>
              <a:buFont typeface="Livvic"/>
              <a:buNone/>
            </a:pPr>
            <a:r>
              <a:rPr lang="en-US" sz="3200" b="1" i="0" u="none" strike="noStrike" cap="none" dirty="0">
                <a:solidFill>
                  <a:schemeClr val="lt1"/>
                </a:solidFill>
                <a:latin typeface="Livvic"/>
                <a:ea typeface="Livvic"/>
                <a:cs typeface="Livvic"/>
                <a:sym typeface="Livvic"/>
              </a:rPr>
              <a:t>02</a:t>
            </a:r>
            <a:endParaRPr sz="1400" b="0" i="0" u="none" strike="noStrike" cap="none" dirty="0">
              <a:solidFill>
                <a:srgbClr val="000000"/>
              </a:solidFill>
              <a:latin typeface="Arial"/>
              <a:ea typeface="Arial"/>
              <a:cs typeface="Arial"/>
              <a:sym typeface="Arial"/>
            </a:endParaRPr>
          </a:p>
        </p:txBody>
      </p:sp>
      <p:sp>
        <p:nvSpPr>
          <p:cNvPr id="313" name="Google Shape;313;p19"/>
          <p:cNvSpPr txBox="1"/>
          <p:nvPr/>
        </p:nvSpPr>
        <p:spPr>
          <a:xfrm>
            <a:off x="644521" y="1975796"/>
            <a:ext cx="1378742" cy="5778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4800"/>
              <a:buFont typeface="Livvic"/>
              <a:buNone/>
            </a:pPr>
            <a:r>
              <a:rPr lang="en-US" sz="3200" b="1" i="0" u="none" strike="noStrike" cap="none" dirty="0">
                <a:solidFill>
                  <a:schemeClr val="lt1"/>
                </a:solidFill>
                <a:latin typeface="Livvic"/>
                <a:ea typeface="Livvic"/>
                <a:cs typeface="Livvic"/>
                <a:sym typeface="Livvic"/>
              </a:rPr>
              <a:t>03</a:t>
            </a:r>
            <a:endParaRPr sz="1400" b="0" i="0" u="none" strike="noStrike" cap="none" dirty="0">
              <a:solidFill>
                <a:srgbClr val="000000"/>
              </a:solidFill>
              <a:latin typeface="Arial"/>
              <a:ea typeface="Arial"/>
              <a:cs typeface="Arial"/>
              <a:sym typeface="Arial"/>
            </a:endParaRPr>
          </a:p>
        </p:txBody>
      </p:sp>
      <p:sp>
        <p:nvSpPr>
          <p:cNvPr id="315" name="Google Shape;315;p19"/>
          <p:cNvSpPr txBox="1"/>
          <p:nvPr/>
        </p:nvSpPr>
        <p:spPr>
          <a:xfrm>
            <a:off x="654714" y="2537613"/>
            <a:ext cx="1378742" cy="5778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4800"/>
              <a:buFont typeface="Livvic"/>
              <a:buNone/>
            </a:pPr>
            <a:r>
              <a:rPr lang="en-US" sz="3200" b="1" i="0" u="none" strike="noStrike" cap="none" dirty="0">
                <a:solidFill>
                  <a:schemeClr val="lt1"/>
                </a:solidFill>
                <a:latin typeface="Livvic"/>
                <a:ea typeface="Livvic"/>
                <a:cs typeface="Livvic"/>
                <a:sym typeface="Livvic"/>
              </a:rPr>
              <a:t>04</a:t>
            </a:r>
            <a:endParaRPr sz="1400" b="0" i="0" u="none" strike="noStrike" cap="none" dirty="0">
              <a:solidFill>
                <a:srgbClr val="000000"/>
              </a:solidFill>
              <a:latin typeface="Arial"/>
              <a:ea typeface="Arial"/>
              <a:cs typeface="Arial"/>
              <a:sym typeface="Arial"/>
            </a:endParaRPr>
          </a:p>
        </p:txBody>
      </p:sp>
      <p:sp>
        <p:nvSpPr>
          <p:cNvPr id="316" name="Google Shape;316;p19"/>
          <p:cNvSpPr txBox="1"/>
          <p:nvPr/>
        </p:nvSpPr>
        <p:spPr>
          <a:xfrm>
            <a:off x="656015" y="3099430"/>
            <a:ext cx="1378742" cy="5778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4800"/>
              <a:buFont typeface="Livvic"/>
              <a:buNone/>
            </a:pPr>
            <a:r>
              <a:rPr lang="en-US" sz="3200" b="1" i="0" u="none" strike="noStrike" cap="none" dirty="0">
                <a:solidFill>
                  <a:schemeClr val="lt1"/>
                </a:solidFill>
                <a:latin typeface="Livvic"/>
                <a:ea typeface="Livvic"/>
                <a:cs typeface="Livvic"/>
                <a:sym typeface="Livvic"/>
              </a:rPr>
              <a:t>05</a:t>
            </a:r>
            <a:endParaRPr sz="1400" b="0" i="0" u="none" strike="noStrike" cap="none" dirty="0">
              <a:solidFill>
                <a:srgbClr val="000000"/>
              </a:solidFill>
              <a:latin typeface="Arial"/>
              <a:ea typeface="Arial"/>
              <a:cs typeface="Arial"/>
              <a:sym typeface="Arial"/>
            </a:endParaRPr>
          </a:p>
        </p:txBody>
      </p:sp>
      <p:sp>
        <p:nvSpPr>
          <p:cNvPr id="317" name="Google Shape;317;p19"/>
          <p:cNvSpPr txBox="1"/>
          <p:nvPr/>
        </p:nvSpPr>
        <p:spPr>
          <a:xfrm>
            <a:off x="632938" y="852162"/>
            <a:ext cx="1378742" cy="5778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4800"/>
              <a:buFont typeface="Livvic"/>
              <a:buNone/>
            </a:pPr>
            <a:r>
              <a:rPr lang="en-US" sz="3200" b="1" i="0" u="none" strike="noStrike" cap="none" dirty="0">
                <a:solidFill>
                  <a:schemeClr val="lt1"/>
                </a:solidFill>
                <a:latin typeface="Livvic"/>
                <a:ea typeface="Livvic"/>
                <a:cs typeface="Livvic"/>
                <a:sym typeface="Livvic"/>
              </a:rPr>
              <a:t>01</a:t>
            </a:r>
            <a:endParaRPr sz="1400" b="0" i="0" u="none" strike="noStrike" cap="none" dirty="0">
              <a:solidFill>
                <a:srgbClr val="000000"/>
              </a:solidFill>
              <a:latin typeface="Arial"/>
              <a:ea typeface="Arial"/>
              <a:cs typeface="Arial"/>
              <a:sym typeface="Arial"/>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21"/>
        <p:cNvGrpSpPr/>
        <p:nvPr/>
      </p:nvGrpSpPr>
      <p:grpSpPr>
        <a:xfrm>
          <a:off x="0" y="0"/>
          <a:ext cx="0" cy="0"/>
          <a:chOff x="0" y="0"/>
          <a:chExt cx="0" cy="0"/>
        </a:xfrm>
      </p:grpSpPr>
      <p:sp>
        <p:nvSpPr>
          <p:cNvPr id="322" name="Google Shape;322;p64"/>
          <p:cNvSpPr txBox="1">
            <a:spLocks noGrp="1"/>
          </p:cNvSpPr>
          <p:nvPr>
            <p:ph type="body" idx="1"/>
          </p:nvPr>
        </p:nvSpPr>
        <p:spPr>
          <a:xfrm>
            <a:off x="0" y="1679973"/>
            <a:ext cx="4726004" cy="3391702"/>
          </a:xfrm>
          <a:prstGeom prst="rect">
            <a:avLst/>
          </a:prstGeom>
          <a:noFill/>
          <a:ln>
            <a:noFill/>
          </a:ln>
        </p:spPr>
        <p:txBody>
          <a:bodyPr spcFirstLastPara="1" wrap="square" lIns="91425" tIns="91425" rIns="91425" bIns="91425" anchor="t" anchorCtr="0">
            <a:noAutofit/>
          </a:bodyPr>
          <a:lstStyle/>
          <a:p>
            <a:pPr marL="152400" lvl="0" indent="0" algn="l" rtl="0">
              <a:lnSpc>
                <a:spcPct val="115000"/>
              </a:lnSpc>
              <a:spcBef>
                <a:spcPts val="0"/>
              </a:spcBef>
              <a:spcAft>
                <a:spcPts val="0"/>
              </a:spcAft>
              <a:buSzPts val="1200"/>
              <a:buNone/>
            </a:pPr>
            <a:r>
              <a:rPr lang="en-US" sz="2400" dirty="0"/>
              <a:t>Process of validating a will</a:t>
            </a:r>
            <a:endParaRPr dirty="0"/>
          </a:p>
          <a:p>
            <a:pPr marL="457200" lvl="0" indent="-304800" algn="l" rtl="0">
              <a:lnSpc>
                <a:spcPct val="115000"/>
              </a:lnSpc>
              <a:spcBef>
                <a:spcPts val="1600"/>
              </a:spcBef>
              <a:spcAft>
                <a:spcPts val="0"/>
              </a:spcAft>
              <a:buSzPts val="1200"/>
              <a:buChar char="○"/>
            </a:pPr>
            <a:r>
              <a:rPr lang="en-US" sz="2200" dirty="0"/>
              <a:t>Executor files in local court</a:t>
            </a:r>
            <a:endParaRPr dirty="0"/>
          </a:p>
          <a:p>
            <a:pPr marL="457200" lvl="0" indent="-304800" algn="l" rtl="0">
              <a:lnSpc>
                <a:spcPct val="115000"/>
              </a:lnSpc>
              <a:spcBef>
                <a:spcPts val="1600"/>
              </a:spcBef>
              <a:spcAft>
                <a:spcPts val="0"/>
              </a:spcAft>
              <a:buSzPts val="1200"/>
              <a:buChar char="○"/>
            </a:pPr>
            <a:r>
              <a:rPr lang="en-US" sz="2200" dirty="0"/>
              <a:t>Not all wills must be probated</a:t>
            </a:r>
            <a:endParaRPr dirty="0"/>
          </a:p>
          <a:p>
            <a:pPr marL="457200" lvl="0" indent="-228600" algn="l" rtl="0">
              <a:lnSpc>
                <a:spcPct val="115000"/>
              </a:lnSpc>
              <a:spcBef>
                <a:spcPts val="0"/>
              </a:spcBef>
              <a:spcAft>
                <a:spcPts val="0"/>
              </a:spcAft>
              <a:buSzPts val="1200"/>
              <a:buNone/>
            </a:pPr>
            <a:endParaRPr dirty="0"/>
          </a:p>
          <a:p>
            <a:pPr marL="152400" lvl="0" indent="0" algn="l" rtl="0">
              <a:lnSpc>
                <a:spcPct val="115000"/>
              </a:lnSpc>
              <a:spcBef>
                <a:spcPts val="0"/>
              </a:spcBef>
              <a:spcAft>
                <a:spcPts val="0"/>
              </a:spcAft>
              <a:buSzPts val="1200"/>
              <a:buNone/>
            </a:pPr>
            <a:endParaRPr dirty="0"/>
          </a:p>
        </p:txBody>
      </p:sp>
      <p:sp>
        <p:nvSpPr>
          <p:cNvPr id="323" name="Google Shape;323;p64"/>
          <p:cNvSpPr txBox="1">
            <a:spLocks noGrp="1"/>
          </p:cNvSpPr>
          <p:nvPr>
            <p:ph type="ctrTitle"/>
          </p:nvPr>
        </p:nvSpPr>
        <p:spPr>
          <a:xfrm>
            <a:off x="185002" y="628564"/>
            <a:ext cx="6292516" cy="4875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US">
                <a:solidFill>
                  <a:schemeClr val="lt1"/>
                </a:solidFill>
              </a:rPr>
              <a:t>Probate Process</a:t>
            </a:r>
            <a:endParaRPr/>
          </a:p>
        </p:txBody>
      </p:sp>
      <p:sp>
        <p:nvSpPr>
          <p:cNvPr id="324" name="Google Shape;324;p64"/>
          <p:cNvSpPr txBox="1"/>
          <p:nvPr/>
        </p:nvSpPr>
        <p:spPr>
          <a:xfrm>
            <a:off x="4053391" y="1679973"/>
            <a:ext cx="5234609" cy="3545775"/>
          </a:xfrm>
          <a:prstGeom prst="rect">
            <a:avLst/>
          </a:prstGeom>
          <a:noFill/>
          <a:ln>
            <a:noFill/>
          </a:ln>
        </p:spPr>
        <p:txBody>
          <a:bodyPr spcFirstLastPara="1" wrap="square" lIns="91425" tIns="91425" rIns="91425" bIns="91425" anchor="t" anchorCtr="0">
            <a:noAutofit/>
          </a:bodyPr>
          <a:lstStyle/>
          <a:p>
            <a:pPr marL="152400" marR="0" lvl="0" indent="0" algn="l" rtl="0">
              <a:lnSpc>
                <a:spcPct val="115000"/>
              </a:lnSpc>
              <a:spcBef>
                <a:spcPts val="0"/>
              </a:spcBef>
              <a:spcAft>
                <a:spcPts val="0"/>
              </a:spcAft>
              <a:buClr>
                <a:srgbClr val="000000"/>
              </a:buClr>
              <a:buSzPts val="2400"/>
              <a:buFont typeface="Arial"/>
              <a:buNone/>
            </a:pPr>
            <a:r>
              <a:rPr lang="en-US" sz="2400" b="0" i="0" u="none" strike="noStrike" cap="none" dirty="0">
                <a:solidFill>
                  <a:schemeClr val="dk1"/>
                </a:solidFill>
                <a:latin typeface="Catamaran Light"/>
                <a:ea typeface="Catamaran Light"/>
                <a:cs typeface="Catamaran Light"/>
                <a:sym typeface="Catamaran Light"/>
              </a:rPr>
              <a:t>Probate will likely be needed if: </a:t>
            </a:r>
            <a:endParaRPr sz="1400" b="0" i="0" u="none" strike="noStrike" cap="none" dirty="0">
              <a:solidFill>
                <a:srgbClr val="000000"/>
              </a:solidFill>
              <a:latin typeface="Arial"/>
              <a:ea typeface="Arial"/>
              <a:cs typeface="Arial"/>
              <a:sym typeface="Arial"/>
            </a:endParaRPr>
          </a:p>
          <a:p>
            <a:pPr marL="457200" marR="0" lvl="0" indent="-304800" algn="l" rtl="0">
              <a:lnSpc>
                <a:spcPct val="150000"/>
              </a:lnSpc>
              <a:spcBef>
                <a:spcPts val="0"/>
              </a:spcBef>
              <a:spcAft>
                <a:spcPts val="0"/>
              </a:spcAft>
              <a:buClr>
                <a:schemeClr val="dk1"/>
              </a:buClr>
              <a:buSzPts val="1200"/>
              <a:buFont typeface="Catamaran Light"/>
              <a:buChar char="○"/>
            </a:pPr>
            <a:r>
              <a:rPr lang="en-US" sz="2200" b="0" i="0" u="none" strike="noStrike" cap="none" dirty="0">
                <a:solidFill>
                  <a:schemeClr val="dk1"/>
                </a:solidFill>
                <a:latin typeface="Catamaran Light"/>
                <a:ea typeface="Catamaran Light"/>
                <a:cs typeface="Catamaran Light"/>
                <a:sym typeface="Catamaran Light"/>
              </a:rPr>
              <a:t>Real estate is involved</a:t>
            </a:r>
            <a:endParaRPr sz="2200" b="0" i="0" u="none" strike="noStrike" cap="none" dirty="0">
              <a:solidFill>
                <a:schemeClr val="dk1"/>
              </a:solidFill>
              <a:latin typeface="Catamaran Light"/>
              <a:ea typeface="Catamaran Light"/>
              <a:cs typeface="Catamaran Light"/>
              <a:sym typeface="Catamaran Light"/>
            </a:endParaRPr>
          </a:p>
          <a:p>
            <a:pPr marL="457200" marR="0" lvl="0" indent="-304800" algn="l" rtl="0">
              <a:lnSpc>
                <a:spcPct val="150000"/>
              </a:lnSpc>
              <a:spcBef>
                <a:spcPts val="0"/>
              </a:spcBef>
              <a:spcAft>
                <a:spcPts val="0"/>
              </a:spcAft>
              <a:buClr>
                <a:schemeClr val="dk1"/>
              </a:buClr>
              <a:buSzPts val="1200"/>
              <a:buFont typeface="Catamaran Light"/>
              <a:buChar char="○"/>
            </a:pPr>
            <a:r>
              <a:rPr lang="en-US" sz="2200" b="0" i="0" u="none" strike="noStrike" cap="none" dirty="0">
                <a:solidFill>
                  <a:schemeClr val="dk1"/>
                </a:solidFill>
                <a:latin typeface="Catamaran Light"/>
                <a:ea typeface="Catamaran Light"/>
                <a:cs typeface="Catamaran Light"/>
                <a:sym typeface="Catamaran Light"/>
              </a:rPr>
              <a:t>Beneficiaries are minors</a:t>
            </a:r>
            <a:endParaRPr sz="2200" b="0" i="0" u="none" strike="noStrike" cap="none" dirty="0">
              <a:solidFill>
                <a:schemeClr val="dk1"/>
              </a:solidFill>
              <a:latin typeface="Catamaran Light"/>
              <a:ea typeface="Catamaran Light"/>
              <a:cs typeface="Catamaran Light"/>
              <a:sym typeface="Catamaran Light"/>
            </a:endParaRPr>
          </a:p>
          <a:p>
            <a:pPr marL="457200" marR="0" lvl="0" indent="-304800" algn="l" rtl="0">
              <a:lnSpc>
                <a:spcPct val="150000"/>
              </a:lnSpc>
              <a:spcBef>
                <a:spcPts val="0"/>
              </a:spcBef>
              <a:spcAft>
                <a:spcPts val="0"/>
              </a:spcAft>
              <a:buClr>
                <a:schemeClr val="dk1"/>
              </a:buClr>
              <a:buSzPts val="1200"/>
              <a:buFont typeface="Catamaran Light"/>
              <a:buChar char="○"/>
            </a:pPr>
            <a:r>
              <a:rPr lang="en-US" sz="2200" b="0" i="0" u="none" strike="noStrike" cap="none" dirty="0">
                <a:solidFill>
                  <a:schemeClr val="dk1"/>
                </a:solidFill>
                <a:latin typeface="Catamaran Light"/>
                <a:ea typeface="Catamaran Light"/>
                <a:cs typeface="Catamaran Light"/>
                <a:sym typeface="Catamaran Light"/>
              </a:rPr>
              <a:t>Disputes over asset distribution occur</a:t>
            </a:r>
            <a:endParaRPr sz="2200" b="0" i="0" u="none" strike="noStrike" cap="none" dirty="0">
              <a:solidFill>
                <a:schemeClr val="dk1"/>
              </a:solidFill>
              <a:latin typeface="Catamaran Light"/>
              <a:ea typeface="Catamaran Light"/>
              <a:cs typeface="Catamaran Light"/>
              <a:sym typeface="Catamaran Light"/>
            </a:endParaRPr>
          </a:p>
          <a:p>
            <a:pPr marL="457200" marR="0" lvl="0" indent="-304800" algn="l" rtl="0">
              <a:lnSpc>
                <a:spcPct val="150000"/>
              </a:lnSpc>
              <a:spcBef>
                <a:spcPts val="0"/>
              </a:spcBef>
              <a:spcAft>
                <a:spcPts val="0"/>
              </a:spcAft>
              <a:buClr>
                <a:schemeClr val="dk1"/>
              </a:buClr>
              <a:buSzPts val="1200"/>
              <a:buFont typeface="Catamaran Light"/>
              <a:buChar char="○"/>
            </a:pPr>
            <a:r>
              <a:rPr lang="en-US" sz="2200" b="0" i="0" u="none" strike="noStrike" cap="none" dirty="0">
                <a:solidFill>
                  <a:schemeClr val="dk1"/>
                </a:solidFill>
                <a:latin typeface="Catamaran Light"/>
                <a:ea typeface="Catamaran Light"/>
                <a:cs typeface="Catamaran Light"/>
                <a:sym typeface="Catamaran Light"/>
              </a:rPr>
              <a:t>Assets are complex and high in value</a:t>
            </a:r>
            <a:endParaRPr sz="2200" b="0" i="0" u="none" strike="noStrike" cap="none" dirty="0">
              <a:solidFill>
                <a:schemeClr val="dk1"/>
              </a:solidFill>
              <a:latin typeface="Catamaran Light"/>
              <a:ea typeface="Catamaran Light"/>
              <a:cs typeface="Catamaran Light"/>
              <a:sym typeface="Catamaran Light"/>
            </a:endParaRPr>
          </a:p>
          <a:p>
            <a:pPr marL="457200" marR="0" lvl="0" indent="-304800" algn="l" rtl="0">
              <a:lnSpc>
                <a:spcPct val="150000"/>
              </a:lnSpc>
              <a:spcBef>
                <a:spcPts val="0"/>
              </a:spcBef>
              <a:spcAft>
                <a:spcPts val="0"/>
              </a:spcAft>
              <a:buClr>
                <a:schemeClr val="dk1"/>
              </a:buClr>
              <a:buSzPts val="1200"/>
              <a:buFont typeface="Catamaran Light"/>
              <a:buChar char="○"/>
            </a:pPr>
            <a:r>
              <a:rPr lang="en-US" sz="2200" b="0" i="0" u="none" strike="noStrike" cap="none" dirty="0">
                <a:solidFill>
                  <a:schemeClr val="dk1"/>
                </a:solidFill>
                <a:latin typeface="Catamaran Light"/>
                <a:ea typeface="Catamaran Light"/>
                <a:cs typeface="Catamaran Light"/>
                <a:sym typeface="Catamaran Light"/>
              </a:rPr>
              <a:t>Will is not written well</a:t>
            </a:r>
            <a:endParaRPr sz="2200" b="0" i="0" u="none" strike="noStrike" cap="none" dirty="0">
              <a:solidFill>
                <a:schemeClr val="dk1"/>
              </a:solidFill>
              <a:latin typeface="Catamaran Light"/>
              <a:ea typeface="Catamaran Light"/>
              <a:cs typeface="Catamaran Light"/>
              <a:sym typeface="Catamaran Light"/>
            </a:endParaRPr>
          </a:p>
        </p:txBody>
      </p:sp>
      <p:pic>
        <p:nvPicPr>
          <p:cNvPr id="325" name="Google Shape;325;p64" descr="Text, letter&#10;&#10;Description automatically generated"/>
          <p:cNvPicPr preferRelativeResize="0"/>
          <p:nvPr/>
        </p:nvPicPr>
        <p:blipFill rotWithShape="1">
          <a:blip r:embed="rId3">
            <a:alphaModFix/>
          </a:blip>
          <a:srcRect/>
          <a:stretch/>
        </p:blipFill>
        <p:spPr>
          <a:xfrm>
            <a:off x="6213709" y="64655"/>
            <a:ext cx="2857500" cy="1570181"/>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sp>
        <p:nvSpPr>
          <p:cNvPr id="256" name="Google Shape;256;p48"/>
          <p:cNvSpPr txBox="1">
            <a:spLocks noGrp="1"/>
          </p:cNvSpPr>
          <p:nvPr>
            <p:ph type="body" idx="1"/>
          </p:nvPr>
        </p:nvSpPr>
        <p:spPr>
          <a:xfrm>
            <a:off x="308345" y="5113"/>
            <a:ext cx="7304088" cy="722313"/>
          </a:xfrm>
          <a:prstGeom prst="rect">
            <a:avLst/>
          </a:prstGeom>
          <a:noFill/>
          <a:ln>
            <a:noFill/>
          </a:ln>
        </p:spPr>
        <p:txBody>
          <a:bodyPr spcFirstLastPara="1" wrap="square" lIns="91425" tIns="91425" rIns="91425" bIns="91425" anchor="t" anchorCtr="0">
            <a:noAutofit/>
          </a:bodyPr>
          <a:lstStyle/>
          <a:p>
            <a:pPr marL="457200" lvl="0" indent="-228600" algn="l" rtl="0">
              <a:lnSpc>
                <a:spcPct val="115000"/>
              </a:lnSpc>
              <a:spcBef>
                <a:spcPts val="0"/>
              </a:spcBef>
              <a:spcAft>
                <a:spcPts val="0"/>
              </a:spcAft>
              <a:buSzPts val="1200"/>
              <a:buNone/>
            </a:pPr>
            <a:r>
              <a:rPr lang="en-US"/>
              <a:t>Partnering Organizations</a:t>
            </a:r>
            <a:endParaRPr/>
          </a:p>
        </p:txBody>
      </p:sp>
      <p:pic>
        <p:nvPicPr>
          <p:cNvPr id="257" name="Google Shape;257;p48" descr="Shape&#10;&#10;Description automatically generated with low confidence"/>
          <p:cNvPicPr preferRelativeResize="0"/>
          <p:nvPr/>
        </p:nvPicPr>
        <p:blipFill rotWithShape="1">
          <a:blip r:embed="rId3">
            <a:alphaModFix/>
          </a:blip>
          <a:srcRect/>
          <a:stretch/>
        </p:blipFill>
        <p:spPr>
          <a:xfrm>
            <a:off x="5231339" y="3084423"/>
            <a:ext cx="3345251" cy="1613345"/>
          </a:xfrm>
          <a:prstGeom prst="rect">
            <a:avLst/>
          </a:prstGeom>
          <a:noFill/>
          <a:ln>
            <a:noFill/>
          </a:ln>
        </p:spPr>
      </p:pic>
      <p:pic>
        <p:nvPicPr>
          <p:cNvPr id="258" name="Google Shape;258;p48" descr="Text&#10;&#10;Description automatically generated"/>
          <p:cNvPicPr preferRelativeResize="0"/>
          <p:nvPr/>
        </p:nvPicPr>
        <p:blipFill rotWithShape="1">
          <a:blip r:embed="rId4">
            <a:alphaModFix/>
          </a:blip>
          <a:srcRect/>
          <a:stretch/>
        </p:blipFill>
        <p:spPr>
          <a:xfrm>
            <a:off x="2308900" y="1118669"/>
            <a:ext cx="4774693" cy="1263843"/>
          </a:xfrm>
          <a:prstGeom prst="rect">
            <a:avLst/>
          </a:prstGeom>
          <a:noFill/>
          <a:ln>
            <a:noFill/>
          </a:ln>
        </p:spPr>
      </p:pic>
      <p:pic>
        <p:nvPicPr>
          <p:cNvPr id="259" name="Google Shape;259;p48" descr="Southern Extension Risk Management Education"/>
          <p:cNvPicPr preferRelativeResize="0"/>
          <p:nvPr/>
        </p:nvPicPr>
        <p:blipFill rotWithShape="1">
          <a:blip r:embed="rId5">
            <a:alphaModFix/>
          </a:blip>
          <a:srcRect/>
          <a:stretch/>
        </p:blipFill>
        <p:spPr>
          <a:xfrm>
            <a:off x="922040" y="3237239"/>
            <a:ext cx="3345251" cy="1145554"/>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29"/>
        <p:cNvGrpSpPr/>
        <p:nvPr/>
      </p:nvGrpSpPr>
      <p:grpSpPr>
        <a:xfrm>
          <a:off x="0" y="0"/>
          <a:ext cx="0" cy="0"/>
          <a:chOff x="0" y="0"/>
          <a:chExt cx="0" cy="0"/>
        </a:xfrm>
      </p:grpSpPr>
      <p:sp>
        <p:nvSpPr>
          <p:cNvPr id="330" name="Google Shape;330;p21"/>
          <p:cNvSpPr txBox="1">
            <a:spLocks noGrp="1"/>
          </p:cNvSpPr>
          <p:nvPr>
            <p:ph type="body" idx="1"/>
          </p:nvPr>
        </p:nvSpPr>
        <p:spPr>
          <a:xfrm>
            <a:off x="0" y="1662355"/>
            <a:ext cx="9144000" cy="3391702"/>
          </a:xfrm>
          <a:prstGeom prst="rect">
            <a:avLst/>
          </a:prstGeom>
          <a:noFill/>
          <a:ln>
            <a:noFill/>
          </a:ln>
        </p:spPr>
        <p:txBody>
          <a:bodyPr spcFirstLastPara="1" wrap="square" lIns="91425" tIns="91425" rIns="91425" bIns="91425" anchor="t" anchorCtr="0">
            <a:noAutofit/>
          </a:bodyPr>
          <a:lstStyle/>
          <a:p>
            <a:pPr marL="457200" lvl="0" indent="-304800" algn="l" rtl="0">
              <a:lnSpc>
                <a:spcPct val="115000"/>
              </a:lnSpc>
              <a:spcBef>
                <a:spcPts val="0"/>
              </a:spcBef>
              <a:spcAft>
                <a:spcPts val="0"/>
              </a:spcAft>
              <a:buSzPts val="1200"/>
              <a:buChar char="●"/>
            </a:pPr>
            <a:r>
              <a:rPr lang="en-US" sz="1800" dirty="0"/>
              <a:t>Each state has its own requirements for a “valid” will.</a:t>
            </a:r>
            <a:endParaRPr dirty="0"/>
          </a:p>
          <a:p>
            <a:pPr marL="457200" lvl="0" indent="-304800" algn="l" rtl="0">
              <a:lnSpc>
                <a:spcPct val="115000"/>
              </a:lnSpc>
              <a:spcBef>
                <a:spcPts val="0"/>
              </a:spcBef>
              <a:spcAft>
                <a:spcPts val="0"/>
              </a:spcAft>
              <a:buSzPts val="1200"/>
              <a:buChar char="●"/>
            </a:pPr>
            <a:r>
              <a:rPr lang="en-US" sz="1800" dirty="0"/>
              <a:t>Generally, it will be </a:t>
            </a:r>
            <a:r>
              <a:rPr lang="en-US" sz="1800" b="1" i="1" u="sng" dirty="0"/>
              <a:t>invalid</a:t>
            </a:r>
            <a:r>
              <a:rPr lang="en-US" sz="1800" dirty="0"/>
              <a:t> if it: </a:t>
            </a:r>
            <a:endParaRPr dirty="0"/>
          </a:p>
          <a:p>
            <a:pPr marL="914400" lvl="1" indent="-304800" algn="l" rtl="0">
              <a:lnSpc>
                <a:spcPct val="100000"/>
              </a:lnSpc>
              <a:spcBef>
                <a:spcPts val="600"/>
              </a:spcBef>
              <a:spcAft>
                <a:spcPts val="0"/>
              </a:spcAft>
              <a:buSzPts val="1200"/>
              <a:buChar char="○"/>
            </a:pPr>
            <a:r>
              <a:rPr lang="en-US" sz="1800" dirty="0"/>
              <a:t>Was not properly executed</a:t>
            </a:r>
            <a:endParaRPr dirty="0"/>
          </a:p>
          <a:p>
            <a:pPr marL="914400" lvl="1" indent="-304800" algn="l" rtl="0">
              <a:lnSpc>
                <a:spcPct val="100000"/>
              </a:lnSpc>
              <a:spcBef>
                <a:spcPts val="600"/>
              </a:spcBef>
              <a:spcAft>
                <a:spcPts val="0"/>
              </a:spcAft>
              <a:buSzPts val="1200"/>
              <a:buChar char="○"/>
            </a:pPr>
            <a:r>
              <a:rPr lang="en-US" sz="1800" dirty="0"/>
              <a:t>Was not properly witnessed (does not apply to holographic wills)</a:t>
            </a:r>
            <a:endParaRPr dirty="0"/>
          </a:p>
          <a:p>
            <a:pPr marL="914400" lvl="1" indent="-304800" algn="l" rtl="0">
              <a:lnSpc>
                <a:spcPct val="100000"/>
              </a:lnSpc>
              <a:spcBef>
                <a:spcPts val="600"/>
              </a:spcBef>
              <a:spcAft>
                <a:spcPts val="0"/>
              </a:spcAft>
              <a:buSzPts val="1200"/>
              <a:buChar char="○"/>
            </a:pPr>
            <a:r>
              <a:rPr lang="en-US" sz="1800" dirty="0"/>
              <a:t>Fails to include appropriate language</a:t>
            </a:r>
            <a:endParaRPr dirty="0"/>
          </a:p>
          <a:p>
            <a:pPr marL="914400" lvl="1" indent="-304800" algn="l" rtl="0">
              <a:lnSpc>
                <a:spcPct val="100000"/>
              </a:lnSpc>
              <a:spcBef>
                <a:spcPts val="600"/>
              </a:spcBef>
              <a:spcAft>
                <a:spcPts val="0"/>
              </a:spcAft>
              <a:buSzPts val="1200"/>
              <a:buChar char="○"/>
            </a:pPr>
            <a:r>
              <a:rPr lang="en-US" sz="1800" dirty="0"/>
              <a:t>Fails to address spouse and children (states vary as to the right to exclude a spouse or child)</a:t>
            </a:r>
            <a:endParaRPr dirty="0"/>
          </a:p>
          <a:p>
            <a:pPr marL="914400" lvl="1" indent="-304800" algn="l" rtl="0">
              <a:lnSpc>
                <a:spcPct val="100000"/>
              </a:lnSpc>
              <a:spcBef>
                <a:spcPts val="600"/>
              </a:spcBef>
              <a:spcAft>
                <a:spcPts val="0"/>
              </a:spcAft>
              <a:buSzPts val="1200"/>
              <a:buChar char="○"/>
            </a:pPr>
            <a:r>
              <a:rPr lang="en-US" sz="1800" dirty="0"/>
              <a:t>Is a product of undue influence, fraud or was executed at a time when the testator was not competent</a:t>
            </a:r>
            <a:endParaRPr dirty="0"/>
          </a:p>
          <a:p>
            <a:pPr marL="914400" lvl="1" indent="-228600" algn="l" rtl="0">
              <a:lnSpc>
                <a:spcPct val="115000"/>
              </a:lnSpc>
              <a:spcBef>
                <a:spcPts val="1600"/>
              </a:spcBef>
              <a:spcAft>
                <a:spcPts val="0"/>
              </a:spcAft>
              <a:buSzPts val="1200"/>
              <a:buNone/>
            </a:pPr>
            <a:endParaRPr sz="1800" dirty="0"/>
          </a:p>
        </p:txBody>
      </p:sp>
      <p:sp>
        <p:nvSpPr>
          <p:cNvPr id="331" name="Google Shape;331;p21"/>
          <p:cNvSpPr txBox="1">
            <a:spLocks noGrp="1"/>
          </p:cNvSpPr>
          <p:nvPr>
            <p:ph type="ctrTitle"/>
          </p:nvPr>
        </p:nvSpPr>
        <p:spPr>
          <a:xfrm>
            <a:off x="185002" y="628564"/>
            <a:ext cx="6292516" cy="4875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US">
                <a:solidFill>
                  <a:schemeClr val="lt1"/>
                </a:solidFill>
              </a:rPr>
              <a:t>What Could Make a Will Invalid?</a:t>
            </a:r>
            <a:endParaRPr>
              <a:solidFill>
                <a:schemeClr val="lt1"/>
              </a:solidFill>
            </a:endParaRPr>
          </a:p>
        </p:txBody>
      </p:sp>
      <p:pic>
        <p:nvPicPr>
          <p:cNvPr id="332" name="Google Shape;332;p21"/>
          <p:cNvPicPr preferRelativeResize="0">
            <a:picLocks noGrp="1"/>
          </p:cNvPicPr>
          <p:nvPr>
            <p:ph type="pic" idx="2"/>
          </p:nvPr>
        </p:nvPicPr>
        <p:blipFill rotWithShape="1">
          <a:blip r:embed="rId3">
            <a:alphaModFix/>
          </a:blip>
          <a:srcRect l="1015" r="1015"/>
          <a:stretch/>
        </p:blipFill>
        <p:spPr>
          <a:xfrm>
            <a:off x="5664437" y="1662355"/>
            <a:ext cx="3348899" cy="1166781"/>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sp>
        <p:nvSpPr>
          <p:cNvPr id="337" name="Google Shape;337;p22"/>
          <p:cNvSpPr txBox="1">
            <a:spLocks noGrp="1"/>
          </p:cNvSpPr>
          <p:nvPr>
            <p:ph type="ctrTitle"/>
          </p:nvPr>
        </p:nvSpPr>
        <p:spPr>
          <a:xfrm>
            <a:off x="146552" y="222908"/>
            <a:ext cx="6889447" cy="596767"/>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2800"/>
              <a:buNone/>
            </a:pPr>
            <a:r>
              <a:rPr lang="en-US" sz="3400" dirty="0">
                <a:solidFill>
                  <a:schemeClr val="lt1"/>
                </a:solidFill>
              </a:rPr>
              <a:t>Intestate:  Dying Without a Will</a:t>
            </a:r>
            <a:endParaRPr sz="3400" dirty="0">
              <a:solidFill>
                <a:schemeClr val="lt1"/>
              </a:solidFill>
            </a:endParaRPr>
          </a:p>
        </p:txBody>
      </p:sp>
      <p:grpSp>
        <p:nvGrpSpPr>
          <p:cNvPr id="338" name="Google Shape;338;p22"/>
          <p:cNvGrpSpPr/>
          <p:nvPr/>
        </p:nvGrpSpPr>
        <p:grpSpPr>
          <a:xfrm>
            <a:off x="597688" y="1293809"/>
            <a:ext cx="7948622" cy="3404812"/>
            <a:chOff x="921" y="80072"/>
            <a:chExt cx="7948622" cy="3404812"/>
          </a:xfrm>
        </p:grpSpPr>
        <p:cxnSp>
          <p:nvCxnSpPr>
            <p:cNvPr id="339" name="Google Shape;339;p22"/>
            <p:cNvCxnSpPr/>
            <p:nvPr/>
          </p:nvCxnSpPr>
          <p:spPr>
            <a:xfrm>
              <a:off x="921" y="420553"/>
              <a:ext cx="0" cy="3064331"/>
            </a:xfrm>
            <a:prstGeom prst="straightConnector1">
              <a:avLst/>
            </a:prstGeom>
            <a:solidFill>
              <a:schemeClr val="lt1">
                <a:alpha val="88627"/>
              </a:schemeClr>
            </a:solidFill>
            <a:ln w="25400" cap="flat" cmpd="sng">
              <a:solidFill>
                <a:srgbClr val="8F8269"/>
              </a:solidFill>
              <a:prstDash val="solid"/>
              <a:round/>
              <a:headEnd type="none" w="sm" len="sm"/>
              <a:tailEnd type="none" w="sm" len="sm"/>
            </a:ln>
          </p:spPr>
        </p:cxnSp>
        <p:sp>
          <p:nvSpPr>
            <p:cNvPr id="340" name="Google Shape;340;p22"/>
            <p:cNvSpPr/>
            <p:nvPr/>
          </p:nvSpPr>
          <p:spPr>
            <a:xfrm>
              <a:off x="86042" y="522697"/>
              <a:ext cx="1611667" cy="1378949"/>
            </a:xfrm>
            <a:prstGeom prst="rect">
              <a:avLst/>
            </a:prstGeom>
            <a:blipFill rotWithShape="1">
              <a:blip r:embed="rId3">
                <a:alphaModFix/>
              </a:blip>
              <a:stretch>
                <a:fillRect l="-6994" r="-6994"/>
              </a:stretch>
            </a:blip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1" name="Google Shape;341;p22"/>
            <p:cNvSpPr/>
            <p:nvPr/>
          </p:nvSpPr>
          <p:spPr>
            <a:xfrm>
              <a:off x="86042" y="1901646"/>
              <a:ext cx="1611667" cy="1583237"/>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2" name="Google Shape;342;p22"/>
            <p:cNvSpPr txBox="1"/>
            <p:nvPr/>
          </p:nvSpPr>
          <p:spPr>
            <a:xfrm>
              <a:off x="86042" y="1901646"/>
              <a:ext cx="1611667" cy="1583237"/>
            </a:xfrm>
            <a:prstGeom prst="rect">
              <a:avLst/>
            </a:prstGeom>
            <a:noFill/>
            <a:ln>
              <a:noFill/>
            </a:ln>
          </p:spPr>
          <p:txBody>
            <a:bodyPr spcFirstLastPara="1" wrap="square" lIns="45700" tIns="45700" rIns="45700" bIns="45700" anchor="t" anchorCtr="0">
              <a:noAutofit/>
            </a:bodyPr>
            <a:lstStyle/>
            <a:p>
              <a:pPr marL="0" marR="0" lvl="0" indent="0" algn="ctr" rtl="0">
                <a:lnSpc>
                  <a:spcPct val="90000"/>
                </a:lnSpc>
                <a:spcBef>
                  <a:spcPts val="0"/>
                </a:spcBef>
                <a:spcAft>
                  <a:spcPts val="0"/>
                </a:spcAft>
                <a:buClr>
                  <a:srgbClr val="000000"/>
                </a:buClr>
                <a:buSzPts val="1800"/>
                <a:buFont typeface="Arial"/>
                <a:buNone/>
              </a:pPr>
              <a:r>
                <a:rPr lang="en-US" sz="1800" b="0" i="0" u="none" strike="noStrike" cap="none">
                  <a:solidFill>
                    <a:srgbClr val="000000"/>
                  </a:solidFill>
                  <a:latin typeface="Arial"/>
                  <a:ea typeface="Arial"/>
                  <a:cs typeface="Arial"/>
                  <a:sym typeface="Arial"/>
                </a:rPr>
                <a:t>State law determines distribution</a:t>
              </a:r>
              <a:endParaRPr sz="1400" b="0" i="0" u="none" strike="noStrike" cap="none">
                <a:solidFill>
                  <a:srgbClr val="000000"/>
                </a:solidFill>
                <a:latin typeface="Arial"/>
                <a:ea typeface="Arial"/>
                <a:cs typeface="Arial"/>
                <a:sym typeface="Arial"/>
              </a:endParaRPr>
            </a:p>
          </p:txBody>
        </p:sp>
        <p:sp>
          <p:nvSpPr>
            <p:cNvPr id="343" name="Google Shape;343;p22"/>
            <p:cNvSpPr/>
            <p:nvPr/>
          </p:nvSpPr>
          <p:spPr>
            <a:xfrm>
              <a:off x="921" y="80072"/>
              <a:ext cx="1702406" cy="340481"/>
            </a:xfrm>
            <a:prstGeom prst="rect">
              <a:avLst/>
            </a:prstGeom>
            <a:solidFill>
              <a:srgbClr val="8F8269"/>
            </a:solidFill>
            <a:ln w="25400" cap="flat" cmpd="sng">
              <a:solidFill>
                <a:srgbClr val="8F826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4" name="Google Shape;344;p22"/>
            <p:cNvSpPr txBox="1"/>
            <p:nvPr/>
          </p:nvSpPr>
          <p:spPr>
            <a:xfrm>
              <a:off x="921" y="80072"/>
              <a:ext cx="1702406" cy="340481"/>
            </a:xfrm>
            <a:prstGeom prst="rect">
              <a:avLst/>
            </a:prstGeom>
            <a:noFill/>
            <a:ln>
              <a:noFill/>
            </a:ln>
          </p:spPr>
          <p:txBody>
            <a:bodyPr spcFirstLastPara="1" wrap="square" lIns="45700" tIns="45700" rIns="45700" bIns="45700" anchor="ctr" anchorCtr="0">
              <a:noAutofit/>
            </a:bodyPr>
            <a:lstStyle/>
            <a:p>
              <a:pPr marL="0" marR="0" lvl="0" indent="0" algn="ctr" rtl="0">
                <a:lnSpc>
                  <a:spcPct val="90000"/>
                </a:lnSpc>
                <a:spcBef>
                  <a:spcPts val="0"/>
                </a:spcBef>
                <a:spcAft>
                  <a:spcPts val="0"/>
                </a:spcAft>
                <a:buClr>
                  <a:srgbClr val="000000"/>
                </a:buClr>
                <a:buSzPts val="1800"/>
                <a:buFont typeface="Arial"/>
                <a:buNone/>
              </a:pPr>
              <a:r>
                <a:rPr lang="en-US" sz="1800" b="0" i="0" u="none" strike="noStrike" cap="none">
                  <a:solidFill>
                    <a:schemeClr val="lt1"/>
                  </a:solidFill>
                  <a:latin typeface="Arial"/>
                  <a:ea typeface="Arial"/>
                  <a:cs typeface="Arial"/>
                  <a:sym typeface="Arial"/>
                </a:rPr>
                <a:t>Distribution</a:t>
              </a:r>
              <a:endParaRPr sz="1400" b="0" i="0" u="none" strike="noStrike" cap="none">
                <a:solidFill>
                  <a:srgbClr val="000000"/>
                </a:solidFill>
                <a:latin typeface="Arial"/>
                <a:ea typeface="Arial"/>
                <a:cs typeface="Arial"/>
                <a:sym typeface="Arial"/>
              </a:endParaRPr>
            </a:p>
          </p:txBody>
        </p:sp>
        <p:cxnSp>
          <p:nvCxnSpPr>
            <p:cNvPr id="345" name="Google Shape;345;p22"/>
            <p:cNvCxnSpPr/>
            <p:nvPr/>
          </p:nvCxnSpPr>
          <p:spPr>
            <a:xfrm>
              <a:off x="2082993" y="420553"/>
              <a:ext cx="0" cy="3064331"/>
            </a:xfrm>
            <a:prstGeom prst="straightConnector1">
              <a:avLst/>
            </a:prstGeom>
            <a:solidFill>
              <a:schemeClr val="lt1">
                <a:alpha val="88627"/>
              </a:schemeClr>
            </a:solidFill>
            <a:ln w="25400" cap="flat" cmpd="sng">
              <a:solidFill>
                <a:srgbClr val="8F8269"/>
              </a:solidFill>
              <a:prstDash val="solid"/>
              <a:round/>
              <a:headEnd type="none" w="sm" len="sm"/>
              <a:tailEnd type="none" w="sm" len="sm"/>
            </a:ln>
          </p:spPr>
        </p:cxnSp>
        <p:sp>
          <p:nvSpPr>
            <p:cNvPr id="346" name="Google Shape;346;p22"/>
            <p:cNvSpPr/>
            <p:nvPr/>
          </p:nvSpPr>
          <p:spPr>
            <a:xfrm>
              <a:off x="2168114" y="522697"/>
              <a:ext cx="1611667" cy="1378949"/>
            </a:xfrm>
            <a:prstGeom prst="rect">
              <a:avLst/>
            </a:prstGeom>
            <a:blipFill rotWithShape="1">
              <a:blip r:embed="rId4">
                <a:alphaModFix/>
              </a:blip>
              <a:stretch>
                <a:fillRect l="-31990" r="-31987"/>
              </a:stretch>
            </a:blip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7" name="Google Shape;347;p22"/>
            <p:cNvSpPr/>
            <p:nvPr/>
          </p:nvSpPr>
          <p:spPr>
            <a:xfrm>
              <a:off x="2168114" y="1901646"/>
              <a:ext cx="1611667" cy="1583237"/>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8" name="Google Shape;348;p22"/>
            <p:cNvSpPr txBox="1"/>
            <p:nvPr/>
          </p:nvSpPr>
          <p:spPr>
            <a:xfrm>
              <a:off x="2168114" y="1901646"/>
              <a:ext cx="1611667" cy="1583237"/>
            </a:xfrm>
            <a:prstGeom prst="rect">
              <a:avLst/>
            </a:prstGeom>
            <a:noFill/>
            <a:ln>
              <a:noFill/>
            </a:ln>
          </p:spPr>
          <p:txBody>
            <a:bodyPr spcFirstLastPara="1" wrap="square" lIns="45700" tIns="45700" rIns="45700" bIns="45700" anchor="t" anchorCtr="0">
              <a:noAutofit/>
            </a:bodyPr>
            <a:lstStyle/>
            <a:p>
              <a:pPr marL="0" marR="0" lvl="0" indent="0" algn="ctr" rtl="0">
                <a:lnSpc>
                  <a:spcPct val="90000"/>
                </a:lnSpc>
                <a:spcBef>
                  <a:spcPts val="0"/>
                </a:spcBef>
                <a:spcAft>
                  <a:spcPts val="0"/>
                </a:spcAft>
                <a:buClr>
                  <a:srgbClr val="000000"/>
                </a:buClr>
                <a:buSzPts val="1800"/>
                <a:buFont typeface="Arial"/>
                <a:buNone/>
              </a:pPr>
              <a:r>
                <a:rPr lang="en-US" sz="1800" b="0" i="0" u="none" strike="noStrike" cap="none">
                  <a:solidFill>
                    <a:srgbClr val="000000"/>
                  </a:solidFill>
                  <a:latin typeface="Arial"/>
                  <a:ea typeface="Arial"/>
                  <a:cs typeface="Arial"/>
                  <a:sym typeface="Arial"/>
                </a:rPr>
                <a:t>Court appoints children’s guardian</a:t>
              </a:r>
              <a:endParaRPr sz="1400" b="0" i="0" u="none" strike="noStrike" cap="none">
                <a:solidFill>
                  <a:srgbClr val="000000"/>
                </a:solidFill>
                <a:latin typeface="Arial"/>
                <a:ea typeface="Arial"/>
                <a:cs typeface="Arial"/>
                <a:sym typeface="Arial"/>
              </a:endParaRPr>
            </a:p>
          </p:txBody>
        </p:sp>
        <p:sp>
          <p:nvSpPr>
            <p:cNvPr id="349" name="Google Shape;349;p22"/>
            <p:cNvSpPr/>
            <p:nvPr/>
          </p:nvSpPr>
          <p:spPr>
            <a:xfrm>
              <a:off x="2082993" y="80072"/>
              <a:ext cx="1702406" cy="340481"/>
            </a:xfrm>
            <a:prstGeom prst="rect">
              <a:avLst/>
            </a:prstGeom>
            <a:solidFill>
              <a:srgbClr val="8F8269"/>
            </a:solidFill>
            <a:ln w="25400" cap="flat" cmpd="sng">
              <a:solidFill>
                <a:srgbClr val="8F826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0" name="Google Shape;350;p22"/>
            <p:cNvSpPr txBox="1"/>
            <p:nvPr/>
          </p:nvSpPr>
          <p:spPr>
            <a:xfrm>
              <a:off x="2082993" y="80072"/>
              <a:ext cx="1702406" cy="340481"/>
            </a:xfrm>
            <a:prstGeom prst="rect">
              <a:avLst/>
            </a:prstGeom>
            <a:noFill/>
            <a:ln>
              <a:noFill/>
            </a:ln>
          </p:spPr>
          <p:txBody>
            <a:bodyPr spcFirstLastPara="1" wrap="square" lIns="45700" tIns="45700" rIns="45700" bIns="45700" anchor="ctr" anchorCtr="0">
              <a:noAutofit/>
            </a:bodyPr>
            <a:lstStyle/>
            <a:p>
              <a:pPr marL="0" marR="0" lvl="0" indent="0" algn="ctr" rtl="0">
                <a:lnSpc>
                  <a:spcPct val="90000"/>
                </a:lnSpc>
                <a:spcBef>
                  <a:spcPts val="0"/>
                </a:spcBef>
                <a:spcAft>
                  <a:spcPts val="0"/>
                </a:spcAft>
                <a:buClr>
                  <a:srgbClr val="000000"/>
                </a:buClr>
                <a:buSzPts val="1800"/>
                <a:buFont typeface="Arial"/>
                <a:buNone/>
              </a:pPr>
              <a:r>
                <a:rPr lang="en-US" sz="1800" b="0" i="0" u="none" strike="noStrike" cap="none">
                  <a:solidFill>
                    <a:schemeClr val="lt1"/>
                  </a:solidFill>
                  <a:latin typeface="Arial"/>
                  <a:ea typeface="Arial"/>
                  <a:cs typeface="Arial"/>
                  <a:sym typeface="Arial"/>
                </a:rPr>
                <a:t>Children</a:t>
              </a:r>
              <a:endParaRPr sz="1400" b="0" i="0" u="none" strike="noStrike" cap="none">
                <a:solidFill>
                  <a:srgbClr val="000000"/>
                </a:solidFill>
                <a:latin typeface="Arial"/>
                <a:ea typeface="Arial"/>
                <a:cs typeface="Arial"/>
                <a:sym typeface="Arial"/>
              </a:endParaRPr>
            </a:p>
          </p:txBody>
        </p:sp>
        <p:cxnSp>
          <p:nvCxnSpPr>
            <p:cNvPr id="351" name="Google Shape;351;p22"/>
            <p:cNvCxnSpPr/>
            <p:nvPr/>
          </p:nvCxnSpPr>
          <p:spPr>
            <a:xfrm>
              <a:off x="4165065" y="420553"/>
              <a:ext cx="0" cy="3064331"/>
            </a:xfrm>
            <a:prstGeom prst="straightConnector1">
              <a:avLst/>
            </a:prstGeom>
            <a:solidFill>
              <a:schemeClr val="lt1">
                <a:alpha val="88627"/>
              </a:schemeClr>
            </a:solidFill>
            <a:ln w="25400" cap="flat" cmpd="sng">
              <a:solidFill>
                <a:srgbClr val="8F8269"/>
              </a:solidFill>
              <a:prstDash val="solid"/>
              <a:round/>
              <a:headEnd type="none" w="sm" len="sm"/>
              <a:tailEnd type="none" w="sm" len="sm"/>
            </a:ln>
          </p:spPr>
        </p:cxnSp>
        <p:sp>
          <p:nvSpPr>
            <p:cNvPr id="352" name="Google Shape;352;p22"/>
            <p:cNvSpPr/>
            <p:nvPr/>
          </p:nvSpPr>
          <p:spPr>
            <a:xfrm>
              <a:off x="4250186" y="522697"/>
              <a:ext cx="1611667" cy="1378949"/>
            </a:xfrm>
            <a:prstGeom prst="rect">
              <a:avLst/>
            </a:prstGeom>
            <a:blipFill rotWithShape="1">
              <a:blip r:embed="rId5">
                <a:alphaModFix/>
              </a:blip>
              <a:stretch>
                <a:fillRect l="-13992" r="-13992"/>
              </a:stretch>
            </a:blip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3" name="Google Shape;353;p22"/>
            <p:cNvSpPr/>
            <p:nvPr/>
          </p:nvSpPr>
          <p:spPr>
            <a:xfrm>
              <a:off x="4250186" y="1901646"/>
              <a:ext cx="1611667" cy="1583237"/>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4" name="Google Shape;354;p22"/>
            <p:cNvSpPr txBox="1"/>
            <p:nvPr/>
          </p:nvSpPr>
          <p:spPr>
            <a:xfrm>
              <a:off x="4250186" y="1901646"/>
              <a:ext cx="1611667" cy="1583237"/>
            </a:xfrm>
            <a:prstGeom prst="rect">
              <a:avLst/>
            </a:prstGeom>
            <a:noFill/>
            <a:ln>
              <a:noFill/>
            </a:ln>
          </p:spPr>
          <p:txBody>
            <a:bodyPr spcFirstLastPara="1" wrap="square" lIns="45700" tIns="45700" rIns="45700" bIns="45700" anchor="t" anchorCtr="0">
              <a:noAutofit/>
            </a:bodyPr>
            <a:lstStyle/>
            <a:p>
              <a:pPr marL="0" marR="0" lvl="0" indent="0" algn="ctr" rtl="0">
                <a:lnSpc>
                  <a:spcPct val="90000"/>
                </a:lnSpc>
                <a:spcBef>
                  <a:spcPts val="0"/>
                </a:spcBef>
                <a:spcAft>
                  <a:spcPts val="0"/>
                </a:spcAft>
                <a:buClr>
                  <a:srgbClr val="000000"/>
                </a:buClr>
                <a:buSzPts val="1800"/>
                <a:buFont typeface="Arial"/>
                <a:buNone/>
              </a:pPr>
              <a:r>
                <a:rPr lang="en-US" sz="1800" b="0" i="0" u="none" strike="noStrike" cap="none">
                  <a:solidFill>
                    <a:srgbClr val="000000"/>
                  </a:solidFill>
                  <a:latin typeface="Arial"/>
                  <a:ea typeface="Arial"/>
                  <a:cs typeface="Arial"/>
                  <a:sym typeface="Arial"/>
                </a:rPr>
                <a:t>Takes longer to settle estate</a:t>
              </a:r>
              <a:endParaRPr sz="1400" b="0" i="0" u="none" strike="noStrike" cap="none">
                <a:solidFill>
                  <a:srgbClr val="000000"/>
                </a:solidFill>
                <a:latin typeface="Arial"/>
                <a:ea typeface="Arial"/>
                <a:cs typeface="Arial"/>
                <a:sym typeface="Arial"/>
              </a:endParaRPr>
            </a:p>
          </p:txBody>
        </p:sp>
        <p:sp>
          <p:nvSpPr>
            <p:cNvPr id="355" name="Google Shape;355;p22"/>
            <p:cNvSpPr/>
            <p:nvPr/>
          </p:nvSpPr>
          <p:spPr>
            <a:xfrm>
              <a:off x="4165065" y="80072"/>
              <a:ext cx="1702406" cy="340481"/>
            </a:xfrm>
            <a:prstGeom prst="rect">
              <a:avLst/>
            </a:prstGeom>
            <a:solidFill>
              <a:srgbClr val="8F8269"/>
            </a:solidFill>
            <a:ln w="25400" cap="flat" cmpd="sng">
              <a:solidFill>
                <a:srgbClr val="8F826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6" name="Google Shape;356;p22"/>
            <p:cNvSpPr txBox="1"/>
            <p:nvPr/>
          </p:nvSpPr>
          <p:spPr>
            <a:xfrm>
              <a:off x="4165065" y="80072"/>
              <a:ext cx="1702406" cy="340481"/>
            </a:xfrm>
            <a:prstGeom prst="rect">
              <a:avLst/>
            </a:prstGeom>
            <a:noFill/>
            <a:ln>
              <a:noFill/>
            </a:ln>
          </p:spPr>
          <p:txBody>
            <a:bodyPr spcFirstLastPara="1" wrap="square" lIns="45700" tIns="45700" rIns="45700" bIns="45700" anchor="ctr" anchorCtr="0">
              <a:noAutofit/>
            </a:bodyPr>
            <a:lstStyle/>
            <a:p>
              <a:pPr marL="0" marR="0" lvl="0" indent="0" algn="ctr" rtl="0">
                <a:lnSpc>
                  <a:spcPct val="90000"/>
                </a:lnSpc>
                <a:spcBef>
                  <a:spcPts val="0"/>
                </a:spcBef>
                <a:spcAft>
                  <a:spcPts val="0"/>
                </a:spcAft>
                <a:buClr>
                  <a:srgbClr val="000000"/>
                </a:buClr>
                <a:buSzPts val="1800"/>
                <a:buFont typeface="Arial"/>
                <a:buNone/>
              </a:pPr>
              <a:r>
                <a:rPr lang="en-US" sz="1800" b="0" i="0" u="none" strike="noStrike" cap="none">
                  <a:solidFill>
                    <a:schemeClr val="lt1"/>
                  </a:solidFill>
                  <a:latin typeface="Arial"/>
                  <a:ea typeface="Arial"/>
                  <a:cs typeface="Arial"/>
                  <a:sym typeface="Arial"/>
                </a:rPr>
                <a:t>Time</a:t>
              </a:r>
              <a:endParaRPr sz="1400" b="0" i="0" u="none" strike="noStrike" cap="none">
                <a:solidFill>
                  <a:srgbClr val="000000"/>
                </a:solidFill>
                <a:latin typeface="Arial"/>
                <a:ea typeface="Arial"/>
                <a:cs typeface="Arial"/>
                <a:sym typeface="Arial"/>
              </a:endParaRPr>
            </a:p>
          </p:txBody>
        </p:sp>
        <p:cxnSp>
          <p:nvCxnSpPr>
            <p:cNvPr id="357" name="Google Shape;357;p22"/>
            <p:cNvCxnSpPr/>
            <p:nvPr/>
          </p:nvCxnSpPr>
          <p:spPr>
            <a:xfrm>
              <a:off x="6247137" y="420553"/>
              <a:ext cx="0" cy="3064331"/>
            </a:xfrm>
            <a:prstGeom prst="straightConnector1">
              <a:avLst/>
            </a:prstGeom>
            <a:solidFill>
              <a:schemeClr val="lt1">
                <a:alpha val="88627"/>
              </a:schemeClr>
            </a:solidFill>
            <a:ln w="25400" cap="flat" cmpd="sng">
              <a:solidFill>
                <a:srgbClr val="8F8269"/>
              </a:solidFill>
              <a:prstDash val="solid"/>
              <a:round/>
              <a:headEnd type="none" w="sm" len="sm"/>
              <a:tailEnd type="none" w="sm" len="sm"/>
            </a:ln>
          </p:spPr>
        </p:cxnSp>
        <p:sp>
          <p:nvSpPr>
            <p:cNvPr id="358" name="Google Shape;358;p22"/>
            <p:cNvSpPr/>
            <p:nvPr/>
          </p:nvSpPr>
          <p:spPr>
            <a:xfrm>
              <a:off x="6332258" y="522697"/>
              <a:ext cx="1611667" cy="1378949"/>
            </a:xfrm>
            <a:prstGeom prst="rect">
              <a:avLst/>
            </a:prstGeom>
            <a:blipFill rotWithShape="1">
              <a:blip r:embed="rId6">
                <a:alphaModFix/>
              </a:blip>
              <a:stretch>
                <a:fillRect t="-7993" b="-7993"/>
              </a:stretch>
            </a:blip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9" name="Google Shape;359;p22"/>
            <p:cNvSpPr/>
            <p:nvPr/>
          </p:nvSpPr>
          <p:spPr>
            <a:xfrm>
              <a:off x="6332258" y="1901646"/>
              <a:ext cx="1611667" cy="1583237"/>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0" name="Google Shape;360;p22"/>
            <p:cNvSpPr txBox="1"/>
            <p:nvPr/>
          </p:nvSpPr>
          <p:spPr>
            <a:xfrm>
              <a:off x="6332258" y="1901646"/>
              <a:ext cx="1611667" cy="1583237"/>
            </a:xfrm>
            <a:prstGeom prst="rect">
              <a:avLst/>
            </a:prstGeom>
            <a:noFill/>
            <a:ln>
              <a:noFill/>
            </a:ln>
          </p:spPr>
          <p:txBody>
            <a:bodyPr spcFirstLastPara="1" wrap="square" lIns="45700" tIns="45700" rIns="45700" bIns="45700" anchor="t" anchorCtr="0">
              <a:noAutofit/>
            </a:bodyPr>
            <a:lstStyle/>
            <a:p>
              <a:pPr marL="0" marR="0" lvl="0" indent="0" algn="ctr" rtl="0">
                <a:lnSpc>
                  <a:spcPct val="90000"/>
                </a:lnSpc>
                <a:spcBef>
                  <a:spcPts val="0"/>
                </a:spcBef>
                <a:spcAft>
                  <a:spcPts val="0"/>
                </a:spcAft>
                <a:buClr>
                  <a:srgbClr val="000000"/>
                </a:buClr>
                <a:buSzPts val="1800"/>
                <a:buFont typeface="Arial"/>
                <a:buNone/>
              </a:pPr>
              <a:r>
                <a:rPr lang="en-US" sz="1800" b="0" i="0" u="none" strike="noStrike" cap="none">
                  <a:solidFill>
                    <a:srgbClr val="000000"/>
                  </a:solidFill>
                  <a:latin typeface="Arial"/>
                  <a:ea typeface="Arial"/>
                  <a:cs typeface="Arial"/>
                  <a:sym typeface="Arial"/>
                </a:rPr>
                <a:t>May have tax consequences</a:t>
              </a:r>
              <a:endParaRPr sz="1400" b="0" i="0" u="none" strike="noStrike" cap="none">
                <a:solidFill>
                  <a:srgbClr val="000000"/>
                </a:solidFill>
                <a:latin typeface="Arial"/>
                <a:ea typeface="Arial"/>
                <a:cs typeface="Arial"/>
                <a:sym typeface="Arial"/>
              </a:endParaRPr>
            </a:p>
          </p:txBody>
        </p:sp>
        <p:sp>
          <p:nvSpPr>
            <p:cNvPr id="361" name="Google Shape;361;p22"/>
            <p:cNvSpPr/>
            <p:nvPr/>
          </p:nvSpPr>
          <p:spPr>
            <a:xfrm>
              <a:off x="6247137" y="80072"/>
              <a:ext cx="1702406" cy="340481"/>
            </a:xfrm>
            <a:prstGeom prst="rect">
              <a:avLst/>
            </a:prstGeom>
            <a:solidFill>
              <a:srgbClr val="8F8269"/>
            </a:solidFill>
            <a:ln w="25400" cap="flat" cmpd="sng">
              <a:solidFill>
                <a:srgbClr val="8F826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2" name="Google Shape;362;p22"/>
            <p:cNvSpPr txBox="1"/>
            <p:nvPr/>
          </p:nvSpPr>
          <p:spPr>
            <a:xfrm>
              <a:off x="6247137" y="80072"/>
              <a:ext cx="1702406" cy="340481"/>
            </a:xfrm>
            <a:prstGeom prst="rect">
              <a:avLst/>
            </a:prstGeom>
            <a:noFill/>
            <a:ln>
              <a:noFill/>
            </a:ln>
          </p:spPr>
          <p:txBody>
            <a:bodyPr spcFirstLastPara="1" wrap="square" lIns="45700" tIns="45700" rIns="45700" bIns="45700" anchor="ctr" anchorCtr="0">
              <a:noAutofit/>
            </a:bodyPr>
            <a:lstStyle/>
            <a:p>
              <a:pPr marL="0" marR="0" lvl="0" indent="0" algn="ctr" rtl="0">
                <a:lnSpc>
                  <a:spcPct val="90000"/>
                </a:lnSpc>
                <a:spcBef>
                  <a:spcPts val="0"/>
                </a:spcBef>
                <a:spcAft>
                  <a:spcPts val="0"/>
                </a:spcAft>
                <a:buClr>
                  <a:srgbClr val="000000"/>
                </a:buClr>
                <a:buSzPts val="1800"/>
                <a:buFont typeface="Arial"/>
                <a:buNone/>
              </a:pPr>
              <a:r>
                <a:rPr lang="en-US" sz="1800" b="0" i="0" u="none" strike="noStrike" cap="none">
                  <a:solidFill>
                    <a:schemeClr val="lt1"/>
                  </a:solidFill>
                  <a:latin typeface="Arial"/>
                  <a:ea typeface="Arial"/>
                  <a:cs typeface="Arial"/>
                  <a:sym typeface="Arial"/>
                </a:rPr>
                <a:t>Taxes</a:t>
              </a:r>
              <a:endParaRPr sz="1400" b="0" i="0" u="none" strike="noStrike" cap="none">
                <a:solidFill>
                  <a:srgbClr val="000000"/>
                </a:solidFill>
                <a:latin typeface="Arial"/>
                <a:ea typeface="Arial"/>
                <a:cs typeface="Arial"/>
                <a:sym typeface="Arial"/>
              </a:endParaRPr>
            </a:p>
          </p:txBody>
        </p:sp>
      </p:gr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66"/>
        <p:cNvGrpSpPr/>
        <p:nvPr/>
      </p:nvGrpSpPr>
      <p:grpSpPr>
        <a:xfrm>
          <a:off x="0" y="0"/>
          <a:ext cx="0" cy="0"/>
          <a:chOff x="0" y="0"/>
          <a:chExt cx="0" cy="0"/>
        </a:xfrm>
      </p:grpSpPr>
      <p:sp>
        <p:nvSpPr>
          <p:cNvPr id="367" name="Google Shape;367;p26"/>
          <p:cNvSpPr txBox="1">
            <a:spLocks noGrp="1"/>
          </p:cNvSpPr>
          <p:nvPr>
            <p:ph type="ctrTitle"/>
          </p:nvPr>
        </p:nvSpPr>
        <p:spPr>
          <a:xfrm>
            <a:off x="817619" y="274200"/>
            <a:ext cx="8326331" cy="487500"/>
          </a:xfrm>
          <a:prstGeom prst="rect">
            <a:avLst/>
          </a:prstGeom>
          <a:noFill/>
          <a:ln>
            <a:noFill/>
          </a:ln>
        </p:spPr>
        <p:txBody>
          <a:bodyPr spcFirstLastPara="1" wrap="square" lIns="91425" tIns="91425" rIns="91425" bIns="91425" anchor="t" anchorCtr="0">
            <a:noAutofit/>
          </a:bodyPr>
          <a:lstStyle/>
          <a:p>
            <a:pPr marL="0" lvl="1" indent="0" algn="l" rtl="0">
              <a:lnSpc>
                <a:spcPct val="100000"/>
              </a:lnSpc>
              <a:spcBef>
                <a:spcPts val="0"/>
              </a:spcBef>
              <a:spcAft>
                <a:spcPts val="0"/>
              </a:spcAft>
              <a:buClr>
                <a:schemeClr val="dk2"/>
              </a:buClr>
              <a:buSzPts val="1200"/>
              <a:buNone/>
            </a:pPr>
            <a:r>
              <a:rPr lang="en-US" sz="2800" b="1">
                <a:solidFill>
                  <a:schemeClr val="dk2"/>
                </a:solidFill>
              </a:rPr>
              <a:t>Updating </a:t>
            </a:r>
            <a:r>
              <a:rPr lang="en-US" sz="2800">
                <a:solidFill>
                  <a:schemeClr val="dk2"/>
                </a:solidFill>
              </a:rPr>
              <a:t>Your Will</a:t>
            </a:r>
            <a:endParaRPr sz="2000">
              <a:solidFill>
                <a:schemeClr val="dk2"/>
              </a:solidFill>
            </a:endParaRPr>
          </a:p>
        </p:txBody>
      </p:sp>
      <p:sp>
        <p:nvSpPr>
          <p:cNvPr id="368" name="Google Shape;368;p26"/>
          <p:cNvSpPr txBox="1"/>
          <p:nvPr/>
        </p:nvSpPr>
        <p:spPr>
          <a:xfrm>
            <a:off x="1209843" y="1306589"/>
            <a:ext cx="3030893" cy="2101971"/>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600"/>
              </a:spcAft>
              <a:buClr>
                <a:srgbClr val="000000"/>
              </a:buClr>
              <a:buSzPts val="2400"/>
              <a:buFont typeface="Arial"/>
              <a:buNone/>
            </a:pPr>
            <a:r>
              <a:rPr lang="en-US" sz="2400" b="1" i="0" u="none" strike="noStrike" cap="none" dirty="0">
                <a:solidFill>
                  <a:schemeClr val="dk2"/>
                </a:solidFill>
                <a:latin typeface="Catamaran Light"/>
                <a:ea typeface="Catamaran Light"/>
                <a:cs typeface="Catamaran Light"/>
                <a:sym typeface="Catamaran Light"/>
              </a:rPr>
              <a:t>When someone named in your will dies</a:t>
            </a:r>
            <a:endParaRPr sz="14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dirty="0">
                <a:solidFill>
                  <a:schemeClr val="dk2"/>
                </a:solidFill>
                <a:latin typeface="Catamaran Light"/>
                <a:ea typeface="Catamaran Light"/>
                <a:cs typeface="Catamaran Light"/>
                <a:sym typeface="Catamaran Light"/>
              </a:rPr>
              <a:t>When circumstances change</a:t>
            </a:r>
            <a:endParaRPr sz="1400" b="0" i="0" u="none" strike="noStrike" cap="none" dirty="0">
              <a:solidFill>
                <a:srgbClr val="000000"/>
              </a:solidFill>
              <a:latin typeface="Arial"/>
              <a:ea typeface="Arial"/>
              <a:cs typeface="Arial"/>
              <a:sym typeface="Arial"/>
            </a:endParaRPr>
          </a:p>
        </p:txBody>
      </p:sp>
      <p:pic>
        <p:nvPicPr>
          <p:cNvPr id="369" name="Google Shape;369;p26" descr="A bouquet of white flowers&#10;&#10;Description automatically generated with medium confidence"/>
          <p:cNvPicPr preferRelativeResize="0"/>
          <p:nvPr/>
        </p:nvPicPr>
        <p:blipFill rotWithShape="1">
          <a:blip r:embed="rId3">
            <a:alphaModFix/>
          </a:blip>
          <a:srcRect/>
          <a:stretch/>
        </p:blipFill>
        <p:spPr>
          <a:xfrm>
            <a:off x="5519590" y="1053359"/>
            <a:ext cx="3235266" cy="2608433"/>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73"/>
        <p:cNvGrpSpPr/>
        <p:nvPr/>
      </p:nvGrpSpPr>
      <p:grpSpPr>
        <a:xfrm>
          <a:off x="0" y="0"/>
          <a:ext cx="0" cy="0"/>
          <a:chOff x="0" y="0"/>
          <a:chExt cx="0" cy="0"/>
        </a:xfrm>
      </p:grpSpPr>
      <p:sp>
        <p:nvSpPr>
          <p:cNvPr id="374" name="Google Shape;374;p20"/>
          <p:cNvSpPr txBox="1">
            <a:spLocks noGrp="1"/>
          </p:cNvSpPr>
          <p:nvPr>
            <p:ph type="ctrTitle"/>
          </p:nvPr>
        </p:nvSpPr>
        <p:spPr>
          <a:xfrm>
            <a:off x="588773" y="374400"/>
            <a:ext cx="6858000" cy="33552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2800"/>
              <a:buNone/>
            </a:pPr>
            <a:r>
              <a:rPr lang="en-US" sz="3600" dirty="0">
                <a:solidFill>
                  <a:schemeClr val="lt1"/>
                </a:solidFill>
              </a:rPr>
              <a:t>Role-Play Skit</a:t>
            </a:r>
            <a:br>
              <a:rPr lang="en-US" sz="3600" dirty="0">
                <a:solidFill>
                  <a:schemeClr val="lt1"/>
                </a:solidFill>
              </a:rPr>
            </a:br>
            <a:r>
              <a:rPr lang="en-US" sz="3600" dirty="0">
                <a:solidFill>
                  <a:schemeClr val="lt1"/>
                </a:solidFill>
              </a:rPr>
              <a:t>Meeting with a Lawyer </a:t>
            </a:r>
            <a:endParaRPr sz="3600" dirty="0">
              <a:solidFill>
                <a:schemeClr val="lt1"/>
              </a:solidFill>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78"/>
        <p:cNvGrpSpPr/>
        <p:nvPr/>
      </p:nvGrpSpPr>
      <p:grpSpPr>
        <a:xfrm>
          <a:off x="0" y="0"/>
          <a:ext cx="0" cy="0"/>
          <a:chOff x="0" y="0"/>
          <a:chExt cx="0" cy="0"/>
        </a:xfrm>
      </p:grpSpPr>
      <p:sp>
        <p:nvSpPr>
          <p:cNvPr id="379" name="Google Shape;379;p35"/>
          <p:cNvSpPr txBox="1">
            <a:spLocks noGrp="1"/>
          </p:cNvSpPr>
          <p:nvPr>
            <p:ph type="ctrTitle"/>
          </p:nvPr>
        </p:nvSpPr>
        <p:spPr>
          <a:xfrm>
            <a:off x="501586" y="2237166"/>
            <a:ext cx="8140822" cy="661209"/>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0"/>
              </a:spcBef>
              <a:spcAft>
                <a:spcPts val="0"/>
              </a:spcAft>
              <a:buSzPts val="2800"/>
              <a:buNone/>
            </a:pPr>
            <a:r>
              <a:rPr lang="en-US" sz="4000">
                <a:solidFill>
                  <a:schemeClr val="lt1"/>
                </a:solidFill>
              </a:rPr>
              <a:t>Working with an Attorney</a:t>
            </a:r>
            <a:endParaRPr sz="4000">
              <a:solidFill>
                <a:schemeClr val="lt1"/>
              </a:solidFill>
              <a:latin typeface="Livvic"/>
              <a:ea typeface="Livvic"/>
              <a:cs typeface="Livvic"/>
              <a:sym typeface="Livvic"/>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83"/>
        <p:cNvGrpSpPr/>
        <p:nvPr/>
      </p:nvGrpSpPr>
      <p:grpSpPr>
        <a:xfrm>
          <a:off x="0" y="0"/>
          <a:ext cx="0" cy="0"/>
          <a:chOff x="0" y="0"/>
          <a:chExt cx="0" cy="0"/>
        </a:xfrm>
      </p:grpSpPr>
      <p:sp>
        <p:nvSpPr>
          <p:cNvPr id="384" name="Google Shape;384;p36"/>
          <p:cNvSpPr txBox="1">
            <a:spLocks noGrp="1"/>
          </p:cNvSpPr>
          <p:nvPr>
            <p:ph type="body" idx="1"/>
          </p:nvPr>
        </p:nvSpPr>
        <p:spPr>
          <a:xfrm>
            <a:off x="0" y="1751798"/>
            <a:ext cx="9144000" cy="3391702"/>
          </a:xfrm>
          <a:prstGeom prst="rect">
            <a:avLst/>
          </a:prstGeom>
          <a:noFill/>
          <a:ln>
            <a:noFill/>
          </a:ln>
        </p:spPr>
        <p:txBody>
          <a:bodyPr spcFirstLastPara="1" wrap="square" lIns="91425" tIns="91425" rIns="91425" bIns="91425" anchor="t" anchorCtr="0">
            <a:noAutofit/>
          </a:bodyPr>
          <a:lstStyle/>
          <a:p>
            <a:pPr marL="152400" lvl="0" indent="0" algn="l" rtl="0">
              <a:lnSpc>
                <a:spcPct val="100000"/>
              </a:lnSpc>
              <a:spcBef>
                <a:spcPts val="0"/>
              </a:spcBef>
              <a:spcAft>
                <a:spcPts val="0"/>
              </a:spcAft>
              <a:buSzPts val="1200"/>
              <a:buNone/>
            </a:pPr>
            <a:r>
              <a:rPr lang="en-US" sz="2000" b="1">
                <a:solidFill>
                  <a:srgbClr val="080808"/>
                </a:solidFill>
              </a:rPr>
              <a:t>While working with an attorney for an estate/succession plan is not required:</a:t>
            </a:r>
            <a:endParaRPr>
              <a:solidFill>
                <a:srgbClr val="080808"/>
              </a:solidFill>
            </a:endParaRPr>
          </a:p>
          <a:p>
            <a:pPr marL="152400" lvl="0" indent="0" algn="l" rtl="0">
              <a:lnSpc>
                <a:spcPct val="100000"/>
              </a:lnSpc>
              <a:spcBef>
                <a:spcPts val="0"/>
              </a:spcBef>
              <a:spcAft>
                <a:spcPts val="0"/>
              </a:spcAft>
              <a:buSzPts val="1200"/>
              <a:buNone/>
            </a:pPr>
            <a:endParaRPr sz="2000" b="1">
              <a:solidFill>
                <a:srgbClr val="080808"/>
              </a:solidFill>
            </a:endParaRPr>
          </a:p>
          <a:p>
            <a:pPr marL="457200" lvl="0" indent="-304800" algn="l" rtl="0">
              <a:lnSpc>
                <a:spcPct val="100000"/>
              </a:lnSpc>
              <a:spcBef>
                <a:spcPts val="0"/>
              </a:spcBef>
              <a:spcAft>
                <a:spcPts val="0"/>
              </a:spcAft>
              <a:buClr>
                <a:srgbClr val="080808"/>
              </a:buClr>
              <a:buSzPts val="1200"/>
              <a:buChar char="●"/>
            </a:pPr>
            <a:r>
              <a:rPr lang="en-US" sz="2000">
                <a:solidFill>
                  <a:srgbClr val="080808"/>
                </a:solidFill>
              </a:rPr>
              <a:t>An attorney can prevent the problem of incorrect wording, or an invalid will</a:t>
            </a:r>
            <a:endParaRPr>
              <a:solidFill>
                <a:srgbClr val="080808"/>
              </a:solidFill>
            </a:endParaRPr>
          </a:p>
          <a:p>
            <a:pPr marL="457200" lvl="0" indent="-228600" algn="l" rtl="0">
              <a:lnSpc>
                <a:spcPct val="100000"/>
              </a:lnSpc>
              <a:spcBef>
                <a:spcPts val="0"/>
              </a:spcBef>
              <a:spcAft>
                <a:spcPts val="0"/>
              </a:spcAft>
              <a:buSzPts val="1200"/>
              <a:buNone/>
            </a:pPr>
            <a:endParaRPr sz="2000">
              <a:solidFill>
                <a:srgbClr val="080808"/>
              </a:solidFill>
            </a:endParaRPr>
          </a:p>
          <a:p>
            <a:pPr marL="457200" lvl="0" indent="-304800" algn="l" rtl="0">
              <a:lnSpc>
                <a:spcPct val="100000"/>
              </a:lnSpc>
              <a:spcBef>
                <a:spcPts val="0"/>
              </a:spcBef>
              <a:spcAft>
                <a:spcPts val="0"/>
              </a:spcAft>
              <a:buClr>
                <a:srgbClr val="080808"/>
              </a:buClr>
              <a:buSzPts val="1200"/>
              <a:buChar char="●"/>
            </a:pPr>
            <a:r>
              <a:rPr lang="en-US" sz="2000">
                <a:solidFill>
                  <a:srgbClr val="080808"/>
                </a:solidFill>
              </a:rPr>
              <a:t>Incorrect wording can lead to the will being contested, which adds to:</a:t>
            </a:r>
            <a:endParaRPr>
              <a:solidFill>
                <a:srgbClr val="080808"/>
              </a:solidFill>
            </a:endParaRPr>
          </a:p>
          <a:p>
            <a:pPr marL="914400" lvl="1" indent="-304800" algn="l" rtl="0">
              <a:lnSpc>
                <a:spcPct val="100000"/>
              </a:lnSpc>
              <a:spcBef>
                <a:spcPts val="1600"/>
              </a:spcBef>
              <a:spcAft>
                <a:spcPts val="0"/>
              </a:spcAft>
              <a:buClr>
                <a:srgbClr val="080808"/>
              </a:buClr>
              <a:buSzPts val="1200"/>
              <a:buChar char="○"/>
            </a:pPr>
            <a:r>
              <a:rPr lang="en-US" sz="2000">
                <a:solidFill>
                  <a:srgbClr val="080808"/>
                </a:solidFill>
              </a:rPr>
              <a:t>Family turmoil</a:t>
            </a:r>
            <a:endParaRPr>
              <a:solidFill>
                <a:srgbClr val="080808"/>
              </a:solidFill>
            </a:endParaRPr>
          </a:p>
          <a:p>
            <a:pPr marL="914400" lvl="1" indent="-304800" algn="l" rtl="0">
              <a:lnSpc>
                <a:spcPct val="100000"/>
              </a:lnSpc>
              <a:spcBef>
                <a:spcPts val="1600"/>
              </a:spcBef>
              <a:spcAft>
                <a:spcPts val="0"/>
              </a:spcAft>
              <a:buClr>
                <a:srgbClr val="080808"/>
              </a:buClr>
              <a:buSzPts val="1200"/>
              <a:buChar char="○"/>
            </a:pPr>
            <a:r>
              <a:rPr lang="en-US" sz="2000">
                <a:solidFill>
                  <a:srgbClr val="080808"/>
                </a:solidFill>
              </a:rPr>
              <a:t>Length of time for distribution </a:t>
            </a:r>
            <a:endParaRPr sz="2000">
              <a:solidFill>
                <a:srgbClr val="080808"/>
              </a:solidFill>
            </a:endParaRPr>
          </a:p>
          <a:p>
            <a:pPr marL="457200" lvl="0" indent="-228600" algn="l" rtl="0">
              <a:lnSpc>
                <a:spcPct val="115000"/>
              </a:lnSpc>
              <a:spcBef>
                <a:spcPts val="0"/>
              </a:spcBef>
              <a:spcAft>
                <a:spcPts val="0"/>
              </a:spcAft>
              <a:buSzPts val="1200"/>
              <a:buNone/>
            </a:pPr>
            <a:endParaRPr/>
          </a:p>
        </p:txBody>
      </p:sp>
      <p:sp>
        <p:nvSpPr>
          <p:cNvPr id="385" name="Google Shape;385;p36"/>
          <p:cNvSpPr txBox="1">
            <a:spLocks noGrp="1"/>
          </p:cNvSpPr>
          <p:nvPr>
            <p:ph type="ctrTitle"/>
          </p:nvPr>
        </p:nvSpPr>
        <p:spPr>
          <a:xfrm>
            <a:off x="185002" y="628564"/>
            <a:ext cx="6815202" cy="4875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US">
                <a:solidFill>
                  <a:schemeClr val="lt1"/>
                </a:solidFill>
              </a:rPr>
              <a:t>Benefits to Working with an Attorney</a:t>
            </a:r>
            <a:endParaRPr/>
          </a:p>
        </p:txBody>
      </p:sp>
      <p:sp>
        <p:nvSpPr>
          <p:cNvPr id="386" name="Google Shape;386;p36"/>
          <p:cNvSpPr>
            <a:spLocks noGrp="1"/>
          </p:cNvSpPr>
          <p:nvPr>
            <p:ph type="pic" idx="2"/>
          </p:nvPr>
        </p:nvSpPr>
        <p:spPr>
          <a:xfrm>
            <a:off x="7277100" y="431800"/>
            <a:ext cx="1590004" cy="1120775"/>
          </a:xfrm>
          <a:prstGeom prst="rect">
            <a:avLst/>
          </a:prstGeom>
          <a:noFill/>
          <a:ln>
            <a:noFill/>
          </a:ln>
        </p:spPr>
        <p:txBody>
          <a:bodyPr/>
          <a:lstStyle/>
          <a:p>
            <a:endParaRPr lang="en-US"/>
          </a:p>
        </p:txBody>
      </p:sp>
      <p:pic>
        <p:nvPicPr>
          <p:cNvPr id="387" name="Google Shape;387;p36" descr="Text&#10;&#10;Description automatically generated"/>
          <p:cNvPicPr preferRelativeResize="0"/>
          <p:nvPr/>
        </p:nvPicPr>
        <p:blipFill rotWithShape="1">
          <a:blip r:embed="rId3">
            <a:alphaModFix/>
          </a:blip>
          <a:srcRect/>
          <a:stretch/>
        </p:blipFill>
        <p:spPr>
          <a:xfrm>
            <a:off x="6820477" y="77118"/>
            <a:ext cx="2323524" cy="1549015"/>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91"/>
        <p:cNvGrpSpPr/>
        <p:nvPr/>
      </p:nvGrpSpPr>
      <p:grpSpPr>
        <a:xfrm>
          <a:off x="0" y="0"/>
          <a:ext cx="0" cy="0"/>
          <a:chOff x="0" y="0"/>
          <a:chExt cx="0" cy="0"/>
        </a:xfrm>
      </p:grpSpPr>
      <p:pic>
        <p:nvPicPr>
          <p:cNvPr id="392" name="Google Shape;392;p37"/>
          <p:cNvPicPr preferRelativeResize="0"/>
          <p:nvPr/>
        </p:nvPicPr>
        <p:blipFill rotWithShape="1">
          <a:blip r:embed="rId3">
            <a:alphaModFix/>
          </a:blip>
          <a:srcRect l="4949" t="10069" r="6746" b="16599"/>
          <a:stretch/>
        </p:blipFill>
        <p:spPr>
          <a:xfrm>
            <a:off x="146552" y="3453063"/>
            <a:ext cx="3347419" cy="1690437"/>
          </a:xfrm>
          <a:prstGeom prst="rect">
            <a:avLst/>
          </a:prstGeom>
          <a:noFill/>
          <a:ln>
            <a:noFill/>
          </a:ln>
        </p:spPr>
      </p:pic>
      <p:sp>
        <p:nvSpPr>
          <p:cNvPr id="393" name="Google Shape;393;p37"/>
          <p:cNvSpPr txBox="1">
            <a:spLocks noGrp="1"/>
          </p:cNvSpPr>
          <p:nvPr>
            <p:ph type="ctrTitle"/>
          </p:nvPr>
        </p:nvSpPr>
        <p:spPr>
          <a:xfrm>
            <a:off x="146552" y="222908"/>
            <a:ext cx="6889447" cy="596767"/>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2800"/>
              <a:buNone/>
            </a:pPr>
            <a:r>
              <a:rPr lang="en-US">
                <a:solidFill>
                  <a:schemeClr val="lt1"/>
                </a:solidFill>
              </a:rPr>
              <a:t>Cost of a Will</a:t>
            </a:r>
            <a:endParaRPr>
              <a:solidFill>
                <a:schemeClr val="lt1"/>
              </a:solidFill>
            </a:endParaRPr>
          </a:p>
        </p:txBody>
      </p:sp>
      <p:sp>
        <p:nvSpPr>
          <p:cNvPr id="394" name="Google Shape;394;p37"/>
          <p:cNvSpPr txBox="1"/>
          <p:nvPr/>
        </p:nvSpPr>
        <p:spPr>
          <a:xfrm>
            <a:off x="3815850" y="1050072"/>
            <a:ext cx="5181598" cy="4093428"/>
          </a:xfrm>
          <a:prstGeom prst="rect">
            <a:avLst/>
          </a:prstGeom>
          <a:noFill/>
          <a:ln>
            <a:noFill/>
          </a:ln>
        </p:spPr>
        <p:txBody>
          <a:bodyPr spcFirstLastPara="1" wrap="square" lIns="91425" tIns="45700" rIns="91425" bIns="45700" anchor="t" anchorCtr="0">
            <a:spAutoFit/>
          </a:bodyPr>
          <a:lstStyle/>
          <a:p>
            <a:pPr marL="285750" marR="0" lvl="0" indent="-285750" algn="l" rtl="0">
              <a:lnSpc>
                <a:spcPct val="100000"/>
              </a:lnSpc>
              <a:spcBef>
                <a:spcPts val="0"/>
              </a:spcBef>
              <a:spcAft>
                <a:spcPts val="0"/>
              </a:spcAft>
              <a:buClr>
                <a:srgbClr val="000000"/>
              </a:buClr>
              <a:buSzPts val="2000"/>
              <a:buFont typeface="Arial"/>
              <a:buChar char="•"/>
            </a:pPr>
            <a:r>
              <a:rPr lang="en-US" sz="2000" b="0" i="0" u="none" strike="noStrike" cap="none" dirty="0">
                <a:solidFill>
                  <a:schemeClr val="dk2"/>
                </a:solidFill>
                <a:latin typeface="Arial"/>
                <a:ea typeface="Arial"/>
                <a:cs typeface="Arial"/>
                <a:sym typeface="Arial"/>
              </a:rPr>
              <a:t>Simple may be as low as </a:t>
            </a:r>
            <a:r>
              <a:rPr lang="en-US" sz="2000" b="1" i="0" u="none" strike="noStrike" cap="none" dirty="0">
                <a:solidFill>
                  <a:schemeClr val="dk2"/>
                </a:solidFill>
                <a:latin typeface="Arial"/>
                <a:ea typeface="Arial"/>
                <a:cs typeface="Arial"/>
                <a:sym typeface="Arial"/>
              </a:rPr>
              <a:t>$500 - $600 </a:t>
            </a:r>
            <a:r>
              <a:rPr lang="en-US" sz="2000" b="0" i="0" u="none" strike="noStrike" cap="none" dirty="0">
                <a:solidFill>
                  <a:schemeClr val="dk2"/>
                </a:solidFill>
                <a:latin typeface="Arial"/>
                <a:ea typeface="Arial"/>
                <a:cs typeface="Arial"/>
                <a:sym typeface="Arial"/>
              </a:rPr>
              <a:t>per person.</a:t>
            </a:r>
            <a:endParaRPr sz="1400" b="0" i="0" u="none" strike="noStrike" cap="none" dirty="0">
              <a:solidFill>
                <a:srgbClr val="000000"/>
              </a:solidFill>
              <a:latin typeface="Arial"/>
              <a:ea typeface="Arial"/>
              <a:cs typeface="Arial"/>
              <a:sym typeface="Arial"/>
            </a:endParaRPr>
          </a:p>
          <a:p>
            <a:pPr marL="285750" marR="0" lvl="0" indent="-158750" algn="l" rtl="0">
              <a:lnSpc>
                <a:spcPct val="100000"/>
              </a:lnSpc>
              <a:spcBef>
                <a:spcPts val="0"/>
              </a:spcBef>
              <a:spcAft>
                <a:spcPts val="0"/>
              </a:spcAft>
              <a:buClr>
                <a:srgbClr val="000000"/>
              </a:buClr>
              <a:buSzPts val="2000"/>
              <a:buFont typeface="Arial"/>
              <a:buNone/>
            </a:pPr>
            <a:endParaRPr sz="2000" b="0" i="0" u="none" strike="noStrike" cap="none" dirty="0">
              <a:solidFill>
                <a:schemeClr val="dk2"/>
              </a:solidFill>
              <a:latin typeface="Arial"/>
              <a:ea typeface="Arial"/>
              <a:cs typeface="Arial"/>
              <a:sym typeface="Arial"/>
            </a:endParaRPr>
          </a:p>
          <a:p>
            <a:pPr marL="285750" marR="0" lvl="0" indent="-285750" algn="l" rtl="0">
              <a:lnSpc>
                <a:spcPct val="100000"/>
              </a:lnSpc>
              <a:spcBef>
                <a:spcPts val="0"/>
              </a:spcBef>
              <a:spcAft>
                <a:spcPts val="0"/>
              </a:spcAft>
              <a:buClr>
                <a:srgbClr val="000000"/>
              </a:buClr>
              <a:buSzPts val="2000"/>
              <a:buFont typeface="Arial"/>
              <a:buChar char="•"/>
            </a:pPr>
            <a:r>
              <a:rPr lang="en-US" sz="2000" b="0" i="0" u="none" strike="noStrike" cap="none" dirty="0">
                <a:solidFill>
                  <a:schemeClr val="dk2"/>
                </a:solidFill>
                <a:latin typeface="Arial"/>
                <a:ea typeface="Arial"/>
                <a:cs typeface="Arial"/>
                <a:sym typeface="Arial"/>
              </a:rPr>
              <a:t>Nationwide average is </a:t>
            </a:r>
            <a:r>
              <a:rPr lang="en-US" sz="2000" b="1" i="0" u="none" strike="noStrike" cap="none" dirty="0">
                <a:solidFill>
                  <a:schemeClr val="dk2"/>
                </a:solidFill>
                <a:latin typeface="Arial"/>
                <a:ea typeface="Arial"/>
                <a:cs typeface="Arial"/>
                <a:sym typeface="Arial"/>
              </a:rPr>
              <a:t>$900 - $1,500 </a:t>
            </a:r>
            <a:r>
              <a:rPr lang="en-US" sz="2000" b="0" i="0" u="none" strike="noStrike" cap="none" dirty="0">
                <a:solidFill>
                  <a:schemeClr val="dk2"/>
                </a:solidFill>
                <a:latin typeface="Arial"/>
                <a:ea typeface="Arial"/>
                <a:cs typeface="Arial"/>
                <a:sym typeface="Arial"/>
              </a:rPr>
              <a:t>for an individual will created by an attorney or firm.</a:t>
            </a:r>
            <a:endParaRPr sz="1400" b="0" i="0" u="none" strike="noStrike" cap="none" dirty="0">
              <a:solidFill>
                <a:srgbClr val="000000"/>
              </a:solidFill>
              <a:latin typeface="Arial"/>
              <a:ea typeface="Arial"/>
              <a:cs typeface="Arial"/>
              <a:sym typeface="Arial"/>
            </a:endParaRPr>
          </a:p>
          <a:p>
            <a:pPr marL="285750" marR="0" lvl="0" indent="-158750" algn="l" rtl="0">
              <a:lnSpc>
                <a:spcPct val="100000"/>
              </a:lnSpc>
              <a:spcBef>
                <a:spcPts val="0"/>
              </a:spcBef>
              <a:spcAft>
                <a:spcPts val="0"/>
              </a:spcAft>
              <a:buClr>
                <a:srgbClr val="000000"/>
              </a:buClr>
              <a:buSzPts val="2000"/>
              <a:buFont typeface="Arial"/>
              <a:buNone/>
            </a:pPr>
            <a:endParaRPr sz="2000" b="0" i="0" u="none" strike="noStrike" cap="none" dirty="0">
              <a:solidFill>
                <a:schemeClr val="dk2"/>
              </a:solidFill>
              <a:latin typeface="Arial"/>
              <a:ea typeface="Arial"/>
              <a:cs typeface="Arial"/>
              <a:sym typeface="Arial"/>
            </a:endParaRPr>
          </a:p>
          <a:p>
            <a:pPr marL="285750" marR="0" lvl="0" indent="-285750" algn="l" rtl="0">
              <a:lnSpc>
                <a:spcPct val="100000"/>
              </a:lnSpc>
              <a:spcBef>
                <a:spcPts val="0"/>
              </a:spcBef>
              <a:spcAft>
                <a:spcPts val="0"/>
              </a:spcAft>
              <a:buClr>
                <a:srgbClr val="000000"/>
              </a:buClr>
              <a:buSzPts val="2000"/>
              <a:buFont typeface="Arial"/>
              <a:buChar char="•"/>
            </a:pPr>
            <a:r>
              <a:rPr lang="en-US" sz="2000" b="0" i="0" u="none" strike="noStrike" cap="none" dirty="0">
                <a:solidFill>
                  <a:schemeClr val="dk2"/>
                </a:solidFill>
                <a:latin typeface="Arial"/>
                <a:ea typeface="Arial"/>
                <a:cs typeface="Arial"/>
                <a:sym typeface="Arial"/>
              </a:rPr>
              <a:t>Lawyers sometimes charge a flat fee to write a will and other estate planning documents, </a:t>
            </a:r>
            <a:r>
              <a:rPr lang="en-US" sz="2000" b="1" i="0" u="none" strike="noStrike" cap="none" dirty="0">
                <a:solidFill>
                  <a:schemeClr val="dk2"/>
                </a:solidFill>
                <a:latin typeface="Arial"/>
                <a:ea typeface="Arial"/>
                <a:cs typeface="Arial"/>
                <a:sym typeface="Arial"/>
              </a:rPr>
              <a:t>ranging from $300 to a more common $1,000</a:t>
            </a:r>
            <a:endParaRPr sz="1400" b="0" i="0" u="none" strike="noStrike" cap="none" dirty="0">
              <a:solidFill>
                <a:srgbClr val="000000"/>
              </a:solidFill>
              <a:latin typeface="Arial"/>
              <a:ea typeface="Arial"/>
              <a:cs typeface="Arial"/>
              <a:sym typeface="Arial"/>
            </a:endParaRPr>
          </a:p>
          <a:p>
            <a:pPr marL="285750" marR="0" lvl="0" indent="-158750" algn="l" rtl="0">
              <a:lnSpc>
                <a:spcPct val="100000"/>
              </a:lnSpc>
              <a:spcBef>
                <a:spcPts val="0"/>
              </a:spcBef>
              <a:spcAft>
                <a:spcPts val="0"/>
              </a:spcAft>
              <a:buClr>
                <a:srgbClr val="000000"/>
              </a:buClr>
              <a:buSzPts val="2000"/>
              <a:buFont typeface="Arial"/>
              <a:buNone/>
            </a:pPr>
            <a:endParaRPr sz="2000" b="0" i="0" u="none" strike="noStrike" cap="none" dirty="0">
              <a:solidFill>
                <a:schemeClr val="dk2"/>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endParaRPr sz="2000" b="0" i="0" u="none" strike="noStrike" cap="none" dirty="0">
              <a:solidFill>
                <a:schemeClr val="dk2"/>
              </a:solidFill>
              <a:latin typeface="Arial"/>
              <a:ea typeface="Arial"/>
              <a:cs typeface="Arial"/>
              <a:sym typeface="Arial"/>
            </a:endParaRPr>
          </a:p>
        </p:txBody>
      </p:sp>
      <p:sp>
        <p:nvSpPr>
          <p:cNvPr id="395" name="Google Shape;395;p37"/>
          <p:cNvSpPr txBox="1"/>
          <p:nvPr/>
        </p:nvSpPr>
        <p:spPr>
          <a:xfrm>
            <a:off x="146552" y="951982"/>
            <a:ext cx="3347419" cy="2554545"/>
          </a:xfrm>
          <a:prstGeom prst="rect">
            <a:avLst/>
          </a:prstGeom>
          <a:gradFill>
            <a:gsLst>
              <a:gs pos="0">
                <a:srgbClr val="DFCDB3"/>
              </a:gs>
              <a:gs pos="35000">
                <a:srgbClr val="E8DCCA"/>
              </a:gs>
              <a:gs pos="100000">
                <a:srgbClr val="F5F2EB"/>
              </a:gs>
            </a:gsLst>
            <a:lin ang="16200000" scaled="0"/>
          </a:gradFill>
          <a:ln w="9525" cap="flat" cmpd="sng">
            <a:solidFill>
              <a:srgbClr val="8F7A54"/>
            </a:solidFill>
            <a:prstDash val="solid"/>
            <a:round/>
            <a:headEnd type="none" w="sm" len="sm"/>
            <a:tailEnd type="none" w="sm" len="sm"/>
          </a:ln>
          <a:effectLst>
            <a:outerShdw blurRad="40000" dist="20000" dir="5400000" rotWithShape="0">
              <a:srgbClr val="000000">
                <a:alpha val="36470"/>
              </a:srgbClr>
            </a:outerShdw>
          </a:effectLst>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chemeClr val="dk1"/>
                </a:solidFill>
                <a:latin typeface="Arial"/>
                <a:ea typeface="Arial"/>
                <a:cs typeface="Arial"/>
                <a:sym typeface="Arial"/>
              </a:rPr>
              <a:t>Factors that influence cost:</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endParaRPr sz="2000" b="0" i="0" u="none" strike="noStrike" cap="none">
              <a:solidFill>
                <a:schemeClr val="dk1"/>
              </a:solidFill>
              <a:latin typeface="Arial"/>
              <a:ea typeface="Arial"/>
              <a:cs typeface="Arial"/>
              <a:sym typeface="Arial"/>
            </a:endParaRPr>
          </a:p>
          <a:p>
            <a:pPr marL="285750" marR="0" lvl="0" indent="-285750" algn="l" rtl="0">
              <a:lnSpc>
                <a:spcPct val="100000"/>
              </a:lnSpc>
              <a:spcBef>
                <a:spcPts val="0"/>
              </a:spcBef>
              <a:spcAft>
                <a:spcPts val="0"/>
              </a:spcAft>
              <a:buClr>
                <a:srgbClr val="000000"/>
              </a:buClr>
              <a:buSzPts val="2000"/>
              <a:buFont typeface="Arial"/>
              <a:buChar char="•"/>
            </a:pPr>
            <a:r>
              <a:rPr lang="en-US" sz="2000" b="0" i="0" u="none" strike="noStrike" cap="none">
                <a:solidFill>
                  <a:schemeClr val="dk1"/>
                </a:solidFill>
                <a:latin typeface="Arial"/>
                <a:ea typeface="Arial"/>
                <a:cs typeface="Arial"/>
                <a:sym typeface="Arial"/>
              </a:rPr>
              <a:t>State</a:t>
            </a:r>
            <a:endParaRPr sz="1400" b="0" i="0" u="none" strike="noStrike" cap="none">
              <a:solidFill>
                <a:srgbClr val="000000"/>
              </a:solidFill>
              <a:latin typeface="Arial"/>
              <a:ea typeface="Arial"/>
              <a:cs typeface="Arial"/>
              <a:sym typeface="Arial"/>
            </a:endParaRPr>
          </a:p>
          <a:p>
            <a:pPr marL="285750" marR="0" lvl="0" indent="-158750" algn="l" rtl="0">
              <a:lnSpc>
                <a:spcPct val="100000"/>
              </a:lnSpc>
              <a:spcBef>
                <a:spcPts val="0"/>
              </a:spcBef>
              <a:spcAft>
                <a:spcPts val="0"/>
              </a:spcAft>
              <a:buClr>
                <a:srgbClr val="000000"/>
              </a:buClr>
              <a:buSzPts val="2000"/>
              <a:buFont typeface="Arial"/>
              <a:buNone/>
            </a:pPr>
            <a:endParaRPr sz="2000" b="0" i="0" u="none" strike="noStrike" cap="none">
              <a:solidFill>
                <a:schemeClr val="dk1"/>
              </a:solidFill>
              <a:latin typeface="Arial"/>
              <a:ea typeface="Arial"/>
              <a:cs typeface="Arial"/>
              <a:sym typeface="Arial"/>
            </a:endParaRPr>
          </a:p>
          <a:p>
            <a:pPr marL="285750" marR="0" lvl="0" indent="-285750" algn="l" rtl="0">
              <a:lnSpc>
                <a:spcPct val="100000"/>
              </a:lnSpc>
              <a:spcBef>
                <a:spcPts val="0"/>
              </a:spcBef>
              <a:spcAft>
                <a:spcPts val="0"/>
              </a:spcAft>
              <a:buClr>
                <a:srgbClr val="000000"/>
              </a:buClr>
              <a:buSzPts val="2000"/>
              <a:buFont typeface="Arial"/>
              <a:buChar char="•"/>
            </a:pPr>
            <a:r>
              <a:rPr lang="en-US" sz="2000" b="0" i="0" u="none" strike="noStrike" cap="none">
                <a:solidFill>
                  <a:schemeClr val="dk1"/>
                </a:solidFill>
                <a:latin typeface="Arial"/>
                <a:ea typeface="Arial"/>
                <a:cs typeface="Arial"/>
                <a:sym typeface="Arial"/>
              </a:rPr>
              <a:t>Flat fee vs. time</a:t>
            </a:r>
            <a:endParaRPr sz="1400" b="0" i="0" u="none" strike="noStrike" cap="none">
              <a:solidFill>
                <a:srgbClr val="000000"/>
              </a:solidFill>
              <a:latin typeface="Arial"/>
              <a:ea typeface="Arial"/>
              <a:cs typeface="Arial"/>
              <a:sym typeface="Arial"/>
            </a:endParaRPr>
          </a:p>
          <a:p>
            <a:pPr marL="285750" marR="0" lvl="0" indent="-158750" algn="l" rtl="0">
              <a:lnSpc>
                <a:spcPct val="100000"/>
              </a:lnSpc>
              <a:spcBef>
                <a:spcPts val="0"/>
              </a:spcBef>
              <a:spcAft>
                <a:spcPts val="0"/>
              </a:spcAft>
              <a:buClr>
                <a:srgbClr val="000000"/>
              </a:buClr>
              <a:buSzPts val="2000"/>
              <a:buFont typeface="Arial"/>
              <a:buNone/>
            </a:pPr>
            <a:endParaRPr sz="2000" b="0" i="0" u="none" strike="noStrike" cap="none">
              <a:solidFill>
                <a:schemeClr val="dk1"/>
              </a:solidFill>
              <a:latin typeface="Arial"/>
              <a:ea typeface="Arial"/>
              <a:cs typeface="Arial"/>
              <a:sym typeface="Arial"/>
            </a:endParaRPr>
          </a:p>
          <a:p>
            <a:pPr marL="285750" marR="0" lvl="0" indent="-285750" algn="l" rtl="0">
              <a:lnSpc>
                <a:spcPct val="100000"/>
              </a:lnSpc>
              <a:spcBef>
                <a:spcPts val="0"/>
              </a:spcBef>
              <a:spcAft>
                <a:spcPts val="0"/>
              </a:spcAft>
              <a:buClr>
                <a:srgbClr val="000000"/>
              </a:buClr>
              <a:buSzPts val="2000"/>
              <a:buFont typeface="Arial"/>
              <a:buChar char="•"/>
            </a:pPr>
            <a:r>
              <a:rPr lang="en-US" sz="2000" b="0" i="0" u="none" strike="noStrike" cap="none">
                <a:solidFill>
                  <a:schemeClr val="dk1"/>
                </a:solidFill>
                <a:latin typeface="Arial"/>
                <a:ea typeface="Arial"/>
                <a:cs typeface="Arial"/>
                <a:sym typeface="Arial"/>
              </a:rPr>
              <a:t>Complexity of the situation</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99"/>
        <p:cNvGrpSpPr/>
        <p:nvPr/>
      </p:nvGrpSpPr>
      <p:grpSpPr>
        <a:xfrm>
          <a:off x="0" y="0"/>
          <a:ext cx="0" cy="0"/>
          <a:chOff x="0" y="0"/>
          <a:chExt cx="0" cy="0"/>
        </a:xfrm>
      </p:grpSpPr>
      <p:sp>
        <p:nvSpPr>
          <p:cNvPr id="400" name="Google Shape;400;p38"/>
          <p:cNvSpPr txBox="1">
            <a:spLocks noGrp="1"/>
          </p:cNvSpPr>
          <p:nvPr>
            <p:ph type="ctrTitle"/>
          </p:nvPr>
        </p:nvSpPr>
        <p:spPr>
          <a:xfrm>
            <a:off x="225391" y="222908"/>
            <a:ext cx="6889447" cy="596767"/>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2800"/>
              <a:buNone/>
            </a:pPr>
            <a:r>
              <a:rPr lang="en-US" dirty="0">
                <a:solidFill>
                  <a:schemeClr val="lt1"/>
                </a:solidFill>
              </a:rPr>
              <a:t>Specialty Areas of Lawyers</a:t>
            </a:r>
            <a:endParaRPr dirty="0">
              <a:solidFill>
                <a:schemeClr val="lt1"/>
              </a:solidFill>
            </a:endParaRPr>
          </a:p>
        </p:txBody>
      </p:sp>
      <p:sp>
        <p:nvSpPr>
          <p:cNvPr id="401" name="Google Shape;401;p38"/>
          <p:cNvSpPr txBox="1"/>
          <p:nvPr/>
        </p:nvSpPr>
        <p:spPr>
          <a:xfrm>
            <a:off x="225391" y="1127631"/>
            <a:ext cx="5703626" cy="4667904"/>
          </a:xfrm>
          <a:prstGeom prst="rect">
            <a:avLst/>
          </a:prstGeom>
          <a:noFill/>
          <a:ln>
            <a:noFill/>
          </a:ln>
        </p:spPr>
        <p:txBody>
          <a:bodyPr spcFirstLastPara="1" wrap="square" lIns="91425" tIns="45700" rIns="91425" bIns="45700" anchor="t" anchorCtr="0">
            <a:spAutoFit/>
          </a:bodyPr>
          <a:lstStyle/>
          <a:p>
            <a:pPr marL="285750" lvl="0" indent="-285750">
              <a:buSzPts val="2000"/>
              <a:buFont typeface="Arial"/>
              <a:buChar char="•"/>
            </a:pPr>
            <a:r>
              <a:rPr lang="en-US" sz="2400" dirty="0">
                <a:solidFill>
                  <a:schemeClr val="dk2"/>
                </a:solidFill>
                <a:latin typeface="Catamaran Light"/>
                <a:cs typeface="Catamaran Light"/>
                <a:sym typeface="Catamaran Light"/>
              </a:rPr>
              <a:t>Not all lawyers know all parts of the law</a:t>
            </a:r>
            <a:endParaRPr sz="2400" dirty="0">
              <a:solidFill>
                <a:schemeClr val="dk2"/>
              </a:solidFill>
              <a:latin typeface="Catamaran Light"/>
              <a:cs typeface="Catamaran Light"/>
            </a:endParaRPr>
          </a:p>
          <a:p>
            <a:pPr marL="285750" marR="0" lvl="0" indent="-158750" algn="l" rtl="0">
              <a:lnSpc>
                <a:spcPct val="100000"/>
              </a:lnSpc>
              <a:spcBef>
                <a:spcPts val="0"/>
              </a:spcBef>
              <a:spcAft>
                <a:spcPts val="0"/>
              </a:spcAft>
              <a:buClr>
                <a:srgbClr val="000000"/>
              </a:buClr>
              <a:buSzPts val="2000"/>
              <a:buFont typeface="Arial"/>
              <a:buNone/>
            </a:pPr>
            <a:endParaRPr sz="1000" b="1" i="0" u="none" strike="noStrike" cap="none" dirty="0">
              <a:solidFill>
                <a:schemeClr val="dk2"/>
              </a:solidFill>
              <a:latin typeface="Catamaran Light" panose="020B0604020202020204" charset="0"/>
              <a:ea typeface="Catamaran Light"/>
              <a:cs typeface="Catamaran Light" panose="020B0604020202020204" charset="0"/>
              <a:sym typeface="Catamaran Light"/>
            </a:endParaRPr>
          </a:p>
          <a:p>
            <a:pPr marL="285750" indent="-285750">
              <a:buSzPts val="2000"/>
              <a:buFont typeface="Arial"/>
              <a:buChar char="•"/>
            </a:pPr>
            <a:r>
              <a:rPr lang="en-US" sz="2400" dirty="0">
                <a:solidFill>
                  <a:schemeClr val="dk2"/>
                </a:solidFill>
                <a:latin typeface="Catamaran Light"/>
                <a:cs typeface="Catamaran Light"/>
                <a:sym typeface="Catamaran Light"/>
              </a:rPr>
              <a:t>One part is “Trusts and Estates”</a:t>
            </a:r>
            <a:endParaRPr sz="2400" dirty="0">
              <a:solidFill>
                <a:schemeClr val="dk2"/>
              </a:solidFill>
              <a:latin typeface="Catamaran Light"/>
              <a:cs typeface="Catamaran Light"/>
            </a:endParaRPr>
          </a:p>
          <a:p>
            <a:pPr marL="285750" marR="0" lvl="0" indent="-158750" algn="l" rtl="0">
              <a:lnSpc>
                <a:spcPct val="100000"/>
              </a:lnSpc>
              <a:spcBef>
                <a:spcPts val="0"/>
              </a:spcBef>
              <a:spcAft>
                <a:spcPts val="0"/>
              </a:spcAft>
              <a:buClr>
                <a:srgbClr val="000000"/>
              </a:buClr>
              <a:buSzPts val="2000"/>
              <a:buFont typeface="Arial"/>
              <a:buNone/>
            </a:pPr>
            <a:endParaRPr sz="1000" b="1" i="0" u="none" strike="noStrike" cap="none" dirty="0">
              <a:solidFill>
                <a:schemeClr val="dk2"/>
              </a:solidFill>
              <a:latin typeface="Catamaran Light" panose="020B0604020202020204" charset="0"/>
              <a:ea typeface="Catamaran Light"/>
              <a:cs typeface="Catamaran Light" panose="020B0604020202020204" charset="0"/>
              <a:sym typeface="Catamaran Light"/>
            </a:endParaRPr>
          </a:p>
          <a:p>
            <a:pPr marL="285750" marR="0" lvl="0" indent="-285750" algn="l" rtl="0">
              <a:lnSpc>
                <a:spcPct val="100000"/>
              </a:lnSpc>
              <a:spcBef>
                <a:spcPts val="0"/>
              </a:spcBef>
              <a:spcAft>
                <a:spcPts val="0"/>
              </a:spcAft>
              <a:buClr>
                <a:srgbClr val="000000"/>
              </a:buClr>
              <a:buSzPts val="2000"/>
              <a:buFont typeface="Arial"/>
              <a:buChar char="•"/>
            </a:pPr>
            <a:r>
              <a:rPr lang="en-US" sz="2400" dirty="0">
                <a:solidFill>
                  <a:schemeClr val="dk2"/>
                </a:solidFill>
                <a:latin typeface="Catamaran Light"/>
                <a:cs typeface="Catamaran Light"/>
                <a:sym typeface="Catamaran Light"/>
              </a:rPr>
              <a:t>Some states recognize specialization and certify lawyers.</a:t>
            </a:r>
            <a:endParaRPr sz="2400" dirty="0">
              <a:solidFill>
                <a:schemeClr val="dk2"/>
              </a:solidFill>
              <a:latin typeface="Catamaran Light"/>
              <a:cs typeface="Catamaran Light"/>
            </a:endParaRPr>
          </a:p>
          <a:p>
            <a:pPr marL="633413" marR="0" lvl="0" indent="-182880" algn="l" rtl="0">
              <a:lnSpc>
                <a:spcPct val="100000"/>
              </a:lnSpc>
              <a:spcBef>
                <a:spcPts val="1600"/>
              </a:spcBef>
              <a:spcAft>
                <a:spcPts val="0"/>
              </a:spcAft>
              <a:buClr>
                <a:srgbClr val="000000"/>
              </a:buClr>
              <a:buSzPts val="1200"/>
              <a:buFont typeface="Arial"/>
              <a:buChar char="•"/>
            </a:pPr>
            <a:r>
              <a:rPr lang="en-US" sz="2200" b="0" i="0" u="none" strike="noStrike" cap="none" dirty="0">
                <a:solidFill>
                  <a:schemeClr val="dk2"/>
                </a:solidFill>
                <a:latin typeface="Catamaran Light"/>
                <a:ea typeface="Catamaran Light"/>
                <a:cs typeface="Catamaran Light"/>
                <a:sym typeface="Catamaran Light"/>
              </a:rPr>
              <a:t>For example: Florida bar recognizes the specialty of, </a:t>
            </a:r>
            <a:r>
              <a:rPr lang="en-US" sz="2200" b="1" i="0" u="none" strike="noStrike" cap="none" dirty="0">
                <a:solidFill>
                  <a:schemeClr val="dk2"/>
                </a:solidFill>
                <a:latin typeface="Catamaran Light"/>
                <a:ea typeface="Catamaran Light"/>
                <a:cs typeface="Catamaran Light"/>
                <a:sym typeface="Catamaran Light"/>
              </a:rPr>
              <a:t>“Wills, Trusts, and Estates”</a:t>
            </a:r>
            <a:endParaRPr sz="2200" b="0" i="0" u="none" strike="noStrike" cap="none" dirty="0">
              <a:solidFill>
                <a:srgbClr val="000000"/>
              </a:solidFill>
              <a:latin typeface="Arial"/>
              <a:ea typeface="Arial"/>
              <a:cs typeface="Arial"/>
              <a:sym typeface="Arial"/>
            </a:endParaRPr>
          </a:p>
          <a:p>
            <a:pPr marL="285750" marR="0" lvl="0" indent="-209550" algn="l" rtl="0">
              <a:lnSpc>
                <a:spcPct val="100000"/>
              </a:lnSpc>
              <a:spcBef>
                <a:spcPts val="0"/>
              </a:spcBef>
              <a:spcAft>
                <a:spcPts val="0"/>
              </a:spcAft>
              <a:buClr>
                <a:srgbClr val="000000"/>
              </a:buClr>
              <a:buSzPts val="1200"/>
              <a:buFont typeface="Arial"/>
              <a:buNone/>
            </a:pPr>
            <a:endParaRPr sz="1800" b="1" i="0" u="none" strike="noStrike" cap="none" dirty="0">
              <a:solidFill>
                <a:schemeClr val="dk2"/>
              </a:solidFill>
              <a:latin typeface="Catamaran Light"/>
              <a:ea typeface="Catamaran Light"/>
              <a:cs typeface="Catamaran Light"/>
              <a:sym typeface="Catamaran Light"/>
            </a:endParaRPr>
          </a:p>
          <a:p>
            <a:pPr marL="285750" indent="-285750">
              <a:buSzPts val="2000"/>
              <a:buFont typeface="Arial"/>
              <a:buChar char="•"/>
            </a:pPr>
            <a:r>
              <a:rPr lang="en-US" sz="2400" dirty="0">
                <a:solidFill>
                  <a:schemeClr val="dk2"/>
                </a:solidFill>
                <a:latin typeface="Catamaran Light"/>
                <a:cs typeface="Catamaran Light"/>
                <a:sym typeface="Catamaran Light"/>
              </a:rPr>
              <a:t>Some lawyers have advanced degrees (e.g. LLM in taxation)</a:t>
            </a:r>
            <a:endParaRPr sz="2400" dirty="0">
              <a:solidFill>
                <a:schemeClr val="dk2"/>
              </a:solidFill>
              <a:latin typeface="Catamaran Light"/>
              <a:cs typeface="Catamaran Light"/>
            </a:endParaRPr>
          </a:p>
          <a:p>
            <a:pPr marL="285750" marR="0" lvl="1" indent="-171450" algn="l" rtl="0">
              <a:lnSpc>
                <a:spcPct val="100000"/>
              </a:lnSpc>
              <a:spcBef>
                <a:spcPts val="0"/>
              </a:spcBef>
              <a:spcAft>
                <a:spcPts val="0"/>
              </a:spcAft>
              <a:buClr>
                <a:srgbClr val="000000"/>
              </a:buClr>
              <a:buSzPts val="1800"/>
              <a:buFont typeface="Arial"/>
              <a:buNone/>
            </a:pPr>
            <a:endParaRPr sz="1800" b="0" i="0" u="none" strike="noStrike" cap="none" dirty="0">
              <a:solidFill>
                <a:srgbClr val="595959"/>
              </a:solidFill>
              <a:latin typeface="Arial"/>
              <a:ea typeface="Arial"/>
              <a:cs typeface="Arial"/>
              <a:sym typeface="Arial"/>
            </a:endParaRPr>
          </a:p>
          <a:p>
            <a:pPr marL="285750" marR="0" lvl="0" indent="-158750" algn="l" rtl="0">
              <a:lnSpc>
                <a:spcPct val="100000"/>
              </a:lnSpc>
              <a:spcBef>
                <a:spcPts val="0"/>
              </a:spcBef>
              <a:spcAft>
                <a:spcPts val="0"/>
              </a:spcAft>
              <a:buClr>
                <a:srgbClr val="000000"/>
              </a:buClr>
              <a:buSzPts val="2000"/>
              <a:buFont typeface="Arial"/>
              <a:buNone/>
            </a:pPr>
            <a:endParaRPr sz="2000" b="1" i="0" u="none" strike="noStrike" cap="none" dirty="0">
              <a:solidFill>
                <a:schemeClr val="dk2"/>
              </a:solidFill>
              <a:latin typeface="Arial"/>
              <a:ea typeface="Arial"/>
              <a:cs typeface="Arial"/>
              <a:sym typeface="Arial"/>
            </a:endParaRPr>
          </a:p>
          <a:p>
            <a:pPr marL="285750" marR="0" lvl="0" indent="-158750" algn="l" rtl="0">
              <a:lnSpc>
                <a:spcPct val="100000"/>
              </a:lnSpc>
              <a:spcBef>
                <a:spcPts val="0"/>
              </a:spcBef>
              <a:spcAft>
                <a:spcPts val="0"/>
              </a:spcAft>
              <a:buClr>
                <a:srgbClr val="000000"/>
              </a:buClr>
              <a:buSzPts val="2000"/>
              <a:buFont typeface="Arial"/>
              <a:buNone/>
            </a:pPr>
            <a:endParaRPr sz="2000" b="0" i="0" u="none" strike="noStrike" cap="none" dirty="0">
              <a:solidFill>
                <a:schemeClr val="dk2"/>
              </a:solidFill>
              <a:latin typeface="Arial"/>
              <a:ea typeface="Arial"/>
              <a:cs typeface="Arial"/>
              <a:sym typeface="Arial"/>
            </a:endParaRPr>
          </a:p>
        </p:txBody>
      </p:sp>
      <p:pic>
        <p:nvPicPr>
          <p:cNvPr id="402" name="Google Shape;402;p38" descr="Text&#10;&#10;Description automatically generated"/>
          <p:cNvPicPr preferRelativeResize="0"/>
          <p:nvPr/>
        </p:nvPicPr>
        <p:blipFill rotWithShape="1">
          <a:blip r:embed="rId3">
            <a:alphaModFix/>
          </a:blip>
          <a:srcRect/>
          <a:stretch/>
        </p:blipFill>
        <p:spPr>
          <a:xfrm>
            <a:off x="5929017" y="1728490"/>
            <a:ext cx="3214983" cy="2411577"/>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06"/>
        <p:cNvGrpSpPr/>
        <p:nvPr/>
      </p:nvGrpSpPr>
      <p:grpSpPr>
        <a:xfrm>
          <a:off x="0" y="0"/>
          <a:ext cx="0" cy="0"/>
          <a:chOff x="0" y="0"/>
          <a:chExt cx="0" cy="0"/>
        </a:xfrm>
      </p:grpSpPr>
      <p:pic>
        <p:nvPicPr>
          <p:cNvPr id="407" name="Google Shape;407;p39" descr="A picture containing text, indoor, stack&#10;&#10;Description automatically generated"/>
          <p:cNvPicPr preferRelativeResize="0"/>
          <p:nvPr/>
        </p:nvPicPr>
        <p:blipFill rotWithShape="1">
          <a:blip r:embed="rId3">
            <a:alphaModFix/>
          </a:blip>
          <a:srcRect/>
          <a:stretch/>
        </p:blipFill>
        <p:spPr>
          <a:xfrm>
            <a:off x="142565" y="1537373"/>
            <a:ext cx="3791294" cy="2843471"/>
          </a:xfrm>
          <a:prstGeom prst="rect">
            <a:avLst/>
          </a:prstGeom>
          <a:noFill/>
          <a:ln>
            <a:noFill/>
          </a:ln>
        </p:spPr>
      </p:pic>
      <p:sp>
        <p:nvSpPr>
          <p:cNvPr id="408" name="Google Shape;408;p39"/>
          <p:cNvSpPr txBox="1">
            <a:spLocks noGrp="1"/>
          </p:cNvSpPr>
          <p:nvPr>
            <p:ph type="ctrTitle"/>
          </p:nvPr>
        </p:nvSpPr>
        <p:spPr>
          <a:xfrm>
            <a:off x="176886" y="226263"/>
            <a:ext cx="8405254" cy="596767"/>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2800"/>
              <a:buNone/>
            </a:pPr>
            <a:r>
              <a:rPr lang="en-US">
                <a:solidFill>
                  <a:schemeClr val="lt1"/>
                </a:solidFill>
              </a:rPr>
              <a:t>Specialty Areas of Lawyers – Just a Sample!</a:t>
            </a:r>
            <a:endParaRPr>
              <a:solidFill>
                <a:schemeClr val="lt1"/>
              </a:solidFill>
            </a:endParaRPr>
          </a:p>
        </p:txBody>
      </p:sp>
      <p:sp>
        <p:nvSpPr>
          <p:cNvPr id="409" name="Google Shape;409;p39"/>
          <p:cNvSpPr/>
          <p:nvPr/>
        </p:nvSpPr>
        <p:spPr>
          <a:xfrm>
            <a:off x="5295056" y="1104145"/>
            <a:ext cx="561400" cy="554076"/>
          </a:xfrm>
          <a:prstGeom prst="star5">
            <a:avLst>
              <a:gd name="adj" fmla="val 19098"/>
              <a:gd name="hf" fmla="val 105146"/>
              <a:gd name="vf" fmla="val 110557"/>
            </a:avLst>
          </a:prstGeom>
          <a:solidFill>
            <a:srgbClr val="FFFF00"/>
          </a:solidFill>
          <a:ln w="9525" cap="flat" cmpd="sng">
            <a:solidFill>
              <a:srgbClr val="6D5D4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410" name="Google Shape;410;p39"/>
          <p:cNvSpPr txBox="1"/>
          <p:nvPr/>
        </p:nvSpPr>
        <p:spPr>
          <a:xfrm rot="481436">
            <a:off x="7693842" y="1675880"/>
            <a:ext cx="1097280"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Family</a:t>
            </a:r>
            <a:endParaRPr sz="1400" b="0" i="0" u="none" strike="noStrike" cap="none">
              <a:solidFill>
                <a:srgbClr val="000000"/>
              </a:solidFill>
              <a:latin typeface="Arial"/>
              <a:ea typeface="Arial"/>
              <a:cs typeface="Arial"/>
              <a:sym typeface="Arial"/>
            </a:endParaRPr>
          </a:p>
        </p:txBody>
      </p:sp>
      <p:sp>
        <p:nvSpPr>
          <p:cNvPr id="411" name="Google Shape;411;p39"/>
          <p:cNvSpPr txBox="1"/>
          <p:nvPr/>
        </p:nvSpPr>
        <p:spPr>
          <a:xfrm rot="-656530">
            <a:off x="4214612" y="1751770"/>
            <a:ext cx="1097280"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Health</a:t>
            </a:r>
            <a:endParaRPr sz="1400" b="0" i="0" u="none" strike="noStrike" cap="none">
              <a:solidFill>
                <a:srgbClr val="000000"/>
              </a:solidFill>
              <a:latin typeface="Arial"/>
              <a:ea typeface="Arial"/>
              <a:cs typeface="Arial"/>
              <a:sym typeface="Arial"/>
            </a:endParaRPr>
          </a:p>
        </p:txBody>
      </p:sp>
      <p:sp>
        <p:nvSpPr>
          <p:cNvPr id="412" name="Google Shape;412;p39"/>
          <p:cNvSpPr txBox="1"/>
          <p:nvPr/>
        </p:nvSpPr>
        <p:spPr>
          <a:xfrm rot="-831800">
            <a:off x="3853275" y="4222279"/>
            <a:ext cx="1751798"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Corporate</a:t>
            </a:r>
            <a:endParaRPr sz="1400" b="0" i="0" u="none" strike="noStrike" cap="none">
              <a:solidFill>
                <a:srgbClr val="000000"/>
              </a:solidFill>
              <a:latin typeface="Arial"/>
              <a:ea typeface="Arial"/>
              <a:cs typeface="Arial"/>
              <a:sym typeface="Arial"/>
            </a:endParaRPr>
          </a:p>
        </p:txBody>
      </p:sp>
      <p:sp>
        <p:nvSpPr>
          <p:cNvPr id="413" name="Google Shape;413;p39"/>
          <p:cNvSpPr txBox="1"/>
          <p:nvPr/>
        </p:nvSpPr>
        <p:spPr>
          <a:xfrm rot="794480">
            <a:off x="4261126" y="3351529"/>
            <a:ext cx="1638394"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Real Estate</a:t>
            </a:r>
            <a:endParaRPr sz="1400" b="0" i="0" u="none" strike="noStrike" cap="none">
              <a:solidFill>
                <a:srgbClr val="000000"/>
              </a:solidFill>
              <a:latin typeface="Arial"/>
              <a:ea typeface="Arial"/>
              <a:cs typeface="Arial"/>
              <a:sym typeface="Arial"/>
            </a:endParaRPr>
          </a:p>
        </p:txBody>
      </p:sp>
      <p:sp>
        <p:nvSpPr>
          <p:cNvPr id="414" name="Google Shape;414;p39"/>
          <p:cNvSpPr txBox="1"/>
          <p:nvPr/>
        </p:nvSpPr>
        <p:spPr>
          <a:xfrm rot="1115176">
            <a:off x="7610577" y="3216955"/>
            <a:ext cx="1495125"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Criminal</a:t>
            </a:r>
            <a:endParaRPr sz="1400" b="0" i="0" u="none" strike="noStrike" cap="none">
              <a:solidFill>
                <a:srgbClr val="000000"/>
              </a:solidFill>
              <a:latin typeface="Arial"/>
              <a:ea typeface="Arial"/>
              <a:cs typeface="Arial"/>
              <a:sym typeface="Arial"/>
            </a:endParaRPr>
          </a:p>
        </p:txBody>
      </p:sp>
      <p:sp>
        <p:nvSpPr>
          <p:cNvPr id="415" name="Google Shape;415;p39"/>
          <p:cNvSpPr txBox="1"/>
          <p:nvPr/>
        </p:nvSpPr>
        <p:spPr>
          <a:xfrm rot="-2110378">
            <a:off x="6379774" y="2647777"/>
            <a:ext cx="1647524"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Taxation</a:t>
            </a:r>
            <a:endParaRPr sz="1400" b="0" i="0" u="none" strike="noStrike" cap="none">
              <a:solidFill>
                <a:srgbClr val="000000"/>
              </a:solidFill>
              <a:latin typeface="Arial"/>
              <a:ea typeface="Arial"/>
              <a:cs typeface="Arial"/>
              <a:sym typeface="Arial"/>
            </a:endParaRPr>
          </a:p>
        </p:txBody>
      </p:sp>
      <p:sp>
        <p:nvSpPr>
          <p:cNvPr id="416" name="Google Shape;416;p39"/>
          <p:cNvSpPr txBox="1"/>
          <p:nvPr/>
        </p:nvSpPr>
        <p:spPr>
          <a:xfrm rot="857021">
            <a:off x="6426421" y="4328460"/>
            <a:ext cx="2489734"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Trials and Litigation</a:t>
            </a:r>
            <a:endParaRPr sz="1400" b="0" i="0" u="none" strike="noStrike" cap="none">
              <a:solidFill>
                <a:srgbClr val="000000"/>
              </a:solidFill>
              <a:latin typeface="Arial"/>
              <a:ea typeface="Arial"/>
              <a:cs typeface="Arial"/>
              <a:sym typeface="Arial"/>
            </a:endParaRPr>
          </a:p>
        </p:txBody>
      </p:sp>
      <p:sp>
        <p:nvSpPr>
          <p:cNvPr id="417" name="Google Shape;417;p39"/>
          <p:cNvSpPr txBox="1"/>
          <p:nvPr/>
        </p:nvSpPr>
        <p:spPr>
          <a:xfrm rot="-727960">
            <a:off x="4991786" y="2400926"/>
            <a:ext cx="2083868"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International</a:t>
            </a:r>
            <a:endParaRPr sz="1400" b="0" i="0" u="none" strike="noStrike" cap="none">
              <a:solidFill>
                <a:srgbClr val="000000"/>
              </a:solidFill>
              <a:latin typeface="Arial"/>
              <a:ea typeface="Arial"/>
              <a:cs typeface="Arial"/>
              <a:sym typeface="Arial"/>
            </a:endParaRPr>
          </a:p>
        </p:txBody>
      </p:sp>
      <p:sp>
        <p:nvSpPr>
          <p:cNvPr id="418" name="Google Shape;418;p39"/>
          <p:cNvSpPr txBox="1"/>
          <p:nvPr/>
        </p:nvSpPr>
        <p:spPr>
          <a:xfrm rot="888847">
            <a:off x="5450073" y="1460467"/>
            <a:ext cx="1706880" cy="70788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Trusts &amp; Estates</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22"/>
        <p:cNvGrpSpPr/>
        <p:nvPr/>
      </p:nvGrpSpPr>
      <p:grpSpPr>
        <a:xfrm>
          <a:off x="0" y="0"/>
          <a:ext cx="0" cy="0"/>
          <a:chOff x="0" y="0"/>
          <a:chExt cx="0" cy="0"/>
        </a:xfrm>
      </p:grpSpPr>
      <p:sp>
        <p:nvSpPr>
          <p:cNvPr id="423" name="Google Shape;423;p40"/>
          <p:cNvSpPr txBox="1">
            <a:spLocks noGrp="1"/>
          </p:cNvSpPr>
          <p:nvPr>
            <p:ph type="ctrTitle"/>
          </p:nvPr>
        </p:nvSpPr>
        <p:spPr>
          <a:xfrm>
            <a:off x="146552" y="222908"/>
            <a:ext cx="6889447" cy="596767"/>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2800"/>
              <a:buNone/>
            </a:pPr>
            <a:r>
              <a:rPr lang="en-US">
                <a:solidFill>
                  <a:schemeClr val="lt1"/>
                </a:solidFill>
              </a:rPr>
              <a:t>Choosing an Attorney</a:t>
            </a:r>
            <a:endParaRPr>
              <a:solidFill>
                <a:schemeClr val="lt1"/>
              </a:solidFill>
            </a:endParaRPr>
          </a:p>
        </p:txBody>
      </p:sp>
      <p:sp>
        <p:nvSpPr>
          <p:cNvPr id="424" name="Google Shape;424;p40"/>
          <p:cNvSpPr txBox="1"/>
          <p:nvPr/>
        </p:nvSpPr>
        <p:spPr>
          <a:xfrm>
            <a:off x="146552" y="1223389"/>
            <a:ext cx="5453349" cy="406265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1" i="0" u="none" strike="noStrike" cap="none">
                <a:solidFill>
                  <a:schemeClr val="dk2"/>
                </a:solidFill>
                <a:latin typeface="Catamaran Light"/>
                <a:ea typeface="Catamaran Light"/>
                <a:cs typeface="Catamaran Light"/>
                <a:sym typeface="Catamaran Light"/>
              </a:rPr>
              <a:t>Like buying other products and services, you are looking for a “good fit”</a:t>
            </a:r>
            <a:endParaRPr sz="1400" b="0" i="0" u="none" strike="noStrike" cap="none">
              <a:solidFill>
                <a:srgbClr val="000000"/>
              </a:solidFill>
              <a:latin typeface="Arial"/>
              <a:ea typeface="Arial"/>
              <a:cs typeface="Arial"/>
              <a:sym typeface="Arial"/>
            </a:endParaRPr>
          </a:p>
          <a:p>
            <a:pPr marL="285750" marR="0" lvl="3" indent="-285750" algn="l" rtl="0">
              <a:lnSpc>
                <a:spcPct val="200000"/>
              </a:lnSpc>
              <a:spcBef>
                <a:spcPts val="0"/>
              </a:spcBef>
              <a:spcAft>
                <a:spcPts val="0"/>
              </a:spcAft>
              <a:buClr>
                <a:srgbClr val="000000"/>
              </a:buClr>
              <a:buSzPts val="2000"/>
              <a:buFont typeface="Arial"/>
              <a:buChar char="•"/>
            </a:pPr>
            <a:r>
              <a:rPr lang="en-US" sz="2000" b="0" i="0" u="none" strike="noStrike" cap="none">
                <a:solidFill>
                  <a:schemeClr val="dk2"/>
                </a:solidFill>
                <a:latin typeface="Catamaran Light"/>
                <a:ea typeface="Catamaran Light"/>
                <a:cs typeface="Catamaran Light"/>
                <a:sym typeface="Catamaran Light"/>
              </a:rPr>
              <a:t>Comparison shop</a:t>
            </a:r>
            <a:endParaRPr sz="1400" b="0" i="0" u="none" strike="noStrike" cap="none">
              <a:solidFill>
                <a:srgbClr val="000000"/>
              </a:solidFill>
              <a:latin typeface="Arial"/>
              <a:ea typeface="Arial"/>
              <a:cs typeface="Arial"/>
              <a:sym typeface="Arial"/>
            </a:endParaRPr>
          </a:p>
          <a:p>
            <a:pPr marL="285750" marR="0" lvl="3" indent="-285750" algn="l" rtl="0">
              <a:lnSpc>
                <a:spcPct val="200000"/>
              </a:lnSpc>
              <a:spcBef>
                <a:spcPts val="0"/>
              </a:spcBef>
              <a:spcAft>
                <a:spcPts val="0"/>
              </a:spcAft>
              <a:buClr>
                <a:srgbClr val="000000"/>
              </a:buClr>
              <a:buSzPts val="2000"/>
              <a:buFont typeface="Arial"/>
              <a:buChar char="•"/>
            </a:pPr>
            <a:r>
              <a:rPr lang="en-US" sz="2000" b="0" i="0" u="none" strike="noStrike" cap="none">
                <a:solidFill>
                  <a:schemeClr val="dk2"/>
                </a:solidFill>
                <a:latin typeface="Catamaran Light"/>
                <a:ea typeface="Catamaran Light"/>
                <a:cs typeface="Catamaran Light"/>
                <a:sym typeface="Catamaran Light"/>
              </a:rPr>
              <a:t>Ask for referrals </a:t>
            </a:r>
            <a:endParaRPr sz="1400" b="0" i="0" u="none" strike="noStrike" cap="none">
              <a:solidFill>
                <a:srgbClr val="000000"/>
              </a:solidFill>
              <a:latin typeface="Arial"/>
              <a:ea typeface="Arial"/>
              <a:cs typeface="Arial"/>
              <a:sym typeface="Arial"/>
            </a:endParaRPr>
          </a:p>
          <a:p>
            <a:pPr marL="285750" marR="0" lvl="0" indent="-285750" algn="l" rtl="0">
              <a:lnSpc>
                <a:spcPct val="200000"/>
              </a:lnSpc>
              <a:spcBef>
                <a:spcPts val="0"/>
              </a:spcBef>
              <a:spcAft>
                <a:spcPts val="0"/>
              </a:spcAft>
              <a:buClr>
                <a:srgbClr val="000000"/>
              </a:buClr>
              <a:buSzPts val="2000"/>
              <a:buFont typeface="Arial"/>
              <a:buChar char="•"/>
            </a:pPr>
            <a:r>
              <a:rPr lang="en-US" sz="2000" b="0" i="0" u="none" strike="noStrike" cap="none">
                <a:solidFill>
                  <a:schemeClr val="dk2"/>
                </a:solidFill>
                <a:latin typeface="Catamaran Light"/>
                <a:ea typeface="Catamaran Light"/>
                <a:cs typeface="Catamaran Light"/>
                <a:sym typeface="Catamaran Light"/>
              </a:rPr>
              <a:t>Look for experience in estate/succession</a:t>
            </a:r>
            <a:endParaRPr sz="1400" b="0" i="0" u="none" strike="noStrike" cap="none">
              <a:solidFill>
                <a:srgbClr val="000000"/>
              </a:solidFill>
              <a:latin typeface="Arial"/>
              <a:ea typeface="Arial"/>
              <a:cs typeface="Arial"/>
              <a:sym typeface="Arial"/>
            </a:endParaRPr>
          </a:p>
          <a:p>
            <a:pPr marL="285750" marR="0" lvl="0" indent="-285750" algn="l" rtl="0">
              <a:lnSpc>
                <a:spcPct val="200000"/>
              </a:lnSpc>
              <a:spcBef>
                <a:spcPts val="0"/>
              </a:spcBef>
              <a:spcAft>
                <a:spcPts val="0"/>
              </a:spcAft>
              <a:buClr>
                <a:srgbClr val="000000"/>
              </a:buClr>
              <a:buSzPts val="2000"/>
              <a:buFont typeface="Arial"/>
              <a:buChar char="•"/>
            </a:pPr>
            <a:r>
              <a:rPr lang="en-US" sz="2000" b="0" i="0" u="none" strike="noStrike" cap="none">
                <a:solidFill>
                  <a:schemeClr val="dk2"/>
                </a:solidFill>
                <a:latin typeface="Catamaran Light"/>
                <a:ea typeface="Catamaran Light"/>
                <a:cs typeface="Catamaran Light"/>
                <a:sym typeface="Catamaran Light"/>
              </a:rPr>
              <a:t>Be sure they are licensed in your state</a:t>
            </a:r>
            <a:endParaRPr sz="2000" b="0" i="0" u="none" strike="noStrike" cap="none">
              <a:solidFill>
                <a:schemeClr val="dk2"/>
              </a:solidFill>
              <a:latin typeface="Catamaran Light"/>
              <a:ea typeface="Catamaran Light"/>
              <a:cs typeface="Catamaran Light"/>
              <a:sym typeface="Catamaran Light"/>
            </a:endParaRPr>
          </a:p>
          <a:p>
            <a:pPr marL="285750" marR="0" lvl="1" indent="-158750" algn="l" rtl="0">
              <a:lnSpc>
                <a:spcPct val="100000"/>
              </a:lnSpc>
              <a:spcBef>
                <a:spcPts val="0"/>
              </a:spcBef>
              <a:spcAft>
                <a:spcPts val="0"/>
              </a:spcAft>
              <a:buClr>
                <a:srgbClr val="000000"/>
              </a:buClr>
              <a:buSzPts val="2000"/>
              <a:buFont typeface="Arial"/>
              <a:buNone/>
            </a:pPr>
            <a:endParaRPr sz="2000" b="0" i="0" u="none" strike="noStrike" cap="none">
              <a:solidFill>
                <a:srgbClr val="595959"/>
              </a:solidFill>
              <a:latin typeface="Arial"/>
              <a:ea typeface="Arial"/>
              <a:cs typeface="Arial"/>
              <a:sym typeface="Arial"/>
            </a:endParaRPr>
          </a:p>
          <a:p>
            <a:pPr marL="285750" marR="0" lvl="0" indent="-158750" algn="l" rtl="0">
              <a:lnSpc>
                <a:spcPct val="100000"/>
              </a:lnSpc>
              <a:spcBef>
                <a:spcPts val="0"/>
              </a:spcBef>
              <a:spcAft>
                <a:spcPts val="0"/>
              </a:spcAft>
              <a:buClr>
                <a:srgbClr val="000000"/>
              </a:buClr>
              <a:buSzPts val="2000"/>
              <a:buFont typeface="Arial"/>
              <a:buNone/>
            </a:pPr>
            <a:endParaRPr sz="2000" b="1" i="0" u="none" strike="noStrike" cap="none">
              <a:solidFill>
                <a:schemeClr val="dk2"/>
              </a:solidFill>
              <a:latin typeface="Arial"/>
              <a:ea typeface="Arial"/>
              <a:cs typeface="Arial"/>
              <a:sym typeface="Arial"/>
            </a:endParaRPr>
          </a:p>
          <a:p>
            <a:pPr marL="285750" marR="0" lvl="0" indent="-158750" algn="l" rtl="0">
              <a:lnSpc>
                <a:spcPct val="100000"/>
              </a:lnSpc>
              <a:spcBef>
                <a:spcPts val="0"/>
              </a:spcBef>
              <a:spcAft>
                <a:spcPts val="0"/>
              </a:spcAft>
              <a:buClr>
                <a:srgbClr val="000000"/>
              </a:buClr>
              <a:buSzPts val="2000"/>
              <a:buFont typeface="Arial"/>
              <a:buNone/>
            </a:pPr>
            <a:endParaRPr sz="2000" b="0" i="0" u="none" strike="noStrike" cap="none">
              <a:solidFill>
                <a:schemeClr val="dk2"/>
              </a:solidFill>
              <a:latin typeface="Arial"/>
              <a:ea typeface="Arial"/>
              <a:cs typeface="Arial"/>
              <a:sym typeface="Arial"/>
            </a:endParaRPr>
          </a:p>
        </p:txBody>
      </p:sp>
      <p:pic>
        <p:nvPicPr>
          <p:cNvPr id="425" name="Google Shape;425;p40" descr="A picture containing text, stationary&#10;&#10;Description automatically generated"/>
          <p:cNvPicPr preferRelativeResize="0"/>
          <p:nvPr/>
        </p:nvPicPr>
        <p:blipFill rotWithShape="1">
          <a:blip r:embed="rId3">
            <a:alphaModFix/>
          </a:blip>
          <a:srcRect/>
          <a:stretch/>
        </p:blipFill>
        <p:spPr>
          <a:xfrm>
            <a:off x="5241755" y="1862367"/>
            <a:ext cx="3588488" cy="24003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sp>
        <p:nvSpPr>
          <p:cNvPr id="163" name="Google Shape;163;p3"/>
          <p:cNvSpPr txBox="1">
            <a:spLocks noGrp="1"/>
          </p:cNvSpPr>
          <p:nvPr>
            <p:ph type="title"/>
          </p:nvPr>
        </p:nvSpPr>
        <p:spPr>
          <a:xfrm>
            <a:off x="5241850" y="243007"/>
            <a:ext cx="3590449"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US"/>
              <a:t>Acknowledgements</a:t>
            </a:r>
            <a:endParaRPr/>
          </a:p>
        </p:txBody>
      </p:sp>
      <p:sp>
        <p:nvSpPr>
          <p:cNvPr id="164" name="Google Shape;164;p3"/>
          <p:cNvSpPr txBox="1">
            <a:spLocks noGrp="1"/>
          </p:cNvSpPr>
          <p:nvPr>
            <p:ph type="body" idx="1"/>
          </p:nvPr>
        </p:nvSpPr>
        <p:spPr>
          <a:xfrm>
            <a:off x="1339850" y="4091928"/>
            <a:ext cx="7804075" cy="808565"/>
          </a:xfrm>
          <a:prstGeom prst="rect">
            <a:avLst/>
          </a:prstGeom>
          <a:noFill/>
          <a:ln>
            <a:noFill/>
          </a:ln>
        </p:spPr>
        <p:txBody>
          <a:bodyPr spcFirstLastPara="1" wrap="square" lIns="91425" tIns="91425" rIns="91425" bIns="91425" anchor="t" anchorCtr="0">
            <a:noAutofit/>
          </a:bodyPr>
          <a:lstStyle/>
          <a:p>
            <a:pPr marL="152400" lvl="0" indent="0" algn="ctr" rtl="0">
              <a:lnSpc>
                <a:spcPct val="115000"/>
              </a:lnSpc>
              <a:spcBef>
                <a:spcPts val="0"/>
              </a:spcBef>
              <a:spcAft>
                <a:spcPts val="0"/>
              </a:spcAft>
              <a:buSzPts val="1200"/>
              <a:buNone/>
            </a:pPr>
            <a:r>
              <a:rPr lang="en-US" dirty="0"/>
              <a:t>Contributor and Reviewer</a:t>
            </a:r>
            <a:endParaRPr dirty="0"/>
          </a:p>
          <a:p>
            <a:pPr marL="44450" marR="0" lvl="0" indent="0" algn="ctr" rtl="0">
              <a:lnSpc>
                <a:spcPct val="100000"/>
              </a:lnSpc>
              <a:spcBef>
                <a:spcPts val="300"/>
              </a:spcBef>
              <a:spcAft>
                <a:spcPts val="0"/>
              </a:spcAft>
              <a:buClr>
                <a:schemeClr val="dk1"/>
              </a:buClr>
              <a:buSzPts val="1100"/>
              <a:buNone/>
            </a:pPr>
            <a:r>
              <a:rPr lang="en-US" sz="1600" b="0" dirty="0">
                <a:latin typeface="Catamaran Light"/>
                <a:ea typeface="Catamaran Light"/>
                <a:cs typeface="Catamaran Light"/>
                <a:sym typeface="Catamaran Light"/>
              </a:rPr>
              <a:t>   Laura Hendrix, PhD, University of Arkansas</a:t>
            </a:r>
            <a:endParaRPr sz="1600" b="0" i="0" u="none" strike="noStrike" cap="none" dirty="0">
              <a:solidFill>
                <a:schemeClr val="dk1"/>
              </a:solidFill>
              <a:latin typeface="Catamaran Light"/>
              <a:ea typeface="Catamaran Light"/>
              <a:cs typeface="Catamaran Light"/>
              <a:sym typeface="Catamaran Light"/>
            </a:endParaRPr>
          </a:p>
          <a:p>
            <a:pPr marL="323850" lvl="0" indent="-95250" algn="ctr" rtl="0">
              <a:lnSpc>
                <a:spcPct val="115000"/>
              </a:lnSpc>
              <a:spcBef>
                <a:spcPts val="0"/>
              </a:spcBef>
              <a:spcAft>
                <a:spcPts val="0"/>
              </a:spcAft>
              <a:buSzPts val="1200"/>
              <a:buFont typeface="Arial"/>
              <a:buNone/>
            </a:pPr>
            <a:endParaRPr sz="1600" dirty="0"/>
          </a:p>
        </p:txBody>
      </p:sp>
      <p:sp>
        <p:nvSpPr>
          <p:cNvPr id="165" name="Google Shape;165;p3"/>
          <p:cNvSpPr txBox="1">
            <a:spLocks noGrp="1"/>
          </p:cNvSpPr>
          <p:nvPr>
            <p:ph type="body" idx="2"/>
          </p:nvPr>
        </p:nvSpPr>
        <p:spPr>
          <a:xfrm>
            <a:off x="1339775" y="1079511"/>
            <a:ext cx="7804150" cy="2900207"/>
          </a:xfrm>
          <a:prstGeom prst="rect">
            <a:avLst/>
          </a:prstGeom>
          <a:noFill/>
          <a:ln>
            <a:noFill/>
          </a:ln>
        </p:spPr>
        <p:txBody>
          <a:bodyPr spcFirstLastPara="1" wrap="square" lIns="91425" tIns="91425" rIns="91425" bIns="91425" numCol="2" anchor="t" anchorCtr="0">
            <a:noAutofit/>
          </a:bodyPr>
          <a:lstStyle/>
          <a:p>
            <a:pPr marL="152400" lvl="0" indent="0" algn="l" rtl="0">
              <a:lnSpc>
                <a:spcPct val="100000"/>
              </a:lnSpc>
              <a:spcBef>
                <a:spcPts val="0"/>
              </a:spcBef>
              <a:spcAft>
                <a:spcPts val="0"/>
              </a:spcAft>
              <a:buSzPts val="1200"/>
              <a:buNone/>
            </a:pPr>
            <a:r>
              <a:rPr lang="en-US" dirty="0"/>
              <a:t>Primary Authors</a:t>
            </a:r>
          </a:p>
          <a:p>
            <a:pPr marL="152400" lvl="0" indent="0" algn="l" rtl="0">
              <a:lnSpc>
                <a:spcPct val="150000"/>
              </a:lnSpc>
              <a:spcBef>
                <a:spcPts val="0"/>
              </a:spcBef>
              <a:spcAft>
                <a:spcPts val="0"/>
              </a:spcAft>
              <a:buSzPts val="1200"/>
              <a:buNone/>
            </a:pPr>
            <a:r>
              <a:rPr lang="en-US" sz="1400" dirty="0"/>
              <a:t>Gee Ogletree, Esquire</a:t>
            </a:r>
            <a:endParaRPr sz="1100" dirty="0"/>
          </a:p>
          <a:p>
            <a:pPr marL="152400" lvl="0" indent="0" algn="l" rtl="0">
              <a:lnSpc>
                <a:spcPct val="100000"/>
              </a:lnSpc>
              <a:spcBef>
                <a:spcPts val="0"/>
              </a:spcBef>
              <a:spcAft>
                <a:spcPts val="0"/>
              </a:spcAft>
              <a:buSzPts val="1200"/>
              <a:buNone/>
            </a:pPr>
            <a:r>
              <a:rPr lang="en-US" sz="1400" b="0" dirty="0"/>
              <a:t>Adams and Reese, LLP </a:t>
            </a:r>
            <a:endParaRPr sz="1100" dirty="0"/>
          </a:p>
          <a:p>
            <a:pPr marL="152400" lvl="0" indent="0" algn="l" rtl="0">
              <a:lnSpc>
                <a:spcPct val="100000"/>
              </a:lnSpc>
              <a:spcBef>
                <a:spcPts val="0"/>
              </a:spcBef>
              <a:spcAft>
                <a:spcPts val="0"/>
              </a:spcAft>
              <a:buSzPts val="1200"/>
              <a:buNone/>
            </a:pPr>
            <a:endParaRPr sz="1400" dirty="0"/>
          </a:p>
          <a:p>
            <a:pPr marL="152400" lvl="0" indent="0" algn="l" rtl="0">
              <a:lnSpc>
                <a:spcPct val="100000"/>
              </a:lnSpc>
              <a:spcBef>
                <a:spcPts val="0"/>
              </a:spcBef>
              <a:spcAft>
                <a:spcPts val="0"/>
              </a:spcAft>
              <a:buSzPts val="1200"/>
              <a:buNone/>
            </a:pPr>
            <a:r>
              <a:rPr lang="en-US" sz="1400" dirty="0"/>
              <a:t>Becky Smith, PhD</a:t>
            </a:r>
            <a:endParaRPr sz="1100" dirty="0"/>
          </a:p>
          <a:p>
            <a:pPr marL="152400" lvl="0" indent="0" algn="l" rtl="0">
              <a:lnSpc>
                <a:spcPct val="100000"/>
              </a:lnSpc>
              <a:spcBef>
                <a:spcPts val="0"/>
              </a:spcBef>
              <a:spcAft>
                <a:spcPts val="0"/>
              </a:spcAft>
              <a:buSzPts val="1200"/>
              <a:buNone/>
            </a:pPr>
            <a:r>
              <a:rPr lang="en-US" sz="1400" b="0" dirty="0"/>
              <a:t>Mississippi State University Extension</a:t>
            </a:r>
            <a:endParaRPr sz="1100" dirty="0"/>
          </a:p>
          <a:p>
            <a:pPr marL="152400" lvl="0" indent="0" algn="l" rtl="0">
              <a:lnSpc>
                <a:spcPct val="100000"/>
              </a:lnSpc>
              <a:spcBef>
                <a:spcPts val="0"/>
              </a:spcBef>
              <a:spcAft>
                <a:spcPts val="0"/>
              </a:spcAft>
              <a:buSzPts val="1200"/>
              <a:buNone/>
            </a:pPr>
            <a:endParaRPr sz="1400" b="0" dirty="0"/>
          </a:p>
          <a:p>
            <a:pPr marL="152400" lvl="0" indent="0" algn="l" rtl="0">
              <a:lnSpc>
                <a:spcPct val="100000"/>
              </a:lnSpc>
              <a:spcBef>
                <a:spcPts val="0"/>
              </a:spcBef>
              <a:spcAft>
                <a:spcPts val="0"/>
              </a:spcAft>
              <a:buSzPts val="1200"/>
              <a:buNone/>
            </a:pPr>
            <a:r>
              <a:rPr lang="en-US" sz="1400" dirty="0"/>
              <a:t>Carolyn Banks</a:t>
            </a:r>
            <a:endParaRPr sz="1100" dirty="0"/>
          </a:p>
          <a:p>
            <a:pPr marL="152400" lvl="0" indent="0" algn="l" rtl="0">
              <a:lnSpc>
                <a:spcPct val="100000"/>
              </a:lnSpc>
              <a:spcBef>
                <a:spcPts val="0"/>
              </a:spcBef>
              <a:spcAft>
                <a:spcPts val="0"/>
              </a:spcAft>
              <a:buSzPts val="1200"/>
              <a:buNone/>
            </a:pPr>
            <a:r>
              <a:rPr lang="en-US" sz="1400" b="0" dirty="0"/>
              <a:t>Alcorn State University Extension Program</a:t>
            </a:r>
            <a:endParaRPr sz="1100" dirty="0"/>
          </a:p>
          <a:p>
            <a:pPr marL="152400" lvl="0" indent="0" algn="l" rtl="0">
              <a:lnSpc>
                <a:spcPct val="100000"/>
              </a:lnSpc>
              <a:spcBef>
                <a:spcPts val="0"/>
              </a:spcBef>
              <a:spcAft>
                <a:spcPts val="0"/>
              </a:spcAft>
              <a:buSzPts val="1200"/>
              <a:buNone/>
            </a:pPr>
            <a:endParaRPr sz="1400" b="0" dirty="0"/>
          </a:p>
          <a:p>
            <a:pPr marL="152400" lvl="0" indent="0" algn="l" rtl="0">
              <a:lnSpc>
                <a:spcPct val="100000"/>
              </a:lnSpc>
              <a:spcBef>
                <a:spcPts val="0"/>
              </a:spcBef>
              <a:spcAft>
                <a:spcPts val="0"/>
              </a:spcAft>
              <a:buSzPts val="1200"/>
              <a:buNone/>
            </a:pPr>
            <a:r>
              <a:rPr lang="en-US" sz="1400" dirty="0"/>
              <a:t>Manola </a:t>
            </a:r>
            <a:r>
              <a:rPr lang="en-US" sz="1400" dirty="0" err="1"/>
              <a:t>Erby</a:t>
            </a:r>
            <a:endParaRPr sz="1100" dirty="0"/>
          </a:p>
          <a:p>
            <a:pPr marL="152400" lvl="0" indent="0" algn="l" rtl="0">
              <a:lnSpc>
                <a:spcPct val="100000"/>
              </a:lnSpc>
              <a:spcBef>
                <a:spcPts val="0"/>
              </a:spcBef>
              <a:spcAft>
                <a:spcPts val="0"/>
              </a:spcAft>
              <a:buSzPts val="1200"/>
              <a:buNone/>
            </a:pPr>
            <a:r>
              <a:rPr lang="en-US" sz="1400" b="0" dirty="0"/>
              <a:t>Alcorn State University Extension Program</a:t>
            </a:r>
          </a:p>
          <a:p>
            <a:pPr marL="152400" indent="0"/>
            <a:br>
              <a:rPr lang="en-US" sz="1400" dirty="0"/>
            </a:br>
            <a:endParaRPr lang="en-US" sz="1400" dirty="0"/>
          </a:p>
          <a:p>
            <a:pPr marL="152400" indent="0"/>
            <a:r>
              <a:rPr lang="en-US" sz="1400" dirty="0"/>
              <a:t>Jacy Fisher, Associate Attorney</a:t>
            </a:r>
          </a:p>
          <a:p>
            <a:pPr marL="152400" indent="0"/>
            <a:r>
              <a:rPr lang="en-US" sz="1400" b="0" dirty="0"/>
              <a:t>Gregory Varner &amp; Associates</a:t>
            </a:r>
          </a:p>
          <a:p>
            <a:pPr marL="152400" lvl="0" indent="0" algn="l" rtl="0">
              <a:lnSpc>
                <a:spcPct val="100000"/>
              </a:lnSpc>
              <a:spcBef>
                <a:spcPts val="0"/>
              </a:spcBef>
              <a:spcAft>
                <a:spcPts val="0"/>
              </a:spcAft>
              <a:buSzPts val="1200"/>
              <a:buNone/>
            </a:pPr>
            <a:endParaRPr lang="en-US" sz="1400" b="0" dirty="0"/>
          </a:p>
          <a:p>
            <a:pPr marL="152400" lvl="0" indent="0" algn="l" rtl="0">
              <a:lnSpc>
                <a:spcPct val="100000"/>
              </a:lnSpc>
              <a:spcBef>
                <a:spcPts val="0"/>
              </a:spcBef>
              <a:spcAft>
                <a:spcPts val="0"/>
              </a:spcAft>
              <a:buSzPts val="1200"/>
              <a:buNone/>
            </a:pPr>
            <a:r>
              <a:rPr lang="en-US" sz="1400" dirty="0"/>
              <a:t>Portia Johnson, PhD</a:t>
            </a:r>
          </a:p>
          <a:p>
            <a:pPr marL="152400" lvl="0" indent="0" algn="l" rtl="0">
              <a:lnSpc>
                <a:spcPct val="100000"/>
              </a:lnSpc>
              <a:spcBef>
                <a:spcPts val="0"/>
              </a:spcBef>
              <a:spcAft>
                <a:spcPts val="0"/>
              </a:spcAft>
              <a:buSzPts val="1200"/>
              <a:buNone/>
            </a:pPr>
            <a:r>
              <a:rPr lang="en-US" sz="1400" b="0" dirty="0"/>
              <a:t>Auburn University</a:t>
            </a:r>
            <a:endParaRPr sz="1100" dirty="0"/>
          </a:p>
          <a:p>
            <a:pPr marL="152400" lvl="0" indent="0" algn="l" rtl="0">
              <a:lnSpc>
                <a:spcPct val="100000"/>
              </a:lnSpc>
              <a:spcBef>
                <a:spcPts val="0"/>
              </a:spcBef>
              <a:spcAft>
                <a:spcPts val="0"/>
              </a:spcAft>
              <a:buSzPts val="1200"/>
              <a:buNone/>
            </a:pPr>
            <a:endParaRPr sz="1400" b="0" dirty="0"/>
          </a:p>
          <a:p>
            <a:pPr marL="152400" lvl="0" indent="0" algn="l" rtl="0">
              <a:lnSpc>
                <a:spcPct val="100000"/>
              </a:lnSpc>
              <a:spcBef>
                <a:spcPts val="0"/>
              </a:spcBef>
              <a:spcAft>
                <a:spcPts val="0"/>
              </a:spcAft>
              <a:buSzPts val="1200"/>
              <a:buNone/>
            </a:pPr>
            <a:r>
              <a:rPr lang="en-US" sz="1400" dirty="0"/>
              <a:t>Kara Woods, PhD</a:t>
            </a:r>
            <a:endParaRPr sz="1100" dirty="0"/>
          </a:p>
          <a:p>
            <a:pPr marL="152400" lvl="0" indent="0" algn="l" rtl="0">
              <a:lnSpc>
                <a:spcPct val="100000"/>
              </a:lnSpc>
              <a:spcBef>
                <a:spcPts val="0"/>
              </a:spcBef>
              <a:spcAft>
                <a:spcPts val="0"/>
              </a:spcAft>
              <a:buSzPts val="1200"/>
              <a:buNone/>
            </a:pPr>
            <a:r>
              <a:rPr lang="en-US" sz="1400" b="0" dirty="0"/>
              <a:t>Socially Disadvantaged Farmers &amp; Ranchers Policy Research Center, Alcorn State University</a:t>
            </a:r>
            <a:endParaRPr sz="1100" dirty="0"/>
          </a:p>
          <a:p>
            <a:pPr marL="152400" lvl="0" indent="0" algn="l" rtl="0">
              <a:lnSpc>
                <a:spcPct val="100000"/>
              </a:lnSpc>
              <a:spcBef>
                <a:spcPts val="0"/>
              </a:spcBef>
              <a:spcAft>
                <a:spcPts val="0"/>
              </a:spcAft>
              <a:buSzPts val="1200"/>
              <a:buNone/>
            </a:pPr>
            <a:endParaRPr sz="1400" b="0"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29"/>
        <p:cNvGrpSpPr/>
        <p:nvPr/>
      </p:nvGrpSpPr>
      <p:grpSpPr>
        <a:xfrm>
          <a:off x="0" y="0"/>
          <a:ext cx="0" cy="0"/>
          <a:chOff x="0" y="0"/>
          <a:chExt cx="0" cy="0"/>
        </a:xfrm>
      </p:grpSpPr>
      <p:sp>
        <p:nvSpPr>
          <p:cNvPr id="430" name="Google Shape;430;p41"/>
          <p:cNvSpPr txBox="1">
            <a:spLocks noGrp="1"/>
          </p:cNvSpPr>
          <p:nvPr>
            <p:ph type="ctrTitle"/>
          </p:nvPr>
        </p:nvSpPr>
        <p:spPr>
          <a:xfrm>
            <a:off x="329339" y="620902"/>
            <a:ext cx="6292516" cy="487500"/>
          </a:xfrm>
          <a:prstGeom prst="rect">
            <a:avLst/>
          </a:prstGeom>
          <a:noFill/>
          <a:ln>
            <a:noFill/>
          </a:ln>
        </p:spPr>
        <p:txBody>
          <a:bodyPr spcFirstLastPara="1" wrap="square" lIns="91425" tIns="91425" rIns="91425" bIns="91425" anchor="b" anchorCtr="0">
            <a:noAutofit/>
          </a:bodyPr>
          <a:lstStyle/>
          <a:p>
            <a:pPr marL="0" lvl="0" indent="0" rtl="0">
              <a:lnSpc>
                <a:spcPct val="100000"/>
              </a:lnSpc>
              <a:spcBef>
                <a:spcPts val="0"/>
              </a:spcBef>
              <a:spcAft>
                <a:spcPts val="0"/>
              </a:spcAft>
              <a:buSzPts val="2800"/>
              <a:buNone/>
            </a:pPr>
            <a:r>
              <a:rPr lang="en-US" sz="3400" dirty="0">
                <a:solidFill>
                  <a:schemeClr val="lt1"/>
                </a:solidFill>
              </a:rPr>
              <a:t>Questions to Ask</a:t>
            </a:r>
            <a:endParaRPr sz="3400" dirty="0">
              <a:solidFill>
                <a:schemeClr val="lt1"/>
              </a:solidFill>
            </a:endParaRPr>
          </a:p>
        </p:txBody>
      </p:sp>
      <p:sp>
        <p:nvSpPr>
          <p:cNvPr id="431" name="Google Shape;431;p41"/>
          <p:cNvSpPr>
            <a:spLocks noGrp="1"/>
          </p:cNvSpPr>
          <p:nvPr>
            <p:ph type="pic" idx="2"/>
          </p:nvPr>
        </p:nvSpPr>
        <p:spPr>
          <a:xfrm>
            <a:off x="7277100" y="431800"/>
            <a:ext cx="1590004" cy="1120775"/>
          </a:xfrm>
          <a:prstGeom prst="rect">
            <a:avLst/>
          </a:prstGeom>
          <a:noFill/>
          <a:ln>
            <a:noFill/>
          </a:ln>
        </p:spPr>
        <p:txBody>
          <a:bodyPr/>
          <a:lstStyle/>
          <a:p>
            <a:endParaRPr lang="en-US"/>
          </a:p>
        </p:txBody>
      </p:sp>
      <p:sp>
        <p:nvSpPr>
          <p:cNvPr id="432" name="Google Shape;432;p41"/>
          <p:cNvSpPr txBox="1"/>
          <p:nvPr/>
        </p:nvSpPr>
        <p:spPr>
          <a:xfrm>
            <a:off x="329339" y="1931207"/>
            <a:ext cx="8198884" cy="295200"/>
          </a:xfrm>
          <a:prstGeom prst="rect">
            <a:avLst/>
          </a:prstGeom>
          <a:noFill/>
          <a:ln>
            <a:noFill/>
          </a:ln>
        </p:spPr>
        <p:txBody>
          <a:bodyPr spcFirstLastPara="1" wrap="square" lIns="91425" tIns="91425" rIns="91425" bIns="91425" anchor="t" anchorCtr="0">
            <a:noAutofit/>
          </a:bodyPr>
          <a:lstStyle/>
          <a:p>
            <a:pPr marL="285750" marR="0" lvl="0" indent="-285750" algn="l" rtl="0">
              <a:lnSpc>
                <a:spcPct val="115000"/>
              </a:lnSpc>
              <a:spcBef>
                <a:spcPts val="0"/>
              </a:spcBef>
              <a:spcAft>
                <a:spcPts val="0"/>
              </a:spcAft>
              <a:buClr>
                <a:schemeClr val="dk1"/>
              </a:buClr>
              <a:buSzPts val="1200"/>
              <a:buFont typeface="Arial"/>
              <a:buChar char="•"/>
            </a:pPr>
            <a:r>
              <a:rPr lang="en-US" sz="2000" b="0" i="0" u="none" strike="noStrike" cap="none">
                <a:solidFill>
                  <a:schemeClr val="dk2"/>
                </a:solidFill>
                <a:latin typeface="Catamaran Light"/>
                <a:ea typeface="Catamaran Light"/>
                <a:cs typeface="Catamaran Light"/>
                <a:sym typeface="Catamaran Light"/>
              </a:rPr>
              <a:t>What percentage of your practice involves estate planning?</a:t>
            </a:r>
            <a:endParaRPr sz="1400" b="0" i="0" u="none" strike="noStrike" cap="none">
              <a:solidFill>
                <a:srgbClr val="000000"/>
              </a:solidFill>
              <a:latin typeface="Arial"/>
              <a:ea typeface="Arial"/>
              <a:cs typeface="Arial"/>
              <a:sym typeface="Arial"/>
            </a:endParaRPr>
          </a:p>
          <a:p>
            <a:pPr marL="285750" marR="0" lvl="0" indent="-285750" algn="l" rtl="0">
              <a:lnSpc>
                <a:spcPct val="115000"/>
              </a:lnSpc>
              <a:spcBef>
                <a:spcPts val="0"/>
              </a:spcBef>
              <a:spcAft>
                <a:spcPts val="0"/>
              </a:spcAft>
              <a:buClr>
                <a:schemeClr val="dk1"/>
              </a:buClr>
              <a:buSzPts val="1200"/>
              <a:buFont typeface="Arial"/>
              <a:buChar char="•"/>
            </a:pPr>
            <a:r>
              <a:rPr lang="en-US" sz="2000" b="0" i="0" u="none" strike="noStrike" cap="none">
                <a:solidFill>
                  <a:schemeClr val="dk2"/>
                </a:solidFill>
                <a:latin typeface="Catamaran Light"/>
                <a:ea typeface="Catamaran Light"/>
                <a:cs typeface="Catamaran Light"/>
                <a:sym typeface="Catamaran Light"/>
              </a:rPr>
              <a:t>Do you have any conflicts of interests that I should know about before I hire you?</a:t>
            </a:r>
            <a:endParaRPr sz="1400" b="0" i="0" u="none" strike="noStrike" cap="none">
              <a:solidFill>
                <a:srgbClr val="000000"/>
              </a:solidFill>
              <a:latin typeface="Arial"/>
              <a:ea typeface="Arial"/>
              <a:cs typeface="Arial"/>
              <a:sym typeface="Arial"/>
            </a:endParaRPr>
          </a:p>
          <a:p>
            <a:pPr marL="285750" marR="0" lvl="0" indent="-285750" algn="l" rtl="0">
              <a:lnSpc>
                <a:spcPct val="115000"/>
              </a:lnSpc>
              <a:spcBef>
                <a:spcPts val="0"/>
              </a:spcBef>
              <a:spcAft>
                <a:spcPts val="0"/>
              </a:spcAft>
              <a:buClr>
                <a:schemeClr val="dk1"/>
              </a:buClr>
              <a:buSzPts val="1200"/>
              <a:buFont typeface="Arial"/>
              <a:buChar char="•"/>
            </a:pPr>
            <a:r>
              <a:rPr lang="en-US" sz="2000" b="0" i="0" u="none" strike="noStrike" cap="none">
                <a:solidFill>
                  <a:schemeClr val="dk2"/>
                </a:solidFill>
                <a:latin typeface="Catamaran Light"/>
                <a:ea typeface="Catamaran Light"/>
                <a:cs typeface="Catamaran Light"/>
                <a:sym typeface="Catamaran Light"/>
              </a:rPr>
              <a:t>What documents will be prepared and how long will it take?</a:t>
            </a:r>
            <a:endParaRPr sz="1400" b="0" i="0" u="none" strike="noStrike" cap="none">
              <a:solidFill>
                <a:srgbClr val="000000"/>
              </a:solidFill>
              <a:latin typeface="Arial"/>
              <a:ea typeface="Arial"/>
              <a:cs typeface="Arial"/>
              <a:sym typeface="Arial"/>
            </a:endParaRPr>
          </a:p>
          <a:p>
            <a:pPr marL="285750" marR="0" lvl="0" indent="-285750" algn="l" rtl="0">
              <a:lnSpc>
                <a:spcPct val="115000"/>
              </a:lnSpc>
              <a:spcBef>
                <a:spcPts val="0"/>
              </a:spcBef>
              <a:spcAft>
                <a:spcPts val="0"/>
              </a:spcAft>
              <a:buClr>
                <a:schemeClr val="dk1"/>
              </a:buClr>
              <a:buSzPts val="1200"/>
              <a:buFont typeface="Arial"/>
              <a:buChar char="•"/>
            </a:pPr>
            <a:r>
              <a:rPr lang="en-US" sz="2000" b="0" i="0" u="none" strike="noStrike" cap="none">
                <a:solidFill>
                  <a:schemeClr val="dk2"/>
                </a:solidFill>
                <a:latin typeface="Catamaran Light"/>
                <a:ea typeface="Catamaran Light"/>
                <a:cs typeface="Catamaran Light"/>
                <a:sym typeface="Catamaran Light"/>
              </a:rPr>
              <a:t>How will you keep me informed of progress?</a:t>
            </a:r>
            <a:endParaRPr sz="1400" b="0" i="0" u="none" strike="noStrike" cap="none">
              <a:solidFill>
                <a:srgbClr val="000000"/>
              </a:solidFill>
              <a:latin typeface="Arial"/>
              <a:ea typeface="Arial"/>
              <a:cs typeface="Arial"/>
              <a:sym typeface="Arial"/>
            </a:endParaRPr>
          </a:p>
          <a:p>
            <a:pPr marL="285750" marR="0" lvl="0" indent="-285750" algn="l" rtl="0">
              <a:lnSpc>
                <a:spcPct val="115000"/>
              </a:lnSpc>
              <a:spcBef>
                <a:spcPts val="0"/>
              </a:spcBef>
              <a:spcAft>
                <a:spcPts val="0"/>
              </a:spcAft>
              <a:buClr>
                <a:schemeClr val="dk1"/>
              </a:buClr>
              <a:buSzPts val="1200"/>
              <a:buFont typeface="Arial"/>
              <a:buChar char="•"/>
            </a:pPr>
            <a:r>
              <a:rPr lang="en-US" sz="2000" b="0" i="0" u="none" strike="noStrike" cap="none">
                <a:solidFill>
                  <a:schemeClr val="dk2"/>
                </a:solidFill>
                <a:latin typeface="Catamaran Light"/>
                <a:ea typeface="Catamaran Light"/>
                <a:cs typeface="Catamaran Light"/>
                <a:sym typeface="Catamaran Light"/>
              </a:rPr>
              <a:t>What is the ballpark figure of my total bill and what would cause the bill to change?</a:t>
            </a:r>
            <a:endParaRPr sz="1400" b="0" i="0" u="none" strike="noStrike" cap="none">
              <a:solidFill>
                <a:srgbClr val="000000"/>
              </a:solidFill>
              <a:latin typeface="Arial"/>
              <a:ea typeface="Arial"/>
              <a:cs typeface="Arial"/>
              <a:sym typeface="Arial"/>
            </a:endParaRPr>
          </a:p>
          <a:p>
            <a:pPr marL="0" marR="0" lvl="0" indent="0" algn="l" rtl="0">
              <a:lnSpc>
                <a:spcPct val="115000"/>
              </a:lnSpc>
              <a:spcBef>
                <a:spcPts val="0"/>
              </a:spcBef>
              <a:spcAft>
                <a:spcPts val="1600"/>
              </a:spcAft>
              <a:buClr>
                <a:schemeClr val="dk1"/>
              </a:buClr>
              <a:buSzPts val="1200"/>
              <a:buFont typeface="Catamaran Light"/>
              <a:buNone/>
            </a:pPr>
            <a:endParaRPr sz="1600" b="0" i="0" u="none" strike="noStrike" cap="none">
              <a:solidFill>
                <a:schemeClr val="lt1"/>
              </a:solidFill>
              <a:latin typeface="Catamaran Light"/>
              <a:ea typeface="Catamaran Light"/>
              <a:cs typeface="Catamaran Light"/>
              <a:sym typeface="Catamaran Light"/>
            </a:endParaRPr>
          </a:p>
        </p:txBody>
      </p:sp>
      <p:pic>
        <p:nvPicPr>
          <p:cNvPr id="433" name="Google Shape;433;p41" descr="Text, whiteboard&#10;&#10;Description automatically generated"/>
          <p:cNvPicPr preferRelativeResize="0"/>
          <p:nvPr/>
        </p:nvPicPr>
        <p:blipFill rotWithShape="1">
          <a:blip r:embed="rId3">
            <a:alphaModFix/>
          </a:blip>
          <a:srcRect/>
          <a:stretch/>
        </p:blipFill>
        <p:spPr>
          <a:xfrm>
            <a:off x="6748458" y="77118"/>
            <a:ext cx="2395541" cy="1575068"/>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37"/>
        <p:cNvGrpSpPr/>
        <p:nvPr/>
      </p:nvGrpSpPr>
      <p:grpSpPr>
        <a:xfrm>
          <a:off x="0" y="0"/>
          <a:ext cx="0" cy="0"/>
          <a:chOff x="0" y="0"/>
          <a:chExt cx="0" cy="0"/>
        </a:xfrm>
      </p:grpSpPr>
      <p:sp>
        <p:nvSpPr>
          <p:cNvPr id="438" name="Google Shape;438;p42"/>
          <p:cNvSpPr txBox="1">
            <a:spLocks noGrp="1"/>
          </p:cNvSpPr>
          <p:nvPr>
            <p:ph type="ctrTitle"/>
          </p:nvPr>
        </p:nvSpPr>
        <p:spPr>
          <a:xfrm>
            <a:off x="238125" y="606267"/>
            <a:ext cx="6292516" cy="487500"/>
          </a:xfrm>
          <a:prstGeom prst="rect">
            <a:avLst/>
          </a:prstGeom>
          <a:noFill/>
          <a:ln>
            <a:noFill/>
          </a:ln>
        </p:spPr>
        <p:txBody>
          <a:bodyPr spcFirstLastPara="1" wrap="square" lIns="91425" tIns="91425" rIns="91425" bIns="91425" anchor="b" anchorCtr="0">
            <a:noAutofit/>
          </a:bodyPr>
          <a:lstStyle/>
          <a:p>
            <a:pPr marL="0" lvl="0" indent="0" rtl="0">
              <a:lnSpc>
                <a:spcPct val="100000"/>
              </a:lnSpc>
              <a:spcBef>
                <a:spcPts val="0"/>
              </a:spcBef>
              <a:spcAft>
                <a:spcPts val="0"/>
              </a:spcAft>
              <a:buSzPts val="2800"/>
              <a:buNone/>
            </a:pPr>
            <a:r>
              <a:rPr lang="en-US" sz="3400" dirty="0">
                <a:solidFill>
                  <a:schemeClr val="lt1"/>
                </a:solidFill>
              </a:rPr>
              <a:t>Documents to Bring</a:t>
            </a:r>
            <a:endParaRPr sz="3400" dirty="0">
              <a:solidFill>
                <a:schemeClr val="lt1"/>
              </a:solidFill>
            </a:endParaRPr>
          </a:p>
        </p:txBody>
      </p:sp>
      <p:sp>
        <p:nvSpPr>
          <p:cNvPr id="439" name="Google Shape;439;p42"/>
          <p:cNvSpPr>
            <a:spLocks noGrp="1"/>
          </p:cNvSpPr>
          <p:nvPr>
            <p:ph type="pic" idx="2"/>
          </p:nvPr>
        </p:nvSpPr>
        <p:spPr>
          <a:xfrm>
            <a:off x="7277100" y="431800"/>
            <a:ext cx="1590004" cy="1120775"/>
          </a:xfrm>
          <a:prstGeom prst="rect">
            <a:avLst/>
          </a:prstGeom>
          <a:noFill/>
          <a:ln>
            <a:noFill/>
          </a:ln>
        </p:spPr>
        <p:txBody>
          <a:bodyPr/>
          <a:lstStyle/>
          <a:p>
            <a:endParaRPr lang="en-US"/>
          </a:p>
        </p:txBody>
      </p:sp>
      <p:sp>
        <p:nvSpPr>
          <p:cNvPr id="440" name="Google Shape;440;p42"/>
          <p:cNvSpPr txBox="1"/>
          <p:nvPr/>
        </p:nvSpPr>
        <p:spPr>
          <a:xfrm>
            <a:off x="238125" y="1683946"/>
            <a:ext cx="8667749" cy="3352041"/>
          </a:xfrm>
          <a:prstGeom prst="rect">
            <a:avLst/>
          </a:prstGeom>
          <a:noFill/>
          <a:ln>
            <a:noFill/>
          </a:ln>
        </p:spPr>
        <p:txBody>
          <a:bodyPr spcFirstLastPara="1" wrap="square" lIns="91425" tIns="91425" rIns="91425" bIns="91425" anchor="t" anchorCtr="0">
            <a:noAutofit/>
          </a:bodyPr>
          <a:lstStyle/>
          <a:p>
            <a:pPr marL="285750" marR="0" lvl="0" indent="-285750" algn="l" rtl="0">
              <a:lnSpc>
                <a:spcPct val="115000"/>
              </a:lnSpc>
              <a:spcBef>
                <a:spcPts val="0"/>
              </a:spcBef>
              <a:spcAft>
                <a:spcPts val="0"/>
              </a:spcAft>
              <a:buClr>
                <a:schemeClr val="dk1"/>
              </a:buClr>
              <a:buSzPts val="1200"/>
              <a:buFont typeface="Arial"/>
              <a:buChar char="•"/>
            </a:pPr>
            <a:r>
              <a:rPr lang="en-US" sz="1800" b="0" i="0" u="none" strike="noStrike" cap="none">
                <a:solidFill>
                  <a:schemeClr val="dk2"/>
                </a:solidFill>
                <a:latin typeface="Catamaran Light"/>
                <a:ea typeface="Catamaran Light"/>
                <a:cs typeface="Catamaran Light"/>
                <a:sym typeface="Catamaran Light"/>
              </a:rPr>
              <a:t>Written summary of what you plan to achieve with your estate plan</a:t>
            </a:r>
            <a:endParaRPr sz="1200" b="0" i="0" u="none" strike="noStrike" cap="none">
              <a:solidFill>
                <a:srgbClr val="000000"/>
              </a:solidFill>
              <a:latin typeface="Arial"/>
              <a:ea typeface="Arial"/>
              <a:cs typeface="Arial"/>
              <a:sym typeface="Arial"/>
            </a:endParaRPr>
          </a:p>
          <a:p>
            <a:pPr marL="285750" marR="0" lvl="0" indent="-285750" algn="l" rtl="0">
              <a:lnSpc>
                <a:spcPct val="115000"/>
              </a:lnSpc>
              <a:spcBef>
                <a:spcPts val="0"/>
              </a:spcBef>
              <a:spcAft>
                <a:spcPts val="0"/>
              </a:spcAft>
              <a:buClr>
                <a:schemeClr val="dk1"/>
              </a:buClr>
              <a:buSzPts val="1200"/>
              <a:buFont typeface="Arial"/>
              <a:buChar char="•"/>
            </a:pPr>
            <a:r>
              <a:rPr lang="en-US" sz="1800" b="0" i="0" u="none" strike="noStrike" cap="none">
                <a:solidFill>
                  <a:schemeClr val="dk2"/>
                </a:solidFill>
                <a:latin typeface="Catamaran Light"/>
                <a:ea typeface="Catamaran Light"/>
                <a:cs typeface="Catamaran Light"/>
                <a:sym typeface="Catamaran Light"/>
              </a:rPr>
              <a:t>Documents with the full names and addresses for you, your spouse, children, and anyone else you plan to include in your will</a:t>
            </a:r>
            <a:endParaRPr sz="1200" b="0" i="0" u="none" strike="noStrike" cap="none">
              <a:solidFill>
                <a:srgbClr val="000000"/>
              </a:solidFill>
              <a:latin typeface="Arial"/>
              <a:ea typeface="Arial"/>
              <a:cs typeface="Arial"/>
              <a:sym typeface="Arial"/>
            </a:endParaRPr>
          </a:p>
          <a:p>
            <a:pPr marL="285750" marR="0" lvl="0" indent="-285750" algn="l" rtl="0">
              <a:lnSpc>
                <a:spcPct val="115000"/>
              </a:lnSpc>
              <a:spcBef>
                <a:spcPts val="0"/>
              </a:spcBef>
              <a:spcAft>
                <a:spcPts val="0"/>
              </a:spcAft>
              <a:buClr>
                <a:schemeClr val="dk1"/>
              </a:buClr>
              <a:buSzPts val="1200"/>
              <a:buFont typeface="Arial"/>
              <a:buChar char="•"/>
            </a:pPr>
            <a:r>
              <a:rPr lang="en-US" sz="1800" b="0" i="0" u="none" strike="noStrike" cap="none">
                <a:solidFill>
                  <a:schemeClr val="dk2"/>
                </a:solidFill>
                <a:latin typeface="Catamaran Light"/>
                <a:ea typeface="Catamaran Light"/>
                <a:cs typeface="Catamaran Light"/>
                <a:sym typeface="Catamaran Light"/>
              </a:rPr>
              <a:t>Complete income tax returns, previous 3-5 years</a:t>
            </a:r>
            <a:endParaRPr sz="1200" b="0" i="0" u="none" strike="noStrike" cap="none">
              <a:solidFill>
                <a:srgbClr val="000000"/>
              </a:solidFill>
              <a:latin typeface="Arial"/>
              <a:ea typeface="Arial"/>
              <a:cs typeface="Arial"/>
              <a:sym typeface="Arial"/>
            </a:endParaRPr>
          </a:p>
          <a:p>
            <a:pPr marL="285750" marR="0" lvl="0" indent="-285750" algn="l" rtl="0">
              <a:lnSpc>
                <a:spcPct val="115000"/>
              </a:lnSpc>
              <a:spcBef>
                <a:spcPts val="0"/>
              </a:spcBef>
              <a:spcAft>
                <a:spcPts val="0"/>
              </a:spcAft>
              <a:buClr>
                <a:schemeClr val="dk1"/>
              </a:buClr>
              <a:buSzPts val="1200"/>
              <a:buFont typeface="Arial"/>
              <a:buChar char="•"/>
            </a:pPr>
            <a:r>
              <a:rPr lang="en-US" sz="1800" b="0" i="0" u="none" strike="noStrike" cap="none">
                <a:solidFill>
                  <a:schemeClr val="dk2"/>
                </a:solidFill>
                <a:latin typeface="Catamaran Light"/>
                <a:ea typeface="Catamaran Light"/>
                <a:cs typeface="Catamaran Light"/>
                <a:sym typeface="Catamaran Light"/>
              </a:rPr>
              <a:t>Balance sheet: assets and liabilities owed to you</a:t>
            </a:r>
            <a:endParaRPr sz="1200" b="0" i="0" u="none" strike="noStrike" cap="none">
              <a:solidFill>
                <a:srgbClr val="000000"/>
              </a:solidFill>
              <a:latin typeface="Arial"/>
              <a:ea typeface="Arial"/>
              <a:cs typeface="Arial"/>
              <a:sym typeface="Arial"/>
            </a:endParaRPr>
          </a:p>
          <a:p>
            <a:pPr marL="285750" marR="0" lvl="0" indent="-285750" algn="l" rtl="0">
              <a:lnSpc>
                <a:spcPct val="115000"/>
              </a:lnSpc>
              <a:spcBef>
                <a:spcPts val="0"/>
              </a:spcBef>
              <a:spcAft>
                <a:spcPts val="0"/>
              </a:spcAft>
              <a:buClr>
                <a:schemeClr val="dk1"/>
              </a:buClr>
              <a:buSzPts val="1200"/>
              <a:buFont typeface="Arial"/>
              <a:buChar char="•"/>
            </a:pPr>
            <a:r>
              <a:rPr lang="en-US" sz="1800" b="0" i="0" u="none" strike="noStrike" cap="none">
                <a:solidFill>
                  <a:schemeClr val="dk2"/>
                </a:solidFill>
                <a:latin typeface="Catamaran Light"/>
                <a:ea typeface="Catamaran Light"/>
                <a:cs typeface="Catamaran Light"/>
                <a:sym typeface="Catamaran Light"/>
              </a:rPr>
              <a:t>Deeds and mortgages</a:t>
            </a:r>
            <a:endParaRPr sz="1200" b="0" i="0" u="none" strike="noStrike" cap="none">
              <a:solidFill>
                <a:srgbClr val="000000"/>
              </a:solidFill>
              <a:latin typeface="Arial"/>
              <a:ea typeface="Arial"/>
              <a:cs typeface="Arial"/>
              <a:sym typeface="Arial"/>
            </a:endParaRPr>
          </a:p>
          <a:p>
            <a:pPr marL="285750" marR="0" lvl="0" indent="-285750" algn="l" rtl="0">
              <a:lnSpc>
                <a:spcPct val="115000"/>
              </a:lnSpc>
              <a:spcBef>
                <a:spcPts val="0"/>
              </a:spcBef>
              <a:spcAft>
                <a:spcPts val="0"/>
              </a:spcAft>
              <a:buClr>
                <a:schemeClr val="dk1"/>
              </a:buClr>
              <a:buSzPts val="1200"/>
              <a:buFont typeface="Arial"/>
              <a:buChar char="•"/>
            </a:pPr>
            <a:r>
              <a:rPr lang="en-US" sz="1800" b="0" i="0" u="none" strike="noStrike" cap="none">
                <a:solidFill>
                  <a:schemeClr val="dk2"/>
                </a:solidFill>
                <a:latin typeface="Catamaran Light"/>
                <a:ea typeface="Catamaran Light"/>
                <a:cs typeface="Catamaran Light"/>
                <a:sym typeface="Catamaran Light"/>
              </a:rPr>
              <a:t>Detailed list of any other oral or written agreements</a:t>
            </a:r>
            <a:endParaRPr sz="1200" b="0" i="0" u="none" strike="noStrike" cap="none">
              <a:solidFill>
                <a:srgbClr val="000000"/>
              </a:solidFill>
              <a:latin typeface="Arial"/>
              <a:ea typeface="Arial"/>
              <a:cs typeface="Arial"/>
              <a:sym typeface="Arial"/>
            </a:endParaRPr>
          </a:p>
          <a:p>
            <a:pPr marL="285750" marR="0" lvl="0" indent="-285750" algn="l" rtl="0">
              <a:lnSpc>
                <a:spcPct val="115000"/>
              </a:lnSpc>
              <a:spcBef>
                <a:spcPts val="0"/>
              </a:spcBef>
              <a:spcAft>
                <a:spcPts val="0"/>
              </a:spcAft>
              <a:buClr>
                <a:schemeClr val="dk1"/>
              </a:buClr>
              <a:buSzPts val="1200"/>
              <a:buFont typeface="Arial"/>
              <a:buChar char="•"/>
            </a:pPr>
            <a:r>
              <a:rPr lang="en-US" sz="1800" b="0" i="0" u="none" strike="noStrike" cap="none">
                <a:solidFill>
                  <a:schemeClr val="dk2"/>
                </a:solidFill>
                <a:latin typeface="Catamaran Light"/>
                <a:ea typeface="Catamaran Light"/>
                <a:cs typeface="Catamaran Light"/>
                <a:sym typeface="Catamaran Light"/>
              </a:rPr>
              <a:t>Marital agreements and/or divorce decrees</a:t>
            </a:r>
            <a:endParaRPr sz="1200" b="0" i="0" u="none" strike="noStrike" cap="none">
              <a:solidFill>
                <a:srgbClr val="000000"/>
              </a:solidFill>
              <a:latin typeface="Arial"/>
              <a:ea typeface="Arial"/>
              <a:cs typeface="Arial"/>
              <a:sym typeface="Arial"/>
            </a:endParaRPr>
          </a:p>
          <a:p>
            <a:pPr marL="285750" marR="0" lvl="0" indent="-285750" algn="l" rtl="0">
              <a:lnSpc>
                <a:spcPct val="115000"/>
              </a:lnSpc>
              <a:spcBef>
                <a:spcPts val="0"/>
              </a:spcBef>
              <a:spcAft>
                <a:spcPts val="0"/>
              </a:spcAft>
              <a:buClr>
                <a:schemeClr val="dk1"/>
              </a:buClr>
              <a:buSzPts val="1200"/>
              <a:buFont typeface="Arial"/>
              <a:buChar char="•"/>
            </a:pPr>
            <a:r>
              <a:rPr lang="en-US" sz="1800" b="0" i="0" u="none" strike="noStrike" cap="none">
                <a:solidFill>
                  <a:schemeClr val="dk2"/>
                </a:solidFill>
                <a:latin typeface="Catamaran Light"/>
                <a:ea typeface="Catamaran Light"/>
                <a:cs typeface="Catamaran Light"/>
                <a:sym typeface="Catamaran Light"/>
              </a:rPr>
              <a:t>Beneficiary designations (insurance, retirement plans, etc.)</a:t>
            </a:r>
            <a:endParaRPr sz="1200" b="0" i="0" u="none" strike="noStrike" cap="none">
              <a:solidFill>
                <a:srgbClr val="000000"/>
              </a:solidFill>
              <a:latin typeface="Arial"/>
              <a:ea typeface="Arial"/>
              <a:cs typeface="Arial"/>
              <a:sym typeface="Arial"/>
            </a:endParaRPr>
          </a:p>
          <a:p>
            <a:pPr marL="285750" marR="0" lvl="0" indent="-285750" algn="l" rtl="0">
              <a:lnSpc>
                <a:spcPct val="115000"/>
              </a:lnSpc>
              <a:spcBef>
                <a:spcPts val="0"/>
              </a:spcBef>
              <a:spcAft>
                <a:spcPts val="0"/>
              </a:spcAft>
              <a:buClr>
                <a:schemeClr val="dk1"/>
              </a:buClr>
              <a:buSzPts val="1200"/>
              <a:buFont typeface="Arial"/>
              <a:buChar char="•"/>
            </a:pPr>
            <a:r>
              <a:rPr lang="en-US" sz="1800" b="0" i="0" u="none" strike="noStrike" cap="none">
                <a:solidFill>
                  <a:schemeClr val="dk2"/>
                </a:solidFill>
                <a:latin typeface="Catamaran Light"/>
                <a:ea typeface="Catamaran Light"/>
                <a:cs typeface="Catamaran Light"/>
                <a:sym typeface="Catamaran Light"/>
              </a:rPr>
              <a:t>Prior wills, power of attorneys, any other pre-existing versions</a:t>
            </a:r>
            <a:endParaRPr sz="1200" b="0" i="0" u="none" strike="noStrike" cap="none">
              <a:solidFill>
                <a:srgbClr val="000000"/>
              </a:solidFill>
              <a:latin typeface="Arial"/>
              <a:ea typeface="Arial"/>
              <a:cs typeface="Arial"/>
              <a:sym typeface="Arial"/>
            </a:endParaRPr>
          </a:p>
          <a:p>
            <a:pPr marL="0" marR="0" lvl="0" indent="0" algn="l" rtl="0">
              <a:lnSpc>
                <a:spcPct val="115000"/>
              </a:lnSpc>
              <a:spcBef>
                <a:spcPts val="0"/>
              </a:spcBef>
              <a:spcAft>
                <a:spcPts val="0"/>
              </a:spcAft>
              <a:buClr>
                <a:schemeClr val="dk1"/>
              </a:buClr>
              <a:buSzPts val="1200"/>
              <a:buFont typeface="Catamaran Light"/>
              <a:buNone/>
            </a:pPr>
            <a:endParaRPr sz="1800" b="0" i="0" u="none" strike="noStrike" cap="none">
              <a:solidFill>
                <a:schemeClr val="dk2"/>
              </a:solidFill>
              <a:latin typeface="Catamaran Light"/>
              <a:ea typeface="Catamaran Light"/>
              <a:cs typeface="Catamaran Light"/>
              <a:sym typeface="Catamaran Light"/>
            </a:endParaRPr>
          </a:p>
          <a:p>
            <a:pPr marL="0" marR="0" lvl="0" indent="0" algn="l" rtl="0">
              <a:lnSpc>
                <a:spcPct val="115000"/>
              </a:lnSpc>
              <a:spcBef>
                <a:spcPts val="0"/>
              </a:spcBef>
              <a:spcAft>
                <a:spcPts val="1600"/>
              </a:spcAft>
              <a:buClr>
                <a:schemeClr val="dk1"/>
              </a:buClr>
              <a:buSzPts val="1200"/>
              <a:buFont typeface="Catamaran Light"/>
              <a:buNone/>
            </a:pPr>
            <a:endParaRPr sz="1400" b="0" i="0" u="none" strike="noStrike" cap="none">
              <a:solidFill>
                <a:schemeClr val="lt1"/>
              </a:solidFill>
              <a:latin typeface="Catamaran Light"/>
              <a:ea typeface="Catamaran Light"/>
              <a:cs typeface="Catamaran Light"/>
              <a:sym typeface="Catamaran Light"/>
            </a:endParaRPr>
          </a:p>
        </p:txBody>
      </p:sp>
      <p:pic>
        <p:nvPicPr>
          <p:cNvPr id="441" name="Google Shape;441;p42" descr="A picture containing text, indoor, sign&#10;&#10;Description automatically generated"/>
          <p:cNvPicPr preferRelativeResize="0"/>
          <p:nvPr/>
        </p:nvPicPr>
        <p:blipFill rotWithShape="1">
          <a:blip r:embed="rId3">
            <a:alphaModFix/>
          </a:blip>
          <a:srcRect b="20559"/>
          <a:stretch/>
        </p:blipFill>
        <p:spPr>
          <a:xfrm>
            <a:off x="6596608" y="77119"/>
            <a:ext cx="2547391" cy="1545796"/>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45"/>
        <p:cNvGrpSpPr/>
        <p:nvPr/>
      </p:nvGrpSpPr>
      <p:grpSpPr>
        <a:xfrm>
          <a:off x="0" y="0"/>
          <a:ext cx="0" cy="0"/>
          <a:chOff x="0" y="0"/>
          <a:chExt cx="0" cy="0"/>
        </a:xfrm>
      </p:grpSpPr>
      <p:sp>
        <p:nvSpPr>
          <p:cNvPr id="446" name="Google Shape;446;p43"/>
          <p:cNvSpPr txBox="1">
            <a:spLocks noGrp="1"/>
          </p:cNvSpPr>
          <p:nvPr>
            <p:ph type="body" idx="1"/>
          </p:nvPr>
        </p:nvSpPr>
        <p:spPr>
          <a:xfrm>
            <a:off x="141802" y="1787798"/>
            <a:ext cx="8791200" cy="1956202"/>
          </a:xfrm>
          <a:prstGeom prst="rect">
            <a:avLst/>
          </a:prstGeom>
          <a:noFill/>
          <a:ln>
            <a:noFill/>
          </a:ln>
        </p:spPr>
        <p:txBody>
          <a:bodyPr spcFirstLastPara="1" wrap="square" lIns="91425" tIns="91425" rIns="91425" bIns="91425" anchor="t" anchorCtr="0">
            <a:noAutofit/>
          </a:bodyPr>
          <a:lstStyle/>
          <a:p>
            <a:pPr>
              <a:lnSpc>
                <a:spcPct val="100000"/>
              </a:lnSpc>
              <a:spcAft>
                <a:spcPts val="600"/>
              </a:spcAft>
            </a:pPr>
            <a:r>
              <a:rPr lang="en-US" sz="2800" dirty="0">
                <a:solidFill>
                  <a:schemeClr val="dk2"/>
                </a:solidFill>
              </a:rPr>
              <a:t>Store the original will in a safe place.</a:t>
            </a:r>
            <a:endParaRPr dirty="0"/>
          </a:p>
          <a:p>
            <a:pPr>
              <a:lnSpc>
                <a:spcPct val="100000"/>
              </a:lnSpc>
              <a:spcAft>
                <a:spcPts val="600"/>
              </a:spcAft>
            </a:pPr>
            <a:r>
              <a:rPr lang="en-US" sz="2800" dirty="0">
                <a:solidFill>
                  <a:schemeClr val="dk2"/>
                </a:solidFill>
              </a:rPr>
              <a:t>Let your executor know where the original will is stored.</a:t>
            </a:r>
            <a:endParaRPr dirty="0"/>
          </a:p>
          <a:p>
            <a:pPr>
              <a:lnSpc>
                <a:spcPct val="100000"/>
              </a:lnSpc>
              <a:spcAft>
                <a:spcPts val="600"/>
              </a:spcAft>
            </a:pPr>
            <a:r>
              <a:rPr lang="en-US" sz="2800" dirty="0">
                <a:solidFill>
                  <a:schemeClr val="dk2"/>
                </a:solidFill>
              </a:rPr>
              <a:t>Give duplicate signed copies to the executor and your attorney.</a:t>
            </a:r>
            <a:endParaRPr dirty="0"/>
          </a:p>
        </p:txBody>
      </p:sp>
      <p:sp>
        <p:nvSpPr>
          <p:cNvPr id="447" name="Google Shape;447;p43"/>
          <p:cNvSpPr txBox="1">
            <a:spLocks noGrp="1"/>
          </p:cNvSpPr>
          <p:nvPr>
            <p:ph type="ctrTitle"/>
          </p:nvPr>
        </p:nvSpPr>
        <p:spPr>
          <a:xfrm>
            <a:off x="276896" y="569487"/>
            <a:ext cx="6292516" cy="4875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US" dirty="0">
                <a:solidFill>
                  <a:schemeClr val="lt1"/>
                </a:solidFill>
              </a:rPr>
              <a:t>Originals and Copies of Your Will</a:t>
            </a:r>
            <a:endParaRPr dirty="0"/>
          </a:p>
        </p:txBody>
      </p:sp>
      <p:sp>
        <p:nvSpPr>
          <p:cNvPr id="448" name="Google Shape;448;p43"/>
          <p:cNvSpPr>
            <a:spLocks noGrp="1"/>
          </p:cNvSpPr>
          <p:nvPr>
            <p:ph type="pic" idx="2"/>
          </p:nvPr>
        </p:nvSpPr>
        <p:spPr>
          <a:xfrm>
            <a:off x="7277100" y="431800"/>
            <a:ext cx="1590004" cy="1120775"/>
          </a:xfrm>
          <a:prstGeom prst="rect">
            <a:avLst/>
          </a:prstGeom>
          <a:noFill/>
          <a:ln>
            <a:noFill/>
          </a:ln>
        </p:spPr>
        <p:txBody>
          <a:bodyPr/>
          <a:lstStyle/>
          <a:p>
            <a:endParaRPr lang="en-US"/>
          </a:p>
        </p:txBody>
      </p:sp>
      <p:pic>
        <p:nvPicPr>
          <p:cNvPr id="449" name="Google Shape;449;p43" descr="Text, letter&#10;&#10;Description automatically generated"/>
          <p:cNvPicPr preferRelativeResize="0"/>
          <p:nvPr/>
        </p:nvPicPr>
        <p:blipFill rotWithShape="1">
          <a:blip r:embed="rId3">
            <a:alphaModFix/>
          </a:blip>
          <a:srcRect/>
          <a:stretch/>
        </p:blipFill>
        <p:spPr>
          <a:xfrm>
            <a:off x="6819173" y="88135"/>
            <a:ext cx="2324827" cy="1552106"/>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53"/>
        <p:cNvGrpSpPr/>
        <p:nvPr/>
      </p:nvGrpSpPr>
      <p:grpSpPr>
        <a:xfrm>
          <a:off x="0" y="0"/>
          <a:ext cx="0" cy="0"/>
          <a:chOff x="0" y="0"/>
          <a:chExt cx="0" cy="0"/>
        </a:xfrm>
      </p:grpSpPr>
      <p:sp>
        <p:nvSpPr>
          <p:cNvPr id="454" name="Google Shape;454;p34"/>
          <p:cNvSpPr txBox="1">
            <a:spLocks noGrp="1"/>
          </p:cNvSpPr>
          <p:nvPr>
            <p:ph type="ctrTitle"/>
          </p:nvPr>
        </p:nvSpPr>
        <p:spPr>
          <a:xfrm>
            <a:off x="0" y="2159767"/>
            <a:ext cx="9144000" cy="823965"/>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0"/>
              </a:spcBef>
              <a:spcAft>
                <a:spcPts val="0"/>
              </a:spcAft>
              <a:buSzPts val="2800"/>
              <a:buNone/>
            </a:pPr>
            <a:r>
              <a:rPr lang="en-US" sz="4000" dirty="0">
                <a:solidFill>
                  <a:schemeClr val="lt1"/>
                </a:solidFill>
              </a:rPr>
              <a:t>Avoiding Heirs’ Property in a Will</a:t>
            </a:r>
            <a:endParaRPr dirty="0"/>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58"/>
        <p:cNvGrpSpPr/>
        <p:nvPr/>
      </p:nvGrpSpPr>
      <p:grpSpPr>
        <a:xfrm>
          <a:off x="0" y="0"/>
          <a:ext cx="0" cy="0"/>
          <a:chOff x="0" y="0"/>
          <a:chExt cx="0" cy="0"/>
        </a:xfrm>
      </p:grpSpPr>
      <p:sp>
        <p:nvSpPr>
          <p:cNvPr id="459" name="Google Shape;459;g2b4b2cfcd4e_0_4"/>
          <p:cNvSpPr txBox="1">
            <a:spLocks noGrp="1"/>
          </p:cNvSpPr>
          <p:nvPr>
            <p:ph type="body" idx="1"/>
          </p:nvPr>
        </p:nvSpPr>
        <p:spPr>
          <a:xfrm>
            <a:off x="0" y="1751798"/>
            <a:ext cx="9144000" cy="2863402"/>
          </a:xfrm>
          <a:prstGeom prst="rect">
            <a:avLst/>
          </a:prstGeom>
          <a:noFill/>
          <a:ln>
            <a:noFill/>
          </a:ln>
        </p:spPr>
        <p:txBody>
          <a:bodyPr spcFirstLastPara="1" wrap="square" lIns="91425" tIns="91425" rIns="91425" bIns="91425" anchor="t" anchorCtr="0">
            <a:noAutofit/>
          </a:bodyPr>
          <a:lstStyle/>
          <a:p>
            <a:pPr marL="457200" lvl="0" indent="-304800" algn="l" rtl="0">
              <a:lnSpc>
                <a:spcPct val="100000"/>
              </a:lnSpc>
              <a:spcBef>
                <a:spcPts val="600"/>
              </a:spcBef>
              <a:spcAft>
                <a:spcPts val="600"/>
              </a:spcAft>
              <a:buSzPts val="1200"/>
              <a:buChar char="●"/>
            </a:pPr>
            <a:r>
              <a:rPr lang="en-US" sz="1800" dirty="0"/>
              <a:t>A simple will often leaves </a:t>
            </a:r>
            <a:r>
              <a:rPr lang="en-US" sz="1800" b="1" i="1" dirty="0"/>
              <a:t>all</a:t>
            </a:r>
            <a:r>
              <a:rPr lang="en-US" sz="1800" dirty="0"/>
              <a:t> assets including real property:</a:t>
            </a:r>
            <a:endParaRPr dirty="0"/>
          </a:p>
          <a:p>
            <a:pPr marL="914400" lvl="1" indent="-304800" algn="l" rtl="0">
              <a:lnSpc>
                <a:spcPct val="100000"/>
              </a:lnSpc>
              <a:spcBef>
                <a:spcPts val="600"/>
              </a:spcBef>
              <a:spcAft>
                <a:spcPts val="600"/>
              </a:spcAft>
              <a:buSzPts val="1200"/>
              <a:buChar char="○"/>
            </a:pPr>
            <a:r>
              <a:rPr lang="en-US" sz="1600" dirty="0"/>
              <a:t>First, to a spouse</a:t>
            </a:r>
            <a:endParaRPr dirty="0"/>
          </a:p>
          <a:p>
            <a:pPr marL="914400" lvl="1" indent="-304800" algn="l" rtl="0">
              <a:lnSpc>
                <a:spcPct val="100000"/>
              </a:lnSpc>
              <a:spcBef>
                <a:spcPts val="600"/>
              </a:spcBef>
              <a:spcAft>
                <a:spcPts val="600"/>
              </a:spcAft>
              <a:buSzPts val="1200"/>
              <a:buChar char="○"/>
            </a:pPr>
            <a:r>
              <a:rPr lang="en-US" sz="1600" dirty="0"/>
              <a:t>Second, if the spouse is deceased, equally to children.</a:t>
            </a:r>
            <a:endParaRPr dirty="0"/>
          </a:p>
          <a:p>
            <a:pPr marL="457200" lvl="0" indent="-304800" algn="l" rtl="0">
              <a:lnSpc>
                <a:spcPct val="100000"/>
              </a:lnSpc>
              <a:spcBef>
                <a:spcPts val="600"/>
              </a:spcBef>
              <a:spcAft>
                <a:spcPts val="600"/>
              </a:spcAft>
              <a:buSzPts val="1200"/>
              <a:buChar char="●"/>
            </a:pPr>
            <a:r>
              <a:rPr lang="en-US" sz="1800" dirty="0"/>
              <a:t>If children inherit under this type of simple will, they hold an </a:t>
            </a:r>
            <a:r>
              <a:rPr lang="en-US" sz="1800" b="1" i="1" dirty="0"/>
              <a:t>undivided</a:t>
            </a:r>
            <a:r>
              <a:rPr lang="en-US" sz="1800" dirty="0"/>
              <a:t> interest in the property.</a:t>
            </a:r>
            <a:endParaRPr dirty="0"/>
          </a:p>
          <a:p>
            <a:pPr marL="914400" lvl="1" indent="-304800" algn="l" rtl="0">
              <a:lnSpc>
                <a:spcPct val="100000"/>
              </a:lnSpc>
              <a:spcBef>
                <a:spcPts val="600"/>
              </a:spcBef>
              <a:spcAft>
                <a:spcPts val="600"/>
              </a:spcAft>
              <a:buSzPts val="1200"/>
              <a:buChar char="○"/>
            </a:pPr>
            <a:r>
              <a:rPr lang="en-US" sz="1600" b="1" dirty="0"/>
              <a:t>Unlike</a:t>
            </a:r>
            <a:r>
              <a:rPr lang="en-US" sz="1600" dirty="0"/>
              <a:t> heirs’ property, the property is titled in their name</a:t>
            </a:r>
            <a:endParaRPr dirty="0"/>
          </a:p>
          <a:p>
            <a:pPr marL="914400" lvl="1" indent="-304800" algn="l" rtl="0">
              <a:lnSpc>
                <a:spcPct val="100000"/>
              </a:lnSpc>
              <a:spcBef>
                <a:spcPts val="600"/>
              </a:spcBef>
              <a:spcAft>
                <a:spcPts val="600"/>
              </a:spcAft>
              <a:buSzPts val="1200"/>
              <a:buChar char="○"/>
            </a:pPr>
            <a:r>
              <a:rPr lang="en-US" sz="1600" b="1" dirty="0"/>
              <a:t>Like</a:t>
            </a:r>
            <a:r>
              <a:rPr lang="en-US" sz="1600" dirty="0"/>
              <a:t> heirs’ property, they cannot use it without unanimous consent of all siblings involved.</a:t>
            </a:r>
            <a:endParaRPr dirty="0"/>
          </a:p>
        </p:txBody>
      </p:sp>
      <p:sp>
        <p:nvSpPr>
          <p:cNvPr id="460" name="Google Shape;460;g2b4b2cfcd4e_0_4"/>
          <p:cNvSpPr txBox="1">
            <a:spLocks noGrp="1"/>
          </p:cNvSpPr>
          <p:nvPr>
            <p:ph type="ctrTitle"/>
          </p:nvPr>
        </p:nvSpPr>
        <p:spPr>
          <a:xfrm>
            <a:off x="276896" y="266675"/>
            <a:ext cx="6292500" cy="4875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US">
                <a:solidFill>
                  <a:schemeClr val="lt1"/>
                </a:solidFill>
              </a:rPr>
              <a:t>Simple Will: How It May Create </a:t>
            </a:r>
            <a:br>
              <a:rPr lang="en-US">
                <a:solidFill>
                  <a:schemeClr val="lt1"/>
                </a:solidFill>
              </a:rPr>
            </a:br>
            <a:r>
              <a:rPr lang="en-US">
                <a:solidFill>
                  <a:schemeClr val="lt1"/>
                </a:solidFill>
              </a:rPr>
              <a:t>Similar Issues to Heirs’ Property</a:t>
            </a:r>
            <a:endParaRPr/>
          </a:p>
        </p:txBody>
      </p:sp>
      <p:sp>
        <p:nvSpPr>
          <p:cNvPr id="461" name="Google Shape;461;g2b4b2cfcd4e_0_4"/>
          <p:cNvSpPr>
            <a:spLocks noGrp="1"/>
          </p:cNvSpPr>
          <p:nvPr>
            <p:ph type="pic" idx="2"/>
          </p:nvPr>
        </p:nvSpPr>
        <p:spPr>
          <a:xfrm>
            <a:off x="7277100" y="431800"/>
            <a:ext cx="1590000" cy="1120800"/>
          </a:xfrm>
          <a:prstGeom prst="rect">
            <a:avLst/>
          </a:prstGeom>
          <a:noFill/>
          <a:ln>
            <a:noFill/>
          </a:ln>
        </p:spPr>
        <p:txBody>
          <a:bodyPr/>
          <a:lstStyle/>
          <a:p>
            <a:endParaRPr lang="en-US"/>
          </a:p>
        </p:txBody>
      </p:sp>
      <p:pic>
        <p:nvPicPr>
          <p:cNvPr id="462" name="Google Shape;462;g2b4b2cfcd4e_0_4" descr="Text, letter&#10;&#10;Description automatically generated"/>
          <p:cNvPicPr preferRelativeResize="0"/>
          <p:nvPr/>
        </p:nvPicPr>
        <p:blipFill rotWithShape="1">
          <a:blip r:embed="rId3">
            <a:alphaModFix/>
          </a:blip>
          <a:srcRect/>
          <a:stretch/>
        </p:blipFill>
        <p:spPr>
          <a:xfrm>
            <a:off x="7086600" y="266675"/>
            <a:ext cx="2057400" cy="1373566"/>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66"/>
        <p:cNvGrpSpPr/>
        <p:nvPr/>
      </p:nvGrpSpPr>
      <p:grpSpPr>
        <a:xfrm>
          <a:off x="0" y="0"/>
          <a:ext cx="0" cy="0"/>
          <a:chOff x="0" y="0"/>
          <a:chExt cx="0" cy="0"/>
        </a:xfrm>
      </p:grpSpPr>
      <p:sp>
        <p:nvSpPr>
          <p:cNvPr id="467" name="Google Shape;467;p25"/>
          <p:cNvSpPr txBox="1">
            <a:spLocks noGrp="1"/>
          </p:cNvSpPr>
          <p:nvPr>
            <p:ph type="subTitle" idx="1"/>
          </p:nvPr>
        </p:nvSpPr>
        <p:spPr>
          <a:xfrm flipH="1">
            <a:off x="131227" y="1140558"/>
            <a:ext cx="9144000" cy="3373841"/>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Aft>
                <a:spcPts val="600"/>
              </a:spcAft>
              <a:buClr>
                <a:schemeClr val="dk2"/>
              </a:buClr>
              <a:buSzPts val="1200"/>
              <a:buNone/>
            </a:pPr>
            <a:r>
              <a:rPr lang="en-US" sz="1800" b="1" dirty="0">
                <a:solidFill>
                  <a:schemeClr val="accent2"/>
                </a:solidFill>
              </a:rPr>
              <a:t>Put in writing how the land would be divided among spouse and children if they inherit.</a:t>
            </a:r>
            <a:br>
              <a:rPr lang="en-US" sz="1800" b="1" dirty="0">
                <a:solidFill>
                  <a:schemeClr val="accent2"/>
                </a:solidFill>
              </a:rPr>
            </a:br>
            <a:r>
              <a:rPr lang="en-US" sz="1800" b="1" dirty="0">
                <a:solidFill>
                  <a:schemeClr val="accent2"/>
                </a:solidFill>
              </a:rPr>
              <a:t>Common ways to divide:</a:t>
            </a:r>
            <a:endParaRPr dirty="0">
              <a:solidFill>
                <a:schemeClr val="accent2"/>
              </a:solidFill>
            </a:endParaRPr>
          </a:p>
          <a:p>
            <a:pPr marL="628650" lvl="1" indent="-171450" algn="l" rtl="0">
              <a:lnSpc>
                <a:spcPct val="115000"/>
              </a:lnSpc>
              <a:spcBef>
                <a:spcPts val="0"/>
              </a:spcBef>
              <a:spcAft>
                <a:spcPts val="600"/>
              </a:spcAft>
              <a:buClr>
                <a:schemeClr val="dk2"/>
              </a:buClr>
              <a:buSzPts val="1080"/>
              <a:buFont typeface="Arial"/>
              <a:buChar char="•"/>
            </a:pPr>
            <a:r>
              <a:rPr lang="en-US" sz="1800" dirty="0">
                <a:solidFill>
                  <a:schemeClr val="accent2"/>
                </a:solidFill>
              </a:rPr>
              <a:t>Physically divided into separate parcels for each person using valid legal descriptions.</a:t>
            </a:r>
            <a:endParaRPr dirty="0">
              <a:solidFill>
                <a:schemeClr val="accent2"/>
              </a:solidFill>
            </a:endParaRPr>
          </a:p>
          <a:p>
            <a:pPr marL="628650" lvl="1" indent="-171450" algn="l" rtl="0">
              <a:lnSpc>
                <a:spcPct val="115000"/>
              </a:lnSpc>
              <a:spcBef>
                <a:spcPts val="0"/>
              </a:spcBef>
              <a:spcAft>
                <a:spcPts val="600"/>
              </a:spcAft>
              <a:buClr>
                <a:schemeClr val="dk2"/>
              </a:buClr>
              <a:buSzPts val="1080"/>
              <a:buFont typeface="Arial"/>
              <a:buChar char="•"/>
            </a:pPr>
            <a:r>
              <a:rPr lang="en-US" sz="1800" dirty="0">
                <a:solidFill>
                  <a:schemeClr val="accent2"/>
                </a:solidFill>
              </a:rPr>
              <a:t>Financially divided based on equal value of parcels by a process specified in the will.</a:t>
            </a:r>
            <a:endParaRPr dirty="0">
              <a:solidFill>
                <a:schemeClr val="accent2"/>
              </a:solidFill>
            </a:endParaRPr>
          </a:p>
          <a:p>
            <a:pPr marL="0" lvl="0" indent="0" algn="l" rtl="0">
              <a:lnSpc>
                <a:spcPct val="115000"/>
              </a:lnSpc>
              <a:spcAft>
                <a:spcPts val="600"/>
              </a:spcAft>
              <a:buClr>
                <a:schemeClr val="dk2"/>
              </a:buClr>
              <a:buSzPts val="1200"/>
              <a:buNone/>
            </a:pPr>
            <a:r>
              <a:rPr lang="en-US" sz="1800" b="1" dirty="0">
                <a:solidFill>
                  <a:schemeClr val="accent2"/>
                </a:solidFill>
              </a:rPr>
              <a:t>Ask your lawyer to advise you on:</a:t>
            </a:r>
            <a:endParaRPr dirty="0">
              <a:solidFill>
                <a:schemeClr val="accent2"/>
              </a:solidFill>
            </a:endParaRPr>
          </a:p>
          <a:p>
            <a:pPr marL="628650" lvl="1" indent="-171450" algn="l" rtl="0">
              <a:lnSpc>
                <a:spcPct val="115000"/>
              </a:lnSpc>
              <a:spcBef>
                <a:spcPts val="0"/>
              </a:spcBef>
              <a:spcAft>
                <a:spcPts val="600"/>
              </a:spcAft>
              <a:buClr>
                <a:schemeClr val="dk2"/>
              </a:buClr>
              <a:buSzPts val="1080"/>
              <a:buFont typeface="Arial"/>
              <a:buChar char="•"/>
            </a:pPr>
            <a:r>
              <a:rPr lang="en-US" sz="1800" dirty="0">
                <a:solidFill>
                  <a:schemeClr val="accent2"/>
                </a:solidFill>
              </a:rPr>
              <a:t>How to provide for the payment of debts and taxes so the property division is not affected by claims of creditors or required tax payments.</a:t>
            </a:r>
            <a:endParaRPr dirty="0">
              <a:solidFill>
                <a:schemeClr val="accent2"/>
              </a:solidFill>
            </a:endParaRPr>
          </a:p>
          <a:p>
            <a:pPr marL="628650" lvl="1" indent="-171450" algn="l" rtl="0">
              <a:lnSpc>
                <a:spcPct val="115000"/>
              </a:lnSpc>
              <a:spcBef>
                <a:spcPts val="0"/>
              </a:spcBef>
              <a:spcAft>
                <a:spcPts val="600"/>
              </a:spcAft>
              <a:buClr>
                <a:schemeClr val="dk2"/>
              </a:buClr>
              <a:buSzPts val="1080"/>
              <a:buFont typeface="Arial"/>
              <a:buChar char="•"/>
            </a:pPr>
            <a:r>
              <a:rPr lang="en-US" sz="1800" dirty="0">
                <a:solidFill>
                  <a:schemeClr val="accent2"/>
                </a:solidFill>
              </a:rPr>
              <a:t>What is needed in terms of a temporary process to manage the farm, ranch or forest to avoid interruption in the business.</a:t>
            </a:r>
            <a:endParaRPr sz="2000" b="1" dirty="0">
              <a:solidFill>
                <a:schemeClr val="dk2"/>
              </a:solidFill>
            </a:endParaRPr>
          </a:p>
          <a:p>
            <a:pPr marL="171450" lvl="0" indent="-95250" algn="l" rtl="0">
              <a:lnSpc>
                <a:spcPct val="115000"/>
              </a:lnSpc>
              <a:spcBef>
                <a:spcPts val="0"/>
              </a:spcBef>
              <a:spcAft>
                <a:spcPts val="0"/>
              </a:spcAft>
              <a:buSzPts val="1200"/>
              <a:buFont typeface="Arial"/>
              <a:buNone/>
            </a:pPr>
            <a:endParaRPr dirty="0">
              <a:solidFill>
                <a:schemeClr val="lt1"/>
              </a:solidFill>
            </a:endParaRPr>
          </a:p>
        </p:txBody>
      </p:sp>
      <p:sp>
        <p:nvSpPr>
          <p:cNvPr id="468" name="Google Shape;468;p25"/>
          <p:cNvSpPr txBox="1">
            <a:spLocks noGrp="1"/>
          </p:cNvSpPr>
          <p:nvPr>
            <p:ph type="title"/>
          </p:nvPr>
        </p:nvSpPr>
        <p:spPr>
          <a:xfrm>
            <a:off x="131227" y="223440"/>
            <a:ext cx="6433202" cy="634932"/>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2800"/>
              <a:buNone/>
            </a:pPr>
            <a:r>
              <a:rPr lang="en-US"/>
              <a:t>Tips to Avoid Heirs’ Property </a:t>
            </a:r>
            <a:endParaRPr/>
          </a:p>
          <a:p>
            <a:pPr marL="0" lvl="0" indent="0" algn="l" rtl="0">
              <a:lnSpc>
                <a:spcPct val="100000"/>
              </a:lnSpc>
              <a:spcBef>
                <a:spcPts val="0"/>
              </a:spcBef>
              <a:spcAft>
                <a:spcPts val="0"/>
              </a:spcAft>
              <a:buSzPts val="2800"/>
              <a:buNone/>
            </a:pPr>
            <a:r>
              <a:rPr lang="en-US"/>
              <a:t>Issues in a Will</a:t>
            </a:r>
            <a:endParaRPr/>
          </a:p>
        </p:txBody>
      </p:sp>
      <p:sp>
        <p:nvSpPr>
          <p:cNvPr id="469" name="Google Shape;469;p25"/>
          <p:cNvSpPr/>
          <p:nvPr/>
        </p:nvSpPr>
        <p:spPr>
          <a:xfrm rot="-5400000">
            <a:off x="4529891" y="-3555326"/>
            <a:ext cx="84218" cy="9143999"/>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70" name="Google Shape;470;p25" descr="A picture containing text, businesscard&#10;&#10;Description automatically generated"/>
          <p:cNvPicPr preferRelativeResize="0"/>
          <p:nvPr/>
        </p:nvPicPr>
        <p:blipFill rotWithShape="1">
          <a:blip r:embed="rId3">
            <a:alphaModFix/>
          </a:blip>
          <a:srcRect/>
          <a:stretch/>
        </p:blipFill>
        <p:spPr>
          <a:xfrm>
            <a:off x="7466400" y="1"/>
            <a:ext cx="1677600" cy="1055778"/>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474"/>
        <p:cNvGrpSpPr/>
        <p:nvPr/>
      </p:nvGrpSpPr>
      <p:grpSpPr>
        <a:xfrm>
          <a:off x="0" y="0"/>
          <a:ext cx="0" cy="0"/>
          <a:chOff x="0" y="0"/>
          <a:chExt cx="0" cy="0"/>
        </a:xfrm>
      </p:grpSpPr>
      <p:sp>
        <p:nvSpPr>
          <p:cNvPr id="475" name="Google Shape;475;g2b5440a5e98_0_518"/>
          <p:cNvSpPr/>
          <p:nvPr/>
        </p:nvSpPr>
        <p:spPr>
          <a:xfrm>
            <a:off x="0" y="249948"/>
            <a:ext cx="9144000" cy="13902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6" name="Google Shape;476;g2b5440a5e98_0_518"/>
          <p:cNvSpPr txBox="1">
            <a:spLocks noGrp="1"/>
          </p:cNvSpPr>
          <p:nvPr>
            <p:ph type="body" idx="1"/>
          </p:nvPr>
        </p:nvSpPr>
        <p:spPr>
          <a:xfrm>
            <a:off x="191755" y="654523"/>
            <a:ext cx="6315000" cy="511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3200"/>
              <a:buFont typeface="Arial"/>
              <a:buNone/>
            </a:pPr>
            <a:endParaRPr sz="2200" b="0" i="0" u="none" strike="noStrike" cap="none">
              <a:solidFill>
                <a:schemeClr val="dk1"/>
              </a:solidFill>
              <a:latin typeface="Avenir"/>
              <a:ea typeface="Avenir"/>
              <a:cs typeface="Avenir"/>
              <a:sym typeface="Avenir"/>
            </a:endParaRPr>
          </a:p>
          <a:p>
            <a:pPr marL="457200" lvl="0" indent="-228600" algn="l" rtl="0">
              <a:lnSpc>
                <a:spcPct val="115000"/>
              </a:lnSpc>
              <a:spcBef>
                <a:spcPts val="0"/>
              </a:spcBef>
              <a:spcAft>
                <a:spcPts val="0"/>
              </a:spcAft>
              <a:buClr>
                <a:srgbClr val="000000"/>
              </a:buClr>
              <a:buSzPts val="1200"/>
              <a:buNone/>
            </a:pPr>
            <a:endParaRPr/>
          </a:p>
        </p:txBody>
      </p:sp>
      <p:sp>
        <p:nvSpPr>
          <p:cNvPr id="477" name="Google Shape;477;g2b5440a5e98_0_518"/>
          <p:cNvSpPr>
            <a:spLocks noGrp="1"/>
          </p:cNvSpPr>
          <p:nvPr>
            <p:ph type="pic" idx="2"/>
          </p:nvPr>
        </p:nvSpPr>
        <p:spPr>
          <a:xfrm>
            <a:off x="6731000" y="214313"/>
            <a:ext cx="2412900" cy="1390800"/>
          </a:xfrm>
          <a:prstGeom prst="rect">
            <a:avLst/>
          </a:prstGeom>
          <a:noFill/>
          <a:ln>
            <a:noFill/>
          </a:ln>
        </p:spPr>
        <p:txBody>
          <a:bodyPr/>
          <a:lstStyle/>
          <a:p>
            <a:endParaRPr lang="en-US"/>
          </a:p>
        </p:txBody>
      </p:sp>
      <p:sp>
        <p:nvSpPr>
          <p:cNvPr id="478" name="Google Shape;478;g2b5440a5e98_0_518"/>
          <p:cNvSpPr txBox="1">
            <a:spLocks noGrp="1"/>
          </p:cNvSpPr>
          <p:nvPr>
            <p:ph type="body" idx="3"/>
          </p:nvPr>
        </p:nvSpPr>
        <p:spPr>
          <a:xfrm>
            <a:off x="977705" y="2338548"/>
            <a:ext cx="7054948" cy="148083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3200"/>
              <a:buFont typeface="Arial"/>
              <a:buNone/>
            </a:pPr>
            <a:r>
              <a:rPr lang="en-US" b="0" dirty="0"/>
              <a:t>Is a will the way to prevent heirs’ property?</a:t>
            </a:r>
            <a:endParaRPr dirty="0"/>
          </a:p>
          <a:p>
            <a:pPr marL="0" marR="0" lvl="0" indent="0" algn="l" rtl="0">
              <a:lnSpc>
                <a:spcPct val="100000"/>
              </a:lnSpc>
              <a:spcBef>
                <a:spcPts val="0"/>
              </a:spcBef>
              <a:spcAft>
                <a:spcPts val="0"/>
              </a:spcAft>
              <a:buClr>
                <a:srgbClr val="000000"/>
              </a:buClr>
              <a:buSzPts val="3200"/>
              <a:buFont typeface="Arial"/>
              <a:buNone/>
            </a:pPr>
            <a:endParaRPr sz="1800" dirty="0">
              <a:solidFill>
                <a:schemeClr val="dk1"/>
              </a:solidFill>
              <a:latin typeface="Catamaran Light"/>
              <a:ea typeface="Catamaran Light"/>
              <a:cs typeface="Catamaran Light"/>
              <a:sym typeface="Catamaran Light"/>
            </a:endParaRPr>
          </a:p>
          <a:p>
            <a:pPr marL="0" marR="0" lvl="0" indent="0" algn="ctr" rtl="0">
              <a:lnSpc>
                <a:spcPct val="100000"/>
              </a:lnSpc>
              <a:spcBef>
                <a:spcPts val="0"/>
              </a:spcBef>
              <a:spcAft>
                <a:spcPts val="0"/>
              </a:spcAft>
              <a:buClr>
                <a:srgbClr val="000000"/>
              </a:buClr>
              <a:buSzPts val="3200"/>
              <a:buFont typeface="Arial"/>
              <a:buNone/>
            </a:pPr>
            <a:r>
              <a:rPr lang="en-US" sz="3600" b="1" dirty="0">
                <a:solidFill>
                  <a:schemeClr val="dk1"/>
                </a:solidFill>
                <a:latin typeface="Livvic"/>
                <a:ea typeface="Livvic"/>
                <a:cs typeface="Livvic"/>
                <a:sym typeface="Livvic"/>
              </a:rPr>
              <a:t>YES</a:t>
            </a:r>
            <a:r>
              <a:rPr lang="en-US" sz="3600" dirty="0">
                <a:solidFill>
                  <a:schemeClr val="dk1"/>
                </a:solidFill>
                <a:latin typeface="Catamaran Light"/>
                <a:ea typeface="Catamaran Light"/>
                <a:cs typeface="Catamaran Light"/>
                <a:sym typeface="Catamaran Light"/>
              </a:rPr>
              <a:t> and </a:t>
            </a:r>
            <a:r>
              <a:rPr lang="en-US" sz="3600" b="1" dirty="0">
                <a:solidFill>
                  <a:schemeClr val="dk1"/>
                </a:solidFill>
                <a:latin typeface="Livvic"/>
                <a:ea typeface="Livvic"/>
                <a:cs typeface="Livvic"/>
                <a:sym typeface="Livvic"/>
              </a:rPr>
              <a:t>NO</a:t>
            </a:r>
            <a:endParaRPr sz="1600" b="1" i="0" u="none" strike="noStrike" cap="none" dirty="0">
              <a:solidFill>
                <a:srgbClr val="000000"/>
              </a:solidFill>
              <a:latin typeface="Livvic"/>
              <a:ea typeface="Livvic"/>
              <a:cs typeface="Livvic"/>
              <a:sym typeface="Livvic"/>
            </a:endParaRPr>
          </a:p>
          <a:p>
            <a:pPr marL="457200" lvl="0" indent="-228600" algn="l" rtl="0">
              <a:lnSpc>
                <a:spcPct val="115000"/>
              </a:lnSpc>
              <a:spcBef>
                <a:spcPts val="0"/>
              </a:spcBef>
              <a:spcAft>
                <a:spcPts val="0"/>
              </a:spcAft>
              <a:buSzPts val="1200"/>
              <a:buNone/>
            </a:pPr>
            <a:endParaRPr dirty="0"/>
          </a:p>
        </p:txBody>
      </p:sp>
      <p:sp>
        <p:nvSpPr>
          <p:cNvPr id="479" name="Google Shape;479;g2b5440a5e98_0_518"/>
          <p:cNvSpPr txBox="1">
            <a:spLocks noGrp="1"/>
          </p:cNvSpPr>
          <p:nvPr>
            <p:ph type="ctrTitle" idx="4294967295"/>
          </p:nvPr>
        </p:nvSpPr>
        <p:spPr>
          <a:xfrm>
            <a:off x="372533" y="628650"/>
            <a:ext cx="5390100" cy="4875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2400"/>
              <a:buFont typeface="Livvic"/>
              <a:buNone/>
            </a:pPr>
            <a:r>
              <a:rPr lang="en-US" sz="3200" b="1" i="0" u="none" strike="noStrike" cap="none">
                <a:solidFill>
                  <a:schemeClr val="lt1"/>
                </a:solidFill>
                <a:latin typeface="Livvic"/>
                <a:ea typeface="Livvic"/>
                <a:cs typeface="Livvic"/>
                <a:sym typeface="Livvic"/>
              </a:rPr>
              <a:t>Question:</a:t>
            </a:r>
            <a:endParaRPr sz="3600" b="1" i="0" u="none" strike="noStrike" cap="none">
              <a:solidFill>
                <a:schemeClr val="lt1"/>
              </a:solidFill>
              <a:latin typeface="Livvic"/>
              <a:ea typeface="Livvic"/>
              <a:cs typeface="Livvic"/>
              <a:sym typeface="Livvic"/>
            </a:endParaRPr>
          </a:p>
        </p:txBody>
      </p:sp>
      <p:pic>
        <p:nvPicPr>
          <p:cNvPr id="480" name="Google Shape;480;g2b5440a5e98_0_518" descr="Text, letter  Description automatically generated"/>
          <p:cNvPicPr preferRelativeResize="0"/>
          <p:nvPr/>
        </p:nvPicPr>
        <p:blipFill rotWithShape="1">
          <a:blip r:embed="rId3">
            <a:alphaModFix/>
          </a:blip>
          <a:srcRect/>
          <a:stretch/>
        </p:blipFill>
        <p:spPr>
          <a:xfrm>
            <a:off x="6890340" y="222855"/>
            <a:ext cx="2253660" cy="1417386"/>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484"/>
        <p:cNvGrpSpPr/>
        <p:nvPr/>
      </p:nvGrpSpPr>
      <p:grpSpPr>
        <a:xfrm>
          <a:off x="0" y="0"/>
          <a:ext cx="0" cy="0"/>
          <a:chOff x="0" y="0"/>
          <a:chExt cx="0" cy="0"/>
        </a:xfrm>
      </p:grpSpPr>
      <p:sp>
        <p:nvSpPr>
          <p:cNvPr id="485" name="Google Shape;485;g2b5440a5e98_0_527"/>
          <p:cNvSpPr/>
          <p:nvPr/>
        </p:nvSpPr>
        <p:spPr>
          <a:xfrm rot="5400000">
            <a:off x="2685751" y="-1771350"/>
            <a:ext cx="3772500" cy="9144000"/>
          </a:xfrm>
          <a:prstGeom prst="rect">
            <a:avLst/>
          </a:prstGeom>
          <a:gradFill>
            <a:gsLst>
              <a:gs pos="0">
                <a:srgbClr val="908269">
                  <a:alpha val="47450"/>
                </a:srgbClr>
              </a:gs>
              <a:gs pos="100000">
                <a:schemeClr val="accent1"/>
              </a:gs>
            </a:gsLst>
            <a:lin ang="18900044"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86" name="Google Shape;486;g2b5440a5e98_0_527"/>
          <p:cNvPicPr preferRelativeResize="0"/>
          <p:nvPr/>
        </p:nvPicPr>
        <p:blipFill rotWithShape="1">
          <a:blip r:embed="rId3">
            <a:alphaModFix/>
          </a:blip>
          <a:srcRect t="14178" b="14178"/>
          <a:stretch/>
        </p:blipFill>
        <p:spPr>
          <a:xfrm>
            <a:off x="220641" y="1152297"/>
            <a:ext cx="4059900" cy="2635526"/>
          </a:xfrm>
          <a:prstGeom prst="rect">
            <a:avLst/>
          </a:prstGeom>
          <a:noFill/>
          <a:ln>
            <a:noFill/>
          </a:ln>
        </p:spPr>
      </p:pic>
      <p:sp>
        <p:nvSpPr>
          <p:cNvPr id="487" name="Google Shape;487;g2b5440a5e98_0_527"/>
          <p:cNvSpPr/>
          <p:nvPr/>
        </p:nvSpPr>
        <p:spPr>
          <a:xfrm rot="10800000" flipH="1">
            <a:off x="96167" y="79514"/>
            <a:ext cx="8827192" cy="5736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8" name="Google Shape;488;g2b5440a5e98_0_527"/>
          <p:cNvSpPr txBox="1">
            <a:spLocks noGrp="1"/>
          </p:cNvSpPr>
          <p:nvPr>
            <p:ph type="title"/>
          </p:nvPr>
        </p:nvSpPr>
        <p:spPr>
          <a:xfrm>
            <a:off x="220641" y="101418"/>
            <a:ext cx="7657268" cy="5727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2800"/>
              <a:buNone/>
            </a:pPr>
            <a:r>
              <a:rPr lang="en-US" dirty="0">
                <a:solidFill>
                  <a:schemeClr val="lt1"/>
                </a:solidFill>
              </a:rPr>
              <a:t>Multiple Ways to Prevent Heirs’ Property </a:t>
            </a:r>
            <a:endParaRPr dirty="0">
              <a:solidFill>
                <a:schemeClr val="lt1"/>
              </a:solidFill>
            </a:endParaRPr>
          </a:p>
        </p:txBody>
      </p:sp>
      <p:sp>
        <p:nvSpPr>
          <p:cNvPr id="489" name="Google Shape;489;g2b5440a5e98_0_527"/>
          <p:cNvSpPr txBox="1">
            <a:spLocks noGrp="1"/>
          </p:cNvSpPr>
          <p:nvPr>
            <p:ph type="subTitle" idx="4294967295"/>
          </p:nvPr>
        </p:nvSpPr>
        <p:spPr>
          <a:xfrm flipH="1">
            <a:off x="4572000" y="1150131"/>
            <a:ext cx="4437000" cy="2635526"/>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chemeClr val="lt1"/>
              </a:buClr>
              <a:buSzPts val="1200"/>
              <a:buFont typeface="Catamaran Light"/>
              <a:buNone/>
            </a:pPr>
            <a:r>
              <a:rPr lang="en-US" sz="2000" b="1" i="0" u="none" strike="noStrike" cap="none" dirty="0">
                <a:solidFill>
                  <a:schemeClr val="lt1"/>
                </a:solidFill>
                <a:latin typeface="Catamaran Light"/>
                <a:ea typeface="Catamaran Light"/>
                <a:cs typeface="Catamaran Light"/>
                <a:sym typeface="Catamaran Light"/>
              </a:rPr>
              <a:t>YES</a:t>
            </a:r>
            <a:r>
              <a:rPr lang="en-US" sz="1800" b="0" i="0" u="none" strike="noStrike" cap="none" dirty="0">
                <a:solidFill>
                  <a:schemeClr val="lt1"/>
                </a:solidFill>
                <a:latin typeface="Catamaran Light"/>
                <a:ea typeface="Catamaran Light"/>
                <a:cs typeface="Catamaran Light"/>
                <a:sym typeface="Catamaran Light"/>
              </a:rPr>
              <a:t>: a properly executed will, written according to state law, that divides land into specific acreages or parcels, can secure title to land from one generation to the next.</a:t>
            </a:r>
            <a:endParaRPr sz="1200" b="0" i="0" u="none" strike="noStrike" cap="none" dirty="0">
              <a:solidFill>
                <a:schemeClr val="dk1"/>
              </a:solidFill>
              <a:latin typeface="Catamaran Light"/>
              <a:ea typeface="Catamaran Light"/>
              <a:cs typeface="Catamaran Light"/>
              <a:sym typeface="Catamaran Light"/>
            </a:endParaRPr>
          </a:p>
          <a:p>
            <a:pPr marL="0" marR="0" lvl="0" indent="0" algn="l" rtl="0">
              <a:lnSpc>
                <a:spcPct val="115000"/>
              </a:lnSpc>
              <a:spcBef>
                <a:spcPts val="1600"/>
              </a:spcBef>
              <a:spcAft>
                <a:spcPts val="0"/>
              </a:spcAft>
              <a:buClr>
                <a:schemeClr val="lt1"/>
              </a:buClr>
              <a:buSzPts val="1200"/>
              <a:buFont typeface="Catamaran Light"/>
              <a:buNone/>
            </a:pPr>
            <a:r>
              <a:rPr lang="en-US" sz="2000" b="1" i="0" u="none" strike="noStrike" cap="none" dirty="0">
                <a:solidFill>
                  <a:schemeClr val="lt1"/>
                </a:solidFill>
                <a:latin typeface="Catamaran Light"/>
                <a:ea typeface="Catamaran Light"/>
                <a:cs typeface="Catamaran Light"/>
                <a:sym typeface="Catamaran Light"/>
              </a:rPr>
              <a:t>NO</a:t>
            </a:r>
            <a:r>
              <a:rPr lang="en-US" sz="1800" b="0" i="0" u="none" strike="noStrike" cap="none" dirty="0">
                <a:solidFill>
                  <a:schemeClr val="lt1"/>
                </a:solidFill>
                <a:latin typeface="Catamaran Light"/>
                <a:ea typeface="Catamaran Light"/>
                <a:cs typeface="Catamaran Light"/>
                <a:sym typeface="Catamaran Light"/>
              </a:rPr>
              <a:t>: a properly executed will is not the only way that property can be transferred from one generation to the next.  </a:t>
            </a:r>
            <a:endParaRPr sz="1200" b="0" i="0" u="none" strike="noStrike" cap="none" dirty="0">
              <a:solidFill>
                <a:schemeClr val="dk1"/>
              </a:solidFill>
              <a:latin typeface="Catamaran Light"/>
              <a:ea typeface="Catamaran Light"/>
              <a:cs typeface="Catamaran Light"/>
              <a:sym typeface="Catamaran Light"/>
            </a:endParaRPr>
          </a:p>
          <a:p>
            <a:pPr marL="0" marR="0" lvl="0" indent="0" algn="l" rtl="0">
              <a:lnSpc>
                <a:spcPct val="115000"/>
              </a:lnSpc>
              <a:spcBef>
                <a:spcPts val="1600"/>
              </a:spcBef>
              <a:spcAft>
                <a:spcPts val="1600"/>
              </a:spcAft>
              <a:buClr>
                <a:schemeClr val="lt1"/>
              </a:buClr>
              <a:buSzPts val="1200"/>
              <a:buFont typeface="Catamaran Light"/>
              <a:buNone/>
            </a:pPr>
            <a:endParaRPr sz="1800" b="1" i="1" u="none" strike="noStrike" cap="none" dirty="0">
              <a:solidFill>
                <a:schemeClr val="lt1"/>
              </a:solidFill>
              <a:latin typeface="Catamaran Light"/>
              <a:ea typeface="Catamaran Light"/>
              <a:cs typeface="Catamaran Light"/>
              <a:sym typeface="Catamaran Light"/>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493"/>
        <p:cNvGrpSpPr/>
        <p:nvPr/>
      </p:nvGrpSpPr>
      <p:grpSpPr>
        <a:xfrm>
          <a:off x="0" y="0"/>
          <a:ext cx="0" cy="0"/>
          <a:chOff x="0" y="0"/>
          <a:chExt cx="0" cy="0"/>
        </a:xfrm>
      </p:grpSpPr>
      <p:pic>
        <p:nvPicPr>
          <p:cNvPr id="494" name="Google Shape;494;p27"/>
          <p:cNvPicPr preferRelativeResize="0"/>
          <p:nvPr/>
        </p:nvPicPr>
        <p:blipFill rotWithShape="1">
          <a:blip r:embed="rId3">
            <a:alphaModFix/>
          </a:blip>
          <a:srcRect t="20027" b="20026"/>
          <a:stretch/>
        </p:blipFill>
        <p:spPr>
          <a:xfrm>
            <a:off x="5871990" y="143219"/>
            <a:ext cx="3066285" cy="1406344"/>
          </a:xfrm>
          <a:prstGeom prst="rect">
            <a:avLst/>
          </a:prstGeom>
          <a:noFill/>
          <a:ln>
            <a:noFill/>
          </a:ln>
        </p:spPr>
      </p:pic>
      <p:sp>
        <p:nvSpPr>
          <p:cNvPr id="495" name="Google Shape;495;p27"/>
          <p:cNvSpPr txBox="1">
            <a:spLocks noGrp="1"/>
          </p:cNvSpPr>
          <p:nvPr>
            <p:ph type="ctrTitle"/>
          </p:nvPr>
        </p:nvSpPr>
        <p:spPr>
          <a:xfrm>
            <a:off x="205725" y="261523"/>
            <a:ext cx="6292516" cy="1169735"/>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2800"/>
              <a:buNone/>
            </a:pPr>
            <a:r>
              <a:rPr lang="en-US" sz="3400" dirty="0">
                <a:solidFill>
                  <a:schemeClr val="lt1"/>
                </a:solidFill>
              </a:rPr>
              <a:t>Granting a Spouse </a:t>
            </a:r>
            <a:br>
              <a:rPr lang="en-US" sz="3400" dirty="0">
                <a:solidFill>
                  <a:schemeClr val="lt1"/>
                </a:solidFill>
              </a:rPr>
            </a:br>
            <a:r>
              <a:rPr lang="en-US" sz="3400" dirty="0">
                <a:solidFill>
                  <a:schemeClr val="lt1"/>
                </a:solidFill>
              </a:rPr>
              <a:t>or a Child a Life Estate</a:t>
            </a:r>
            <a:endParaRPr sz="3400" dirty="0">
              <a:solidFill>
                <a:schemeClr val="lt1"/>
              </a:solidFill>
            </a:endParaRPr>
          </a:p>
        </p:txBody>
      </p:sp>
      <p:sp>
        <p:nvSpPr>
          <p:cNvPr id="496" name="Google Shape;496;p27"/>
          <p:cNvSpPr txBox="1"/>
          <p:nvPr/>
        </p:nvSpPr>
        <p:spPr>
          <a:xfrm>
            <a:off x="205725" y="1739799"/>
            <a:ext cx="8732550" cy="3142178"/>
          </a:xfrm>
          <a:prstGeom prst="rect">
            <a:avLst/>
          </a:prstGeom>
          <a:noFill/>
          <a:ln>
            <a:noFill/>
          </a:ln>
        </p:spPr>
        <p:txBody>
          <a:bodyPr spcFirstLastPara="1" wrap="square" lIns="91425" tIns="91425" rIns="91425" bIns="91425" anchor="t" anchorCtr="0">
            <a:noAutofit/>
          </a:bodyPr>
          <a:lstStyle/>
          <a:p>
            <a:pPr marL="152400" marR="0" lvl="0" indent="0" algn="l" rtl="0">
              <a:spcBef>
                <a:spcPts val="0"/>
              </a:spcBef>
              <a:spcAft>
                <a:spcPts val="800"/>
              </a:spcAft>
              <a:buClr>
                <a:schemeClr val="dk1"/>
              </a:buClr>
              <a:buSzPts val="1200"/>
              <a:buFont typeface="Catamaran Light"/>
              <a:buNone/>
            </a:pPr>
            <a:r>
              <a:rPr lang="en-US" sz="1600" b="0" i="0" u="none" strike="noStrike" cap="none" dirty="0">
                <a:solidFill>
                  <a:schemeClr val="dk2"/>
                </a:solidFill>
                <a:latin typeface="Catamaran Light"/>
                <a:ea typeface="Catamaran Light"/>
                <a:cs typeface="Catamaran Light"/>
                <a:sym typeface="Catamaran Light"/>
              </a:rPr>
              <a:t>One spouse/parent may prefer to leave real property as a life estate to a spouse or a child in the event of circumstances important to that parent.  Examples include:</a:t>
            </a:r>
            <a:endParaRPr sz="1600" b="0" i="0" u="none" strike="noStrike" cap="none" dirty="0">
              <a:solidFill>
                <a:srgbClr val="000000"/>
              </a:solidFill>
              <a:latin typeface="Arial"/>
              <a:ea typeface="Arial"/>
              <a:cs typeface="Arial"/>
              <a:sym typeface="Arial"/>
            </a:endParaRPr>
          </a:p>
          <a:p>
            <a:pPr marL="438150" marR="0" lvl="0" indent="-285750" algn="l" rtl="0">
              <a:spcBef>
                <a:spcPts val="0"/>
              </a:spcBef>
              <a:spcAft>
                <a:spcPts val="800"/>
              </a:spcAft>
              <a:buClr>
                <a:schemeClr val="dk1"/>
              </a:buClr>
              <a:buSzPts val="1200"/>
              <a:buFont typeface="Arial"/>
              <a:buChar char="•"/>
            </a:pPr>
            <a:r>
              <a:rPr lang="en-US" sz="1600" b="0" i="0" u="none" strike="noStrike" cap="none" dirty="0">
                <a:solidFill>
                  <a:schemeClr val="dk2"/>
                </a:solidFill>
                <a:latin typeface="Catamaran Light"/>
                <a:ea typeface="Catamaran Light"/>
                <a:cs typeface="Catamaran Light"/>
                <a:sym typeface="Catamaran Light"/>
              </a:rPr>
              <a:t>Planning for property management if a spouse needs to go to a nursing home after inheriting.</a:t>
            </a:r>
            <a:endParaRPr sz="1600" b="0" i="0" u="none" strike="noStrike" cap="none" dirty="0">
              <a:solidFill>
                <a:srgbClr val="000000"/>
              </a:solidFill>
              <a:latin typeface="Arial"/>
              <a:ea typeface="Arial"/>
              <a:cs typeface="Arial"/>
              <a:sym typeface="Arial"/>
            </a:endParaRPr>
          </a:p>
          <a:p>
            <a:pPr marL="438150" marR="0" lvl="0" indent="-285750" algn="l" rtl="0">
              <a:spcBef>
                <a:spcPts val="0"/>
              </a:spcBef>
              <a:spcAft>
                <a:spcPts val="800"/>
              </a:spcAft>
              <a:buClr>
                <a:schemeClr val="dk1"/>
              </a:buClr>
              <a:buSzPts val="1200"/>
              <a:buFont typeface="Arial"/>
              <a:buChar char="•"/>
            </a:pPr>
            <a:r>
              <a:rPr lang="en-US" sz="1600" b="0" i="0" u="none" strike="noStrike" cap="none" dirty="0">
                <a:solidFill>
                  <a:schemeClr val="dk2"/>
                </a:solidFill>
                <a:latin typeface="Catamaran Light"/>
                <a:ea typeface="Catamaran Light"/>
                <a:cs typeface="Catamaran Light"/>
                <a:sym typeface="Catamaran Light"/>
              </a:rPr>
              <a:t>Ensuring a child receives the property after the death of a spouse.</a:t>
            </a:r>
            <a:endParaRPr sz="1600" b="0" i="0" u="none" strike="noStrike" cap="none" dirty="0">
              <a:solidFill>
                <a:srgbClr val="000000"/>
              </a:solidFill>
              <a:latin typeface="Arial"/>
              <a:ea typeface="Arial"/>
              <a:cs typeface="Arial"/>
              <a:sym typeface="Arial"/>
            </a:endParaRPr>
          </a:p>
          <a:p>
            <a:pPr marL="438150" marR="0" lvl="0" indent="-285750" algn="l" rtl="0">
              <a:spcBef>
                <a:spcPts val="0"/>
              </a:spcBef>
              <a:spcAft>
                <a:spcPts val="800"/>
              </a:spcAft>
              <a:buClr>
                <a:schemeClr val="dk1"/>
              </a:buClr>
              <a:buSzPts val="1200"/>
              <a:buFont typeface="Arial"/>
              <a:buChar char="•"/>
            </a:pPr>
            <a:r>
              <a:rPr lang="en-US" sz="1600" b="0" i="0" u="none" strike="noStrike" cap="none" dirty="0">
                <a:solidFill>
                  <a:schemeClr val="dk2"/>
                </a:solidFill>
                <a:latin typeface="Catamaran Light"/>
                <a:ea typeface="Catamaran Light"/>
                <a:cs typeface="Catamaran Light"/>
                <a:sym typeface="Catamaran Light"/>
              </a:rPr>
              <a:t>Providing for the care of someone with special needs.</a:t>
            </a:r>
            <a:endParaRPr sz="1600" b="0" i="0" u="none" strike="noStrike" cap="none" dirty="0">
              <a:solidFill>
                <a:srgbClr val="000000"/>
              </a:solidFill>
              <a:latin typeface="Arial"/>
              <a:ea typeface="Arial"/>
              <a:cs typeface="Arial"/>
              <a:sym typeface="Arial"/>
            </a:endParaRPr>
          </a:p>
          <a:p>
            <a:pPr marL="438150" marR="0" lvl="0" indent="-285750" algn="l" rtl="0">
              <a:spcBef>
                <a:spcPts val="0"/>
              </a:spcBef>
              <a:spcAft>
                <a:spcPts val="800"/>
              </a:spcAft>
              <a:buClr>
                <a:schemeClr val="dk1"/>
              </a:buClr>
              <a:buSzPts val="1200"/>
              <a:buFont typeface="Arial"/>
              <a:buChar char="•"/>
            </a:pPr>
            <a:r>
              <a:rPr lang="en-US" sz="1600" b="0" i="0" u="none" strike="noStrike" cap="none" dirty="0">
                <a:solidFill>
                  <a:schemeClr val="dk2"/>
                </a:solidFill>
                <a:latin typeface="Catamaran Light"/>
                <a:ea typeface="Catamaran Light"/>
                <a:cs typeface="Catamaran Light"/>
                <a:sym typeface="Catamaran Light"/>
              </a:rPr>
              <a:t>Allowing someone earning their livelihood from the property (farm/ranch) to remain there.</a:t>
            </a:r>
            <a:endParaRPr sz="1600" b="0" i="0" u="none" strike="noStrike" cap="none" dirty="0">
              <a:solidFill>
                <a:srgbClr val="000000"/>
              </a:solidFill>
              <a:latin typeface="Arial"/>
              <a:ea typeface="Arial"/>
              <a:cs typeface="Arial"/>
              <a:sym typeface="Arial"/>
            </a:endParaRPr>
          </a:p>
          <a:p>
            <a:pPr marL="152400" marR="0" lvl="0" indent="0" algn="l" rtl="0">
              <a:spcBef>
                <a:spcPts val="0"/>
              </a:spcBef>
              <a:spcAft>
                <a:spcPts val="800"/>
              </a:spcAft>
              <a:buClr>
                <a:schemeClr val="dk1"/>
              </a:buClr>
              <a:buSzPts val="1200"/>
              <a:buFont typeface="Catamaran Light"/>
              <a:buNone/>
            </a:pPr>
            <a:endParaRPr lang="en-US" sz="1600" b="0" i="0" u="none" strike="noStrike" cap="none" dirty="0">
              <a:solidFill>
                <a:schemeClr val="dk2"/>
              </a:solidFill>
              <a:latin typeface="Catamaran Light"/>
              <a:ea typeface="Catamaran Light"/>
              <a:cs typeface="Catamaran Light"/>
              <a:sym typeface="Catamaran Light"/>
            </a:endParaRPr>
          </a:p>
          <a:p>
            <a:pPr marL="152400" marR="0" lvl="0" indent="0" algn="l" rtl="0">
              <a:spcBef>
                <a:spcPts val="0"/>
              </a:spcBef>
              <a:spcAft>
                <a:spcPts val="800"/>
              </a:spcAft>
              <a:buClr>
                <a:schemeClr val="dk1"/>
              </a:buClr>
              <a:buSzPts val="1200"/>
              <a:buFont typeface="Catamaran Light"/>
              <a:buNone/>
            </a:pPr>
            <a:r>
              <a:rPr lang="en-US" sz="1600" b="0" i="0" u="none" strike="noStrike" cap="none" dirty="0">
                <a:solidFill>
                  <a:schemeClr val="dk2"/>
                </a:solidFill>
                <a:latin typeface="Catamaran Light"/>
                <a:ea typeface="Catamaran Light"/>
                <a:cs typeface="Catamaran Light"/>
                <a:sym typeface="Catamaran Light"/>
              </a:rPr>
              <a:t>Your lawyer should advise you on rights/obligations of a life estate based on the state laws where the property is located.</a:t>
            </a:r>
            <a:endParaRPr sz="1600" b="0" i="0" u="none" strike="noStrike" cap="none" dirty="0">
              <a:solidFill>
                <a:srgbClr val="000000"/>
              </a:solidFill>
              <a:latin typeface="Arial"/>
              <a:ea typeface="Arial"/>
              <a:cs typeface="Arial"/>
              <a:sym typeface="Arial"/>
            </a:endParaRPr>
          </a:p>
          <a:p>
            <a:pPr marL="0" marR="0" lvl="0" indent="0" algn="l" rtl="0">
              <a:spcBef>
                <a:spcPts val="0"/>
              </a:spcBef>
              <a:spcAft>
                <a:spcPts val="800"/>
              </a:spcAft>
              <a:buClr>
                <a:schemeClr val="dk1"/>
              </a:buClr>
              <a:buSzPts val="1200"/>
              <a:buFont typeface="Catamaran Light"/>
              <a:buNone/>
            </a:pPr>
            <a:endParaRPr sz="1600" b="0" i="0" u="none" strike="noStrike" cap="none" dirty="0">
              <a:solidFill>
                <a:schemeClr val="lt1"/>
              </a:solidFill>
              <a:latin typeface="Catamaran Light"/>
              <a:ea typeface="Catamaran Light"/>
              <a:cs typeface="Catamaran Light"/>
              <a:sym typeface="Catamaran Light"/>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500"/>
        <p:cNvGrpSpPr/>
        <p:nvPr/>
      </p:nvGrpSpPr>
      <p:grpSpPr>
        <a:xfrm>
          <a:off x="0" y="0"/>
          <a:ext cx="0" cy="0"/>
          <a:chOff x="0" y="0"/>
          <a:chExt cx="0" cy="0"/>
        </a:xfrm>
      </p:grpSpPr>
      <p:sp>
        <p:nvSpPr>
          <p:cNvPr id="501" name="Google Shape;501;p28"/>
          <p:cNvSpPr txBox="1">
            <a:spLocks noGrp="1"/>
          </p:cNvSpPr>
          <p:nvPr>
            <p:ph type="ctrTitle"/>
          </p:nvPr>
        </p:nvSpPr>
        <p:spPr>
          <a:xfrm>
            <a:off x="740247" y="72598"/>
            <a:ext cx="8052061" cy="1012994"/>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US" sz="2800" dirty="0">
                <a:solidFill>
                  <a:schemeClr val="dk1"/>
                </a:solidFill>
              </a:rPr>
              <a:t>Placing Property in an Entity – An Alternative Approach to Physically Dividing Property</a:t>
            </a:r>
            <a:endParaRPr sz="2800" dirty="0">
              <a:solidFill>
                <a:schemeClr val="dk1"/>
              </a:solidFill>
            </a:endParaRPr>
          </a:p>
        </p:txBody>
      </p:sp>
      <p:sp>
        <p:nvSpPr>
          <p:cNvPr id="502" name="Google Shape;502;p28"/>
          <p:cNvSpPr txBox="1"/>
          <p:nvPr/>
        </p:nvSpPr>
        <p:spPr>
          <a:xfrm>
            <a:off x="740247" y="1306768"/>
            <a:ext cx="7841045" cy="2529964"/>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600"/>
              </a:spcAft>
              <a:buClr>
                <a:srgbClr val="000000"/>
              </a:buClr>
              <a:buSzPts val="2400"/>
              <a:buFont typeface="Arial"/>
              <a:buNone/>
            </a:pPr>
            <a:r>
              <a:rPr lang="en-US" sz="2400" b="0" i="0" u="none" strike="noStrike" cap="none" dirty="0">
                <a:solidFill>
                  <a:schemeClr val="dk2"/>
                </a:solidFill>
                <a:latin typeface="Catamaran Light"/>
                <a:ea typeface="Catamaran Light"/>
                <a:cs typeface="Catamaran Light"/>
                <a:sym typeface="Catamaran Light"/>
              </a:rPr>
              <a:t>Your property can be conveyed to a trust, corporation, limited liability company or other entity</a:t>
            </a:r>
            <a:endParaRPr sz="2400" b="0" i="0" u="none" strike="noStrike" cap="none" dirty="0">
              <a:solidFill>
                <a:schemeClr val="dk2"/>
              </a:solidFill>
              <a:latin typeface="Catamaran Light"/>
              <a:ea typeface="Catamaran Light"/>
              <a:cs typeface="Catamaran Light"/>
              <a:sym typeface="Catamaran Light"/>
            </a:endParaRPr>
          </a:p>
          <a:p>
            <a:pPr marL="285750" marR="0" lvl="0" indent="-285750" algn="l" rtl="0">
              <a:lnSpc>
                <a:spcPct val="100000"/>
              </a:lnSpc>
              <a:spcBef>
                <a:spcPts val="0"/>
              </a:spcBef>
              <a:spcAft>
                <a:spcPts val="600"/>
              </a:spcAft>
              <a:buClr>
                <a:srgbClr val="000000"/>
              </a:buClr>
              <a:buSzPts val="2400"/>
              <a:buFont typeface="Arial"/>
              <a:buChar char="•"/>
            </a:pPr>
            <a:r>
              <a:rPr lang="en-US" sz="2400" b="0" i="0" u="none" strike="noStrike" cap="none" dirty="0">
                <a:solidFill>
                  <a:schemeClr val="dk2"/>
                </a:solidFill>
                <a:latin typeface="Catamaran Light"/>
                <a:ea typeface="Catamaran Light"/>
                <a:cs typeface="Catamaran Light"/>
                <a:sym typeface="Catamaran Light"/>
              </a:rPr>
              <a:t>Prior to your death – Seek advice on property taxes (if homestead)</a:t>
            </a:r>
            <a:endParaRPr sz="1400" b="0" i="0" u="none" strike="noStrike" cap="none" dirty="0">
              <a:solidFill>
                <a:srgbClr val="000000"/>
              </a:solidFill>
              <a:latin typeface="Arial"/>
              <a:ea typeface="Arial"/>
              <a:cs typeface="Arial"/>
              <a:sym typeface="Arial"/>
            </a:endParaRPr>
          </a:p>
          <a:p>
            <a:pPr marL="285750" marR="0" lvl="0" indent="-285750" algn="l" rtl="0">
              <a:lnSpc>
                <a:spcPct val="100000"/>
              </a:lnSpc>
              <a:spcBef>
                <a:spcPts val="0"/>
              </a:spcBef>
              <a:spcAft>
                <a:spcPts val="600"/>
              </a:spcAft>
              <a:buClr>
                <a:srgbClr val="000000"/>
              </a:buClr>
              <a:buSzPts val="2400"/>
              <a:buFont typeface="Arial"/>
              <a:buChar char="•"/>
            </a:pPr>
            <a:r>
              <a:rPr lang="en-US" sz="2400" b="0" i="0" u="none" strike="noStrike" cap="none" dirty="0">
                <a:solidFill>
                  <a:schemeClr val="dk2"/>
                </a:solidFill>
                <a:latin typeface="Catamaran Light"/>
                <a:ea typeface="Catamaran Light"/>
                <a:cs typeface="Catamaran Light"/>
                <a:sym typeface="Catamaran Light"/>
              </a:rPr>
              <a:t>Upon death if designated in your will</a:t>
            </a:r>
            <a:endParaRPr lang="en-US" dirty="0">
              <a:ea typeface="Catamaran Light"/>
            </a:endParaRPr>
          </a:p>
          <a:p>
            <a:pPr marR="0" lvl="0" algn="l" rtl="0">
              <a:lnSpc>
                <a:spcPct val="100000"/>
              </a:lnSpc>
              <a:spcBef>
                <a:spcPts val="0"/>
              </a:spcBef>
              <a:spcAft>
                <a:spcPts val="600"/>
              </a:spcAft>
              <a:buClr>
                <a:srgbClr val="000000"/>
              </a:buClr>
              <a:buSzPts val="2400"/>
            </a:pPr>
            <a:r>
              <a:rPr lang="en-US" sz="2400" b="0" i="0" u="none" strike="noStrike" cap="none" dirty="0">
                <a:solidFill>
                  <a:schemeClr val="dk2"/>
                </a:solidFill>
                <a:latin typeface="Catamaran Light"/>
                <a:ea typeface="Catamaran Light"/>
                <a:cs typeface="Catamaran Light"/>
                <a:sym typeface="Catamaran Light"/>
              </a:rPr>
              <a:t>Be sure to seek a lawyer’s assistance.</a:t>
            </a:r>
            <a:endParaRPr sz="1400" b="0" i="0" u="none" strike="noStrike" cap="none" dirty="0">
              <a:solidFill>
                <a:srgbClr val="000000"/>
              </a:solidFill>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sp>
        <p:nvSpPr>
          <p:cNvPr id="240" name="Google Shape;240;p49"/>
          <p:cNvSpPr txBox="1">
            <a:spLocks noGrp="1"/>
          </p:cNvSpPr>
          <p:nvPr>
            <p:ph type="title"/>
          </p:nvPr>
        </p:nvSpPr>
        <p:spPr>
          <a:xfrm>
            <a:off x="3592285" y="291532"/>
            <a:ext cx="3242695"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US"/>
              <a:t>Presenters</a:t>
            </a:r>
            <a:endParaRPr/>
          </a:p>
        </p:txBody>
      </p:sp>
      <p:sp>
        <p:nvSpPr>
          <p:cNvPr id="241" name="Google Shape;241;p49"/>
          <p:cNvSpPr txBox="1">
            <a:spLocks noGrp="1"/>
          </p:cNvSpPr>
          <p:nvPr>
            <p:ph type="body" idx="2"/>
          </p:nvPr>
        </p:nvSpPr>
        <p:spPr>
          <a:xfrm>
            <a:off x="1328926" y="1269580"/>
            <a:ext cx="6182757" cy="3009688"/>
          </a:xfrm>
          <a:prstGeom prst="rect">
            <a:avLst/>
          </a:prstGeom>
          <a:noFill/>
          <a:ln>
            <a:noFill/>
          </a:ln>
        </p:spPr>
        <p:txBody>
          <a:bodyPr spcFirstLastPara="1" wrap="square" lIns="91425" tIns="91425" rIns="91425" bIns="91425" anchor="t" anchorCtr="0">
            <a:noAutofit/>
          </a:bodyPr>
          <a:lstStyle/>
          <a:p>
            <a:pPr marL="152400" lvl="0" indent="0" algn="l" rtl="0">
              <a:lnSpc>
                <a:spcPct val="100000"/>
              </a:lnSpc>
              <a:spcBef>
                <a:spcPts val="0"/>
              </a:spcBef>
              <a:spcAft>
                <a:spcPts val="0"/>
              </a:spcAft>
              <a:buSzPts val="1200"/>
              <a:buNone/>
            </a:pPr>
            <a:endParaRPr sz="1600" b="0" dirty="0">
              <a:latin typeface="Catamaran Light"/>
              <a:ea typeface="Catamaran Light"/>
              <a:cs typeface="Catamaran Light"/>
              <a:sym typeface="Catamaran Light"/>
            </a:endParaRPr>
          </a:p>
          <a:p>
            <a:pPr marL="152400" lvl="0" indent="0" algn="l" rtl="0">
              <a:lnSpc>
                <a:spcPct val="100000"/>
              </a:lnSpc>
              <a:spcBef>
                <a:spcPts val="0"/>
              </a:spcBef>
              <a:spcAft>
                <a:spcPts val="0"/>
              </a:spcAft>
              <a:buSzPts val="1200"/>
              <a:buNone/>
            </a:pPr>
            <a:endParaRPr sz="1600" b="0" dirty="0"/>
          </a:p>
          <a:p>
            <a:pPr marL="152400" lvl="0" indent="0" algn="l" rtl="0">
              <a:lnSpc>
                <a:spcPct val="100000"/>
              </a:lnSpc>
              <a:spcBef>
                <a:spcPts val="0"/>
              </a:spcBef>
              <a:spcAft>
                <a:spcPts val="0"/>
              </a:spcAft>
              <a:buSzPts val="1200"/>
              <a:buNone/>
            </a:pPr>
            <a:r>
              <a:rPr lang="en-US" sz="1600" dirty="0"/>
              <a:t>Enter presenter information on this slide</a:t>
            </a:r>
            <a:endParaRPr sz="1600" b="0" dirty="0"/>
          </a:p>
          <a:p>
            <a:pPr marL="152400" lvl="0" indent="0" algn="l" rtl="0">
              <a:lnSpc>
                <a:spcPct val="100000"/>
              </a:lnSpc>
              <a:spcBef>
                <a:spcPts val="0"/>
              </a:spcBef>
              <a:spcAft>
                <a:spcPts val="0"/>
              </a:spcAft>
              <a:buSzPts val="1200"/>
              <a:buNone/>
            </a:pPr>
            <a:endParaRPr sz="1600" dirty="0"/>
          </a:p>
          <a:p>
            <a:pPr marL="152400" lvl="0" indent="0" algn="l" rtl="0">
              <a:lnSpc>
                <a:spcPct val="100000"/>
              </a:lnSpc>
              <a:spcBef>
                <a:spcPts val="0"/>
              </a:spcBef>
              <a:spcAft>
                <a:spcPts val="0"/>
              </a:spcAft>
              <a:buSzPts val="1200"/>
              <a:buNone/>
            </a:pPr>
            <a:endParaRPr sz="1600" dirty="0"/>
          </a:p>
          <a:p>
            <a:pPr marL="152400" lvl="0" indent="0" algn="l" rtl="0">
              <a:lnSpc>
                <a:spcPct val="100000"/>
              </a:lnSpc>
              <a:spcBef>
                <a:spcPts val="0"/>
              </a:spcBef>
              <a:spcAft>
                <a:spcPts val="0"/>
              </a:spcAft>
              <a:buSzPts val="1200"/>
              <a:buNone/>
            </a:pPr>
            <a:endParaRPr sz="1600" b="0" dirty="0"/>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506"/>
        <p:cNvGrpSpPr/>
        <p:nvPr/>
      </p:nvGrpSpPr>
      <p:grpSpPr>
        <a:xfrm>
          <a:off x="0" y="0"/>
          <a:ext cx="0" cy="0"/>
          <a:chOff x="0" y="0"/>
          <a:chExt cx="0" cy="0"/>
        </a:xfrm>
      </p:grpSpPr>
      <p:pic>
        <p:nvPicPr>
          <p:cNvPr id="507" name="Google Shape;507;p29" descr="A picture containing text, businesscard, envelope&#10;&#10;Description automatically generated"/>
          <p:cNvPicPr preferRelativeResize="0"/>
          <p:nvPr/>
        </p:nvPicPr>
        <p:blipFill rotWithShape="1">
          <a:blip r:embed="rId3">
            <a:alphaModFix/>
          </a:blip>
          <a:srcRect/>
          <a:stretch/>
        </p:blipFill>
        <p:spPr>
          <a:xfrm>
            <a:off x="3592285" y="1627355"/>
            <a:ext cx="2438400" cy="1888789"/>
          </a:xfrm>
          <a:prstGeom prst="rect">
            <a:avLst/>
          </a:prstGeom>
          <a:noFill/>
          <a:ln>
            <a:noFill/>
          </a:ln>
        </p:spPr>
      </p:pic>
      <p:sp>
        <p:nvSpPr>
          <p:cNvPr id="508" name="Google Shape;508;p29"/>
          <p:cNvSpPr txBox="1">
            <a:spLocks noGrp="1"/>
          </p:cNvSpPr>
          <p:nvPr>
            <p:ph type="ctrTitle"/>
          </p:nvPr>
        </p:nvSpPr>
        <p:spPr>
          <a:xfrm>
            <a:off x="817669" y="84441"/>
            <a:ext cx="8326331" cy="4875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US" sz="2800" dirty="0">
                <a:solidFill>
                  <a:schemeClr val="dk1"/>
                </a:solidFill>
              </a:rPr>
              <a:t>Placing Property in an Entity – An Alternative Approach to Physically Dividing Property</a:t>
            </a:r>
            <a:endParaRPr sz="2800" dirty="0">
              <a:solidFill>
                <a:schemeClr val="dk1"/>
              </a:solidFill>
            </a:endParaRPr>
          </a:p>
        </p:txBody>
      </p:sp>
      <p:sp>
        <p:nvSpPr>
          <p:cNvPr id="509" name="Google Shape;509;p29"/>
          <p:cNvSpPr txBox="1"/>
          <p:nvPr/>
        </p:nvSpPr>
        <p:spPr>
          <a:xfrm>
            <a:off x="154637" y="1246765"/>
            <a:ext cx="3578325" cy="3156423"/>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600"/>
              </a:spcAft>
              <a:buClr>
                <a:srgbClr val="000000"/>
              </a:buClr>
              <a:buSzPts val="2400"/>
              <a:buFont typeface="Arial"/>
              <a:buNone/>
            </a:pPr>
            <a:r>
              <a:rPr lang="en-US" sz="2400" b="1" i="0" u="none" strike="noStrike" cap="none" dirty="0">
                <a:solidFill>
                  <a:schemeClr val="dk2"/>
                </a:solidFill>
                <a:latin typeface="Catamaran Light"/>
                <a:ea typeface="Catamaran Light"/>
                <a:cs typeface="Catamaran Light"/>
                <a:sym typeface="Catamaran Light"/>
              </a:rPr>
              <a:t>Advantages</a:t>
            </a:r>
            <a:r>
              <a:rPr lang="en-US" sz="1800" b="1" i="0" u="none" strike="noStrike" cap="none" dirty="0">
                <a:solidFill>
                  <a:schemeClr val="dk2"/>
                </a:solidFill>
                <a:latin typeface="Catamaran Light"/>
                <a:ea typeface="Catamaran Light"/>
                <a:cs typeface="Catamaran Light"/>
                <a:sym typeface="Catamaran Light"/>
              </a:rPr>
              <a:t>:</a:t>
            </a:r>
            <a:endParaRPr sz="1800" b="1" i="0" u="none" strike="noStrike" cap="none" dirty="0">
              <a:solidFill>
                <a:schemeClr val="dk2"/>
              </a:solidFill>
              <a:latin typeface="Catamaran Light"/>
              <a:ea typeface="Catamaran Light"/>
              <a:cs typeface="Catamaran Light"/>
              <a:sym typeface="Catamaran Light"/>
            </a:endParaRPr>
          </a:p>
          <a:p>
            <a:pPr marL="285750" marR="0" lvl="0" indent="-285750" algn="l" rtl="0">
              <a:lnSpc>
                <a:spcPct val="100000"/>
              </a:lnSpc>
              <a:spcBef>
                <a:spcPts val="0"/>
              </a:spcBef>
              <a:spcAft>
                <a:spcPts val="600"/>
              </a:spcAft>
              <a:buClr>
                <a:srgbClr val="000000"/>
              </a:buClr>
              <a:buSzPts val="2000"/>
              <a:buFont typeface="Arial"/>
              <a:buChar char="•"/>
            </a:pPr>
            <a:r>
              <a:rPr lang="en-US" sz="2000" b="0" i="0" u="none" strike="noStrike" cap="none" dirty="0">
                <a:solidFill>
                  <a:schemeClr val="dk2"/>
                </a:solidFill>
                <a:latin typeface="Catamaran Light"/>
                <a:ea typeface="Catamaran Light"/>
                <a:cs typeface="Catamaran Light"/>
                <a:sym typeface="Catamaran Light"/>
              </a:rPr>
              <a:t>Property stays together in one undivided tract.</a:t>
            </a:r>
            <a:endParaRPr sz="2000" b="0" i="0" u="none" strike="noStrike" cap="none" dirty="0">
              <a:solidFill>
                <a:schemeClr val="dk2"/>
              </a:solidFill>
              <a:latin typeface="Catamaran Light"/>
              <a:ea typeface="Catamaran Light"/>
              <a:cs typeface="Catamaran Light"/>
              <a:sym typeface="Catamaran Light"/>
            </a:endParaRPr>
          </a:p>
          <a:p>
            <a:pPr marL="285750" marR="0" lvl="0" indent="-285750" algn="l" rtl="0">
              <a:lnSpc>
                <a:spcPct val="100000"/>
              </a:lnSpc>
              <a:spcBef>
                <a:spcPts val="0"/>
              </a:spcBef>
              <a:spcAft>
                <a:spcPts val="600"/>
              </a:spcAft>
              <a:buClr>
                <a:srgbClr val="000000"/>
              </a:buClr>
              <a:buSzPts val="2000"/>
              <a:buFont typeface="Arial"/>
              <a:buChar char="•"/>
            </a:pPr>
            <a:r>
              <a:rPr lang="en-US" sz="2000" b="0" i="0" u="none" strike="noStrike" cap="none" dirty="0">
                <a:solidFill>
                  <a:schemeClr val="dk2"/>
                </a:solidFill>
                <a:latin typeface="Catamaran Light"/>
                <a:ea typeface="Catamaran Light"/>
                <a:cs typeface="Catamaran Light"/>
                <a:sym typeface="Catamaran Light"/>
              </a:rPr>
              <a:t>Unanimous consent is not required for most management actions</a:t>
            </a:r>
            <a:endParaRPr sz="2000" b="0" i="0" u="none" strike="noStrike" cap="none" dirty="0">
              <a:solidFill>
                <a:schemeClr val="dk2"/>
              </a:solidFill>
              <a:latin typeface="Catamaran Light"/>
              <a:ea typeface="Catamaran Light"/>
              <a:cs typeface="Catamaran Light"/>
              <a:sym typeface="Catamaran Light"/>
            </a:endParaRPr>
          </a:p>
          <a:p>
            <a:pPr marL="285750" marR="0" lvl="0" indent="-285750" algn="l" rtl="0">
              <a:lnSpc>
                <a:spcPct val="100000"/>
              </a:lnSpc>
              <a:spcBef>
                <a:spcPts val="0"/>
              </a:spcBef>
              <a:spcAft>
                <a:spcPts val="600"/>
              </a:spcAft>
              <a:buClr>
                <a:srgbClr val="000000"/>
              </a:buClr>
              <a:buSzPts val="2000"/>
              <a:buFont typeface="Arial"/>
              <a:buChar char="•"/>
            </a:pPr>
            <a:r>
              <a:rPr lang="en-US" sz="2000" b="0" i="0" u="none" strike="noStrike" cap="none" dirty="0">
                <a:solidFill>
                  <a:schemeClr val="dk2"/>
                </a:solidFill>
                <a:latin typeface="Catamaran Light"/>
                <a:ea typeface="Catamaran Light"/>
                <a:cs typeface="Catamaran Light"/>
                <a:sym typeface="Catamaran Light"/>
              </a:rPr>
              <a:t>There may be a prohibition on sale of property or interests</a:t>
            </a:r>
            <a:endParaRPr sz="1400" b="0" i="0" u="none" strike="noStrike" cap="none" dirty="0">
              <a:solidFill>
                <a:srgbClr val="000000"/>
              </a:solidFill>
              <a:latin typeface="Arial"/>
              <a:ea typeface="Arial"/>
              <a:cs typeface="Arial"/>
              <a:sym typeface="Arial"/>
            </a:endParaRPr>
          </a:p>
        </p:txBody>
      </p:sp>
      <p:sp>
        <p:nvSpPr>
          <p:cNvPr id="510" name="Google Shape;510;p29"/>
          <p:cNvSpPr txBox="1"/>
          <p:nvPr/>
        </p:nvSpPr>
        <p:spPr>
          <a:xfrm>
            <a:off x="6122125" y="1246765"/>
            <a:ext cx="3057186" cy="280655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600"/>
              </a:spcAft>
              <a:buClr>
                <a:srgbClr val="000000"/>
              </a:buClr>
              <a:buSzPts val="2400"/>
              <a:buFont typeface="Arial"/>
              <a:buNone/>
            </a:pPr>
            <a:r>
              <a:rPr lang="en-US" sz="2400" b="1" i="0" u="none" strike="noStrike" cap="none" dirty="0">
                <a:solidFill>
                  <a:schemeClr val="dk2"/>
                </a:solidFill>
                <a:latin typeface="Catamaran Light"/>
                <a:ea typeface="Catamaran Light"/>
                <a:cs typeface="Catamaran Light"/>
                <a:sym typeface="Catamaran Light"/>
              </a:rPr>
              <a:t>Disadvantages</a:t>
            </a:r>
            <a:r>
              <a:rPr lang="en-US" sz="1800" b="1" i="0" u="none" strike="noStrike" cap="none" dirty="0">
                <a:solidFill>
                  <a:schemeClr val="dk2"/>
                </a:solidFill>
                <a:latin typeface="Catamaran Light"/>
                <a:ea typeface="Catamaran Light"/>
                <a:cs typeface="Catamaran Light"/>
                <a:sym typeface="Catamaran Light"/>
              </a:rPr>
              <a:t>:</a:t>
            </a:r>
            <a:endParaRPr sz="1800" b="1" i="0" u="none" strike="noStrike" cap="none" dirty="0">
              <a:solidFill>
                <a:schemeClr val="dk2"/>
              </a:solidFill>
              <a:latin typeface="Catamaran Light"/>
              <a:ea typeface="Catamaran Light"/>
              <a:cs typeface="Catamaran Light"/>
              <a:sym typeface="Catamaran Light"/>
            </a:endParaRPr>
          </a:p>
          <a:p>
            <a:pPr marL="285750" marR="0" lvl="0" indent="-285750" algn="l" rtl="0">
              <a:lnSpc>
                <a:spcPct val="100000"/>
              </a:lnSpc>
              <a:spcBef>
                <a:spcPts val="0"/>
              </a:spcBef>
              <a:spcAft>
                <a:spcPts val="600"/>
              </a:spcAft>
              <a:buClr>
                <a:srgbClr val="000000"/>
              </a:buClr>
              <a:buSzPts val="2000"/>
              <a:buFont typeface="Arial"/>
              <a:buChar char="•"/>
            </a:pPr>
            <a:r>
              <a:rPr lang="en-US" sz="2000" b="0" i="0" u="none" strike="noStrike" cap="none" dirty="0">
                <a:solidFill>
                  <a:schemeClr val="dk2"/>
                </a:solidFill>
                <a:latin typeface="Catamaran Light"/>
                <a:ea typeface="Catamaran Light"/>
                <a:cs typeface="Catamaran Light"/>
                <a:sym typeface="Catamaran Light"/>
              </a:rPr>
              <a:t>Restrictions may make sale of a person’s interest difficult.</a:t>
            </a:r>
            <a:endParaRPr sz="2000" b="0" i="0" u="none" strike="noStrike" cap="none" dirty="0">
              <a:solidFill>
                <a:schemeClr val="dk2"/>
              </a:solidFill>
              <a:latin typeface="Catamaran Light"/>
              <a:ea typeface="Catamaran Light"/>
              <a:cs typeface="Catamaran Light"/>
              <a:sym typeface="Catamaran Light"/>
            </a:endParaRPr>
          </a:p>
          <a:p>
            <a:pPr marL="285750" marR="0" lvl="0" indent="-285750" algn="l" rtl="0">
              <a:lnSpc>
                <a:spcPct val="100000"/>
              </a:lnSpc>
              <a:spcBef>
                <a:spcPts val="0"/>
              </a:spcBef>
              <a:spcAft>
                <a:spcPts val="600"/>
              </a:spcAft>
              <a:buClr>
                <a:srgbClr val="000000"/>
              </a:buClr>
              <a:buSzPts val="2000"/>
              <a:buFont typeface="Arial"/>
              <a:buChar char="•"/>
            </a:pPr>
            <a:r>
              <a:rPr lang="en-US" sz="2000" b="0" i="0" u="none" strike="noStrike" cap="none" dirty="0">
                <a:solidFill>
                  <a:schemeClr val="dk2"/>
                </a:solidFill>
                <a:latin typeface="Catamaran Light"/>
                <a:ea typeface="Catamaran Light"/>
                <a:cs typeface="Catamaran Light"/>
                <a:sym typeface="Catamaran Light"/>
              </a:rPr>
              <a:t>Disagreements on management decisions may cause friction.</a:t>
            </a:r>
            <a:endParaRPr sz="1400" b="0" i="0" u="none" strike="noStrike" cap="none" dirty="0">
              <a:solidFill>
                <a:srgbClr val="000000"/>
              </a:solidFill>
              <a:latin typeface="Arial"/>
              <a:ea typeface="Arial"/>
              <a:cs typeface="Arial"/>
              <a:sym typeface="Arial"/>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514"/>
        <p:cNvGrpSpPr/>
        <p:nvPr/>
      </p:nvGrpSpPr>
      <p:grpSpPr>
        <a:xfrm>
          <a:off x="0" y="0"/>
          <a:ext cx="0" cy="0"/>
          <a:chOff x="0" y="0"/>
          <a:chExt cx="0" cy="0"/>
        </a:xfrm>
      </p:grpSpPr>
      <p:sp>
        <p:nvSpPr>
          <p:cNvPr id="515" name="Google Shape;515;g2b5440a5e98_0_788"/>
          <p:cNvSpPr txBox="1">
            <a:spLocks noGrp="1"/>
          </p:cNvSpPr>
          <p:nvPr>
            <p:ph type="body" idx="1"/>
          </p:nvPr>
        </p:nvSpPr>
        <p:spPr>
          <a:xfrm>
            <a:off x="-276900" y="2274277"/>
            <a:ext cx="9144000" cy="1453662"/>
          </a:xfrm>
          <a:prstGeom prst="rect">
            <a:avLst/>
          </a:prstGeom>
          <a:noFill/>
          <a:ln>
            <a:noFill/>
          </a:ln>
        </p:spPr>
        <p:txBody>
          <a:bodyPr spcFirstLastPara="1" wrap="square" lIns="91425" tIns="91425" rIns="91425" bIns="91425" anchor="t" anchorCtr="0">
            <a:noAutofit/>
          </a:bodyPr>
          <a:lstStyle/>
          <a:p>
            <a:pPr marL="101600" lvl="0" indent="0" algn="ctr" rtl="0">
              <a:lnSpc>
                <a:spcPct val="100000"/>
              </a:lnSpc>
              <a:spcBef>
                <a:spcPts val="0"/>
              </a:spcBef>
              <a:spcAft>
                <a:spcPts val="0"/>
              </a:spcAft>
              <a:buSzPts val="2000"/>
              <a:buNone/>
            </a:pPr>
            <a:r>
              <a:rPr lang="en-US" sz="3600" dirty="0">
                <a:solidFill>
                  <a:schemeClr val="tx1"/>
                </a:solidFill>
              </a:rPr>
              <a:t>True or False? </a:t>
            </a:r>
          </a:p>
          <a:p>
            <a:pPr marL="101600" lvl="0" indent="0" algn="ctr" rtl="0">
              <a:lnSpc>
                <a:spcPct val="100000"/>
              </a:lnSpc>
              <a:spcBef>
                <a:spcPts val="0"/>
              </a:spcBef>
              <a:spcAft>
                <a:spcPts val="0"/>
              </a:spcAft>
              <a:buSzPts val="2000"/>
              <a:buNone/>
            </a:pPr>
            <a:endParaRPr lang="en-US" sz="3600" dirty="0">
              <a:solidFill>
                <a:schemeClr val="tx1"/>
              </a:solidFill>
            </a:endParaRPr>
          </a:p>
          <a:p>
            <a:pPr marL="101600" lvl="0" indent="0" algn="ctr" rtl="0">
              <a:lnSpc>
                <a:spcPct val="100000"/>
              </a:lnSpc>
              <a:spcBef>
                <a:spcPts val="0"/>
              </a:spcBef>
              <a:spcAft>
                <a:spcPts val="0"/>
              </a:spcAft>
              <a:buSzPts val="2000"/>
              <a:buNone/>
            </a:pPr>
            <a:r>
              <a:rPr lang="en-US" sz="3600" dirty="0">
                <a:solidFill>
                  <a:schemeClr val="tx1"/>
                </a:solidFill>
              </a:rPr>
              <a:t>Making a will prevents heirs’ property. </a:t>
            </a:r>
            <a:endParaRPr sz="3600" dirty="0">
              <a:solidFill>
                <a:schemeClr val="tx1"/>
              </a:solidFill>
            </a:endParaRPr>
          </a:p>
          <a:p>
            <a:pPr marL="457200" lvl="0" indent="-228600" algn="l" rtl="0">
              <a:lnSpc>
                <a:spcPct val="115000"/>
              </a:lnSpc>
              <a:spcBef>
                <a:spcPts val="0"/>
              </a:spcBef>
              <a:spcAft>
                <a:spcPts val="0"/>
              </a:spcAft>
              <a:buSzPts val="1200"/>
              <a:buNone/>
            </a:pPr>
            <a:endParaRPr sz="3600" dirty="0">
              <a:solidFill>
                <a:schemeClr val="tx1"/>
              </a:solidFill>
            </a:endParaRPr>
          </a:p>
        </p:txBody>
      </p:sp>
      <p:sp>
        <p:nvSpPr>
          <p:cNvPr id="516" name="Google Shape;516;g2b5440a5e98_0_788"/>
          <p:cNvSpPr txBox="1">
            <a:spLocks noGrp="1"/>
          </p:cNvSpPr>
          <p:nvPr>
            <p:ph type="ctrTitle"/>
          </p:nvPr>
        </p:nvSpPr>
        <p:spPr>
          <a:xfrm>
            <a:off x="276900" y="518157"/>
            <a:ext cx="6292500" cy="4875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US" sz="3100" dirty="0">
                <a:solidFill>
                  <a:schemeClr val="lt1"/>
                </a:solidFill>
              </a:rPr>
              <a:t>Big Picture Quiz: True or False?</a:t>
            </a:r>
            <a:endParaRPr sz="3100" dirty="0"/>
          </a:p>
        </p:txBody>
      </p:sp>
      <p:sp>
        <p:nvSpPr>
          <p:cNvPr id="517" name="Google Shape;517;g2b5440a5e98_0_788"/>
          <p:cNvSpPr>
            <a:spLocks noGrp="1"/>
          </p:cNvSpPr>
          <p:nvPr>
            <p:ph type="pic" idx="2"/>
          </p:nvPr>
        </p:nvSpPr>
        <p:spPr>
          <a:xfrm>
            <a:off x="7277100" y="431800"/>
            <a:ext cx="1590000" cy="1120800"/>
          </a:xfrm>
          <a:prstGeom prst="rect">
            <a:avLst/>
          </a:prstGeom>
          <a:noFill/>
          <a:ln>
            <a:noFill/>
          </a:ln>
        </p:spPr>
        <p:txBody>
          <a:bodyPr/>
          <a:lstStyle/>
          <a:p>
            <a:endParaRPr lang="en-US"/>
          </a:p>
        </p:txBody>
      </p:sp>
      <p:pic>
        <p:nvPicPr>
          <p:cNvPr id="518" name="Google Shape;518;g2b5440a5e98_0_788" descr="Text, letter&#10;&#10;Description automatically generated"/>
          <p:cNvPicPr preferRelativeResize="0"/>
          <p:nvPr/>
        </p:nvPicPr>
        <p:blipFill rotWithShape="1">
          <a:blip r:embed="rId3">
            <a:alphaModFix/>
          </a:blip>
          <a:srcRect/>
          <a:stretch/>
        </p:blipFill>
        <p:spPr>
          <a:xfrm>
            <a:off x="6850966" y="56271"/>
            <a:ext cx="2293034" cy="1583970"/>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522"/>
        <p:cNvGrpSpPr/>
        <p:nvPr/>
      </p:nvGrpSpPr>
      <p:grpSpPr>
        <a:xfrm>
          <a:off x="0" y="0"/>
          <a:ext cx="0" cy="0"/>
          <a:chOff x="0" y="0"/>
          <a:chExt cx="0" cy="0"/>
        </a:xfrm>
      </p:grpSpPr>
      <p:sp>
        <p:nvSpPr>
          <p:cNvPr id="523" name="Google Shape;523;p30"/>
          <p:cNvSpPr txBox="1">
            <a:spLocks noGrp="1"/>
          </p:cNvSpPr>
          <p:nvPr>
            <p:ph type="ctrTitle"/>
          </p:nvPr>
        </p:nvSpPr>
        <p:spPr>
          <a:xfrm>
            <a:off x="501589" y="2258267"/>
            <a:ext cx="8140822" cy="661209"/>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0"/>
              </a:spcBef>
              <a:spcAft>
                <a:spcPts val="0"/>
              </a:spcAft>
              <a:buSzPts val="2800"/>
              <a:buNone/>
            </a:pPr>
            <a:r>
              <a:rPr lang="en-US" sz="4000" dirty="0">
                <a:solidFill>
                  <a:schemeClr val="lt1"/>
                </a:solidFill>
              </a:rPr>
              <a:t>Title to Real Property</a:t>
            </a:r>
            <a:endParaRPr sz="4000" dirty="0">
              <a:solidFill>
                <a:schemeClr val="lt1"/>
              </a:solidFill>
              <a:latin typeface="Livvic"/>
              <a:ea typeface="Livvic"/>
              <a:cs typeface="Livvic"/>
              <a:sym typeface="Livvic"/>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527"/>
        <p:cNvGrpSpPr/>
        <p:nvPr/>
      </p:nvGrpSpPr>
      <p:grpSpPr>
        <a:xfrm>
          <a:off x="0" y="0"/>
          <a:ext cx="0" cy="0"/>
          <a:chOff x="0" y="0"/>
          <a:chExt cx="0" cy="0"/>
        </a:xfrm>
      </p:grpSpPr>
      <p:sp>
        <p:nvSpPr>
          <p:cNvPr id="528" name="Google Shape;528;p31"/>
          <p:cNvSpPr txBox="1">
            <a:spLocks noGrp="1"/>
          </p:cNvSpPr>
          <p:nvPr>
            <p:ph type="ctrTitle"/>
          </p:nvPr>
        </p:nvSpPr>
        <p:spPr>
          <a:xfrm>
            <a:off x="146552" y="222908"/>
            <a:ext cx="6889447" cy="596767"/>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2800"/>
              <a:buNone/>
            </a:pPr>
            <a:r>
              <a:rPr lang="en-US">
                <a:solidFill>
                  <a:schemeClr val="lt1"/>
                </a:solidFill>
              </a:rPr>
              <a:t>Title to Real Property: Examining Title</a:t>
            </a:r>
            <a:endParaRPr>
              <a:solidFill>
                <a:schemeClr val="lt1"/>
              </a:solidFill>
            </a:endParaRPr>
          </a:p>
        </p:txBody>
      </p:sp>
      <p:sp>
        <p:nvSpPr>
          <p:cNvPr id="529" name="Google Shape;529;p31"/>
          <p:cNvSpPr txBox="1"/>
          <p:nvPr/>
        </p:nvSpPr>
        <p:spPr>
          <a:xfrm>
            <a:off x="146552" y="953042"/>
            <a:ext cx="6485255" cy="44627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600"/>
              </a:spcAft>
              <a:buClr>
                <a:srgbClr val="000000"/>
              </a:buClr>
              <a:buSzPts val="2000"/>
              <a:buFont typeface="Arial"/>
              <a:buNone/>
            </a:pPr>
            <a:r>
              <a:rPr lang="en-US" sz="2000" b="0" i="0" u="none" strike="noStrike" cap="none" dirty="0">
                <a:solidFill>
                  <a:schemeClr val="dk2"/>
                </a:solidFill>
                <a:latin typeface="Catamaran Light"/>
                <a:ea typeface="Catamaran Light"/>
                <a:cs typeface="Catamaran Light"/>
                <a:sym typeface="Catamaran Light"/>
              </a:rPr>
              <a:t>A title certificate or report will generally specify the:</a:t>
            </a:r>
            <a:endParaRPr sz="1400" b="0" i="0" u="none" strike="noStrike" cap="none" dirty="0">
              <a:solidFill>
                <a:srgbClr val="000000"/>
              </a:solidFill>
              <a:latin typeface="Arial"/>
              <a:ea typeface="Arial"/>
              <a:cs typeface="Arial"/>
              <a:sym typeface="Arial"/>
            </a:endParaRPr>
          </a:p>
          <a:p>
            <a:pPr marL="685800" marR="0" lvl="8" indent="-285750" algn="l" rtl="0">
              <a:lnSpc>
                <a:spcPct val="100000"/>
              </a:lnSpc>
              <a:spcBef>
                <a:spcPts val="0"/>
              </a:spcBef>
              <a:spcAft>
                <a:spcPts val="600"/>
              </a:spcAft>
              <a:buClr>
                <a:schemeClr val="dk2"/>
              </a:buClr>
              <a:buSzPts val="2000"/>
              <a:buFont typeface="Arial"/>
              <a:buChar char="•"/>
            </a:pPr>
            <a:r>
              <a:rPr lang="en-US" sz="2000" b="0" i="0" u="none" strike="noStrike" cap="none" dirty="0">
                <a:solidFill>
                  <a:schemeClr val="dk2"/>
                </a:solidFill>
                <a:latin typeface="Catamaran Light"/>
                <a:ea typeface="Catamaran Light"/>
                <a:cs typeface="Catamaran Light"/>
                <a:sym typeface="Catamaran Light"/>
              </a:rPr>
              <a:t>Record title owner(s)</a:t>
            </a:r>
            <a:endParaRPr sz="1400" b="0" i="0" u="none" strike="noStrike" cap="none" dirty="0">
              <a:solidFill>
                <a:srgbClr val="000000"/>
              </a:solidFill>
              <a:latin typeface="Arial"/>
              <a:ea typeface="Arial"/>
              <a:cs typeface="Arial"/>
              <a:sym typeface="Arial"/>
            </a:endParaRPr>
          </a:p>
          <a:p>
            <a:pPr marL="685800" marR="0" lvl="8" indent="-285750" algn="l" rtl="0">
              <a:lnSpc>
                <a:spcPct val="100000"/>
              </a:lnSpc>
              <a:spcBef>
                <a:spcPts val="0"/>
              </a:spcBef>
              <a:spcAft>
                <a:spcPts val="600"/>
              </a:spcAft>
              <a:buClr>
                <a:schemeClr val="dk2"/>
              </a:buClr>
              <a:buSzPts val="2000"/>
              <a:buFont typeface="Arial"/>
              <a:buChar char="•"/>
            </a:pPr>
            <a:r>
              <a:rPr lang="en-US" sz="2000" b="0" i="0" u="none" strike="noStrike" cap="none" dirty="0">
                <a:solidFill>
                  <a:schemeClr val="dk2"/>
                </a:solidFill>
                <a:latin typeface="Catamaran Light"/>
                <a:ea typeface="Catamaran Light"/>
                <a:cs typeface="Catamaran Light"/>
                <a:sym typeface="Catamaran Light"/>
              </a:rPr>
              <a:t>Type of shared ownership, if applicable (e.g., Joint Tenancy with Survivorship Rights or Tenancy in Common)</a:t>
            </a:r>
            <a:endParaRPr sz="1400" b="0" i="0" u="none" strike="noStrike" cap="none" dirty="0">
              <a:solidFill>
                <a:srgbClr val="000000"/>
              </a:solidFill>
              <a:latin typeface="Arial"/>
              <a:ea typeface="Arial"/>
              <a:cs typeface="Arial"/>
              <a:sym typeface="Arial"/>
            </a:endParaRPr>
          </a:p>
          <a:p>
            <a:pPr marL="685800" marR="0" lvl="8" indent="-285750" algn="l" rtl="0">
              <a:lnSpc>
                <a:spcPct val="100000"/>
              </a:lnSpc>
              <a:spcBef>
                <a:spcPts val="0"/>
              </a:spcBef>
              <a:spcAft>
                <a:spcPts val="600"/>
              </a:spcAft>
              <a:buClr>
                <a:schemeClr val="dk2"/>
              </a:buClr>
              <a:buSzPts val="2000"/>
              <a:buFont typeface="Arial"/>
              <a:buChar char="•"/>
            </a:pPr>
            <a:r>
              <a:rPr lang="en-US" sz="2000" b="0" i="0" u="none" strike="noStrike" cap="none" dirty="0">
                <a:solidFill>
                  <a:schemeClr val="dk2"/>
                </a:solidFill>
                <a:latin typeface="Catamaran Light"/>
                <a:ea typeface="Catamaran Light"/>
                <a:cs typeface="Catamaran Light"/>
                <a:sym typeface="Catamaran Light"/>
              </a:rPr>
              <a:t>Legal description</a:t>
            </a:r>
            <a:endParaRPr sz="1400" b="0" i="0" u="none" strike="noStrike" cap="none" dirty="0">
              <a:solidFill>
                <a:srgbClr val="000000"/>
              </a:solidFill>
              <a:latin typeface="Arial"/>
              <a:ea typeface="Arial"/>
              <a:cs typeface="Arial"/>
              <a:sym typeface="Arial"/>
            </a:endParaRPr>
          </a:p>
          <a:p>
            <a:pPr marL="685800" marR="0" lvl="8" indent="-285750" algn="l" rtl="0">
              <a:lnSpc>
                <a:spcPct val="100000"/>
              </a:lnSpc>
              <a:spcBef>
                <a:spcPts val="0"/>
              </a:spcBef>
              <a:spcAft>
                <a:spcPts val="600"/>
              </a:spcAft>
              <a:buClr>
                <a:schemeClr val="dk2"/>
              </a:buClr>
              <a:buSzPts val="2000"/>
              <a:buFont typeface="Arial"/>
              <a:buChar char="•"/>
            </a:pPr>
            <a:r>
              <a:rPr lang="en-US" sz="2000" b="0" i="0" u="none" strike="noStrike" cap="none" dirty="0">
                <a:solidFill>
                  <a:schemeClr val="dk2"/>
                </a:solidFill>
                <a:latin typeface="Catamaran Light"/>
                <a:ea typeface="Catamaran Light"/>
                <a:cs typeface="Catamaran Light"/>
                <a:sym typeface="Catamaran Light"/>
              </a:rPr>
              <a:t>Tax parcels and status of payment</a:t>
            </a:r>
            <a:endParaRPr sz="1400" b="0" i="0" u="none" strike="noStrike" cap="none" dirty="0">
              <a:solidFill>
                <a:srgbClr val="000000"/>
              </a:solidFill>
              <a:latin typeface="Arial"/>
              <a:ea typeface="Arial"/>
              <a:cs typeface="Arial"/>
              <a:sym typeface="Arial"/>
            </a:endParaRPr>
          </a:p>
          <a:p>
            <a:pPr marL="685800" marR="0" lvl="8" indent="-285750" algn="l" rtl="0">
              <a:lnSpc>
                <a:spcPct val="100000"/>
              </a:lnSpc>
              <a:spcBef>
                <a:spcPts val="0"/>
              </a:spcBef>
              <a:spcAft>
                <a:spcPts val="600"/>
              </a:spcAft>
              <a:buClr>
                <a:schemeClr val="dk2"/>
              </a:buClr>
              <a:buSzPts val="2000"/>
              <a:buFont typeface="Arial"/>
              <a:buChar char="•"/>
            </a:pPr>
            <a:r>
              <a:rPr lang="en-US" sz="2000" b="0" i="0" u="none" strike="noStrike" cap="none" dirty="0">
                <a:solidFill>
                  <a:schemeClr val="dk2"/>
                </a:solidFill>
                <a:latin typeface="Catamaran Light"/>
                <a:ea typeface="Catamaran Light"/>
                <a:cs typeface="Catamaran Light"/>
                <a:sym typeface="Catamaran Light"/>
              </a:rPr>
              <a:t>Encumbrances (e.g., easements, covenants)</a:t>
            </a:r>
            <a:endParaRPr sz="1400" b="0" i="0" u="none" strike="noStrike" cap="none" dirty="0">
              <a:solidFill>
                <a:srgbClr val="000000"/>
              </a:solidFill>
              <a:latin typeface="Arial"/>
              <a:ea typeface="Arial"/>
              <a:cs typeface="Arial"/>
              <a:sym typeface="Arial"/>
            </a:endParaRPr>
          </a:p>
          <a:p>
            <a:pPr marL="685800" marR="0" lvl="8" indent="-285750" algn="l" rtl="0">
              <a:lnSpc>
                <a:spcPct val="100000"/>
              </a:lnSpc>
              <a:spcBef>
                <a:spcPts val="0"/>
              </a:spcBef>
              <a:spcAft>
                <a:spcPts val="600"/>
              </a:spcAft>
              <a:buClr>
                <a:schemeClr val="dk2"/>
              </a:buClr>
              <a:buSzPts val="2000"/>
              <a:buFont typeface="Arial"/>
              <a:buChar char="•"/>
            </a:pPr>
            <a:r>
              <a:rPr lang="en-US" sz="2000" b="0" i="0" u="none" strike="noStrike" cap="none" dirty="0">
                <a:solidFill>
                  <a:schemeClr val="dk2"/>
                </a:solidFill>
                <a:latin typeface="Catamaran Light"/>
                <a:ea typeface="Catamaran Light"/>
                <a:cs typeface="Catamaran Light"/>
                <a:sym typeface="Catamaran Light"/>
              </a:rPr>
              <a:t>Title claims or unresolved issues</a:t>
            </a:r>
            <a:endParaRPr sz="2000" b="0" i="0" u="none" strike="noStrike" cap="none" dirty="0">
              <a:solidFill>
                <a:schemeClr val="dk2"/>
              </a:solidFill>
              <a:latin typeface="Catamaran Light"/>
              <a:ea typeface="Catamaran Light"/>
              <a:cs typeface="Catamaran Light"/>
              <a:sym typeface="Catamaran Light"/>
            </a:endParaRPr>
          </a:p>
          <a:p>
            <a:pPr marL="0" marR="0" lvl="0" indent="0" algn="l" rtl="0">
              <a:lnSpc>
                <a:spcPct val="100000"/>
              </a:lnSpc>
              <a:spcBef>
                <a:spcPts val="0"/>
              </a:spcBef>
              <a:spcAft>
                <a:spcPts val="600"/>
              </a:spcAft>
              <a:buClr>
                <a:schemeClr val="dk2"/>
              </a:buClr>
              <a:buSzPts val="2000"/>
              <a:buFont typeface="Arial"/>
              <a:buNone/>
            </a:pPr>
            <a:r>
              <a:rPr lang="en-US" sz="2000" b="0" i="0" u="none" strike="noStrike" cap="none" dirty="0">
                <a:solidFill>
                  <a:schemeClr val="dk2"/>
                </a:solidFill>
                <a:latin typeface="Catamaran Light"/>
                <a:ea typeface="Catamaran Light"/>
                <a:cs typeface="Catamaran Light"/>
                <a:sym typeface="Catamaran Light"/>
              </a:rPr>
              <a:t>Title should be examined by a lawyer or a title company.</a:t>
            </a:r>
            <a:endParaRPr sz="2000" b="0" i="0" u="none" strike="noStrike" cap="none" dirty="0">
              <a:solidFill>
                <a:schemeClr val="dk2"/>
              </a:solidFill>
              <a:latin typeface="Catamaran Light"/>
              <a:ea typeface="Catamaran Light"/>
              <a:cs typeface="Catamaran Light"/>
              <a:sym typeface="Catamaran Light"/>
            </a:endParaRPr>
          </a:p>
          <a:p>
            <a:pPr marL="685800" marR="0" lvl="8" indent="-158750" algn="l" rtl="0">
              <a:lnSpc>
                <a:spcPct val="100000"/>
              </a:lnSpc>
              <a:spcBef>
                <a:spcPts val="0"/>
              </a:spcBef>
              <a:spcAft>
                <a:spcPts val="600"/>
              </a:spcAft>
              <a:buClr>
                <a:schemeClr val="dk2"/>
              </a:buClr>
              <a:buSzPts val="2000"/>
              <a:buFont typeface="Arial"/>
              <a:buNone/>
            </a:pPr>
            <a:endParaRPr sz="2000" b="0" i="0" u="none" strike="noStrike" cap="none" dirty="0">
              <a:solidFill>
                <a:schemeClr val="dk2"/>
              </a:solidFill>
              <a:latin typeface="Arial"/>
              <a:ea typeface="Arial"/>
              <a:cs typeface="Arial"/>
              <a:sym typeface="Arial"/>
            </a:endParaRPr>
          </a:p>
          <a:p>
            <a:pPr marL="0" marR="0" lvl="0" indent="0" algn="l" rtl="0">
              <a:lnSpc>
                <a:spcPct val="100000"/>
              </a:lnSpc>
              <a:spcBef>
                <a:spcPts val="0"/>
              </a:spcBef>
              <a:spcAft>
                <a:spcPts val="600"/>
              </a:spcAft>
              <a:buClr>
                <a:srgbClr val="000000"/>
              </a:buClr>
              <a:buSzPts val="1400"/>
              <a:buFont typeface="Arial"/>
              <a:buNone/>
            </a:pPr>
            <a:endParaRPr sz="1400" b="0" i="0" u="none" strike="noStrike" cap="none" dirty="0">
              <a:solidFill>
                <a:schemeClr val="dk2"/>
              </a:solidFill>
              <a:latin typeface="Arial"/>
              <a:ea typeface="Arial"/>
              <a:cs typeface="Arial"/>
              <a:sym typeface="Arial"/>
            </a:endParaRPr>
          </a:p>
        </p:txBody>
      </p:sp>
      <p:pic>
        <p:nvPicPr>
          <p:cNvPr id="530" name="Google Shape;530;p31" descr="A picture containing tree, outdoor, grass&#10;&#10;Description automatically generated"/>
          <p:cNvPicPr preferRelativeResize="0"/>
          <p:nvPr/>
        </p:nvPicPr>
        <p:blipFill rotWithShape="1">
          <a:blip r:embed="rId3">
            <a:alphaModFix/>
          </a:blip>
          <a:srcRect/>
          <a:stretch/>
        </p:blipFill>
        <p:spPr>
          <a:xfrm>
            <a:off x="6371569" y="1587045"/>
            <a:ext cx="2625879" cy="1969409"/>
          </a:xfrm>
          <a:prstGeom prst="roundRect">
            <a:avLst>
              <a:gd name="adj" fmla="val 8594"/>
            </a:avLst>
          </a:prstGeom>
          <a:solidFill>
            <a:srgbClr val="ECECEC"/>
          </a:solidFill>
          <a:ln>
            <a:noFill/>
          </a:ln>
          <a:effectLst>
            <a:reflection stA="38000" endPos="28000" dist="5000" dir="5400000" sy="-100000" algn="bl" rotWithShape="0"/>
          </a:effectLst>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534"/>
        <p:cNvGrpSpPr/>
        <p:nvPr/>
      </p:nvGrpSpPr>
      <p:grpSpPr>
        <a:xfrm>
          <a:off x="0" y="0"/>
          <a:ext cx="0" cy="0"/>
          <a:chOff x="0" y="0"/>
          <a:chExt cx="0" cy="0"/>
        </a:xfrm>
      </p:grpSpPr>
      <p:sp>
        <p:nvSpPr>
          <p:cNvPr id="535" name="Google Shape;535;p32"/>
          <p:cNvSpPr txBox="1">
            <a:spLocks noGrp="1"/>
          </p:cNvSpPr>
          <p:nvPr>
            <p:ph type="ctrTitle"/>
          </p:nvPr>
        </p:nvSpPr>
        <p:spPr>
          <a:xfrm>
            <a:off x="146552" y="222908"/>
            <a:ext cx="6889447" cy="596767"/>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2800"/>
              <a:buNone/>
            </a:pPr>
            <a:r>
              <a:rPr lang="en-US">
                <a:solidFill>
                  <a:schemeClr val="lt1"/>
                </a:solidFill>
              </a:rPr>
              <a:t>Transferring Title by Deed</a:t>
            </a:r>
            <a:endParaRPr>
              <a:solidFill>
                <a:schemeClr val="lt1"/>
              </a:solidFill>
            </a:endParaRPr>
          </a:p>
        </p:txBody>
      </p:sp>
      <p:sp>
        <p:nvSpPr>
          <p:cNvPr id="536" name="Google Shape;536;p32"/>
          <p:cNvSpPr txBox="1">
            <a:spLocks noGrp="1"/>
          </p:cNvSpPr>
          <p:nvPr>
            <p:ph type="body" idx="1"/>
          </p:nvPr>
        </p:nvSpPr>
        <p:spPr>
          <a:xfrm>
            <a:off x="151566" y="1074342"/>
            <a:ext cx="5793333" cy="3174102"/>
          </a:xfrm>
          <a:prstGeom prst="rect">
            <a:avLst/>
          </a:prstGeom>
          <a:noFill/>
          <a:ln>
            <a:noFill/>
          </a:ln>
        </p:spPr>
        <p:txBody>
          <a:bodyPr spcFirstLastPara="1" wrap="square" lIns="91425" tIns="91425" rIns="91425" bIns="91425" anchor="t" anchorCtr="0">
            <a:noAutofit/>
          </a:bodyPr>
          <a:lstStyle/>
          <a:p>
            <a:pPr marL="171450" lvl="0" indent="-171450" algn="l" rtl="0">
              <a:lnSpc>
                <a:spcPct val="100000"/>
              </a:lnSpc>
              <a:spcBef>
                <a:spcPts val="0"/>
              </a:spcBef>
              <a:spcAft>
                <a:spcPts val="600"/>
              </a:spcAft>
              <a:buClr>
                <a:schemeClr val="dk2"/>
              </a:buClr>
              <a:buSzPts val="1200"/>
              <a:buFont typeface="Arial"/>
              <a:buChar char="•"/>
            </a:pPr>
            <a:r>
              <a:rPr lang="en-US" sz="2000" b="1" dirty="0">
                <a:solidFill>
                  <a:schemeClr val="dk2"/>
                </a:solidFill>
              </a:rPr>
              <a:t>Real Property can be conveyed by deed rather than by will.</a:t>
            </a:r>
            <a:endParaRPr sz="2000" b="1" dirty="0">
              <a:solidFill>
                <a:schemeClr val="dk2"/>
              </a:solidFill>
            </a:endParaRPr>
          </a:p>
          <a:p>
            <a:pPr marL="171450" lvl="0" indent="-171450" algn="l" rtl="0">
              <a:lnSpc>
                <a:spcPct val="100000"/>
              </a:lnSpc>
              <a:spcBef>
                <a:spcPts val="0"/>
              </a:spcBef>
              <a:spcAft>
                <a:spcPts val="600"/>
              </a:spcAft>
              <a:buClr>
                <a:schemeClr val="dk2"/>
              </a:buClr>
              <a:buSzPts val="1200"/>
              <a:buFont typeface="Arial"/>
              <a:buChar char="•"/>
            </a:pPr>
            <a:r>
              <a:rPr lang="en-US" sz="2000" b="1" dirty="0">
                <a:solidFill>
                  <a:schemeClr val="dk2"/>
                </a:solidFill>
              </a:rPr>
              <a:t>A recorded deed takes precedence over a will disposing the same property.</a:t>
            </a:r>
            <a:endParaRPr sz="2000" b="1" dirty="0">
              <a:solidFill>
                <a:schemeClr val="dk2"/>
              </a:solidFill>
            </a:endParaRPr>
          </a:p>
          <a:p>
            <a:pPr marL="171450" lvl="0" indent="-171450" algn="l" rtl="0">
              <a:lnSpc>
                <a:spcPct val="100000"/>
              </a:lnSpc>
              <a:spcBef>
                <a:spcPts val="0"/>
              </a:spcBef>
              <a:spcAft>
                <a:spcPts val="600"/>
              </a:spcAft>
              <a:buClr>
                <a:schemeClr val="dk2"/>
              </a:buClr>
              <a:buSzPts val="1200"/>
              <a:buFont typeface="Arial"/>
              <a:buChar char="•"/>
            </a:pPr>
            <a:r>
              <a:rPr lang="en-US" sz="2000" b="1" dirty="0">
                <a:solidFill>
                  <a:schemeClr val="dk2"/>
                </a:solidFill>
              </a:rPr>
              <a:t>Deeds should be prepared by a licensed attorney.</a:t>
            </a:r>
            <a:endParaRPr sz="2000" b="1" dirty="0">
              <a:solidFill>
                <a:schemeClr val="dk2"/>
              </a:solidFill>
            </a:endParaRPr>
          </a:p>
          <a:p>
            <a:pPr marL="171450" lvl="0" indent="-171450" algn="l" rtl="0">
              <a:lnSpc>
                <a:spcPct val="100000"/>
              </a:lnSpc>
              <a:spcBef>
                <a:spcPts val="0"/>
              </a:spcBef>
              <a:spcAft>
                <a:spcPts val="600"/>
              </a:spcAft>
              <a:buClr>
                <a:schemeClr val="dk2"/>
              </a:buClr>
              <a:buSzPts val="1200"/>
              <a:buFont typeface="Arial"/>
              <a:buChar char="•"/>
            </a:pPr>
            <a:r>
              <a:rPr lang="en-US" sz="2000" b="1" dirty="0">
                <a:solidFill>
                  <a:schemeClr val="dk2"/>
                </a:solidFill>
              </a:rPr>
              <a:t>Options for transferring include:</a:t>
            </a:r>
            <a:endParaRPr dirty="0"/>
          </a:p>
          <a:p>
            <a:pPr marL="628650" lvl="1" indent="-171450" algn="l" rtl="0">
              <a:lnSpc>
                <a:spcPct val="100000"/>
              </a:lnSpc>
              <a:spcBef>
                <a:spcPts val="0"/>
              </a:spcBef>
              <a:spcAft>
                <a:spcPts val="600"/>
              </a:spcAft>
              <a:buClr>
                <a:schemeClr val="dk2"/>
              </a:buClr>
              <a:buSzPts val="1200"/>
              <a:buFont typeface="Arial"/>
              <a:buChar char="•"/>
            </a:pPr>
            <a:r>
              <a:rPr lang="en-US" sz="1600" dirty="0">
                <a:solidFill>
                  <a:schemeClr val="dk2"/>
                </a:solidFill>
              </a:rPr>
              <a:t>Conveying real property before death</a:t>
            </a:r>
            <a:endParaRPr dirty="0"/>
          </a:p>
          <a:p>
            <a:pPr marL="628650" lvl="1" indent="-171450" algn="l" rtl="0">
              <a:lnSpc>
                <a:spcPct val="100000"/>
              </a:lnSpc>
              <a:spcBef>
                <a:spcPts val="0"/>
              </a:spcBef>
              <a:spcAft>
                <a:spcPts val="600"/>
              </a:spcAft>
              <a:buClr>
                <a:schemeClr val="dk2"/>
              </a:buClr>
              <a:buSzPts val="1200"/>
              <a:buFont typeface="Arial"/>
              <a:buChar char="•"/>
            </a:pPr>
            <a:r>
              <a:rPr lang="en-US" sz="1600" dirty="0">
                <a:solidFill>
                  <a:schemeClr val="dk2"/>
                </a:solidFill>
              </a:rPr>
              <a:t>Reserving or granting a life estate</a:t>
            </a:r>
            <a:endParaRPr dirty="0"/>
          </a:p>
          <a:p>
            <a:pPr marL="628650" lvl="1" indent="-171450" algn="l" rtl="0">
              <a:lnSpc>
                <a:spcPct val="100000"/>
              </a:lnSpc>
              <a:spcBef>
                <a:spcPts val="0"/>
              </a:spcBef>
              <a:spcAft>
                <a:spcPts val="600"/>
              </a:spcAft>
              <a:buClr>
                <a:schemeClr val="dk2"/>
              </a:buClr>
              <a:buSzPts val="1200"/>
              <a:buFont typeface="Arial"/>
              <a:buChar char="•"/>
            </a:pPr>
            <a:r>
              <a:rPr lang="en-US" sz="1600" dirty="0">
                <a:solidFill>
                  <a:schemeClr val="dk2"/>
                </a:solidFill>
              </a:rPr>
              <a:t>Conveying title by a transfer on death deed (in some states)</a:t>
            </a:r>
            <a:endParaRPr dirty="0"/>
          </a:p>
          <a:p>
            <a:pPr marL="628650" lvl="1" indent="-95250" algn="l" rtl="0">
              <a:lnSpc>
                <a:spcPct val="100000"/>
              </a:lnSpc>
              <a:spcBef>
                <a:spcPts val="1600"/>
              </a:spcBef>
              <a:spcAft>
                <a:spcPts val="600"/>
              </a:spcAft>
              <a:buClr>
                <a:schemeClr val="dk2"/>
              </a:buClr>
              <a:buSzPts val="1200"/>
              <a:buFont typeface="Arial"/>
              <a:buNone/>
            </a:pPr>
            <a:endParaRPr sz="1800" dirty="0">
              <a:solidFill>
                <a:schemeClr val="dk2"/>
              </a:solidFill>
            </a:endParaRPr>
          </a:p>
          <a:p>
            <a:pPr marL="171450" lvl="0" indent="-95250" algn="l" rtl="0">
              <a:lnSpc>
                <a:spcPct val="100000"/>
              </a:lnSpc>
              <a:spcBef>
                <a:spcPts val="0"/>
              </a:spcBef>
              <a:spcAft>
                <a:spcPts val="600"/>
              </a:spcAft>
              <a:buClr>
                <a:schemeClr val="dk2"/>
              </a:buClr>
              <a:buSzPts val="1200"/>
              <a:buFont typeface="Arial"/>
              <a:buNone/>
            </a:pPr>
            <a:endParaRPr sz="1600" dirty="0">
              <a:solidFill>
                <a:schemeClr val="dk2"/>
              </a:solidFill>
            </a:endParaRPr>
          </a:p>
          <a:p>
            <a:pPr marL="171450" lvl="0" indent="-95250" algn="l" rtl="0">
              <a:lnSpc>
                <a:spcPct val="115000"/>
              </a:lnSpc>
              <a:spcBef>
                <a:spcPts val="0"/>
              </a:spcBef>
              <a:spcAft>
                <a:spcPts val="600"/>
              </a:spcAft>
              <a:buSzPts val="1200"/>
              <a:buFont typeface="Arial"/>
              <a:buNone/>
            </a:pPr>
            <a:endParaRPr dirty="0">
              <a:solidFill>
                <a:schemeClr val="dk2"/>
              </a:solidFill>
            </a:endParaRPr>
          </a:p>
        </p:txBody>
      </p:sp>
      <p:pic>
        <p:nvPicPr>
          <p:cNvPr id="537" name="Google Shape;537;p32" descr="A picture containing person, person, standing, suit&#10;&#10;Description automatically generated"/>
          <p:cNvPicPr preferRelativeResize="0"/>
          <p:nvPr/>
        </p:nvPicPr>
        <p:blipFill rotWithShape="1">
          <a:blip r:embed="rId3">
            <a:alphaModFix/>
          </a:blip>
          <a:srcRect/>
          <a:stretch/>
        </p:blipFill>
        <p:spPr>
          <a:xfrm>
            <a:off x="6088581" y="1718109"/>
            <a:ext cx="2903853" cy="1707281"/>
          </a:xfrm>
          <a:prstGeom prst="ellipse">
            <a:avLst/>
          </a:prstGeom>
          <a:noFill/>
          <a:ln w="63500" cap="rnd" cmpd="sng">
            <a:solidFill>
              <a:srgbClr val="333333"/>
            </a:solidFill>
            <a:prstDash val="solid"/>
            <a:round/>
            <a:headEnd type="none" w="sm" len="sm"/>
            <a:tailEnd type="none" w="sm" len="sm"/>
          </a:ln>
          <a:effectLst>
            <a:outerShdw blurRad="381000" dist="292100" dir="5400000" sx="-80000" sy="-18000" rotWithShape="0">
              <a:srgbClr val="000000">
                <a:alpha val="20784"/>
              </a:srgbClr>
            </a:outerShdw>
          </a:effectLst>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541"/>
        <p:cNvGrpSpPr/>
        <p:nvPr/>
      </p:nvGrpSpPr>
      <p:grpSpPr>
        <a:xfrm>
          <a:off x="0" y="0"/>
          <a:ext cx="0" cy="0"/>
          <a:chOff x="0" y="0"/>
          <a:chExt cx="0" cy="0"/>
        </a:xfrm>
      </p:grpSpPr>
      <p:sp>
        <p:nvSpPr>
          <p:cNvPr id="542" name="Google Shape;542;p33"/>
          <p:cNvSpPr txBox="1">
            <a:spLocks noGrp="1"/>
          </p:cNvSpPr>
          <p:nvPr>
            <p:ph type="ctrTitle"/>
          </p:nvPr>
        </p:nvSpPr>
        <p:spPr>
          <a:xfrm>
            <a:off x="815534" y="95706"/>
            <a:ext cx="8049851" cy="571054"/>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US" dirty="0"/>
              <a:t>Maintaining Property as Heirs’ Property through Current Marketable Title</a:t>
            </a:r>
            <a:endParaRPr dirty="0"/>
          </a:p>
        </p:txBody>
      </p:sp>
      <p:sp>
        <p:nvSpPr>
          <p:cNvPr id="543" name="Google Shape;543;p33"/>
          <p:cNvSpPr txBox="1">
            <a:spLocks noGrp="1"/>
          </p:cNvSpPr>
          <p:nvPr>
            <p:ph type="subTitle" idx="4294967295"/>
          </p:nvPr>
        </p:nvSpPr>
        <p:spPr>
          <a:xfrm flipH="1">
            <a:off x="670661" y="1177816"/>
            <a:ext cx="8284800" cy="3084695"/>
          </a:xfrm>
          <a:prstGeom prst="rect">
            <a:avLst/>
          </a:prstGeom>
          <a:noFill/>
          <a:ln>
            <a:noFill/>
          </a:ln>
        </p:spPr>
        <p:txBody>
          <a:bodyPr spcFirstLastPara="1" wrap="square" lIns="91425" tIns="91425" rIns="91425" bIns="91425" anchor="t" anchorCtr="0">
            <a:noAutofit/>
          </a:bodyPr>
          <a:lstStyle/>
          <a:p>
            <a:pPr marL="152400" marR="0" lvl="0" indent="0" algn="l" rtl="0">
              <a:lnSpc>
                <a:spcPct val="100000"/>
              </a:lnSpc>
              <a:spcBef>
                <a:spcPts val="0"/>
              </a:spcBef>
              <a:spcAft>
                <a:spcPts val="600"/>
              </a:spcAft>
              <a:buClr>
                <a:schemeClr val="dk1"/>
              </a:buClr>
              <a:buSzPts val="1200"/>
              <a:buFont typeface="Catamaran Light"/>
              <a:buNone/>
            </a:pPr>
            <a:r>
              <a:rPr lang="en-US" sz="1900" b="0" i="0" u="none" strike="noStrike" cap="none" dirty="0">
                <a:solidFill>
                  <a:schemeClr val="dk1"/>
                </a:solidFill>
                <a:latin typeface="Catamaran Light"/>
                <a:ea typeface="Catamaran Light"/>
                <a:cs typeface="Catamaran Light"/>
                <a:sym typeface="Catamaran Light"/>
              </a:rPr>
              <a:t>After title is examined, the names and percentage interests of each family member should be determined.</a:t>
            </a:r>
          </a:p>
          <a:p>
            <a:pPr marL="152400" marR="0" lvl="0" indent="0" algn="l" rtl="0">
              <a:lnSpc>
                <a:spcPct val="100000"/>
              </a:lnSpc>
              <a:spcBef>
                <a:spcPts val="0"/>
              </a:spcBef>
              <a:spcAft>
                <a:spcPts val="600"/>
              </a:spcAft>
              <a:buClr>
                <a:schemeClr val="dk1"/>
              </a:buClr>
              <a:buSzPts val="1200"/>
              <a:buFont typeface="Catamaran Light"/>
              <a:buNone/>
            </a:pPr>
            <a:r>
              <a:rPr lang="en-US" sz="1900" b="0" i="0" u="none" strike="noStrike" cap="none" dirty="0">
                <a:solidFill>
                  <a:schemeClr val="dk1"/>
                </a:solidFill>
                <a:latin typeface="Catamaran Light"/>
                <a:ea typeface="Catamaran Light"/>
                <a:cs typeface="Catamaran Light"/>
                <a:sym typeface="Catamaran Light"/>
              </a:rPr>
              <a:t>Record. Title should be updated to reflect current ownership and percentage interest according to the law of the states where the property is located which may include:</a:t>
            </a:r>
            <a:endParaRPr sz="1100" b="0" i="0" u="none" strike="noStrike" cap="none" dirty="0">
              <a:solidFill>
                <a:schemeClr val="dk1"/>
              </a:solidFill>
              <a:latin typeface="Catamaran Light"/>
              <a:ea typeface="Catamaran Light"/>
              <a:cs typeface="Catamaran Light"/>
              <a:sym typeface="Catamaran Light"/>
            </a:endParaRPr>
          </a:p>
          <a:p>
            <a:pPr marL="457200" marR="0" lvl="0" indent="-298450" algn="l" rtl="0">
              <a:lnSpc>
                <a:spcPct val="100000"/>
              </a:lnSpc>
              <a:spcBef>
                <a:spcPts val="0"/>
              </a:spcBef>
              <a:spcAft>
                <a:spcPts val="600"/>
              </a:spcAft>
              <a:buClr>
                <a:schemeClr val="dk1"/>
              </a:buClr>
              <a:buSzPts val="1100"/>
              <a:buFont typeface="Catamaran Light"/>
              <a:buChar char="●"/>
            </a:pPr>
            <a:r>
              <a:rPr lang="en-US" sz="1900" b="0" i="0" u="none" strike="noStrike" cap="none" dirty="0">
                <a:solidFill>
                  <a:schemeClr val="dk1"/>
                </a:solidFill>
                <a:latin typeface="Catamaran Light"/>
                <a:ea typeface="Catamaran Light"/>
                <a:cs typeface="Catamaran Light"/>
                <a:sym typeface="Catamaran Light"/>
              </a:rPr>
              <a:t>Affidavit of Heirship</a:t>
            </a:r>
            <a:endParaRPr sz="1100" b="0" i="0" u="none" strike="noStrike" cap="none" dirty="0">
              <a:solidFill>
                <a:schemeClr val="dk1"/>
              </a:solidFill>
              <a:latin typeface="Catamaran Light"/>
              <a:ea typeface="Catamaran Light"/>
              <a:cs typeface="Catamaran Light"/>
              <a:sym typeface="Catamaran Light"/>
            </a:endParaRPr>
          </a:p>
          <a:p>
            <a:pPr marL="457200" marR="0" lvl="0" indent="-298450" algn="l" rtl="0">
              <a:lnSpc>
                <a:spcPct val="100000"/>
              </a:lnSpc>
              <a:spcBef>
                <a:spcPts val="0"/>
              </a:spcBef>
              <a:spcAft>
                <a:spcPts val="600"/>
              </a:spcAft>
              <a:buClr>
                <a:schemeClr val="dk1"/>
              </a:buClr>
              <a:buSzPts val="1100"/>
              <a:buFont typeface="Catamaran Light"/>
              <a:buChar char="●"/>
            </a:pPr>
            <a:r>
              <a:rPr lang="en-US" sz="1900" b="0" i="0" u="none" strike="noStrike" cap="none" dirty="0">
                <a:solidFill>
                  <a:schemeClr val="dk1"/>
                </a:solidFill>
                <a:latin typeface="Catamaran Light"/>
                <a:ea typeface="Catamaran Light"/>
                <a:cs typeface="Catamaran Light"/>
                <a:sym typeface="Catamaran Light"/>
              </a:rPr>
              <a:t>Probate of wills</a:t>
            </a:r>
            <a:endParaRPr sz="1100" b="0" i="0" u="none" strike="noStrike" cap="none" dirty="0">
              <a:solidFill>
                <a:schemeClr val="dk1"/>
              </a:solidFill>
              <a:latin typeface="Catamaran Light"/>
              <a:ea typeface="Catamaran Light"/>
              <a:cs typeface="Catamaran Light"/>
              <a:sym typeface="Catamaran Light"/>
            </a:endParaRPr>
          </a:p>
          <a:p>
            <a:pPr marL="457200" marR="0" lvl="0" indent="-298450" algn="l" rtl="0">
              <a:lnSpc>
                <a:spcPct val="100000"/>
              </a:lnSpc>
              <a:spcBef>
                <a:spcPts val="0"/>
              </a:spcBef>
              <a:spcAft>
                <a:spcPts val="600"/>
              </a:spcAft>
              <a:buClr>
                <a:schemeClr val="dk1"/>
              </a:buClr>
              <a:buSzPts val="1100"/>
              <a:buFont typeface="Catamaran Light"/>
              <a:buChar char="●"/>
            </a:pPr>
            <a:r>
              <a:rPr lang="en-US" sz="1900" b="0" i="0" u="none" strike="noStrike" cap="none" dirty="0">
                <a:solidFill>
                  <a:schemeClr val="dk1"/>
                </a:solidFill>
                <a:latin typeface="Catamaran Light"/>
                <a:ea typeface="Catamaran Light"/>
                <a:cs typeface="Catamaran Light"/>
                <a:sym typeface="Catamaran Light"/>
              </a:rPr>
              <a:t>Administration of Estates</a:t>
            </a:r>
            <a:endParaRPr sz="1100" b="0" i="0" u="none" strike="noStrike" cap="none" dirty="0">
              <a:solidFill>
                <a:schemeClr val="dk1"/>
              </a:solidFill>
              <a:latin typeface="Catamaran Light"/>
              <a:ea typeface="Catamaran Light"/>
              <a:cs typeface="Catamaran Light"/>
              <a:sym typeface="Catamaran Light"/>
            </a:endParaRPr>
          </a:p>
          <a:p>
            <a:pPr marL="457200" marR="0" lvl="0" indent="-298450" algn="l" rtl="0">
              <a:lnSpc>
                <a:spcPct val="100000"/>
              </a:lnSpc>
              <a:spcBef>
                <a:spcPts val="0"/>
              </a:spcBef>
              <a:spcAft>
                <a:spcPts val="600"/>
              </a:spcAft>
              <a:buClr>
                <a:schemeClr val="dk1"/>
              </a:buClr>
              <a:buSzPts val="1100"/>
              <a:buFont typeface="Catamaran Light"/>
              <a:buChar char="●"/>
            </a:pPr>
            <a:r>
              <a:rPr lang="en-US" sz="1900" b="0" i="0" u="none" strike="noStrike" cap="none" dirty="0">
                <a:solidFill>
                  <a:schemeClr val="dk1"/>
                </a:solidFill>
                <a:latin typeface="Catamaran Light"/>
                <a:ea typeface="Catamaran Light"/>
                <a:cs typeface="Catamaran Light"/>
                <a:sym typeface="Catamaran Light"/>
              </a:rPr>
              <a:t>Judicial Determination of Heirship</a:t>
            </a:r>
            <a:endParaRPr sz="1100" b="0" i="0" u="none" strike="noStrike" cap="none" dirty="0">
              <a:solidFill>
                <a:schemeClr val="dk1"/>
              </a:solidFill>
              <a:latin typeface="Catamaran Light"/>
              <a:ea typeface="Catamaran Light"/>
              <a:cs typeface="Catamaran Light"/>
              <a:sym typeface="Catamaran Light"/>
            </a:endParaRPr>
          </a:p>
          <a:p>
            <a:pPr marL="457200" marR="0" lvl="0" indent="-228600" algn="l" rtl="0">
              <a:lnSpc>
                <a:spcPct val="100000"/>
              </a:lnSpc>
              <a:spcBef>
                <a:spcPts val="0"/>
              </a:spcBef>
              <a:spcAft>
                <a:spcPts val="600"/>
              </a:spcAft>
              <a:buClr>
                <a:schemeClr val="dk1"/>
              </a:buClr>
              <a:buSzPts val="1200"/>
              <a:buFont typeface="Catamaran Light"/>
              <a:buNone/>
            </a:pPr>
            <a:endParaRPr sz="1200" b="0" i="0" u="none" strike="noStrike" cap="none" dirty="0">
              <a:solidFill>
                <a:schemeClr val="dk1"/>
              </a:solidFill>
              <a:latin typeface="Catamaran Light"/>
              <a:ea typeface="Catamaran Light"/>
              <a:cs typeface="Catamaran Light"/>
              <a:sym typeface="Catamaran Light"/>
            </a:endParaRPr>
          </a:p>
        </p:txBody>
      </p:sp>
      <p:pic>
        <p:nvPicPr>
          <p:cNvPr id="544" name="Google Shape;544;p33" descr="A picture containing grass, tree, outdoor, grazing&#10;&#10;Description automatically generated"/>
          <p:cNvPicPr preferRelativeResize="0"/>
          <p:nvPr/>
        </p:nvPicPr>
        <p:blipFill rotWithShape="1">
          <a:blip r:embed="rId3">
            <a:alphaModFix/>
          </a:blip>
          <a:srcRect/>
          <a:stretch/>
        </p:blipFill>
        <p:spPr>
          <a:xfrm>
            <a:off x="5429350" y="3017837"/>
            <a:ext cx="3188484" cy="2125658"/>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548"/>
        <p:cNvGrpSpPr/>
        <p:nvPr/>
      </p:nvGrpSpPr>
      <p:grpSpPr>
        <a:xfrm>
          <a:off x="0" y="0"/>
          <a:ext cx="0" cy="0"/>
          <a:chOff x="0" y="0"/>
          <a:chExt cx="0" cy="0"/>
        </a:xfrm>
      </p:grpSpPr>
      <p:sp>
        <p:nvSpPr>
          <p:cNvPr id="549" name="Google Shape;549;p65"/>
          <p:cNvSpPr txBox="1">
            <a:spLocks noGrp="1"/>
          </p:cNvSpPr>
          <p:nvPr>
            <p:ph type="ctrTitle"/>
          </p:nvPr>
        </p:nvSpPr>
        <p:spPr>
          <a:xfrm>
            <a:off x="786959" y="162381"/>
            <a:ext cx="8049851" cy="571054"/>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US"/>
              <a:t>Maintaining Property as Heirs’ Property through Current Marketable Title (cont’d.)</a:t>
            </a:r>
            <a:endParaRPr/>
          </a:p>
        </p:txBody>
      </p:sp>
      <p:sp>
        <p:nvSpPr>
          <p:cNvPr id="550" name="Google Shape;550;p65"/>
          <p:cNvSpPr txBox="1">
            <a:spLocks noGrp="1"/>
          </p:cNvSpPr>
          <p:nvPr>
            <p:ph type="subTitle" idx="4294967295"/>
          </p:nvPr>
        </p:nvSpPr>
        <p:spPr>
          <a:xfrm flipH="1">
            <a:off x="171450" y="1186297"/>
            <a:ext cx="3562350" cy="3009316"/>
          </a:xfrm>
          <a:prstGeom prst="rect">
            <a:avLst/>
          </a:prstGeom>
          <a:noFill/>
          <a:ln>
            <a:noFill/>
          </a:ln>
        </p:spPr>
        <p:txBody>
          <a:bodyPr spcFirstLastPara="1" wrap="square" lIns="91425" tIns="91425" rIns="91425" bIns="91425" anchor="t" anchorCtr="0">
            <a:noAutofit/>
          </a:bodyPr>
          <a:lstStyle/>
          <a:p>
            <a:pPr marL="152400" marR="0" lvl="0" indent="0" algn="l" rtl="0">
              <a:lnSpc>
                <a:spcPct val="115000"/>
              </a:lnSpc>
              <a:spcBef>
                <a:spcPts val="0"/>
              </a:spcBef>
              <a:spcAft>
                <a:spcPts val="0"/>
              </a:spcAft>
              <a:buClr>
                <a:schemeClr val="dk1"/>
              </a:buClr>
              <a:buSzPts val="1200"/>
              <a:buFont typeface="Catamaran Light"/>
              <a:buNone/>
            </a:pPr>
            <a:r>
              <a:rPr lang="en-US" sz="2400" b="1" i="0" u="sng" strike="noStrike" cap="none" dirty="0">
                <a:solidFill>
                  <a:schemeClr val="dk1"/>
                </a:solidFill>
                <a:latin typeface="Catamaran Light"/>
                <a:ea typeface="Catamaran Light"/>
                <a:cs typeface="Catamaran Light"/>
                <a:sym typeface="Catamaran Light"/>
              </a:rPr>
              <a:t>Advantages</a:t>
            </a:r>
            <a:endParaRPr sz="1200" b="0" i="0" u="none" strike="noStrike" cap="none" dirty="0">
              <a:solidFill>
                <a:schemeClr val="dk1"/>
              </a:solidFill>
              <a:latin typeface="Catamaran Light"/>
              <a:ea typeface="Catamaran Light"/>
              <a:cs typeface="Catamaran Light"/>
              <a:sym typeface="Catamaran Light"/>
            </a:endParaRPr>
          </a:p>
          <a:p>
            <a:pPr marL="457200" marR="0" lvl="0" indent="-304800" algn="l" rtl="0">
              <a:lnSpc>
                <a:spcPct val="115000"/>
              </a:lnSpc>
              <a:spcBef>
                <a:spcPts val="0"/>
              </a:spcBef>
              <a:spcAft>
                <a:spcPts val="0"/>
              </a:spcAft>
              <a:buClr>
                <a:schemeClr val="dk1"/>
              </a:buClr>
              <a:buSzPts val="1200"/>
              <a:buFont typeface="Catamaran Light"/>
              <a:buChar char="●"/>
            </a:pPr>
            <a:r>
              <a:rPr lang="en-US" sz="2000" b="0" i="0" u="none" strike="noStrike" cap="none" dirty="0">
                <a:solidFill>
                  <a:schemeClr val="dk1"/>
                </a:solidFill>
                <a:latin typeface="Catamaran Light"/>
                <a:ea typeface="Catamaran Light"/>
                <a:cs typeface="Catamaran Light"/>
                <a:sym typeface="Catamaran Light"/>
              </a:rPr>
              <a:t>Keeps family current as to names and percentage of ownership of family members</a:t>
            </a:r>
            <a:endParaRPr sz="1200" b="0" i="0" u="none" strike="noStrike" cap="none" dirty="0">
              <a:solidFill>
                <a:schemeClr val="dk1"/>
              </a:solidFill>
              <a:latin typeface="Catamaran Light"/>
              <a:ea typeface="Catamaran Light"/>
              <a:cs typeface="Catamaran Light"/>
              <a:sym typeface="Catamaran Light"/>
            </a:endParaRPr>
          </a:p>
          <a:p>
            <a:pPr marL="457200" marR="0" lvl="0" indent="-304800" algn="l" rtl="0">
              <a:lnSpc>
                <a:spcPct val="115000"/>
              </a:lnSpc>
              <a:spcBef>
                <a:spcPts val="0"/>
              </a:spcBef>
              <a:spcAft>
                <a:spcPts val="0"/>
              </a:spcAft>
              <a:buClr>
                <a:schemeClr val="dk1"/>
              </a:buClr>
              <a:buSzPts val="1200"/>
              <a:buFont typeface="Catamaran Light"/>
              <a:buChar char="●"/>
            </a:pPr>
            <a:r>
              <a:rPr lang="en-US" sz="2000" b="0" i="0" u="none" strike="noStrike" cap="none" dirty="0">
                <a:solidFill>
                  <a:schemeClr val="dk1"/>
                </a:solidFill>
                <a:latin typeface="Catamaran Light"/>
                <a:ea typeface="Catamaran Light"/>
                <a:cs typeface="Catamaran Light"/>
                <a:sym typeface="Catamaran Light"/>
              </a:rPr>
              <a:t>Keeps relationships between family members</a:t>
            </a:r>
            <a:endParaRPr sz="1200" b="0" i="0" u="none" strike="noStrike" cap="none" dirty="0">
              <a:solidFill>
                <a:schemeClr val="dk1"/>
              </a:solidFill>
              <a:latin typeface="Catamaran Light"/>
              <a:ea typeface="Catamaran Light"/>
              <a:cs typeface="Catamaran Light"/>
              <a:sym typeface="Catamaran Light"/>
            </a:endParaRPr>
          </a:p>
          <a:p>
            <a:pPr marL="457200" marR="0" lvl="0" indent="-228600" algn="l" rtl="0">
              <a:lnSpc>
                <a:spcPct val="115000"/>
              </a:lnSpc>
              <a:spcBef>
                <a:spcPts val="0"/>
              </a:spcBef>
              <a:spcAft>
                <a:spcPts val="0"/>
              </a:spcAft>
              <a:buClr>
                <a:schemeClr val="dk1"/>
              </a:buClr>
              <a:buSzPts val="1200"/>
              <a:buFont typeface="Catamaran Light"/>
              <a:buNone/>
            </a:pPr>
            <a:endParaRPr sz="1200" b="0" i="0" u="none" strike="noStrike" cap="none" dirty="0">
              <a:solidFill>
                <a:schemeClr val="dk1"/>
              </a:solidFill>
              <a:latin typeface="Catamaran Light"/>
              <a:ea typeface="Catamaran Light"/>
              <a:cs typeface="Catamaran Light"/>
              <a:sym typeface="Catamaran Light"/>
            </a:endParaRPr>
          </a:p>
        </p:txBody>
      </p:sp>
      <p:sp>
        <p:nvSpPr>
          <p:cNvPr id="551" name="Google Shape;551;p65"/>
          <p:cNvSpPr txBox="1"/>
          <p:nvPr/>
        </p:nvSpPr>
        <p:spPr>
          <a:xfrm flipH="1">
            <a:off x="3511826" y="1184277"/>
            <a:ext cx="5460724" cy="3009316"/>
          </a:xfrm>
          <a:prstGeom prst="rect">
            <a:avLst/>
          </a:prstGeom>
          <a:noFill/>
          <a:ln>
            <a:noFill/>
          </a:ln>
        </p:spPr>
        <p:txBody>
          <a:bodyPr spcFirstLastPara="1" wrap="square" lIns="91425" tIns="91425" rIns="91425" bIns="91425" anchor="t" anchorCtr="0">
            <a:noAutofit/>
          </a:bodyPr>
          <a:lstStyle/>
          <a:p>
            <a:pPr marL="152400" marR="0" lvl="0" indent="0" algn="l" rtl="0">
              <a:lnSpc>
                <a:spcPct val="115000"/>
              </a:lnSpc>
              <a:spcBef>
                <a:spcPts val="0"/>
              </a:spcBef>
              <a:spcAft>
                <a:spcPts val="0"/>
              </a:spcAft>
              <a:buClr>
                <a:schemeClr val="dk1"/>
              </a:buClr>
              <a:buSzPts val="1200"/>
              <a:buFont typeface="Catamaran Light"/>
              <a:buNone/>
            </a:pPr>
            <a:r>
              <a:rPr lang="en-US" sz="2400" b="1" i="0" u="sng" strike="noStrike" cap="none" dirty="0">
                <a:solidFill>
                  <a:schemeClr val="dk1"/>
                </a:solidFill>
                <a:latin typeface="Catamaran Light"/>
                <a:ea typeface="Catamaran Light"/>
                <a:cs typeface="Catamaran Light"/>
                <a:sym typeface="Catamaran Light"/>
              </a:rPr>
              <a:t>Disadvantages</a:t>
            </a:r>
            <a:endParaRPr sz="1400" b="0" i="0" u="none" strike="noStrike" cap="none" dirty="0">
              <a:solidFill>
                <a:srgbClr val="000000"/>
              </a:solidFill>
              <a:latin typeface="Arial"/>
              <a:ea typeface="Arial"/>
              <a:cs typeface="Arial"/>
              <a:sym typeface="Arial"/>
            </a:endParaRPr>
          </a:p>
          <a:p>
            <a:pPr marL="457200" marR="0" lvl="0" indent="-304800" algn="l" rtl="0">
              <a:lnSpc>
                <a:spcPct val="115000"/>
              </a:lnSpc>
              <a:spcBef>
                <a:spcPts val="0"/>
              </a:spcBef>
              <a:spcAft>
                <a:spcPts val="0"/>
              </a:spcAft>
              <a:buClr>
                <a:schemeClr val="dk1"/>
              </a:buClr>
              <a:buSzPts val="1200"/>
              <a:buFont typeface="Catamaran Light"/>
              <a:buChar char="●"/>
            </a:pPr>
            <a:r>
              <a:rPr lang="en-US" sz="2000" b="0" i="0" u="none" strike="noStrike" cap="none" dirty="0">
                <a:solidFill>
                  <a:schemeClr val="dk1"/>
                </a:solidFill>
                <a:latin typeface="Catamaran Light"/>
                <a:ea typeface="Catamaran Light"/>
                <a:cs typeface="Catamaran Light"/>
                <a:sym typeface="Catamaran Light"/>
              </a:rPr>
              <a:t>Must be updated upon the death of each heir</a:t>
            </a:r>
            <a:endParaRPr sz="1400" b="0" i="0" u="none" strike="noStrike" cap="none" dirty="0">
              <a:solidFill>
                <a:srgbClr val="000000"/>
              </a:solidFill>
              <a:latin typeface="Arial"/>
              <a:ea typeface="Arial"/>
              <a:cs typeface="Arial"/>
              <a:sym typeface="Arial"/>
            </a:endParaRPr>
          </a:p>
          <a:p>
            <a:pPr marL="457200" marR="0" lvl="0" indent="-304800" algn="l" rtl="0">
              <a:lnSpc>
                <a:spcPct val="115000"/>
              </a:lnSpc>
              <a:spcBef>
                <a:spcPts val="0"/>
              </a:spcBef>
              <a:spcAft>
                <a:spcPts val="0"/>
              </a:spcAft>
              <a:buClr>
                <a:schemeClr val="dk1"/>
              </a:buClr>
              <a:buSzPts val="1200"/>
              <a:buFont typeface="Catamaran Light"/>
              <a:buChar char="●"/>
            </a:pPr>
            <a:r>
              <a:rPr lang="en-US" sz="2000" b="0" i="0" u="none" strike="noStrike" cap="none" dirty="0">
                <a:solidFill>
                  <a:schemeClr val="dk1"/>
                </a:solidFill>
                <a:latin typeface="Catamaran Light"/>
                <a:ea typeface="Catamaran Light"/>
                <a:cs typeface="Catamaran Light"/>
                <a:sym typeface="Catamaran Light"/>
              </a:rPr>
              <a:t>Does not address disabilities (incompetence) during lifetime</a:t>
            </a:r>
            <a:endParaRPr sz="1400" b="0" i="0" u="none" strike="noStrike" cap="none" dirty="0">
              <a:solidFill>
                <a:srgbClr val="000000"/>
              </a:solidFill>
              <a:latin typeface="Arial"/>
              <a:ea typeface="Arial"/>
              <a:cs typeface="Arial"/>
              <a:sym typeface="Arial"/>
            </a:endParaRPr>
          </a:p>
          <a:p>
            <a:pPr marL="457200" marR="0" lvl="0" indent="-304800" algn="l" rtl="0">
              <a:lnSpc>
                <a:spcPct val="115000"/>
              </a:lnSpc>
              <a:spcBef>
                <a:spcPts val="0"/>
              </a:spcBef>
              <a:spcAft>
                <a:spcPts val="0"/>
              </a:spcAft>
              <a:buClr>
                <a:schemeClr val="dk1"/>
              </a:buClr>
              <a:buSzPts val="1200"/>
              <a:buFont typeface="Catamaran Light"/>
              <a:buChar char="●"/>
            </a:pPr>
            <a:r>
              <a:rPr lang="en-US" sz="2000" b="0" i="0" u="none" strike="noStrike" cap="none" dirty="0">
                <a:solidFill>
                  <a:schemeClr val="dk1"/>
                </a:solidFill>
                <a:latin typeface="Catamaran Light"/>
                <a:ea typeface="Catamaran Light"/>
                <a:cs typeface="Catamaran Light"/>
                <a:sym typeface="Catamaran Light"/>
              </a:rPr>
              <a:t>Does not prevent an heir from selling their fractional interest</a:t>
            </a:r>
            <a:endParaRPr sz="1400" b="0" i="0" u="none" strike="noStrike" cap="none" dirty="0">
              <a:solidFill>
                <a:srgbClr val="000000"/>
              </a:solidFill>
              <a:latin typeface="Arial"/>
              <a:ea typeface="Arial"/>
              <a:cs typeface="Arial"/>
              <a:sym typeface="Arial"/>
            </a:endParaRPr>
          </a:p>
          <a:p>
            <a:pPr marL="457200" marR="0" lvl="0" indent="-304800" algn="l" rtl="0">
              <a:lnSpc>
                <a:spcPct val="115000"/>
              </a:lnSpc>
              <a:spcBef>
                <a:spcPts val="0"/>
              </a:spcBef>
              <a:spcAft>
                <a:spcPts val="0"/>
              </a:spcAft>
              <a:buClr>
                <a:schemeClr val="dk1"/>
              </a:buClr>
              <a:buSzPts val="1200"/>
              <a:buFont typeface="Catamaran Light"/>
              <a:buChar char="●"/>
            </a:pPr>
            <a:r>
              <a:rPr lang="en-US" sz="2000" b="0" i="0" u="none" strike="noStrike" cap="none" dirty="0">
                <a:solidFill>
                  <a:schemeClr val="dk1"/>
                </a:solidFill>
                <a:latin typeface="Catamaran Light"/>
                <a:ea typeface="Catamaran Light"/>
                <a:cs typeface="Catamaran Light"/>
                <a:sym typeface="Catamaran Light"/>
              </a:rPr>
              <a:t>Does not prevent any heir or purchaser from seeking partition of the property </a:t>
            </a:r>
            <a:endParaRPr sz="1400" b="0" i="0" u="none" strike="noStrike" cap="none" dirty="0">
              <a:solidFill>
                <a:srgbClr val="000000"/>
              </a:solidFill>
              <a:latin typeface="Arial"/>
              <a:ea typeface="Arial"/>
              <a:cs typeface="Arial"/>
              <a:sym typeface="Arial"/>
            </a:endParaRPr>
          </a:p>
          <a:p>
            <a:pPr marL="152400" marR="0" lvl="0" indent="0" algn="l" rtl="0">
              <a:lnSpc>
                <a:spcPct val="115000"/>
              </a:lnSpc>
              <a:spcBef>
                <a:spcPts val="0"/>
              </a:spcBef>
              <a:spcAft>
                <a:spcPts val="0"/>
              </a:spcAft>
              <a:buClr>
                <a:schemeClr val="dk1"/>
              </a:buClr>
              <a:buSzPts val="1200"/>
              <a:buFont typeface="Catamaran Light"/>
              <a:buNone/>
            </a:pPr>
            <a:endParaRPr sz="2000" b="0" i="0" u="none" strike="noStrike" cap="none" dirty="0">
              <a:solidFill>
                <a:schemeClr val="dk1"/>
              </a:solidFill>
              <a:latin typeface="Catamaran Light"/>
              <a:ea typeface="Catamaran Light"/>
              <a:cs typeface="Catamaran Light"/>
              <a:sym typeface="Catamaran Light"/>
            </a:endParaRPr>
          </a:p>
          <a:p>
            <a:pPr marL="457200" marR="0" lvl="0" indent="-228600" algn="l" rtl="0">
              <a:lnSpc>
                <a:spcPct val="115000"/>
              </a:lnSpc>
              <a:spcBef>
                <a:spcPts val="0"/>
              </a:spcBef>
              <a:spcAft>
                <a:spcPts val="0"/>
              </a:spcAft>
              <a:buClr>
                <a:schemeClr val="dk1"/>
              </a:buClr>
              <a:buSzPts val="1200"/>
              <a:buFont typeface="Catamaran Light"/>
              <a:buNone/>
            </a:pPr>
            <a:endParaRPr sz="1200" b="0" i="0" u="none" strike="noStrike" cap="none" dirty="0">
              <a:solidFill>
                <a:schemeClr val="dk1"/>
              </a:solidFill>
              <a:latin typeface="Catamaran Light"/>
              <a:ea typeface="Catamaran Light"/>
              <a:cs typeface="Catamaran Light"/>
              <a:sym typeface="Catamaran Light"/>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555"/>
        <p:cNvGrpSpPr/>
        <p:nvPr/>
      </p:nvGrpSpPr>
      <p:grpSpPr>
        <a:xfrm>
          <a:off x="0" y="0"/>
          <a:ext cx="0" cy="0"/>
          <a:chOff x="0" y="0"/>
          <a:chExt cx="0" cy="0"/>
        </a:xfrm>
      </p:grpSpPr>
      <p:sp>
        <p:nvSpPr>
          <p:cNvPr id="556" name="Google Shape;556;p44"/>
          <p:cNvSpPr txBox="1">
            <a:spLocks noGrp="1"/>
          </p:cNvSpPr>
          <p:nvPr>
            <p:ph type="ctrTitle"/>
          </p:nvPr>
        </p:nvSpPr>
        <p:spPr>
          <a:xfrm>
            <a:off x="501586" y="2237166"/>
            <a:ext cx="8140822" cy="661209"/>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0"/>
              </a:spcBef>
              <a:spcAft>
                <a:spcPts val="0"/>
              </a:spcAft>
              <a:buSzPts val="2800"/>
              <a:buNone/>
            </a:pPr>
            <a:r>
              <a:rPr lang="en-US" sz="4000" dirty="0">
                <a:solidFill>
                  <a:schemeClr val="lt1"/>
                </a:solidFill>
              </a:rPr>
              <a:t>Questions and Discussion</a:t>
            </a:r>
            <a:endParaRPr sz="4000" dirty="0">
              <a:solidFill>
                <a:schemeClr val="lt1"/>
              </a:solidFill>
              <a:latin typeface="Livvic"/>
              <a:ea typeface="Livvic"/>
              <a:cs typeface="Livvic"/>
              <a:sym typeface="Livvic"/>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sp>
        <p:nvSpPr>
          <p:cNvPr id="283" name="Google Shape;283;p103"/>
          <p:cNvSpPr txBox="1">
            <a:spLocks noGrp="1"/>
          </p:cNvSpPr>
          <p:nvPr>
            <p:ph type="title"/>
          </p:nvPr>
        </p:nvSpPr>
        <p:spPr>
          <a:xfrm>
            <a:off x="96167" y="47293"/>
            <a:ext cx="4604302" cy="670623"/>
          </a:xfrm>
          <a:prstGeom prst="rect">
            <a:avLst/>
          </a:prstGeom>
          <a:noFill/>
          <a:ln>
            <a:noFill/>
          </a:ln>
        </p:spPr>
        <p:txBody>
          <a:bodyPr spcFirstLastPara="1" wrap="square" lIns="91425" tIns="91425" rIns="91425" bIns="91425" anchor="t" anchorCtr="0">
            <a:noAutofit/>
          </a:bodyPr>
          <a:lstStyle/>
          <a:p>
            <a:pPr marL="0" lvl="0" indent="0" rtl="0">
              <a:lnSpc>
                <a:spcPct val="100000"/>
              </a:lnSpc>
              <a:spcBef>
                <a:spcPts val="0"/>
              </a:spcBef>
              <a:spcAft>
                <a:spcPts val="0"/>
              </a:spcAft>
              <a:buSzPts val="2800"/>
              <a:buNone/>
            </a:pPr>
            <a:r>
              <a:rPr lang="en-US" dirty="0"/>
              <a:t>Topics to Explore</a:t>
            </a:r>
            <a:endParaRPr dirty="0"/>
          </a:p>
        </p:txBody>
      </p:sp>
      <p:sp>
        <p:nvSpPr>
          <p:cNvPr id="3" name="Text Placeholder 2">
            <a:extLst>
              <a:ext uri="{FF2B5EF4-FFF2-40B4-BE49-F238E27FC236}">
                <a16:creationId xmlns:a16="http://schemas.microsoft.com/office/drawing/2014/main" id="{19AB5A11-4680-A552-79A6-97074D9883D5}"/>
              </a:ext>
            </a:extLst>
          </p:cNvPr>
          <p:cNvSpPr>
            <a:spLocks noGrp="1"/>
          </p:cNvSpPr>
          <p:nvPr>
            <p:ph type="body" idx="1"/>
          </p:nvPr>
        </p:nvSpPr>
        <p:spPr/>
        <p:txBody>
          <a:bodyPr/>
          <a:lstStyle/>
          <a:p>
            <a:endParaRPr lang="en-US" dirty="0"/>
          </a:p>
        </p:txBody>
      </p:sp>
      <p:graphicFrame>
        <p:nvGraphicFramePr>
          <p:cNvPr id="284" name="Google Shape;284;p103"/>
          <p:cNvGraphicFramePr/>
          <p:nvPr>
            <p:extLst>
              <p:ext uri="{D42A27DB-BD31-4B8C-83A1-F6EECF244321}">
                <p14:modId xmlns:p14="http://schemas.microsoft.com/office/powerpoint/2010/main" val="972833206"/>
              </p:ext>
            </p:extLst>
          </p:nvPr>
        </p:nvGraphicFramePr>
        <p:xfrm>
          <a:off x="4037804" y="165812"/>
          <a:ext cx="5106196" cy="4811875"/>
        </p:xfrm>
        <a:graphic>
          <a:graphicData uri="http://schemas.openxmlformats.org/drawingml/2006/table">
            <a:tbl>
              <a:tblPr>
                <a:noFill/>
              </a:tblPr>
              <a:tblGrid>
                <a:gridCol w="951341">
                  <a:extLst>
                    <a:ext uri="{9D8B030D-6E8A-4147-A177-3AD203B41FA5}">
                      <a16:colId xmlns:a16="http://schemas.microsoft.com/office/drawing/2014/main" val="20000"/>
                    </a:ext>
                  </a:extLst>
                </a:gridCol>
                <a:gridCol w="4154855">
                  <a:extLst>
                    <a:ext uri="{9D8B030D-6E8A-4147-A177-3AD203B41FA5}">
                      <a16:colId xmlns:a16="http://schemas.microsoft.com/office/drawing/2014/main" val="20001"/>
                    </a:ext>
                  </a:extLst>
                </a:gridCol>
              </a:tblGrid>
              <a:tr h="295114">
                <a:tc rowSpan="7">
                  <a:txBody>
                    <a:bodyPr/>
                    <a:lstStyle/>
                    <a:p>
                      <a:pPr marL="0" marR="0" lvl="0" indent="0" algn="ctr" rtl="0">
                        <a:lnSpc>
                          <a:spcPct val="100000"/>
                        </a:lnSpc>
                        <a:spcBef>
                          <a:spcPts val="0"/>
                        </a:spcBef>
                        <a:spcAft>
                          <a:spcPts val="0"/>
                        </a:spcAft>
                        <a:buClr>
                          <a:srgbClr val="000000"/>
                        </a:buClr>
                        <a:buSzPts val="1100"/>
                        <a:buFont typeface="Arial"/>
                        <a:buNone/>
                      </a:pPr>
                      <a:r>
                        <a:rPr lang="en-US" sz="900" b="1" u="none" strike="noStrike" cap="none" dirty="0">
                          <a:solidFill>
                            <a:srgbClr val="4B3612"/>
                          </a:solidFill>
                          <a:latin typeface="Calibri"/>
                          <a:ea typeface="Calibri"/>
                          <a:cs typeface="Calibri"/>
                          <a:sym typeface="Calibri"/>
                        </a:rPr>
                        <a:t>INTRODUCTION</a:t>
                      </a:r>
                      <a:endParaRPr sz="1200" u="none" strike="noStrike" cap="none" dirty="0"/>
                    </a:p>
                  </a:txBody>
                  <a:tcPr marL="72200" marR="72200" marT="27000" marB="722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rgbClr val="000000"/>
                        </a:buClr>
                        <a:buSzPts val="1000"/>
                        <a:buFont typeface="Arial"/>
                        <a:buNone/>
                      </a:pPr>
                      <a:r>
                        <a:rPr lang="en-US" sz="1000" b="1" u="none" strike="noStrike" cap="none" dirty="0">
                          <a:solidFill>
                            <a:srgbClr val="4B3612"/>
                          </a:solidFill>
                        </a:rPr>
                        <a:t>What is Heirs’ Property?</a:t>
                      </a:r>
                      <a:endParaRPr sz="900" b="1" u="none" strike="noStrike" cap="none" dirty="0">
                        <a:solidFill>
                          <a:srgbClr val="4B3612"/>
                        </a:solidFill>
                        <a:latin typeface="Calibri"/>
                        <a:ea typeface="Calibri"/>
                        <a:cs typeface="Calibri"/>
                        <a:sym typeface="Calibri"/>
                      </a:endParaRPr>
                    </a:p>
                  </a:txBody>
                  <a:tcPr marL="72200" marR="72200" marT="27000" marB="722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FFFF"/>
                    </a:solidFill>
                  </a:tcPr>
                </a:tc>
                <a:extLst>
                  <a:ext uri="{0D108BD9-81ED-4DB2-BD59-A6C34878D82A}">
                    <a16:rowId xmlns:a16="http://schemas.microsoft.com/office/drawing/2014/main" val="10000"/>
                  </a:ext>
                </a:extLst>
              </a:tr>
              <a:tr h="300891">
                <a:tc vMerge="1">
                  <a:txBody>
                    <a:bodyPr/>
                    <a:lstStyle/>
                    <a:p>
                      <a:endParaRPr lang="en-US"/>
                    </a:p>
                  </a:txBody>
                  <a:tcPr/>
                </a:tc>
                <a:tc>
                  <a:txBody>
                    <a:bodyPr/>
                    <a:lstStyle/>
                    <a:p>
                      <a:pPr marL="0" marR="0" lvl="0" indent="0" algn="l" rtl="0">
                        <a:lnSpc>
                          <a:spcPct val="100000"/>
                        </a:lnSpc>
                        <a:spcBef>
                          <a:spcPts val="0"/>
                        </a:spcBef>
                        <a:spcAft>
                          <a:spcPts val="0"/>
                        </a:spcAft>
                        <a:buClr>
                          <a:srgbClr val="000000"/>
                        </a:buClr>
                        <a:buSzPts val="1000"/>
                        <a:buFont typeface="Arial"/>
                        <a:buNone/>
                      </a:pPr>
                      <a:r>
                        <a:rPr lang="en-US" sz="1000" b="1" u="none" strike="noStrike" cap="none" dirty="0">
                          <a:solidFill>
                            <a:srgbClr val="4B3612"/>
                          </a:solidFill>
                        </a:rPr>
                        <a:t>Impacts of Heirs’ Property</a:t>
                      </a:r>
                      <a:endParaRPr sz="900" b="1" u="none" strike="noStrike" cap="none" dirty="0">
                        <a:solidFill>
                          <a:srgbClr val="4B3612"/>
                        </a:solidFill>
                        <a:latin typeface="Calibri"/>
                        <a:ea typeface="Calibri"/>
                        <a:cs typeface="Calibri"/>
                        <a:sym typeface="Calibri"/>
                      </a:endParaRPr>
                    </a:p>
                  </a:txBody>
                  <a:tcPr marL="72200" marR="72200" marT="27000" marB="722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FFFF"/>
                    </a:solidFill>
                  </a:tcPr>
                </a:tc>
                <a:extLst>
                  <a:ext uri="{0D108BD9-81ED-4DB2-BD59-A6C34878D82A}">
                    <a16:rowId xmlns:a16="http://schemas.microsoft.com/office/drawing/2014/main" val="10001"/>
                  </a:ext>
                </a:extLst>
              </a:tr>
              <a:tr h="321652">
                <a:tc vMerge="1">
                  <a:txBody>
                    <a:bodyPr/>
                    <a:lstStyle/>
                    <a:p>
                      <a:endParaRPr lang="en-US"/>
                    </a:p>
                  </a:txBody>
                  <a:tcPr/>
                </a:tc>
                <a:tc>
                  <a:txBody>
                    <a:bodyPr/>
                    <a:lstStyle/>
                    <a:p>
                      <a:pPr marL="0" marR="0" lvl="0" indent="0" algn="l" rtl="0">
                        <a:lnSpc>
                          <a:spcPct val="100000"/>
                        </a:lnSpc>
                        <a:spcBef>
                          <a:spcPts val="0"/>
                        </a:spcBef>
                        <a:spcAft>
                          <a:spcPts val="0"/>
                        </a:spcAft>
                        <a:buClr>
                          <a:srgbClr val="000000"/>
                        </a:buClr>
                        <a:buSzPts val="1000"/>
                        <a:buFont typeface="Arial"/>
                        <a:buNone/>
                      </a:pPr>
                      <a:r>
                        <a:rPr lang="en-US" sz="1000" b="1" u="none" strike="noStrike" cap="none" dirty="0">
                          <a:solidFill>
                            <a:srgbClr val="4B3612"/>
                          </a:solidFill>
                        </a:rPr>
                        <a:t>Legal and Cultural Considerations </a:t>
                      </a:r>
                      <a:endParaRPr sz="900" b="1" u="none" strike="noStrike" cap="none" dirty="0">
                        <a:solidFill>
                          <a:srgbClr val="4B3612"/>
                        </a:solidFill>
                        <a:latin typeface="Calibri"/>
                        <a:ea typeface="Calibri"/>
                        <a:cs typeface="Calibri"/>
                        <a:sym typeface="Calibri"/>
                      </a:endParaRPr>
                    </a:p>
                  </a:txBody>
                  <a:tcPr marL="72200" marR="72200" marT="27000" marB="722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FFFF"/>
                    </a:solidFill>
                  </a:tcPr>
                </a:tc>
                <a:extLst>
                  <a:ext uri="{0D108BD9-81ED-4DB2-BD59-A6C34878D82A}">
                    <a16:rowId xmlns:a16="http://schemas.microsoft.com/office/drawing/2014/main" val="10002"/>
                  </a:ext>
                </a:extLst>
              </a:tr>
              <a:tr h="300891">
                <a:tc vMerge="1">
                  <a:txBody>
                    <a:bodyPr/>
                    <a:lstStyle/>
                    <a:p>
                      <a:endParaRPr lang="en-US"/>
                    </a:p>
                  </a:txBody>
                  <a:tcPr/>
                </a:tc>
                <a:tc>
                  <a:txBody>
                    <a:bodyPr/>
                    <a:lstStyle/>
                    <a:p>
                      <a:pPr marL="0" marR="0" lvl="0" indent="0" algn="l" rtl="0">
                        <a:lnSpc>
                          <a:spcPct val="100000"/>
                        </a:lnSpc>
                        <a:spcBef>
                          <a:spcPts val="0"/>
                        </a:spcBef>
                        <a:spcAft>
                          <a:spcPts val="0"/>
                        </a:spcAft>
                        <a:buClr>
                          <a:srgbClr val="000000"/>
                        </a:buClr>
                        <a:buSzPts val="1000"/>
                        <a:buFont typeface="Arial"/>
                        <a:buNone/>
                      </a:pPr>
                      <a:r>
                        <a:rPr lang="en-US" sz="1000" b="1" u="none" strike="noStrike" cap="none" dirty="0">
                          <a:solidFill>
                            <a:srgbClr val="4B3612"/>
                          </a:solidFill>
                        </a:rPr>
                        <a:t>Fractional Ownership</a:t>
                      </a:r>
                      <a:endParaRPr sz="900" b="1" u="none" strike="noStrike" cap="none" dirty="0">
                        <a:solidFill>
                          <a:srgbClr val="4B3612"/>
                        </a:solidFill>
                        <a:latin typeface="Calibri"/>
                        <a:ea typeface="Calibri"/>
                        <a:cs typeface="Calibri"/>
                        <a:sym typeface="Calibri"/>
                      </a:endParaRPr>
                    </a:p>
                  </a:txBody>
                  <a:tcPr marL="72200" marR="72200" marT="27000" marB="722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FFFF"/>
                    </a:solidFill>
                  </a:tcPr>
                </a:tc>
                <a:extLst>
                  <a:ext uri="{0D108BD9-81ED-4DB2-BD59-A6C34878D82A}">
                    <a16:rowId xmlns:a16="http://schemas.microsoft.com/office/drawing/2014/main" val="10003"/>
                  </a:ext>
                </a:extLst>
              </a:tr>
              <a:tr h="405371">
                <a:tc vMerge="1">
                  <a:txBody>
                    <a:bodyPr/>
                    <a:lstStyle/>
                    <a:p>
                      <a:endParaRPr lang="en-US"/>
                    </a:p>
                  </a:txBody>
                  <a:tcPr/>
                </a:tc>
                <a:tc>
                  <a:txBody>
                    <a:bodyPr/>
                    <a:lstStyle/>
                    <a:p>
                      <a:pPr marL="0" marR="0" lvl="0" indent="0" algn="l" rtl="0">
                        <a:lnSpc>
                          <a:spcPct val="100000"/>
                        </a:lnSpc>
                        <a:spcBef>
                          <a:spcPts val="0"/>
                        </a:spcBef>
                        <a:spcAft>
                          <a:spcPts val="0"/>
                        </a:spcAft>
                        <a:buClr>
                          <a:srgbClr val="000000"/>
                        </a:buClr>
                        <a:buSzPts val="1000"/>
                        <a:buFont typeface="Arial"/>
                        <a:buNone/>
                      </a:pPr>
                      <a:r>
                        <a:rPr lang="en-US" sz="1000" b="1" i="0" u="none" strike="noStrike" cap="none" dirty="0">
                          <a:solidFill>
                            <a:srgbClr val="4B3612"/>
                          </a:solidFill>
                          <a:latin typeface="Arial"/>
                          <a:cs typeface="Arial"/>
                          <a:sym typeface="Arial"/>
                        </a:rPr>
                        <a:t>Locating Heirs’ Property</a:t>
                      </a:r>
                      <a:endParaRPr sz="1000" b="1" i="0" u="none" strike="noStrike" cap="none" dirty="0">
                        <a:solidFill>
                          <a:srgbClr val="4B3612"/>
                        </a:solidFill>
                        <a:latin typeface="Arial"/>
                        <a:ea typeface="Calibri"/>
                        <a:cs typeface="Arial"/>
                        <a:sym typeface="Calibri"/>
                      </a:endParaRPr>
                    </a:p>
                  </a:txBody>
                  <a:tcPr marL="72200" marR="72200" marT="27000" marB="722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FFFF"/>
                    </a:solidFill>
                  </a:tcPr>
                </a:tc>
                <a:extLst>
                  <a:ext uri="{0D108BD9-81ED-4DB2-BD59-A6C34878D82A}">
                    <a16:rowId xmlns:a16="http://schemas.microsoft.com/office/drawing/2014/main" val="10004"/>
                  </a:ext>
                </a:extLst>
              </a:tr>
              <a:tr h="405371">
                <a:tc vMerge="1">
                  <a:txBody>
                    <a:bodyPr/>
                    <a:lstStyle/>
                    <a:p>
                      <a:pPr marL="0" marR="0" lvl="0" indent="0" algn="ctr" rtl="0">
                        <a:lnSpc>
                          <a:spcPct val="100000"/>
                        </a:lnSpc>
                        <a:spcBef>
                          <a:spcPts val="0"/>
                        </a:spcBef>
                        <a:spcAft>
                          <a:spcPts val="0"/>
                        </a:spcAft>
                        <a:buClr>
                          <a:srgbClr val="000000"/>
                        </a:buClr>
                        <a:buSzPts val="1100"/>
                        <a:buFont typeface="Arial"/>
                        <a:buNone/>
                      </a:pPr>
                      <a:endParaRPr sz="1200" u="none" strike="noStrike" cap="none" dirty="0"/>
                    </a:p>
                  </a:txBody>
                  <a:tcPr marL="72200" marR="72200" marT="27000" marB="72200" anchor="ctr">
                    <a:lnL w="12700" cap="flat" cmpd="sng">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2E4CA"/>
                    </a:solidFill>
                  </a:tcPr>
                </a:tc>
                <a:tc>
                  <a:txBody>
                    <a:bodyPr/>
                    <a:lstStyle/>
                    <a:p>
                      <a:pPr marL="0" marR="0" lvl="0" indent="0" algn="l" rtl="0">
                        <a:lnSpc>
                          <a:spcPct val="100000"/>
                        </a:lnSpc>
                        <a:spcBef>
                          <a:spcPts val="0"/>
                        </a:spcBef>
                        <a:spcAft>
                          <a:spcPts val="0"/>
                        </a:spcAft>
                        <a:buClr>
                          <a:srgbClr val="000000"/>
                        </a:buClr>
                        <a:buSzPts val="1000"/>
                        <a:buFont typeface="Arial"/>
                        <a:buNone/>
                      </a:pPr>
                      <a:r>
                        <a:rPr lang="en-US" sz="1000" b="1" i="0" u="none" strike="noStrike" cap="none" dirty="0">
                          <a:solidFill>
                            <a:srgbClr val="4B3612"/>
                          </a:solidFill>
                          <a:latin typeface="Arial"/>
                          <a:ea typeface="Calibri"/>
                          <a:cs typeface="Arial"/>
                          <a:sym typeface="Calibri"/>
                        </a:rPr>
                        <a:t>Land Loss</a:t>
                      </a:r>
                      <a:endParaRPr sz="1000" b="1" i="0" u="none" strike="noStrike" cap="none" dirty="0">
                        <a:solidFill>
                          <a:srgbClr val="4B3612"/>
                        </a:solidFill>
                        <a:latin typeface="Arial"/>
                        <a:ea typeface="Calibri"/>
                        <a:cs typeface="Arial"/>
                        <a:sym typeface="Calibri"/>
                      </a:endParaRPr>
                    </a:p>
                  </a:txBody>
                  <a:tcPr marL="72200" marR="72200" marT="27000" marB="72200" anchor="ctr">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FFFF"/>
                    </a:solidFill>
                  </a:tcPr>
                </a:tc>
                <a:extLst>
                  <a:ext uri="{0D108BD9-81ED-4DB2-BD59-A6C34878D82A}">
                    <a16:rowId xmlns:a16="http://schemas.microsoft.com/office/drawing/2014/main" val="4118622759"/>
                  </a:ext>
                </a:extLst>
              </a:tr>
              <a:tr h="295114">
                <a:tc vMerge="1">
                  <a:txBody>
                    <a:bodyPr/>
                    <a:lstStyle/>
                    <a:p>
                      <a:pPr marL="0" marR="0" lvl="0" indent="0" algn="ctr" rtl="0">
                        <a:lnSpc>
                          <a:spcPct val="100000"/>
                        </a:lnSpc>
                        <a:spcBef>
                          <a:spcPts val="0"/>
                        </a:spcBef>
                        <a:spcAft>
                          <a:spcPts val="0"/>
                        </a:spcAft>
                        <a:buClr>
                          <a:srgbClr val="000000"/>
                        </a:buClr>
                        <a:buSzPts val="1100"/>
                        <a:buFont typeface="Arial"/>
                        <a:buNone/>
                      </a:pPr>
                      <a:endParaRPr sz="1200" u="none" strike="noStrike" cap="none" dirty="0"/>
                    </a:p>
                  </a:txBody>
                  <a:tcPr marL="72200" marR="72200" marT="27000" marB="72200" anchor="ctr">
                    <a:lnL w="12700" cap="flat" cmpd="sng">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2E4CA"/>
                    </a:solidFill>
                  </a:tcPr>
                </a:tc>
                <a:tc>
                  <a:txBody>
                    <a:bodyPr/>
                    <a:lstStyle/>
                    <a:p>
                      <a:pPr marL="0" marR="0" lvl="0" indent="0" algn="l" rtl="0">
                        <a:lnSpc>
                          <a:spcPct val="100000"/>
                        </a:lnSpc>
                        <a:spcBef>
                          <a:spcPts val="0"/>
                        </a:spcBef>
                        <a:spcAft>
                          <a:spcPts val="0"/>
                        </a:spcAft>
                        <a:buClr>
                          <a:srgbClr val="000000"/>
                        </a:buClr>
                        <a:buSzPts val="1000"/>
                        <a:buFont typeface="Arial"/>
                        <a:buNone/>
                      </a:pPr>
                      <a:r>
                        <a:rPr lang="en-US" sz="1000" b="1" i="0" u="none" strike="noStrike" cap="none" dirty="0">
                          <a:solidFill>
                            <a:srgbClr val="4B3612"/>
                          </a:solidFill>
                          <a:latin typeface="Arial"/>
                          <a:ea typeface="Calibri"/>
                          <a:cs typeface="Arial"/>
                          <a:sym typeface="Calibri"/>
                        </a:rPr>
                        <a:t>Preventing Land Loss</a:t>
                      </a:r>
                      <a:endParaRPr sz="1000" b="1" i="0" u="none" strike="noStrike" cap="none" dirty="0">
                        <a:solidFill>
                          <a:srgbClr val="4B3612"/>
                        </a:solidFill>
                        <a:latin typeface="Arial"/>
                        <a:ea typeface="Calibri"/>
                        <a:cs typeface="Arial"/>
                        <a:sym typeface="Calibri"/>
                      </a:endParaRPr>
                    </a:p>
                  </a:txBody>
                  <a:tcPr marL="72200" marR="72200" marT="27000" marB="72200" anchor="ctr">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FFFF"/>
                    </a:solidFill>
                  </a:tcPr>
                </a:tc>
                <a:extLst>
                  <a:ext uri="{0D108BD9-81ED-4DB2-BD59-A6C34878D82A}">
                    <a16:rowId xmlns:a16="http://schemas.microsoft.com/office/drawing/2014/main" val="1666148256"/>
                  </a:ext>
                </a:extLst>
              </a:tr>
              <a:tr h="462816">
                <a:tc rowSpan="2">
                  <a:txBody>
                    <a:bodyPr/>
                    <a:lstStyle/>
                    <a:p>
                      <a:pPr marL="0" marR="0" lvl="0" indent="0" algn="l" rtl="0">
                        <a:lnSpc>
                          <a:spcPct val="100000"/>
                        </a:lnSpc>
                        <a:spcBef>
                          <a:spcPts val="0"/>
                        </a:spcBef>
                        <a:spcAft>
                          <a:spcPts val="0"/>
                        </a:spcAft>
                        <a:buClr>
                          <a:srgbClr val="000000"/>
                        </a:buClr>
                        <a:buSzPts val="900"/>
                        <a:buFont typeface="Arial"/>
                        <a:buNone/>
                      </a:pPr>
                      <a:r>
                        <a:rPr lang="en-US" sz="900" b="1" i="0" u="none" strike="noStrike" cap="none" dirty="0">
                          <a:solidFill>
                            <a:srgbClr val="4B3612"/>
                          </a:solidFill>
                          <a:latin typeface="Arial"/>
                          <a:ea typeface="Arial"/>
                          <a:cs typeface="Arial"/>
                          <a:sym typeface="Arial"/>
                        </a:rPr>
                        <a:t>PREVENTION</a:t>
                      </a:r>
                      <a:endParaRPr sz="1000" b="1" i="0" u="none" strike="noStrike" cap="none" dirty="0">
                        <a:solidFill>
                          <a:srgbClr val="4B3612"/>
                        </a:solidFill>
                        <a:latin typeface="Arial"/>
                        <a:ea typeface="Arial"/>
                        <a:cs typeface="Arial"/>
                        <a:sym typeface="Arial"/>
                      </a:endParaRPr>
                    </a:p>
                  </a:txBody>
                  <a:tcPr marL="72200" marR="72200" marT="27000" marB="722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2E4CA"/>
                    </a:solidFill>
                  </a:tcPr>
                </a:tc>
                <a:tc>
                  <a:txBody>
                    <a:bodyPr/>
                    <a:lstStyle/>
                    <a:p>
                      <a:pPr marL="0" marR="0" lvl="0" indent="0" algn="l" rtl="0">
                        <a:lnSpc>
                          <a:spcPct val="100000"/>
                        </a:lnSpc>
                        <a:spcBef>
                          <a:spcPts val="0"/>
                        </a:spcBef>
                        <a:spcAft>
                          <a:spcPts val="0"/>
                        </a:spcAft>
                        <a:buClr>
                          <a:srgbClr val="000000"/>
                        </a:buClr>
                        <a:buSzPts val="1200"/>
                        <a:buFont typeface="Arial"/>
                        <a:buNone/>
                      </a:pPr>
                      <a:r>
                        <a:rPr lang="en-US" sz="1000" b="1" u="none" strike="noStrike" cap="none" dirty="0">
                          <a:solidFill>
                            <a:srgbClr val="4B3612"/>
                          </a:solidFill>
                        </a:rPr>
                        <a:t>Basics of estate and succession planning</a:t>
                      </a:r>
                      <a:endParaRPr lang="en-US" sz="900" b="1" u="none" strike="noStrike" cap="none" dirty="0">
                        <a:solidFill>
                          <a:srgbClr val="4B3612"/>
                        </a:solidFill>
                        <a:latin typeface="Calibri"/>
                        <a:ea typeface="Calibri"/>
                        <a:cs typeface="Calibri"/>
                        <a:sym typeface="Calibri"/>
                      </a:endParaRPr>
                    </a:p>
                  </a:txBody>
                  <a:tcPr marL="72200" marR="72200" marT="27000" marB="722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2E4CA"/>
                    </a:solidFill>
                  </a:tcPr>
                </a:tc>
                <a:extLst>
                  <a:ext uri="{0D108BD9-81ED-4DB2-BD59-A6C34878D82A}">
                    <a16:rowId xmlns:a16="http://schemas.microsoft.com/office/drawing/2014/main" val="10005"/>
                  </a:ext>
                </a:extLst>
              </a:tr>
              <a:tr h="473871">
                <a:tc vMerge="1">
                  <a:txBody>
                    <a:bodyPr/>
                    <a:lstStyle/>
                    <a:p>
                      <a:endParaRPr lang="en-US"/>
                    </a:p>
                  </a:txBody>
                  <a:tcPr/>
                </a:tc>
                <a:tc>
                  <a:txBody>
                    <a:bodyPr/>
                    <a:lstStyle/>
                    <a:p>
                      <a:pPr marL="0" marR="0" lvl="0" indent="0" algn="l" rtl="0">
                        <a:lnSpc>
                          <a:spcPct val="100000"/>
                        </a:lnSpc>
                        <a:spcBef>
                          <a:spcPts val="0"/>
                        </a:spcBef>
                        <a:spcAft>
                          <a:spcPts val="0"/>
                        </a:spcAft>
                        <a:buClr>
                          <a:srgbClr val="000000"/>
                        </a:buClr>
                        <a:buSzPts val="1200"/>
                        <a:buFont typeface="Arial"/>
                        <a:buNone/>
                      </a:pPr>
                      <a:r>
                        <a:rPr lang="en-US" sz="1000" b="1" u="none" strike="noStrike" cap="none" dirty="0">
                          <a:solidFill>
                            <a:srgbClr val="4B3612"/>
                          </a:solidFill>
                        </a:rPr>
                        <a:t>Steps to prevent heirs’ property when establishing a will</a:t>
                      </a:r>
                      <a:endParaRPr lang="en-US" sz="900" b="1" u="none" strike="noStrike" cap="none" dirty="0">
                        <a:solidFill>
                          <a:srgbClr val="4B3612"/>
                        </a:solidFill>
                        <a:latin typeface="Calibri"/>
                        <a:ea typeface="Calibri"/>
                        <a:cs typeface="Calibri"/>
                        <a:sym typeface="Calibri"/>
                      </a:endParaRPr>
                    </a:p>
                  </a:txBody>
                  <a:tcPr marL="72200" marR="72200" marT="27000" marB="722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2E4CA"/>
                    </a:solidFill>
                  </a:tcPr>
                </a:tc>
                <a:extLst>
                  <a:ext uri="{0D108BD9-81ED-4DB2-BD59-A6C34878D82A}">
                    <a16:rowId xmlns:a16="http://schemas.microsoft.com/office/drawing/2014/main" val="10006"/>
                  </a:ext>
                </a:extLst>
              </a:tr>
              <a:tr h="382850">
                <a:tc rowSpan="4">
                  <a:txBody>
                    <a:bodyPr/>
                    <a:lstStyle/>
                    <a:p>
                      <a:pPr marL="0" marR="0" lvl="0" indent="0" algn="l" rtl="0">
                        <a:lnSpc>
                          <a:spcPct val="100000"/>
                        </a:lnSpc>
                        <a:spcBef>
                          <a:spcPts val="0"/>
                        </a:spcBef>
                        <a:spcAft>
                          <a:spcPts val="0"/>
                        </a:spcAft>
                        <a:buClr>
                          <a:srgbClr val="000000"/>
                        </a:buClr>
                        <a:buSzPts val="1100"/>
                        <a:buFont typeface="Arial"/>
                        <a:buNone/>
                      </a:pPr>
                      <a:r>
                        <a:rPr lang="en-US" sz="1100" b="1" u="none" strike="noStrike" cap="none">
                          <a:solidFill>
                            <a:srgbClr val="4B3612"/>
                          </a:solidFill>
                          <a:latin typeface="Calibri"/>
                          <a:ea typeface="Calibri"/>
                          <a:cs typeface="Calibri"/>
                          <a:sym typeface="Calibri"/>
                        </a:rPr>
                        <a:t>RESOLUTION</a:t>
                      </a:r>
                      <a:endParaRPr sz="1400" u="none" strike="noStrike" cap="none"/>
                    </a:p>
                  </a:txBody>
                  <a:tcPr marL="72200" marR="72200" marT="27000" marB="722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rgbClr val="000000"/>
                        </a:buClr>
                        <a:buSzPts val="1000"/>
                        <a:buFont typeface="Arial"/>
                        <a:buNone/>
                      </a:pPr>
                      <a:r>
                        <a:rPr lang="en-US" sz="1000" b="1" u="none" strike="noStrike" cap="none" dirty="0">
                          <a:solidFill>
                            <a:srgbClr val="4B3612"/>
                          </a:solidFill>
                        </a:rPr>
                        <a:t>Review some of the challenges of owning heirs’ property</a:t>
                      </a:r>
                      <a:endParaRPr sz="1000" b="1" u="none" strike="noStrike" cap="none" dirty="0">
                        <a:solidFill>
                          <a:srgbClr val="4B3612"/>
                        </a:solidFill>
                      </a:endParaRPr>
                    </a:p>
                  </a:txBody>
                  <a:tcPr marL="72200" marR="72200" marT="27000" marB="722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7"/>
                  </a:ext>
                </a:extLst>
              </a:tr>
              <a:tr h="393172">
                <a:tc vMerge="1">
                  <a:txBody>
                    <a:bodyPr/>
                    <a:lstStyle/>
                    <a:p>
                      <a:endParaRPr lang="en-US"/>
                    </a:p>
                  </a:txBody>
                  <a:tcPr/>
                </a:tc>
                <a:tc>
                  <a:txBody>
                    <a:bodyPr/>
                    <a:lstStyle/>
                    <a:p>
                      <a:pPr marL="0" marR="0" lvl="0" indent="0" algn="l" rtl="0">
                        <a:lnSpc>
                          <a:spcPct val="100000"/>
                        </a:lnSpc>
                        <a:spcBef>
                          <a:spcPts val="0"/>
                        </a:spcBef>
                        <a:spcAft>
                          <a:spcPts val="0"/>
                        </a:spcAft>
                        <a:buClr>
                          <a:srgbClr val="000000"/>
                        </a:buClr>
                        <a:buSzPts val="1000"/>
                        <a:buFont typeface="Arial"/>
                        <a:buNone/>
                      </a:pPr>
                      <a:r>
                        <a:rPr lang="en-US" sz="1000" b="1" u="none" strike="noStrike" cap="none" dirty="0">
                          <a:solidFill>
                            <a:srgbClr val="4B3612"/>
                          </a:solidFill>
                        </a:rPr>
                        <a:t>Importance of working with other family members </a:t>
                      </a:r>
                      <a:endParaRPr sz="1000" b="1" u="none" strike="noStrike" cap="none" dirty="0">
                        <a:solidFill>
                          <a:srgbClr val="4B3612"/>
                        </a:solidFill>
                      </a:endParaRPr>
                    </a:p>
                  </a:txBody>
                  <a:tcPr marL="72200" marR="72200" marT="27000" marB="722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8"/>
                  </a:ext>
                </a:extLst>
              </a:tr>
              <a:tr h="300891">
                <a:tc vMerge="1">
                  <a:txBody>
                    <a:bodyPr/>
                    <a:lstStyle/>
                    <a:p>
                      <a:endParaRPr lang="en-US"/>
                    </a:p>
                  </a:txBody>
                  <a:tcPr/>
                </a:tc>
                <a:tc>
                  <a:txBody>
                    <a:bodyPr/>
                    <a:lstStyle/>
                    <a:p>
                      <a:pPr marL="0" marR="0" lvl="0" indent="0" algn="l" rtl="0">
                        <a:lnSpc>
                          <a:spcPct val="100000"/>
                        </a:lnSpc>
                        <a:spcBef>
                          <a:spcPts val="0"/>
                        </a:spcBef>
                        <a:spcAft>
                          <a:spcPts val="0"/>
                        </a:spcAft>
                        <a:buClr>
                          <a:srgbClr val="000000"/>
                        </a:buClr>
                        <a:buSzPts val="1000"/>
                        <a:buFont typeface="Arial"/>
                        <a:buNone/>
                      </a:pPr>
                      <a:r>
                        <a:rPr lang="en-US" sz="1000" b="1" u="none" strike="noStrike" cap="none" dirty="0">
                          <a:solidFill>
                            <a:srgbClr val="4B3612"/>
                          </a:solidFill>
                        </a:rPr>
                        <a:t>Steps to take to understand who legally owns the property</a:t>
                      </a:r>
                      <a:endParaRPr sz="1000" b="1" u="none" strike="noStrike" cap="none" dirty="0">
                        <a:solidFill>
                          <a:srgbClr val="4B3612"/>
                        </a:solidFill>
                      </a:endParaRPr>
                    </a:p>
                  </a:txBody>
                  <a:tcPr marL="72200" marR="72200" marT="27000" marB="722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9"/>
                  </a:ext>
                </a:extLst>
              </a:tr>
              <a:tr h="473871">
                <a:tc vMerge="1">
                  <a:txBody>
                    <a:bodyPr/>
                    <a:lstStyle/>
                    <a:p>
                      <a:endParaRPr lang="en-US"/>
                    </a:p>
                  </a:txBody>
                  <a:tcPr/>
                </a:tc>
                <a:tc>
                  <a:txBody>
                    <a:bodyPr/>
                    <a:lstStyle/>
                    <a:p>
                      <a:pPr marL="0" marR="0" lvl="0" indent="0" algn="l" rtl="0">
                        <a:lnSpc>
                          <a:spcPct val="100000"/>
                        </a:lnSpc>
                        <a:spcBef>
                          <a:spcPts val="0"/>
                        </a:spcBef>
                        <a:spcAft>
                          <a:spcPts val="0"/>
                        </a:spcAft>
                        <a:buClr>
                          <a:srgbClr val="000000"/>
                        </a:buClr>
                        <a:buSzPts val="1000"/>
                        <a:buFont typeface="Arial"/>
                        <a:buNone/>
                      </a:pPr>
                      <a:r>
                        <a:rPr lang="en-US" sz="1000" b="1" u="none" strike="noStrike" cap="none" dirty="0">
                          <a:solidFill>
                            <a:srgbClr val="4B3612"/>
                          </a:solidFill>
                        </a:rPr>
                        <a:t>Legal structures that can hold land owned by heirs’ property owners</a:t>
                      </a:r>
                      <a:endParaRPr sz="1000" b="1" u="none" strike="noStrike" cap="none" dirty="0">
                        <a:solidFill>
                          <a:srgbClr val="4B3612"/>
                        </a:solidFill>
                      </a:endParaRPr>
                    </a:p>
                  </a:txBody>
                  <a:tcPr marL="72200" marR="72200" marT="27000" marB="722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10"/>
                  </a:ext>
                </a:extLst>
              </a:tr>
            </a:tbl>
          </a:graphicData>
        </a:graphic>
      </p:graphicFrame>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pic>
        <p:nvPicPr>
          <p:cNvPr id="148" name="Google Shape;148;p62"/>
          <p:cNvPicPr preferRelativeResize="0"/>
          <p:nvPr/>
        </p:nvPicPr>
        <p:blipFill rotWithShape="1">
          <a:blip r:embed="rId3">
            <a:alphaModFix/>
          </a:blip>
          <a:srcRect/>
          <a:stretch/>
        </p:blipFill>
        <p:spPr>
          <a:xfrm>
            <a:off x="837876" y="2038304"/>
            <a:ext cx="7468247" cy="1066892"/>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52"/>
        <p:cNvGrpSpPr/>
        <p:nvPr/>
      </p:nvGrpSpPr>
      <p:grpSpPr>
        <a:xfrm>
          <a:off x="0" y="0"/>
          <a:ext cx="0" cy="0"/>
          <a:chOff x="0" y="0"/>
          <a:chExt cx="0" cy="0"/>
        </a:xfrm>
      </p:grpSpPr>
      <p:sp>
        <p:nvSpPr>
          <p:cNvPr id="153" name="Google Shape;153;p1"/>
          <p:cNvSpPr txBox="1">
            <a:spLocks noGrp="1"/>
          </p:cNvSpPr>
          <p:nvPr>
            <p:ph type="ctrTitle"/>
          </p:nvPr>
        </p:nvSpPr>
        <p:spPr>
          <a:xfrm>
            <a:off x="563252" y="565294"/>
            <a:ext cx="6858000" cy="2971848"/>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2800"/>
              <a:buNone/>
            </a:pPr>
            <a:r>
              <a:rPr lang="en-US" sz="6000" dirty="0">
                <a:solidFill>
                  <a:schemeClr val="lt1"/>
                </a:solidFill>
              </a:rPr>
              <a:t>PREVENTING HEIRS’ PROPERTY</a:t>
            </a:r>
            <a:endParaRPr sz="6000" dirty="0">
              <a:solidFill>
                <a:schemeClr val="lt1"/>
              </a:solidFill>
              <a:latin typeface="Livvic"/>
              <a:ea typeface="Livvic"/>
              <a:cs typeface="Livvic"/>
              <a:sym typeface="Livvic"/>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58" name="Google Shape;158;p2"/>
          <p:cNvSpPr txBox="1">
            <a:spLocks noGrp="1"/>
          </p:cNvSpPr>
          <p:nvPr>
            <p:ph type="body" idx="1"/>
          </p:nvPr>
        </p:nvSpPr>
        <p:spPr>
          <a:xfrm>
            <a:off x="324998" y="383544"/>
            <a:ext cx="8080872" cy="4149725"/>
          </a:xfrm>
          <a:prstGeom prst="rect">
            <a:avLst/>
          </a:prstGeom>
          <a:noFill/>
          <a:ln>
            <a:noFill/>
          </a:ln>
        </p:spPr>
        <p:txBody>
          <a:bodyPr spcFirstLastPara="1" wrap="square" lIns="91425" tIns="91425" rIns="91425" bIns="91425" anchor="t" anchorCtr="0">
            <a:noAutofit/>
          </a:bodyPr>
          <a:lstStyle/>
          <a:p>
            <a:pPr marL="152400" lvl="0" indent="0" algn="l" rtl="0">
              <a:lnSpc>
                <a:spcPct val="115000"/>
              </a:lnSpc>
              <a:spcBef>
                <a:spcPts val="0"/>
              </a:spcBef>
              <a:spcAft>
                <a:spcPts val="0"/>
              </a:spcAft>
              <a:buSzPts val="1200"/>
              <a:buNone/>
            </a:pPr>
            <a:r>
              <a:rPr lang="en-US" sz="2400">
                <a:solidFill>
                  <a:schemeClr val="lt1"/>
                </a:solidFill>
              </a:rPr>
              <a:t>Important Notes before We Begin:</a:t>
            </a:r>
            <a:br>
              <a:rPr lang="en-US" sz="2400">
                <a:solidFill>
                  <a:schemeClr val="lt1"/>
                </a:solidFill>
              </a:rPr>
            </a:br>
            <a:br>
              <a:rPr lang="en-US" sz="1800">
                <a:solidFill>
                  <a:schemeClr val="lt1"/>
                </a:solidFill>
              </a:rPr>
            </a:br>
            <a:r>
              <a:rPr lang="en-US" sz="1800" b="1">
                <a:solidFill>
                  <a:schemeClr val="lt1"/>
                </a:solidFill>
              </a:rPr>
              <a:t>These materials are intended to present general information as to preventing heirs’ property.</a:t>
            </a:r>
            <a:br>
              <a:rPr lang="en-US" sz="1800" b="1">
                <a:solidFill>
                  <a:schemeClr val="lt1"/>
                </a:solidFill>
              </a:rPr>
            </a:br>
            <a:r>
              <a:rPr lang="en-US" sz="1800" b="1">
                <a:solidFill>
                  <a:schemeClr val="lt1"/>
                </a:solidFill>
              </a:rPr>
              <a:t> </a:t>
            </a:r>
            <a:br>
              <a:rPr lang="en-US" sz="1800">
                <a:solidFill>
                  <a:schemeClr val="lt1"/>
                </a:solidFill>
              </a:rPr>
            </a:br>
            <a:r>
              <a:rPr lang="en-US" sz="1800" b="1">
                <a:solidFill>
                  <a:schemeClr val="lt1"/>
                </a:solidFill>
              </a:rPr>
              <a:t>They primarily draw upon information in the southern United States. </a:t>
            </a:r>
            <a:br>
              <a:rPr lang="en-US" sz="1800" b="1">
                <a:solidFill>
                  <a:schemeClr val="lt1"/>
                </a:solidFill>
              </a:rPr>
            </a:br>
            <a:br>
              <a:rPr lang="en-US" sz="1800" b="1">
                <a:solidFill>
                  <a:schemeClr val="lt1"/>
                </a:solidFill>
              </a:rPr>
            </a:br>
            <a:r>
              <a:rPr lang="en-US" sz="1800" b="1">
                <a:solidFill>
                  <a:schemeClr val="lt1"/>
                </a:solidFill>
              </a:rPr>
              <a:t>The information may not be applicable to every state or territory. </a:t>
            </a:r>
            <a:br>
              <a:rPr lang="en-US" sz="1800" b="1">
                <a:solidFill>
                  <a:schemeClr val="lt1"/>
                </a:solidFill>
              </a:rPr>
            </a:br>
            <a:br>
              <a:rPr lang="en-US" sz="1800" b="1">
                <a:solidFill>
                  <a:schemeClr val="lt1"/>
                </a:solidFill>
              </a:rPr>
            </a:br>
            <a:r>
              <a:rPr lang="en-US" sz="1800" b="1">
                <a:solidFill>
                  <a:schemeClr val="lt1"/>
                </a:solidFill>
              </a:rPr>
              <a:t>These materials do not provide </a:t>
            </a:r>
            <a:r>
              <a:rPr lang="en-US" sz="1800">
                <a:solidFill>
                  <a:schemeClr val="lt1"/>
                </a:solidFill>
              </a:rPr>
              <a:t>legal advice.  </a:t>
            </a:r>
            <a:r>
              <a:rPr lang="en-US" sz="1800" b="1">
                <a:solidFill>
                  <a:schemeClr val="lt1"/>
                </a:solidFill>
              </a:rPr>
              <a:t>Specific advice should be obtained from an attorney</a:t>
            </a:r>
            <a:r>
              <a:rPr lang="en-US" sz="1800">
                <a:solidFill>
                  <a:schemeClr val="lt1"/>
                </a:solidFill>
              </a:rPr>
              <a:t> </a:t>
            </a:r>
            <a:r>
              <a:rPr lang="en-US" sz="1800" b="1">
                <a:solidFill>
                  <a:schemeClr val="lt1"/>
                </a:solidFill>
              </a:rPr>
              <a:t>or another professional well versed in the facts and circumstances related to the individual seeking advice and the jurisdiction where the property is located. </a:t>
            </a:r>
            <a:endParaRPr/>
          </a:p>
        </p:txBody>
      </p:sp>
    </p:spTree>
  </p:cSld>
  <p:clrMapOvr>
    <a:masterClrMapping/>
  </p:clrMapOvr>
</p:sld>
</file>

<file path=ppt/theme/theme1.xml><?xml version="1.0" encoding="utf-8"?>
<a:theme xmlns:a="http://schemas.openxmlformats.org/drawingml/2006/main" name="Engineering Project Proposal by Slidesgo">
  <a:themeElements>
    <a:clrScheme name="Simple Light">
      <a:dk1>
        <a:srgbClr val="434343"/>
      </a:dk1>
      <a:lt1>
        <a:srgbClr val="FFFFFF"/>
      </a:lt1>
      <a:dk2>
        <a:srgbClr val="595959"/>
      </a:dk2>
      <a:lt2>
        <a:srgbClr val="EEEEEE"/>
      </a:lt2>
      <a:accent1>
        <a:srgbClr val="908269"/>
      </a:accent1>
      <a:accent2>
        <a:srgbClr val="212121"/>
      </a:accent2>
      <a:accent3>
        <a:srgbClr val="CFC3AC"/>
      </a:accent3>
      <a:accent4>
        <a:srgbClr val="976E26"/>
      </a:accent4>
      <a:accent5>
        <a:srgbClr val="927D59"/>
      </a:accent5>
      <a:accent6>
        <a:srgbClr val="584F3E"/>
      </a:accent6>
      <a:hlink>
        <a:srgbClr val="43434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406</TotalTime>
  <Words>7254</Words>
  <Application>Microsoft Office PowerPoint</Application>
  <PresentationFormat>On-screen Show (16:9)</PresentationFormat>
  <Paragraphs>927</Paragraphs>
  <Slides>57</Slides>
  <Notes>57</Notes>
  <HiddenSlides>0</HiddenSlides>
  <MMClips>0</MMClips>
  <ScaleCrop>false</ScaleCrop>
  <HeadingPairs>
    <vt:vector size="6" baseType="variant">
      <vt:variant>
        <vt:lpstr>Fonts Used</vt:lpstr>
      </vt:variant>
      <vt:variant>
        <vt:i4>18</vt:i4>
      </vt:variant>
      <vt:variant>
        <vt:lpstr>Theme</vt:lpstr>
      </vt:variant>
      <vt:variant>
        <vt:i4>1</vt:i4>
      </vt:variant>
      <vt:variant>
        <vt:lpstr>Slide Titles</vt:lpstr>
      </vt:variant>
      <vt:variant>
        <vt:i4>57</vt:i4>
      </vt:variant>
    </vt:vector>
  </HeadingPairs>
  <TitlesOfParts>
    <vt:vector size="76" baseType="lpstr">
      <vt:lpstr>Symbol</vt:lpstr>
      <vt:lpstr>Open Sans</vt:lpstr>
      <vt:lpstr>Candara</vt:lpstr>
      <vt:lpstr>Times</vt:lpstr>
      <vt:lpstr>Catamaran</vt:lpstr>
      <vt:lpstr>Lucida Sans</vt:lpstr>
      <vt:lpstr>Noto Sans Symbols</vt:lpstr>
      <vt:lpstr>Calibri</vt:lpstr>
      <vt:lpstr>Arial</vt:lpstr>
      <vt:lpstr>Libre Baskerville</vt:lpstr>
      <vt:lpstr>Catamaran Light</vt:lpstr>
      <vt:lpstr>Livvic</vt:lpstr>
      <vt:lpstr>Roboto</vt:lpstr>
      <vt:lpstr>Dosis</vt:lpstr>
      <vt:lpstr>Times New Roman</vt:lpstr>
      <vt:lpstr>Livvic Black</vt:lpstr>
      <vt:lpstr>Avenir</vt:lpstr>
      <vt:lpstr>Courier New</vt:lpstr>
      <vt:lpstr>Engineering Project Proposal by Slidesgo</vt:lpstr>
      <vt:lpstr>PowerPoint Presentation</vt:lpstr>
      <vt:lpstr>PowerPoint Presentation</vt:lpstr>
      <vt:lpstr>PowerPoint Presentation</vt:lpstr>
      <vt:lpstr>Acknowledgements</vt:lpstr>
      <vt:lpstr>Presenters</vt:lpstr>
      <vt:lpstr>Topics to Explore</vt:lpstr>
      <vt:lpstr>PowerPoint Presentation</vt:lpstr>
      <vt:lpstr>PREVENTING HEIRS’ PROPERTY</vt:lpstr>
      <vt:lpstr>PowerPoint Presentation</vt:lpstr>
      <vt:lpstr>Protecting Your Information</vt:lpstr>
      <vt:lpstr>SESSION OVERVIEW</vt:lpstr>
      <vt:lpstr>PowerPoint Presentation</vt:lpstr>
      <vt:lpstr>Estate Planning</vt:lpstr>
      <vt:lpstr>How many of you have used an attorney to get an estate plan in place? </vt:lpstr>
      <vt:lpstr>What are the costs of not having an estate plan in place?</vt:lpstr>
      <vt:lpstr>What are the reasons for not having an estate plan in place?</vt:lpstr>
      <vt:lpstr>Did COVID Change the Picture?</vt:lpstr>
      <vt:lpstr>What Are the Main Reasons You Don’t Have a Will?</vt:lpstr>
      <vt:lpstr>Percentage of Americans Having a Will by Subgroup</vt:lpstr>
      <vt:lpstr>How comfortable are you talking about death?</vt:lpstr>
      <vt:lpstr>PowerPoint Presentation</vt:lpstr>
      <vt:lpstr>Estate Planning  Matching Game</vt:lpstr>
      <vt:lpstr>Basics of Estate and  Succession Planning</vt:lpstr>
      <vt:lpstr>We All Need an Estate Plan</vt:lpstr>
      <vt:lpstr>PowerPoint Presentation</vt:lpstr>
      <vt:lpstr>Living Will</vt:lpstr>
      <vt:lpstr>Holographic Will</vt:lpstr>
      <vt:lpstr>BENEFITS OF A TESTAMENTARY WILL</vt:lpstr>
      <vt:lpstr>Probate Process</vt:lpstr>
      <vt:lpstr>What Could Make a Will Invalid?</vt:lpstr>
      <vt:lpstr>Intestate:  Dying Without a Will</vt:lpstr>
      <vt:lpstr>Updating Your Will</vt:lpstr>
      <vt:lpstr>Role-Play Skit Meeting with a Lawyer </vt:lpstr>
      <vt:lpstr>Working with an Attorney</vt:lpstr>
      <vt:lpstr>Benefits to Working with an Attorney</vt:lpstr>
      <vt:lpstr>Cost of a Will</vt:lpstr>
      <vt:lpstr>Specialty Areas of Lawyers</vt:lpstr>
      <vt:lpstr>Specialty Areas of Lawyers – Just a Sample!</vt:lpstr>
      <vt:lpstr>Choosing an Attorney</vt:lpstr>
      <vt:lpstr>Questions to Ask</vt:lpstr>
      <vt:lpstr>Documents to Bring</vt:lpstr>
      <vt:lpstr>Originals and Copies of Your Will</vt:lpstr>
      <vt:lpstr>Avoiding Heirs’ Property in a Will</vt:lpstr>
      <vt:lpstr>Simple Will: How It May Create  Similar Issues to Heirs’ Property</vt:lpstr>
      <vt:lpstr>Tips to Avoid Heirs’ Property  Issues in a Will</vt:lpstr>
      <vt:lpstr>Question:</vt:lpstr>
      <vt:lpstr>Multiple Ways to Prevent Heirs’ Property </vt:lpstr>
      <vt:lpstr>Granting a Spouse  or a Child a Life Estate</vt:lpstr>
      <vt:lpstr>Placing Property in an Entity – An Alternative Approach to Physically Dividing Property</vt:lpstr>
      <vt:lpstr>Placing Property in an Entity – An Alternative Approach to Physically Dividing Property</vt:lpstr>
      <vt:lpstr>Big Picture Quiz: True or False?</vt:lpstr>
      <vt:lpstr>Title to Real Property</vt:lpstr>
      <vt:lpstr>Title to Real Property: Examining Title</vt:lpstr>
      <vt:lpstr>Transferring Title by Deed</vt:lpstr>
      <vt:lpstr>Maintaining Property as Heirs’ Property through Current Marketable Title</vt:lpstr>
      <vt:lpstr>Maintaining Property as Heirs’ Property through Current Marketable Title (cont’d.)</vt:lpstr>
      <vt:lpstr>Questions and Discussion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setup</dc:creator>
  <cp:lastModifiedBy>Kelly, Carmen</cp:lastModifiedBy>
  <cp:revision>44</cp:revision>
  <dcterms:modified xsi:type="dcterms:W3CDTF">2024-02-13T22:35:15Z</dcterms:modified>
</cp:coreProperties>
</file>