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sldIdLst>
    <p:sldId id="314" r:id="rId5"/>
    <p:sldId id="299" r:id="rId6"/>
    <p:sldId id="372" r:id="rId7"/>
    <p:sldId id="361" r:id="rId8"/>
    <p:sldId id="362" r:id="rId9"/>
    <p:sldId id="364" r:id="rId10"/>
    <p:sldId id="373" r:id="rId11"/>
    <p:sldId id="363" r:id="rId12"/>
    <p:sldId id="374" r:id="rId13"/>
    <p:sldId id="375" r:id="rId14"/>
    <p:sldId id="376" r:id="rId15"/>
    <p:sldId id="377" r:id="rId16"/>
    <p:sldId id="378" r:id="rId17"/>
    <p:sldId id="366" r:id="rId18"/>
    <p:sldId id="379" r:id="rId19"/>
    <p:sldId id="380" r:id="rId20"/>
    <p:sldId id="381" r:id="rId21"/>
    <p:sldId id="382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0237A-798E-4564-BE64-259E1DB6F387}" v="682" dt="2023-07-12T17:31:28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6C1DE-9FB6-DD4D-95CB-D1BECC2B625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26E31-73E6-5540-804C-197CE96D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2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23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23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23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B79A313-D647-DF44-B275-1DCEFD18B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98" y="31750"/>
            <a:ext cx="6845300" cy="679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500A6-D7AD-F74F-A2B8-F7126E6D9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869" y="2935795"/>
            <a:ext cx="5107319" cy="1658231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000"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76DA381F-E3CE-5849-A4BF-7A38FA2E12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8999" y="1084903"/>
            <a:ext cx="1799652" cy="797740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F0B4CFA6-D70F-0348-B98B-080BD5AA4B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3478" y="1066493"/>
            <a:ext cx="797738" cy="1799651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5F2DE6B-0960-2941-8A13-FF7A8D91E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06043" y="1084905"/>
            <a:ext cx="1799651" cy="797740"/>
          </a:xfrm>
          <a:custGeom>
            <a:avLst/>
            <a:gdLst>
              <a:gd name="connsiteX0" fmla="*/ 889054 w 1799651"/>
              <a:gd name="connsiteY0" fmla="*/ 78 h 797740"/>
              <a:gd name="connsiteX1" fmla="*/ 1799651 w 1799651"/>
              <a:gd name="connsiteY1" fmla="*/ 797740 h 797740"/>
              <a:gd name="connsiteX2" fmla="*/ 0 w 1799651"/>
              <a:gd name="connsiteY2" fmla="*/ 797740 h 797740"/>
              <a:gd name="connsiteX3" fmla="*/ 796519 w 1799651"/>
              <a:gd name="connsiteY3" fmla="*/ 5960 h 797740"/>
              <a:gd name="connsiteX4" fmla="*/ 889054 w 1799651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1" h="797740">
                <a:moveTo>
                  <a:pt x="889054" y="78"/>
                </a:moveTo>
                <a:cubicBezTo>
                  <a:pt x="1348087" y="-5899"/>
                  <a:pt x="1746162" y="334612"/>
                  <a:pt x="1799651" y="797740"/>
                </a:cubicBezTo>
                <a:lnTo>
                  <a:pt x="0" y="797740"/>
                </a:lnTo>
                <a:cubicBezTo>
                  <a:pt x="48035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1D4E754-DDFA-1E4C-A679-580271D1F5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5378" y="4027892"/>
            <a:ext cx="1799651" cy="797738"/>
          </a:xfrm>
          <a:custGeom>
            <a:avLst/>
            <a:gdLst>
              <a:gd name="connsiteX0" fmla="*/ 0 w 1799651"/>
              <a:gd name="connsiteY0" fmla="*/ 0 h 797738"/>
              <a:gd name="connsiteX1" fmla="*/ 1799651 w 1799651"/>
              <a:gd name="connsiteY1" fmla="*/ 0 h 797738"/>
              <a:gd name="connsiteX2" fmla="*/ 796519 w 1799651"/>
              <a:gd name="connsiteY2" fmla="*/ 791779 h 797738"/>
              <a:gd name="connsiteX3" fmla="*/ 0 w 1799651"/>
              <a:gd name="connsiteY3" fmla="*/ 0 h 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51" h="797738">
                <a:moveTo>
                  <a:pt x="0" y="0"/>
                </a:moveTo>
                <a:lnTo>
                  <a:pt x="1799651" y="0"/>
                </a:lnTo>
                <a:cubicBezTo>
                  <a:pt x="1742596" y="494002"/>
                  <a:pt x="1293479" y="848495"/>
                  <a:pt x="796519" y="791779"/>
                </a:cubicBezTo>
                <a:cubicBezTo>
                  <a:pt x="378121" y="744030"/>
                  <a:pt x="48036" y="41590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9371207-6D8D-024C-91C7-D5693F797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06837" y="3033607"/>
            <a:ext cx="797739" cy="179965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C8C32FF-3C7A-1541-ABDB-2394F377F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98362" y="4988397"/>
            <a:ext cx="1799652" cy="797739"/>
          </a:xfrm>
          <a:custGeom>
            <a:avLst/>
            <a:gdLst>
              <a:gd name="connsiteX0" fmla="*/ 889054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4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4" y="78"/>
                </a:moveTo>
                <a:cubicBezTo>
                  <a:pt x="1348087" y="-5900"/>
                  <a:pt x="1746162" y="334611"/>
                  <a:pt x="1799652" y="797739"/>
                </a:cubicBezTo>
                <a:lnTo>
                  <a:pt x="0" y="797739"/>
                </a:lnTo>
                <a:cubicBezTo>
                  <a:pt x="48035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95744240-5D13-854E-9BB7-BAE7C670E2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1315" y="4988396"/>
            <a:ext cx="1799652" cy="797739"/>
          </a:xfrm>
          <a:custGeom>
            <a:avLst/>
            <a:gdLst>
              <a:gd name="connsiteX0" fmla="*/ 889055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5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5" y="78"/>
                </a:moveTo>
                <a:cubicBezTo>
                  <a:pt x="1348088" y="-5900"/>
                  <a:pt x="1746163" y="334611"/>
                  <a:pt x="1799652" y="797739"/>
                </a:cubicBezTo>
                <a:lnTo>
                  <a:pt x="0" y="797739"/>
                </a:lnTo>
                <a:cubicBezTo>
                  <a:pt x="48036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88DD2E3-D79D-8A40-BB8F-2994B271DA77}"/>
              </a:ext>
            </a:extLst>
          </p:cNvPr>
          <p:cNvGrpSpPr/>
          <p:nvPr userDrawn="1"/>
        </p:nvGrpSpPr>
        <p:grpSpPr>
          <a:xfrm>
            <a:off x="6866799" y="2394507"/>
            <a:ext cx="1230396" cy="1200147"/>
            <a:chOff x="6866799" y="2394507"/>
            <a:chExt cx="1230396" cy="1200147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9DEBE5A-67FE-D448-AC33-887D4A12DA08}"/>
                </a:ext>
              </a:extLst>
            </p:cNvPr>
            <p:cNvSpPr/>
            <p:nvPr/>
          </p:nvSpPr>
          <p:spPr>
            <a:xfrm>
              <a:off x="6866799" y="2394507"/>
              <a:ext cx="1230396" cy="1200147"/>
            </a:xfrm>
            <a:custGeom>
              <a:avLst/>
              <a:gdLst>
                <a:gd name="connsiteX0" fmla="*/ 512775 w 1230396"/>
                <a:gd name="connsiteY0" fmla="*/ 1130921 h 1200147"/>
                <a:gd name="connsiteX1" fmla="*/ 70277 w 1230396"/>
                <a:gd name="connsiteY1" fmla="*/ 663687 h 1200147"/>
                <a:gd name="connsiteX2" fmla="*/ 56097 w 1230396"/>
                <a:gd name="connsiteY2" fmla="*/ 204447 h 1200147"/>
                <a:gd name="connsiteX3" fmla="*/ 208835 w 1230396"/>
                <a:gd name="connsiteY3" fmla="*/ 54258 h 1200147"/>
                <a:gd name="connsiteX4" fmla="*/ 411120 w 1230396"/>
                <a:gd name="connsiteY4" fmla="*/ 0 h 1200147"/>
                <a:gd name="connsiteX5" fmla="*/ 447511 w 1230396"/>
                <a:gd name="connsiteY5" fmla="*/ 1701 h 1200147"/>
                <a:gd name="connsiteX6" fmla="*/ 615284 w 1230396"/>
                <a:gd name="connsiteY6" fmla="*/ 81303 h 1200147"/>
                <a:gd name="connsiteX7" fmla="*/ 782886 w 1230396"/>
                <a:gd name="connsiteY7" fmla="*/ 1701 h 1200147"/>
                <a:gd name="connsiteX8" fmla="*/ 819277 w 1230396"/>
                <a:gd name="connsiteY8" fmla="*/ 0 h 1200147"/>
                <a:gd name="connsiteX9" fmla="*/ 1021561 w 1230396"/>
                <a:gd name="connsiteY9" fmla="*/ 54258 h 1200147"/>
                <a:gd name="connsiteX10" fmla="*/ 1174300 w 1230396"/>
                <a:gd name="connsiteY10" fmla="*/ 204447 h 1200147"/>
                <a:gd name="connsiteX11" fmla="*/ 1160119 w 1230396"/>
                <a:gd name="connsiteY11" fmla="*/ 663687 h 1200147"/>
                <a:gd name="connsiteX12" fmla="*/ 717793 w 1230396"/>
                <a:gd name="connsiteY12" fmla="*/ 1130921 h 1200147"/>
                <a:gd name="connsiteX13" fmla="*/ 615284 w 1230396"/>
                <a:gd name="connsiteY13" fmla="*/ 1200148 h 12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6" h="1200147">
                  <a:moveTo>
                    <a:pt x="512775" y="1130921"/>
                  </a:moveTo>
                  <a:cubicBezTo>
                    <a:pt x="500644" y="1123097"/>
                    <a:pt x="222332" y="933788"/>
                    <a:pt x="70277" y="663687"/>
                  </a:cubicBezTo>
                  <a:cubicBezTo>
                    <a:pt x="-18222" y="507205"/>
                    <a:pt x="-23348" y="340518"/>
                    <a:pt x="56097" y="204447"/>
                  </a:cubicBezTo>
                  <a:cubicBezTo>
                    <a:pt x="92979" y="141977"/>
                    <a:pt x="145635" y="90200"/>
                    <a:pt x="208835" y="54258"/>
                  </a:cubicBezTo>
                  <a:cubicBezTo>
                    <a:pt x="270377" y="18966"/>
                    <a:pt x="340100" y="265"/>
                    <a:pt x="411120" y="0"/>
                  </a:cubicBezTo>
                  <a:cubicBezTo>
                    <a:pt x="423250" y="0"/>
                    <a:pt x="435551" y="0"/>
                    <a:pt x="447511" y="1701"/>
                  </a:cubicBezTo>
                  <a:cubicBezTo>
                    <a:pt x="508845" y="7484"/>
                    <a:pt x="560612" y="34188"/>
                    <a:pt x="615284" y="81303"/>
                  </a:cubicBezTo>
                  <a:cubicBezTo>
                    <a:pt x="658660" y="34123"/>
                    <a:pt x="718760" y="5579"/>
                    <a:pt x="782886" y="1701"/>
                  </a:cubicBezTo>
                  <a:cubicBezTo>
                    <a:pt x="794845" y="510"/>
                    <a:pt x="807147" y="0"/>
                    <a:pt x="819277" y="0"/>
                  </a:cubicBezTo>
                  <a:cubicBezTo>
                    <a:pt x="890300" y="241"/>
                    <a:pt x="960028" y="18945"/>
                    <a:pt x="1021561" y="54258"/>
                  </a:cubicBezTo>
                  <a:cubicBezTo>
                    <a:pt x="1084762" y="90200"/>
                    <a:pt x="1137417" y="141977"/>
                    <a:pt x="1174300" y="204447"/>
                  </a:cubicBezTo>
                  <a:cubicBezTo>
                    <a:pt x="1253744" y="340518"/>
                    <a:pt x="1248619" y="507205"/>
                    <a:pt x="1160119" y="663687"/>
                  </a:cubicBezTo>
                  <a:cubicBezTo>
                    <a:pt x="1008235" y="933788"/>
                    <a:pt x="729752" y="1123097"/>
                    <a:pt x="717793" y="1130921"/>
                  </a:cubicBezTo>
                  <a:lnTo>
                    <a:pt x="615284" y="1200148"/>
                  </a:lnTo>
                  <a:close/>
                </a:path>
              </a:pathLst>
            </a:custGeom>
            <a:noFill/>
            <a:ln w="41760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17D9529-B3F8-7946-AABC-532153BCC349}"/>
                </a:ext>
              </a:extLst>
            </p:cNvPr>
            <p:cNvSpPr/>
            <p:nvPr/>
          </p:nvSpPr>
          <p:spPr>
            <a:xfrm>
              <a:off x="7050134" y="2577099"/>
              <a:ext cx="863726" cy="797120"/>
            </a:xfrm>
            <a:custGeom>
              <a:avLst/>
              <a:gdLst>
                <a:gd name="connsiteX0" fmla="*/ 616977 w 863726"/>
                <a:gd name="connsiteY0" fmla="*/ 935 h 797120"/>
                <a:gd name="connsiteX1" fmla="*/ 430582 w 863726"/>
                <a:gd name="connsiteY1" fmla="*/ 105029 h 797120"/>
                <a:gd name="connsiteX2" fmla="*/ 246749 w 863726"/>
                <a:gd name="connsiteY2" fmla="*/ 935 h 797120"/>
                <a:gd name="connsiteX3" fmla="*/ 46856 w 863726"/>
                <a:gd name="connsiteY3" fmla="*/ 392139 h 797120"/>
                <a:gd name="connsiteX4" fmla="*/ 431949 w 863726"/>
                <a:gd name="connsiteY4" fmla="*/ 797121 h 797120"/>
                <a:gd name="connsiteX5" fmla="*/ 816870 w 863726"/>
                <a:gd name="connsiteY5" fmla="*/ 391629 h 797120"/>
                <a:gd name="connsiteX6" fmla="*/ 616977 w 863726"/>
                <a:gd name="connsiteY6" fmla="*/ 935 h 7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26" h="797120">
                  <a:moveTo>
                    <a:pt x="616977" y="935"/>
                  </a:moveTo>
                  <a:cubicBezTo>
                    <a:pt x="536679" y="8589"/>
                    <a:pt x="475344" y="59105"/>
                    <a:pt x="430582" y="105029"/>
                  </a:cubicBezTo>
                  <a:cubicBezTo>
                    <a:pt x="388040" y="56384"/>
                    <a:pt x="329952" y="8759"/>
                    <a:pt x="246749" y="935"/>
                  </a:cubicBezTo>
                  <a:cubicBezTo>
                    <a:pt x="91277" y="-13863"/>
                    <a:pt x="-86406" y="155715"/>
                    <a:pt x="46856" y="392139"/>
                  </a:cubicBezTo>
                  <a:cubicBezTo>
                    <a:pt x="180118" y="628563"/>
                    <a:pt x="431949" y="797121"/>
                    <a:pt x="431949" y="797121"/>
                  </a:cubicBezTo>
                  <a:cubicBezTo>
                    <a:pt x="431949" y="797121"/>
                    <a:pt x="683608" y="627032"/>
                    <a:pt x="816870" y="391629"/>
                  </a:cubicBezTo>
                  <a:cubicBezTo>
                    <a:pt x="950132" y="156226"/>
                    <a:pt x="772449" y="-14203"/>
                    <a:pt x="616977" y="935"/>
                  </a:cubicBezTo>
                  <a:close/>
                </a:path>
              </a:pathLst>
            </a:custGeom>
            <a:noFill/>
            <a:ln w="41760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6B78EE2-DF75-F344-86BD-B8790FA01B78}"/>
                </a:ext>
              </a:extLst>
            </p:cNvPr>
            <p:cNvSpPr/>
            <p:nvPr/>
          </p:nvSpPr>
          <p:spPr>
            <a:xfrm>
              <a:off x="7312030" y="2681957"/>
              <a:ext cx="337807" cy="423285"/>
            </a:xfrm>
            <a:custGeom>
              <a:avLst/>
              <a:gdLst>
                <a:gd name="connsiteX0" fmla="*/ 333555 w 337807"/>
                <a:gd name="connsiteY0" fmla="*/ 224007 h 423285"/>
                <a:gd name="connsiteX1" fmla="*/ 168857 w 337807"/>
                <a:gd name="connsiteY1" fmla="*/ 0 h 423285"/>
                <a:gd name="connsiteX2" fmla="*/ 4330 w 337807"/>
                <a:gd name="connsiteY2" fmla="*/ 223837 h 423285"/>
                <a:gd name="connsiteX3" fmla="*/ 168857 w 337807"/>
                <a:gd name="connsiteY3" fmla="*/ 423181 h 423285"/>
                <a:gd name="connsiteX4" fmla="*/ 337705 w 337807"/>
                <a:gd name="connsiteY4" fmla="*/ 266613 h 423285"/>
                <a:gd name="connsiteX5" fmla="*/ 333555 w 337807"/>
                <a:gd name="connsiteY5" fmla="*/ 224007 h 4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807" h="423285">
                  <a:moveTo>
                    <a:pt x="333555" y="224007"/>
                  </a:moveTo>
                  <a:cubicBezTo>
                    <a:pt x="308782" y="125696"/>
                    <a:pt x="168857" y="0"/>
                    <a:pt x="168857" y="0"/>
                  </a:cubicBezTo>
                  <a:cubicBezTo>
                    <a:pt x="168857" y="0"/>
                    <a:pt x="29103" y="125526"/>
                    <a:pt x="4330" y="223837"/>
                  </a:cubicBezTo>
                  <a:cubicBezTo>
                    <a:pt x="-20443" y="322148"/>
                    <a:pt x="64639" y="423181"/>
                    <a:pt x="168857" y="423181"/>
                  </a:cubicBezTo>
                  <a:cubicBezTo>
                    <a:pt x="258911" y="426365"/>
                    <a:pt x="334507" y="356267"/>
                    <a:pt x="337705" y="266613"/>
                  </a:cubicBezTo>
                  <a:cubicBezTo>
                    <a:pt x="338216" y="252291"/>
                    <a:pt x="336820" y="237965"/>
                    <a:pt x="333555" y="224007"/>
                  </a:cubicBezTo>
                  <a:close/>
                </a:path>
              </a:pathLst>
            </a:custGeom>
            <a:noFill/>
            <a:ln w="41760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7" name="Graphic 66">
            <a:extLst>
              <a:ext uri="{FF2B5EF4-FFF2-40B4-BE49-F238E27FC236}">
                <a16:creationId xmlns:a16="http://schemas.microsoft.com/office/drawing/2014/main" id="{D815A501-94D8-8B4F-864D-CF5CBC91F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8334" y="3495970"/>
            <a:ext cx="1106424" cy="1106424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B363A0BB-5195-904C-AFBC-45B97B33B1FE}"/>
              </a:ext>
            </a:extLst>
          </p:cNvPr>
          <p:cNvGrpSpPr/>
          <p:nvPr userDrawn="1"/>
        </p:nvGrpSpPr>
        <p:grpSpPr>
          <a:xfrm>
            <a:off x="9374642" y="347433"/>
            <a:ext cx="1624630" cy="827942"/>
            <a:chOff x="9374642" y="347433"/>
            <a:chExt cx="1624630" cy="827942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794D10D-B3BD-B749-A36D-13BBBE30E1C2}"/>
                </a:ext>
              </a:extLst>
            </p:cNvPr>
            <p:cNvSpPr/>
            <p:nvPr/>
          </p:nvSpPr>
          <p:spPr>
            <a:xfrm>
              <a:off x="9374642" y="743003"/>
              <a:ext cx="456327" cy="144915"/>
            </a:xfrm>
            <a:custGeom>
              <a:avLst/>
              <a:gdLst>
                <a:gd name="connsiteX0" fmla="*/ 127258 w 456327"/>
                <a:gd name="connsiteY0" fmla="*/ 144916 h 144915"/>
                <a:gd name="connsiteX1" fmla="*/ 52162 w 456327"/>
                <a:gd name="connsiteY1" fmla="*/ 118630 h 144915"/>
                <a:gd name="connsiteX2" fmla="*/ 4156 w 456327"/>
                <a:gd name="connsiteY2" fmla="*/ 38531 h 144915"/>
                <a:gd name="connsiteX3" fmla="*/ 114570 w 456327"/>
                <a:gd name="connsiteY3" fmla="*/ 13373 h 144915"/>
                <a:gd name="connsiteX4" fmla="*/ 456327 w 456327"/>
                <a:gd name="connsiteY4" fmla="*/ 123368 h 14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27" h="144915">
                  <a:moveTo>
                    <a:pt x="127258" y="144916"/>
                  </a:moveTo>
                  <a:cubicBezTo>
                    <a:pt x="110684" y="139388"/>
                    <a:pt x="64850" y="124271"/>
                    <a:pt x="52162" y="118630"/>
                  </a:cubicBezTo>
                  <a:cubicBezTo>
                    <a:pt x="10443" y="99902"/>
                    <a:pt x="-9217" y="77791"/>
                    <a:pt x="4156" y="38531"/>
                  </a:cubicBezTo>
                  <a:cubicBezTo>
                    <a:pt x="25188" y="-23066"/>
                    <a:pt x="91710" y="5814"/>
                    <a:pt x="114570" y="13373"/>
                  </a:cubicBezTo>
                  <a:cubicBezTo>
                    <a:pt x="137430" y="20932"/>
                    <a:pt x="456327" y="123368"/>
                    <a:pt x="456327" y="123368"/>
                  </a:cubicBez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9EF396F-7DCA-9442-A839-06E00BE4462D}"/>
                </a:ext>
              </a:extLst>
            </p:cNvPr>
            <p:cNvSpPr/>
            <p:nvPr/>
          </p:nvSpPr>
          <p:spPr>
            <a:xfrm>
              <a:off x="9399541" y="623291"/>
              <a:ext cx="469147" cy="135228"/>
            </a:xfrm>
            <a:custGeom>
              <a:avLst/>
              <a:gdLst>
                <a:gd name="connsiteX0" fmla="*/ 95843 w 469147"/>
                <a:gd name="connsiteY0" fmla="*/ 135229 h 135228"/>
                <a:gd name="connsiteX1" fmla="*/ 4403 w 469147"/>
                <a:gd name="connsiteY1" fmla="*/ 38433 h 135228"/>
                <a:gd name="connsiteX2" fmla="*/ 114817 w 469147"/>
                <a:gd name="connsiteY2" fmla="*/ 13388 h 135228"/>
                <a:gd name="connsiteX3" fmla="*/ 469147 w 469147"/>
                <a:gd name="connsiteY3" fmla="*/ 128686 h 13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147" h="135228">
                  <a:moveTo>
                    <a:pt x="95843" y="135229"/>
                  </a:moveTo>
                  <a:cubicBezTo>
                    <a:pt x="25206" y="111763"/>
                    <a:pt x="-13656" y="90103"/>
                    <a:pt x="4403" y="38433"/>
                  </a:cubicBezTo>
                  <a:cubicBezTo>
                    <a:pt x="25435" y="-23051"/>
                    <a:pt x="91843" y="5830"/>
                    <a:pt x="114817" y="13388"/>
                  </a:cubicBezTo>
                  <a:lnTo>
                    <a:pt x="469147" y="128686"/>
                  </a:ln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344AD64-E6D9-9540-99FE-0858140356B2}"/>
                </a:ext>
              </a:extLst>
            </p:cNvPr>
            <p:cNvSpPr/>
            <p:nvPr/>
          </p:nvSpPr>
          <p:spPr>
            <a:xfrm>
              <a:off x="9411123" y="882723"/>
              <a:ext cx="1551786" cy="292652"/>
            </a:xfrm>
            <a:custGeom>
              <a:avLst/>
              <a:gdLst>
                <a:gd name="connsiteX0" fmla="*/ 394929 w 1551786"/>
                <a:gd name="connsiteY0" fmla="*/ 104812 h 292652"/>
                <a:gd name="connsiteX1" fmla="*/ 113751 w 1551786"/>
                <a:gd name="connsiteY1" fmla="*/ 13432 h 292652"/>
                <a:gd name="connsiteX2" fmla="*/ 3451 w 1551786"/>
                <a:gd name="connsiteY2" fmla="*/ 38477 h 292652"/>
                <a:gd name="connsiteX3" fmla="*/ 95463 w 1551786"/>
                <a:gd name="connsiteY3" fmla="*/ 135159 h 292652"/>
                <a:gd name="connsiteX4" fmla="*/ 575523 w 1551786"/>
                <a:gd name="connsiteY4" fmla="*/ 281819 h 292652"/>
                <a:gd name="connsiteX5" fmla="*/ 775891 w 1551786"/>
                <a:gd name="connsiteY5" fmla="*/ 225412 h 292652"/>
                <a:gd name="connsiteX6" fmla="*/ 976259 w 1551786"/>
                <a:gd name="connsiteY6" fmla="*/ 281819 h 292652"/>
                <a:gd name="connsiteX7" fmla="*/ 1456319 w 1551786"/>
                <a:gd name="connsiteY7" fmla="*/ 135159 h 292652"/>
                <a:gd name="connsiteX8" fmla="*/ 1548330 w 1551786"/>
                <a:gd name="connsiteY8" fmla="*/ 38477 h 292652"/>
                <a:gd name="connsiteX9" fmla="*/ 1438031 w 1551786"/>
                <a:gd name="connsiteY9" fmla="*/ 13432 h 292652"/>
                <a:gd name="connsiteX10" fmla="*/ 1156853 w 1551786"/>
                <a:gd name="connsiteY10" fmla="*/ 104812 h 29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786" h="292652">
                  <a:moveTo>
                    <a:pt x="394929" y="104812"/>
                  </a:moveTo>
                  <a:cubicBezTo>
                    <a:pt x="394929" y="104812"/>
                    <a:pt x="136611" y="20990"/>
                    <a:pt x="113751" y="13432"/>
                  </a:cubicBezTo>
                  <a:cubicBezTo>
                    <a:pt x="90891" y="5873"/>
                    <a:pt x="24140" y="-23120"/>
                    <a:pt x="3451" y="38477"/>
                  </a:cubicBezTo>
                  <a:cubicBezTo>
                    <a:pt x="-14037" y="89808"/>
                    <a:pt x="37741" y="109099"/>
                    <a:pt x="95463" y="135159"/>
                  </a:cubicBezTo>
                  <a:cubicBezTo>
                    <a:pt x="183817" y="175209"/>
                    <a:pt x="575523" y="281819"/>
                    <a:pt x="575523" y="281819"/>
                  </a:cubicBezTo>
                  <a:cubicBezTo>
                    <a:pt x="647746" y="301735"/>
                    <a:pt x="725179" y="279935"/>
                    <a:pt x="775891" y="225412"/>
                  </a:cubicBezTo>
                  <a:cubicBezTo>
                    <a:pt x="876132" y="329315"/>
                    <a:pt x="976259" y="281819"/>
                    <a:pt x="976259" y="281819"/>
                  </a:cubicBezTo>
                  <a:cubicBezTo>
                    <a:pt x="976259" y="281819"/>
                    <a:pt x="1367850" y="174870"/>
                    <a:pt x="1456319" y="135159"/>
                  </a:cubicBezTo>
                  <a:cubicBezTo>
                    <a:pt x="1514155" y="109099"/>
                    <a:pt x="1565818" y="90033"/>
                    <a:pt x="1548330" y="38477"/>
                  </a:cubicBezTo>
                  <a:cubicBezTo>
                    <a:pt x="1527413" y="-23120"/>
                    <a:pt x="1460891" y="5873"/>
                    <a:pt x="1438031" y="13432"/>
                  </a:cubicBezTo>
                  <a:cubicBezTo>
                    <a:pt x="1415171" y="20990"/>
                    <a:pt x="1156853" y="104812"/>
                    <a:pt x="1156853" y="104812"/>
                  </a:cubicBez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293A33A-5C4E-1F49-B214-848BCEA133DD}"/>
                </a:ext>
              </a:extLst>
            </p:cNvPr>
            <p:cNvSpPr/>
            <p:nvPr/>
          </p:nvSpPr>
          <p:spPr>
            <a:xfrm>
              <a:off x="10542944" y="743003"/>
              <a:ext cx="456328" cy="144915"/>
            </a:xfrm>
            <a:custGeom>
              <a:avLst/>
              <a:gdLst>
                <a:gd name="connsiteX0" fmla="*/ 329184 w 456328"/>
                <a:gd name="connsiteY0" fmla="*/ 144916 h 144915"/>
                <a:gd name="connsiteX1" fmla="*/ 404279 w 456328"/>
                <a:gd name="connsiteY1" fmla="*/ 118630 h 144915"/>
                <a:gd name="connsiteX2" fmla="*/ 452171 w 456328"/>
                <a:gd name="connsiteY2" fmla="*/ 38531 h 144915"/>
                <a:gd name="connsiteX3" fmla="*/ 341871 w 456328"/>
                <a:gd name="connsiteY3" fmla="*/ 13373 h 144915"/>
                <a:gd name="connsiteX4" fmla="*/ 0 w 456328"/>
                <a:gd name="connsiteY4" fmla="*/ 123368 h 14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28" h="144915">
                  <a:moveTo>
                    <a:pt x="329184" y="144916"/>
                  </a:moveTo>
                  <a:cubicBezTo>
                    <a:pt x="345643" y="139388"/>
                    <a:pt x="391478" y="124271"/>
                    <a:pt x="404279" y="118630"/>
                  </a:cubicBezTo>
                  <a:cubicBezTo>
                    <a:pt x="445884" y="99902"/>
                    <a:pt x="465544" y="77791"/>
                    <a:pt x="452171" y="38531"/>
                  </a:cubicBezTo>
                  <a:cubicBezTo>
                    <a:pt x="431254" y="-23066"/>
                    <a:pt x="364731" y="5814"/>
                    <a:pt x="341871" y="13373"/>
                  </a:cubicBezTo>
                  <a:cubicBezTo>
                    <a:pt x="319011" y="20932"/>
                    <a:pt x="0" y="123368"/>
                    <a:pt x="0" y="123368"/>
                  </a:cubicBez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43909A7-E425-3541-B1D8-59FF35AAA92F}"/>
                </a:ext>
              </a:extLst>
            </p:cNvPr>
            <p:cNvSpPr/>
            <p:nvPr/>
          </p:nvSpPr>
          <p:spPr>
            <a:xfrm>
              <a:off x="10505339" y="623291"/>
              <a:ext cx="469040" cy="135228"/>
            </a:xfrm>
            <a:custGeom>
              <a:avLst/>
              <a:gdLst>
                <a:gd name="connsiteX0" fmla="*/ 373190 w 469040"/>
                <a:gd name="connsiteY0" fmla="*/ 135229 h 135228"/>
                <a:gd name="connsiteX1" fmla="*/ 464630 w 469040"/>
                <a:gd name="connsiteY1" fmla="*/ 38433 h 135228"/>
                <a:gd name="connsiteX2" fmla="*/ 354330 w 469040"/>
                <a:gd name="connsiteY2" fmla="*/ 13388 h 135228"/>
                <a:gd name="connsiteX3" fmla="*/ 0 w 469040"/>
                <a:gd name="connsiteY3" fmla="*/ 128686 h 13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040" h="135228">
                  <a:moveTo>
                    <a:pt x="373190" y="135229"/>
                  </a:moveTo>
                  <a:cubicBezTo>
                    <a:pt x="443941" y="111763"/>
                    <a:pt x="482689" y="90103"/>
                    <a:pt x="464630" y="38433"/>
                  </a:cubicBezTo>
                  <a:cubicBezTo>
                    <a:pt x="443713" y="-23051"/>
                    <a:pt x="377190" y="5830"/>
                    <a:pt x="354330" y="13388"/>
                  </a:cubicBezTo>
                  <a:cubicBezTo>
                    <a:pt x="331470" y="20947"/>
                    <a:pt x="0" y="128686"/>
                    <a:pt x="0" y="128686"/>
                  </a:cubicBez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31C6A7C-4B5D-8549-8F11-E0BB8F05F3C8}"/>
                </a:ext>
              </a:extLst>
            </p:cNvPr>
            <p:cNvSpPr/>
            <p:nvPr/>
          </p:nvSpPr>
          <p:spPr>
            <a:xfrm>
              <a:off x="9481998" y="347433"/>
              <a:ext cx="1409613" cy="312485"/>
            </a:xfrm>
            <a:custGeom>
              <a:avLst/>
              <a:gdLst>
                <a:gd name="connsiteX0" fmla="*/ 1313435 w 1409613"/>
                <a:gd name="connsiteY0" fmla="*/ 310681 h 312485"/>
                <a:gd name="connsiteX1" fmla="*/ 1405447 w 1409613"/>
                <a:gd name="connsiteY1" fmla="*/ 213885 h 312485"/>
                <a:gd name="connsiteX2" fmla="*/ 1295147 w 1409613"/>
                <a:gd name="connsiteY2" fmla="*/ 188840 h 312485"/>
                <a:gd name="connsiteX3" fmla="*/ 960820 w 1409613"/>
                <a:gd name="connsiteY3" fmla="*/ 299850 h 312485"/>
                <a:gd name="connsiteX4" fmla="*/ 946875 w 1409613"/>
                <a:gd name="connsiteY4" fmla="*/ 298497 h 312485"/>
                <a:gd name="connsiteX5" fmla="*/ 952247 w 1409613"/>
                <a:gd name="connsiteY5" fmla="*/ 286651 h 312485"/>
                <a:gd name="connsiteX6" fmla="*/ 1033400 w 1409613"/>
                <a:gd name="connsiteY6" fmla="*/ 200460 h 312485"/>
                <a:gd name="connsiteX7" fmla="*/ 1088607 w 1409613"/>
                <a:gd name="connsiteY7" fmla="*/ 111336 h 312485"/>
                <a:gd name="connsiteX8" fmla="*/ 1044030 w 1409613"/>
                <a:gd name="connsiteY8" fmla="*/ 551 h 312485"/>
                <a:gd name="connsiteX9" fmla="*/ 705016 w 1409613"/>
                <a:gd name="connsiteY9" fmla="*/ 312486 h 312485"/>
                <a:gd name="connsiteX10" fmla="*/ 696901 w 1409613"/>
                <a:gd name="connsiteY10" fmla="*/ 304589 h 312485"/>
                <a:gd name="connsiteX11" fmla="*/ 366002 w 1409613"/>
                <a:gd name="connsiteY11" fmla="*/ 551 h 312485"/>
                <a:gd name="connsiteX12" fmla="*/ 321311 w 1409613"/>
                <a:gd name="connsiteY12" fmla="*/ 111336 h 312485"/>
                <a:gd name="connsiteX13" fmla="*/ 376175 w 1409613"/>
                <a:gd name="connsiteY13" fmla="*/ 200460 h 312485"/>
                <a:gd name="connsiteX14" fmla="*/ 457214 w 1409613"/>
                <a:gd name="connsiteY14" fmla="*/ 286651 h 312485"/>
                <a:gd name="connsiteX15" fmla="*/ 462586 w 1409613"/>
                <a:gd name="connsiteY15" fmla="*/ 298497 h 312485"/>
                <a:gd name="connsiteX16" fmla="*/ 448755 w 1409613"/>
                <a:gd name="connsiteY16" fmla="*/ 299850 h 312485"/>
                <a:gd name="connsiteX17" fmla="*/ 114542 w 1409613"/>
                <a:gd name="connsiteY17" fmla="*/ 188840 h 312485"/>
                <a:gd name="connsiteX18" fmla="*/ 4128 w 1409613"/>
                <a:gd name="connsiteY18" fmla="*/ 213885 h 312485"/>
                <a:gd name="connsiteX19" fmla="*/ 96140 w 1409613"/>
                <a:gd name="connsiteY19" fmla="*/ 310681 h 31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9613" h="312485">
                  <a:moveTo>
                    <a:pt x="1313435" y="310681"/>
                  </a:moveTo>
                  <a:cubicBezTo>
                    <a:pt x="1384072" y="287215"/>
                    <a:pt x="1422934" y="265554"/>
                    <a:pt x="1405447" y="213885"/>
                  </a:cubicBezTo>
                  <a:cubicBezTo>
                    <a:pt x="1384530" y="152401"/>
                    <a:pt x="1318007" y="181281"/>
                    <a:pt x="1295147" y="188840"/>
                  </a:cubicBezTo>
                  <a:lnTo>
                    <a:pt x="960820" y="299850"/>
                  </a:lnTo>
                  <a:cubicBezTo>
                    <a:pt x="960820" y="299850"/>
                    <a:pt x="951675" y="306281"/>
                    <a:pt x="946875" y="298497"/>
                  </a:cubicBezTo>
                  <a:cubicBezTo>
                    <a:pt x="942074" y="290712"/>
                    <a:pt x="952247" y="286651"/>
                    <a:pt x="952247" y="286651"/>
                  </a:cubicBezTo>
                  <a:cubicBezTo>
                    <a:pt x="981580" y="260099"/>
                    <a:pt x="1008711" y="231277"/>
                    <a:pt x="1033400" y="200460"/>
                  </a:cubicBezTo>
                  <a:cubicBezTo>
                    <a:pt x="1056854" y="174103"/>
                    <a:pt x="1075531" y="143954"/>
                    <a:pt x="1088607" y="111336"/>
                  </a:cubicBezTo>
                  <a:cubicBezTo>
                    <a:pt x="1104495" y="62712"/>
                    <a:pt x="1052260" y="-6895"/>
                    <a:pt x="1044030" y="551"/>
                  </a:cubicBezTo>
                  <a:cubicBezTo>
                    <a:pt x="926987" y="104680"/>
                    <a:pt x="777254" y="244796"/>
                    <a:pt x="705016" y="312486"/>
                  </a:cubicBezTo>
                  <a:lnTo>
                    <a:pt x="696901" y="304589"/>
                  </a:lnTo>
                  <a:cubicBezTo>
                    <a:pt x="622034" y="234756"/>
                    <a:pt x="479045" y="101521"/>
                    <a:pt x="366002" y="551"/>
                  </a:cubicBezTo>
                  <a:cubicBezTo>
                    <a:pt x="357658" y="-6895"/>
                    <a:pt x="305538" y="62712"/>
                    <a:pt x="321311" y="111336"/>
                  </a:cubicBezTo>
                  <a:cubicBezTo>
                    <a:pt x="334297" y="143924"/>
                    <a:pt x="352854" y="174070"/>
                    <a:pt x="376175" y="200460"/>
                  </a:cubicBezTo>
                  <a:cubicBezTo>
                    <a:pt x="400803" y="231289"/>
                    <a:pt x="427903" y="260112"/>
                    <a:pt x="457214" y="286651"/>
                  </a:cubicBezTo>
                  <a:cubicBezTo>
                    <a:pt x="457214" y="286651"/>
                    <a:pt x="466586" y="291953"/>
                    <a:pt x="462586" y="298497"/>
                  </a:cubicBezTo>
                  <a:cubicBezTo>
                    <a:pt x="458585" y="305040"/>
                    <a:pt x="448755" y="299850"/>
                    <a:pt x="448755" y="299850"/>
                  </a:cubicBezTo>
                  <a:lnTo>
                    <a:pt x="114542" y="188840"/>
                  </a:lnTo>
                  <a:cubicBezTo>
                    <a:pt x="91682" y="181281"/>
                    <a:pt x="25160" y="152401"/>
                    <a:pt x="4128" y="213885"/>
                  </a:cubicBezTo>
                  <a:cubicBezTo>
                    <a:pt x="-13245" y="265216"/>
                    <a:pt x="25503" y="287215"/>
                    <a:pt x="96140" y="310681"/>
                  </a:cubicBez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094EE04-14DC-E246-92D0-01F495A3DEB5}"/>
                </a:ext>
              </a:extLst>
            </p:cNvPr>
            <p:cNvSpPr/>
            <p:nvPr/>
          </p:nvSpPr>
          <p:spPr>
            <a:xfrm>
              <a:off x="9982487" y="730509"/>
              <a:ext cx="405219" cy="370743"/>
            </a:xfrm>
            <a:custGeom>
              <a:avLst/>
              <a:gdLst>
                <a:gd name="connsiteX0" fmla="*/ 289794 w 405219"/>
                <a:gd name="connsiteY0" fmla="*/ 483 h 370743"/>
                <a:gd name="connsiteX1" fmla="*/ 202355 w 405219"/>
                <a:gd name="connsiteY1" fmla="*/ 48881 h 370743"/>
                <a:gd name="connsiteX2" fmla="*/ 115716 w 405219"/>
                <a:gd name="connsiteY2" fmla="*/ 483 h 370743"/>
                <a:gd name="connsiteX3" fmla="*/ 21990 w 405219"/>
                <a:gd name="connsiteY3" fmla="*/ 182116 h 370743"/>
                <a:gd name="connsiteX4" fmla="*/ 202583 w 405219"/>
                <a:gd name="connsiteY4" fmla="*/ 370743 h 370743"/>
                <a:gd name="connsiteX5" fmla="*/ 383178 w 405219"/>
                <a:gd name="connsiteY5" fmla="*/ 182116 h 370743"/>
                <a:gd name="connsiteX6" fmla="*/ 289794 w 405219"/>
                <a:gd name="connsiteY6" fmla="*/ 483 h 37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219" h="370743">
                  <a:moveTo>
                    <a:pt x="289794" y="483"/>
                  </a:moveTo>
                  <a:cubicBezTo>
                    <a:pt x="252075" y="3981"/>
                    <a:pt x="223386" y="27446"/>
                    <a:pt x="202355" y="48881"/>
                  </a:cubicBezTo>
                  <a:cubicBezTo>
                    <a:pt x="181137" y="22028"/>
                    <a:pt x="149963" y="4613"/>
                    <a:pt x="115716" y="483"/>
                  </a:cubicBezTo>
                  <a:cubicBezTo>
                    <a:pt x="42792" y="-6399"/>
                    <a:pt x="-40533" y="72459"/>
                    <a:pt x="21990" y="182116"/>
                  </a:cubicBezTo>
                  <a:cubicBezTo>
                    <a:pt x="84512" y="291772"/>
                    <a:pt x="202583" y="370743"/>
                    <a:pt x="202583" y="370743"/>
                  </a:cubicBezTo>
                  <a:cubicBezTo>
                    <a:pt x="202583" y="370743"/>
                    <a:pt x="320655" y="291772"/>
                    <a:pt x="383178" y="182116"/>
                  </a:cubicBezTo>
                  <a:cubicBezTo>
                    <a:pt x="445700" y="72459"/>
                    <a:pt x="362718" y="-6963"/>
                    <a:pt x="289794" y="483"/>
                  </a:cubicBezTo>
                  <a:close/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1" name="Graphic 70">
            <a:extLst>
              <a:ext uri="{FF2B5EF4-FFF2-40B4-BE49-F238E27FC236}">
                <a16:creationId xmlns:a16="http://schemas.microsoft.com/office/drawing/2014/main" id="{78134308-6C8D-9542-996A-4BBBE4DC85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4773" y="5445654"/>
            <a:ext cx="1313180" cy="10058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F75F610-FF99-F142-A7BF-F31475494EBC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7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7_no_patte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578" y="2822579"/>
            <a:ext cx="5889554" cy="1984549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40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BE29507-1630-E14F-9D43-022F98FE25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3408" y="560183"/>
            <a:ext cx="5226616" cy="5326330"/>
          </a:xfrm>
          <a:custGeom>
            <a:avLst/>
            <a:gdLst>
              <a:gd name="connsiteX0" fmla="*/ 0 w 5226616"/>
              <a:gd name="connsiteY0" fmla="*/ 0 h 5326330"/>
              <a:gd name="connsiteX1" fmla="*/ 2470464 w 5226616"/>
              <a:gd name="connsiteY1" fmla="*/ 1510546 h 5326330"/>
              <a:gd name="connsiteX2" fmla="*/ 2470464 w 5226616"/>
              <a:gd name="connsiteY2" fmla="*/ 0 h 5326330"/>
              <a:gd name="connsiteX3" fmla="*/ 5207628 w 5226616"/>
              <a:gd name="connsiteY3" fmla="*/ 2253811 h 5326330"/>
              <a:gd name="connsiteX4" fmla="*/ 5226616 w 5226616"/>
              <a:gd name="connsiteY4" fmla="*/ 2528935 h 5326330"/>
              <a:gd name="connsiteX5" fmla="*/ 5226616 w 5226616"/>
              <a:gd name="connsiteY5" fmla="*/ 2947281 h 5326330"/>
              <a:gd name="connsiteX6" fmla="*/ 5226616 w 5226616"/>
              <a:gd name="connsiteY6" fmla="*/ 5326330 h 5326330"/>
              <a:gd name="connsiteX7" fmla="*/ 2755900 w 5226616"/>
              <a:gd name="connsiteY7" fmla="*/ 3815156 h 5326330"/>
              <a:gd name="connsiteX8" fmla="*/ 2755900 w 5226616"/>
              <a:gd name="connsiteY8" fmla="*/ 5326330 h 5326330"/>
              <a:gd name="connsiteX9" fmla="*/ 21627 w 5226616"/>
              <a:gd name="connsiteY9" fmla="*/ 3086352 h 5326330"/>
              <a:gd name="connsiteX10" fmla="*/ 0 w 5226616"/>
              <a:gd name="connsiteY10" fmla="*/ 2730249 h 53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6616" h="5326330">
                <a:moveTo>
                  <a:pt x="0" y="0"/>
                </a:moveTo>
                <a:cubicBezTo>
                  <a:pt x="1093959" y="106253"/>
                  <a:pt x="2016407" y="694226"/>
                  <a:pt x="2470464" y="1510546"/>
                </a:cubicBezTo>
                <a:lnTo>
                  <a:pt x="2470464" y="0"/>
                </a:lnTo>
                <a:cubicBezTo>
                  <a:pt x="3874506" y="135676"/>
                  <a:pt x="4996506" y="1066549"/>
                  <a:pt x="5207628" y="2253811"/>
                </a:cubicBezTo>
                <a:cubicBezTo>
                  <a:pt x="5219606" y="2345041"/>
                  <a:pt x="5225948" y="2436924"/>
                  <a:pt x="5226616" y="2528935"/>
                </a:cubicBezTo>
                <a:lnTo>
                  <a:pt x="5226616" y="2947281"/>
                </a:lnTo>
                <a:lnTo>
                  <a:pt x="5226616" y="5326330"/>
                </a:lnTo>
                <a:cubicBezTo>
                  <a:pt x="4132654" y="5220456"/>
                  <a:pt x="3209704" y="4631854"/>
                  <a:pt x="2755900" y="3815156"/>
                </a:cubicBezTo>
                <a:lnTo>
                  <a:pt x="2755900" y="5326330"/>
                </a:lnTo>
                <a:cubicBezTo>
                  <a:pt x="1358019" y="5191031"/>
                  <a:pt x="238911" y="4267200"/>
                  <a:pt x="21627" y="3086352"/>
                </a:cubicBezTo>
                <a:cubicBezTo>
                  <a:pt x="753" y="2953442"/>
                  <a:pt x="0" y="2735279"/>
                  <a:pt x="0" y="27302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7E788-5138-2340-BB23-C94D4524D132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tx2">
                  <a:lumMod val="60000"/>
                  <a:lumOff val="40000"/>
                </a:schemeClr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2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716" y="1629497"/>
            <a:ext cx="7448388" cy="1984552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535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A025A04-E9BB-1C4C-AB42-318B0CA62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0"/>
            <a:ext cx="37338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578BFF2-3721-5B45-8D9E-0F1ADA2E84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28118" y="5189959"/>
            <a:ext cx="896112" cy="874082"/>
            <a:chOff x="6866799" y="2394507"/>
            <a:chExt cx="1230396" cy="120014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B767A7-BED1-EB4C-BB8F-35554F4D2B8D}"/>
                </a:ext>
              </a:extLst>
            </p:cNvPr>
            <p:cNvSpPr/>
            <p:nvPr/>
          </p:nvSpPr>
          <p:spPr>
            <a:xfrm>
              <a:off x="6866799" y="2394507"/>
              <a:ext cx="1230396" cy="1200147"/>
            </a:xfrm>
            <a:custGeom>
              <a:avLst/>
              <a:gdLst>
                <a:gd name="connsiteX0" fmla="*/ 512775 w 1230396"/>
                <a:gd name="connsiteY0" fmla="*/ 1130921 h 1200147"/>
                <a:gd name="connsiteX1" fmla="*/ 70277 w 1230396"/>
                <a:gd name="connsiteY1" fmla="*/ 663687 h 1200147"/>
                <a:gd name="connsiteX2" fmla="*/ 56097 w 1230396"/>
                <a:gd name="connsiteY2" fmla="*/ 204447 h 1200147"/>
                <a:gd name="connsiteX3" fmla="*/ 208835 w 1230396"/>
                <a:gd name="connsiteY3" fmla="*/ 54258 h 1200147"/>
                <a:gd name="connsiteX4" fmla="*/ 411120 w 1230396"/>
                <a:gd name="connsiteY4" fmla="*/ 0 h 1200147"/>
                <a:gd name="connsiteX5" fmla="*/ 447511 w 1230396"/>
                <a:gd name="connsiteY5" fmla="*/ 1701 h 1200147"/>
                <a:gd name="connsiteX6" fmla="*/ 615284 w 1230396"/>
                <a:gd name="connsiteY6" fmla="*/ 81303 h 1200147"/>
                <a:gd name="connsiteX7" fmla="*/ 782886 w 1230396"/>
                <a:gd name="connsiteY7" fmla="*/ 1701 h 1200147"/>
                <a:gd name="connsiteX8" fmla="*/ 819277 w 1230396"/>
                <a:gd name="connsiteY8" fmla="*/ 0 h 1200147"/>
                <a:gd name="connsiteX9" fmla="*/ 1021561 w 1230396"/>
                <a:gd name="connsiteY9" fmla="*/ 54258 h 1200147"/>
                <a:gd name="connsiteX10" fmla="*/ 1174300 w 1230396"/>
                <a:gd name="connsiteY10" fmla="*/ 204447 h 1200147"/>
                <a:gd name="connsiteX11" fmla="*/ 1160119 w 1230396"/>
                <a:gd name="connsiteY11" fmla="*/ 663687 h 1200147"/>
                <a:gd name="connsiteX12" fmla="*/ 717793 w 1230396"/>
                <a:gd name="connsiteY12" fmla="*/ 1130921 h 1200147"/>
                <a:gd name="connsiteX13" fmla="*/ 615284 w 1230396"/>
                <a:gd name="connsiteY13" fmla="*/ 1200148 h 12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6" h="1200147">
                  <a:moveTo>
                    <a:pt x="512775" y="1130921"/>
                  </a:moveTo>
                  <a:cubicBezTo>
                    <a:pt x="500644" y="1123097"/>
                    <a:pt x="222332" y="933788"/>
                    <a:pt x="70277" y="663687"/>
                  </a:cubicBezTo>
                  <a:cubicBezTo>
                    <a:pt x="-18222" y="507205"/>
                    <a:pt x="-23348" y="340518"/>
                    <a:pt x="56097" y="204447"/>
                  </a:cubicBezTo>
                  <a:cubicBezTo>
                    <a:pt x="92979" y="141977"/>
                    <a:pt x="145635" y="90200"/>
                    <a:pt x="208835" y="54258"/>
                  </a:cubicBezTo>
                  <a:cubicBezTo>
                    <a:pt x="270377" y="18966"/>
                    <a:pt x="340100" y="265"/>
                    <a:pt x="411120" y="0"/>
                  </a:cubicBezTo>
                  <a:cubicBezTo>
                    <a:pt x="423250" y="0"/>
                    <a:pt x="435551" y="0"/>
                    <a:pt x="447511" y="1701"/>
                  </a:cubicBezTo>
                  <a:cubicBezTo>
                    <a:pt x="508845" y="7484"/>
                    <a:pt x="560612" y="34188"/>
                    <a:pt x="615284" y="81303"/>
                  </a:cubicBezTo>
                  <a:cubicBezTo>
                    <a:pt x="658660" y="34123"/>
                    <a:pt x="718760" y="5579"/>
                    <a:pt x="782886" y="1701"/>
                  </a:cubicBezTo>
                  <a:cubicBezTo>
                    <a:pt x="794845" y="510"/>
                    <a:pt x="807147" y="0"/>
                    <a:pt x="819277" y="0"/>
                  </a:cubicBezTo>
                  <a:cubicBezTo>
                    <a:pt x="890300" y="241"/>
                    <a:pt x="960028" y="18945"/>
                    <a:pt x="1021561" y="54258"/>
                  </a:cubicBezTo>
                  <a:cubicBezTo>
                    <a:pt x="1084762" y="90200"/>
                    <a:pt x="1137417" y="141977"/>
                    <a:pt x="1174300" y="204447"/>
                  </a:cubicBezTo>
                  <a:cubicBezTo>
                    <a:pt x="1253744" y="340518"/>
                    <a:pt x="1248619" y="507205"/>
                    <a:pt x="1160119" y="663687"/>
                  </a:cubicBezTo>
                  <a:cubicBezTo>
                    <a:pt x="1008235" y="933788"/>
                    <a:pt x="729752" y="1123097"/>
                    <a:pt x="717793" y="1130921"/>
                  </a:cubicBezTo>
                  <a:lnTo>
                    <a:pt x="615284" y="1200148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94452B0-883B-CD49-925C-1DDB277E8E8A}"/>
                </a:ext>
              </a:extLst>
            </p:cNvPr>
            <p:cNvSpPr/>
            <p:nvPr/>
          </p:nvSpPr>
          <p:spPr>
            <a:xfrm>
              <a:off x="7050134" y="2577099"/>
              <a:ext cx="863726" cy="797120"/>
            </a:xfrm>
            <a:custGeom>
              <a:avLst/>
              <a:gdLst>
                <a:gd name="connsiteX0" fmla="*/ 616977 w 863726"/>
                <a:gd name="connsiteY0" fmla="*/ 935 h 797120"/>
                <a:gd name="connsiteX1" fmla="*/ 430582 w 863726"/>
                <a:gd name="connsiteY1" fmla="*/ 105029 h 797120"/>
                <a:gd name="connsiteX2" fmla="*/ 246749 w 863726"/>
                <a:gd name="connsiteY2" fmla="*/ 935 h 797120"/>
                <a:gd name="connsiteX3" fmla="*/ 46856 w 863726"/>
                <a:gd name="connsiteY3" fmla="*/ 392139 h 797120"/>
                <a:gd name="connsiteX4" fmla="*/ 431949 w 863726"/>
                <a:gd name="connsiteY4" fmla="*/ 797121 h 797120"/>
                <a:gd name="connsiteX5" fmla="*/ 816870 w 863726"/>
                <a:gd name="connsiteY5" fmla="*/ 391629 h 797120"/>
                <a:gd name="connsiteX6" fmla="*/ 616977 w 863726"/>
                <a:gd name="connsiteY6" fmla="*/ 935 h 7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26" h="797120">
                  <a:moveTo>
                    <a:pt x="616977" y="935"/>
                  </a:moveTo>
                  <a:cubicBezTo>
                    <a:pt x="536679" y="8589"/>
                    <a:pt x="475344" y="59105"/>
                    <a:pt x="430582" y="105029"/>
                  </a:cubicBezTo>
                  <a:cubicBezTo>
                    <a:pt x="388040" y="56384"/>
                    <a:pt x="329952" y="8759"/>
                    <a:pt x="246749" y="935"/>
                  </a:cubicBezTo>
                  <a:cubicBezTo>
                    <a:pt x="91277" y="-13863"/>
                    <a:pt x="-86406" y="155715"/>
                    <a:pt x="46856" y="392139"/>
                  </a:cubicBezTo>
                  <a:cubicBezTo>
                    <a:pt x="180118" y="628563"/>
                    <a:pt x="431949" y="797121"/>
                    <a:pt x="431949" y="797121"/>
                  </a:cubicBezTo>
                  <a:cubicBezTo>
                    <a:pt x="431949" y="797121"/>
                    <a:pt x="683608" y="627032"/>
                    <a:pt x="816870" y="391629"/>
                  </a:cubicBezTo>
                  <a:cubicBezTo>
                    <a:pt x="950132" y="156226"/>
                    <a:pt x="772449" y="-14203"/>
                    <a:pt x="616977" y="935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1F992F-7F9F-5C49-A0E1-5C6A7360D458}"/>
                </a:ext>
              </a:extLst>
            </p:cNvPr>
            <p:cNvSpPr/>
            <p:nvPr/>
          </p:nvSpPr>
          <p:spPr>
            <a:xfrm>
              <a:off x="7312030" y="2681957"/>
              <a:ext cx="337807" cy="423285"/>
            </a:xfrm>
            <a:custGeom>
              <a:avLst/>
              <a:gdLst>
                <a:gd name="connsiteX0" fmla="*/ 333555 w 337807"/>
                <a:gd name="connsiteY0" fmla="*/ 224007 h 423285"/>
                <a:gd name="connsiteX1" fmla="*/ 168857 w 337807"/>
                <a:gd name="connsiteY1" fmla="*/ 0 h 423285"/>
                <a:gd name="connsiteX2" fmla="*/ 4330 w 337807"/>
                <a:gd name="connsiteY2" fmla="*/ 223837 h 423285"/>
                <a:gd name="connsiteX3" fmla="*/ 168857 w 337807"/>
                <a:gd name="connsiteY3" fmla="*/ 423181 h 423285"/>
                <a:gd name="connsiteX4" fmla="*/ 337705 w 337807"/>
                <a:gd name="connsiteY4" fmla="*/ 266613 h 423285"/>
                <a:gd name="connsiteX5" fmla="*/ 333555 w 337807"/>
                <a:gd name="connsiteY5" fmla="*/ 224007 h 4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807" h="423285">
                  <a:moveTo>
                    <a:pt x="333555" y="224007"/>
                  </a:moveTo>
                  <a:cubicBezTo>
                    <a:pt x="308782" y="125696"/>
                    <a:pt x="168857" y="0"/>
                    <a:pt x="168857" y="0"/>
                  </a:cubicBezTo>
                  <a:cubicBezTo>
                    <a:pt x="168857" y="0"/>
                    <a:pt x="29103" y="125526"/>
                    <a:pt x="4330" y="223837"/>
                  </a:cubicBezTo>
                  <a:cubicBezTo>
                    <a:pt x="-20443" y="322148"/>
                    <a:pt x="64639" y="423181"/>
                    <a:pt x="168857" y="423181"/>
                  </a:cubicBezTo>
                  <a:cubicBezTo>
                    <a:pt x="258911" y="426365"/>
                    <a:pt x="334507" y="356267"/>
                    <a:pt x="337705" y="266613"/>
                  </a:cubicBezTo>
                  <a:cubicBezTo>
                    <a:pt x="338216" y="252291"/>
                    <a:pt x="336820" y="237965"/>
                    <a:pt x="333555" y="224007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1EE7AC0-8D5E-7D47-ABEF-0ED52A82DB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8645" y="618872"/>
            <a:ext cx="1042416" cy="104241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C5790C4-EA63-3541-8F6C-FC4880B65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5128" y="2153689"/>
            <a:ext cx="1234440" cy="94552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D9C2C83-10CD-B147-A8FF-779EF8DFDA54}"/>
              </a:ext>
            </a:extLst>
          </p:cNvPr>
          <p:cNvGrpSpPr/>
          <p:nvPr userDrawn="1"/>
        </p:nvGrpSpPr>
        <p:grpSpPr>
          <a:xfrm>
            <a:off x="10672498" y="3968497"/>
            <a:ext cx="640080" cy="852348"/>
            <a:chOff x="5847949" y="3100291"/>
            <a:chExt cx="640080" cy="852348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39AFA7-6374-BA4C-AF59-0574FA39E2FE}"/>
                </a:ext>
              </a:extLst>
            </p:cNvPr>
            <p:cNvSpPr/>
            <p:nvPr/>
          </p:nvSpPr>
          <p:spPr>
            <a:xfrm>
              <a:off x="5847949" y="3100291"/>
              <a:ext cx="325150" cy="533150"/>
            </a:xfrm>
            <a:custGeom>
              <a:avLst/>
              <a:gdLst>
                <a:gd name="connsiteX0" fmla="*/ 169724 w 250134"/>
                <a:gd name="connsiteY0" fmla="*/ 410147 h 410146"/>
                <a:gd name="connsiteX1" fmla="*/ 0 w 250134"/>
                <a:gd name="connsiteY1" fmla="*/ 125158 h 410146"/>
                <a:gd name="connsiteX2" fmla="*/ 78516 w 250134"/>
                <a:gd name="connsiteY2" fmla="*/ 0 h 410146"/>
                <a:gd name="connsiteX3" fmla="*/ 250134 w 250134"/>
                <a:gd name="connsiteY3" fmla="*/ 284321 h 410146"/>
                <a:gd name="connsiteX4" fmla="*/ 234980 w 250134"/>
                <a:gd name="connsiteY4" fmla="*/ 293561 h 410146"/>
                <a:gd name="connsiteX5" fmla="*/ 78232 w 250134"/>
                <a:gd name="connsiteY5" fmla="*/ 33909 h 410146"/>
                <a:gd name="connsiteX6" fmla="*/ 20837 w 250134"/>
                <a:gd name="connsiteY6" fmla="*/ 125349 h 410146"/>
                <a:gd name="connsiteX7" fmla="*/ 184972 w 250134"/>
                <a:gd name="connsiteY7" fmla="*/ 401003 h 410146"/>
                <a:gd name="connsiteX8" fmla="*/ 169724 w 250134"/>
                <a:gd name="connsiteY8" fmla="*/ 410147 h 41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34" h="410146">
                  <a:moveTo>
                    <a:pt x="169724" y="410147"/>
                  </a:moveTo>
                  <a:lnTo>
                    <a:pt x="0" y="125158"/>
                  </a:lnTo>
                  <a:lnTo>
                    <a:pt x="78516" y="0"/>
                  </a:lnTo>
                  <a:lnTo>
                    <a:pt x="250134" y="284321"/>
                  </a:lnTo>
                  <a:lnTo>
                    <a:pt x="234980" y="293561"/>
                  </a:lnTo>
                  <a:lnTo>
                    <a:pt x="78232" y="33909"/>
                  </a:lnTo>
                  <a:lnTo>
                    <a:pt x="20837" y="125349"/>
                  </a:lnTo>
                  <a:lnTo>
                    <a:pt x="184972" y="401003"/>
                  </a:lnTo>
                  <a:lnTo>
                    <a:pt x="169724" y="410147"/>
                  </a:lnTo>
                  <a:close/>
                </a:path>
              </a:pathLst>
            </a:custGeom>
            <a:solidFill>
              <a:srgbClr val="FFFFFF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EFAA343-74F4-CD49-AC50-C28EA2E012FA}"/>
                </a:ext>
              </a:extLst>
            </p:cNvPr>
            <p:cNvSpPr/>
            <p:nvPr/>
          </p:nvSpPr>
          <p:spPr>
            <a:xfrm>
              <a:off x="6157709" y="3621431"/>
              <a:ext cx="257805" cy="331206"/>
            </a:xfrm>
            <a:custGeom>
              <a:avLst/>
              <a:gdLst>
                <a:gd name="connsiteX0" fmla="*/ 77569 w 198326"/>
                <a:gd name="connsiteY0" fmla="*/ 254794 h 254793"/>
                <a:gd name="connsiteX1" fmla="*/ 0 w 198326"/>
                <a:gd name="connsiteY1" fmla="*/ 124396 h 254793"/>
                <a:gd name="connsiteX2" fmla="*/ 15249 w 198326"/>
                <a:gd name="connsiteY2" fmla="*/ 115252 h 254793"/>
                <a:gd name="connsiteX3" fmla="*/ 84294 w 198326"/>
                <a:gd name="connsiteY3" fmla="*/ 231267 h 254793"/>
                <a:gd name="connsiteX4" fmla="*/ 173228 w 198326"/>
                <a:gd name="connsiteY4" fmla="*/ 185261 h 254793"/>
                <a:gd name="connsiteX5" fmla="*/ 67056 w 198326"/>
                <a:gd name="connsiteY5" fmla="*/ 9334 h 254793"/>
                <a:gd name="connsiteX6" fmla="*/ 82210 w 198326"/>
                <a:gd name="connsiteY6" fmla="*/ 0 h 254793"/>
                <a:gd name="connsiteX7" fmla="*/ 198327 w 198326"/>
                <a:gd name="connsiteY7" fmla="*/ 192405 h 254793"/>
                <a:gd name="connsiteX8" fmla="*/ 77569 w 198326"/>
                <a:gd name="connsiteY8" fmla="*/ 254794 h 25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326" h="254793">
                  <a:moveTo>
                    <a:pt x="77569" y="254794"/>
                  </a:moveTo>
                  <a:lnTo>
                    <a:pt x="0" y="124396"/>
                  </a:lnTo>
                  <a:lnTo>
                    <a:pt x="15249" y="115252"/>
                  </a:lnTo>
                  <a:lnTo>
                    <a:pt x="84294" y="231267"/>
                  </a:lnTo>
                  <a:lnTo>
                    <a:pt x="173228" y="185261"/>
                  </a:lnTo>
                  <a:lnTo>
                    <a:pt x="67056" y="9334"/>
                  </a:lnTo>
                  <a:lnTo>
                    <a:pt x="82210" y="0"/>
                  </a:lnTo>
                  <a:lnTo>
                    <a:pt x="198327" y="192405"/>
                  </a:lnTo>
                  <a:lnTo>
                    <a:pt x="77569" y="254794"/>
                  </a:lnTo>
                  <a:close/>
                </a:path>
              </a:pathLst>
            </a:custGeom>
            <a:solidFill>
              <a:srgbClr val="FFFFFF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8A40D5C-0E54-7F4F-B289-165739D9022C}"/>
                </a:ext>
              </a:extLst>
            </p:cNvPr>
            <p:cNvSpPr/>
            <p:nvPr/>
          </p:nvSpPr>
          <p:spPr>
            <a:xfrm>
              <a:off x="5920588" y="3100291"/>
              <a:ext cx="567441" cy="852348"/>
            </a:xfrm>
            <a:custGeom>
              <a:avLst/>
              <a:gdLst>
                <a:gd name="connsiteX0" fmla="*/ 121136 w 436526"/>
                <a:gd name="connsiteY0" fmla="*/ 655701 h 655701"/>
                <a:gd name="connsiteX1" fmla="*/ 0 w 436526"/>
                <a:gd name="connsiteY1" fmla="*/ 593312 h 655701"/>
                <a:gd name="connsiteX2" fmla="*/ 357916 w 436526"/>
                <a:gd name="connsiteY2" fmla="*/ 0 h 655701"/>
                <a:gd name="connsiteX3" fmla="*/ 436527 w 436526"/>
                <a:gd name="connsiteY3" fmla="*/ 125158 h 655701"/>
                <a:gd name="connsiteX4" fmla="*/ 25004 w 436526"/>
                <a:gd name="connsiteY4" fmla="*/ 585883 h 655701"/>
                <a:gd name="connsiteX5" fmla="*/ 114033 w 436526"/>
                <a:gd name="connsiteY5" fmla="*/ 631889 h 655701"/>
                <a:gd name="connsiteX6" fmla="*/ 415785 w 436526"/>
                <a:gd name="connsiteY6" fmla="*/ 125349 h 655701"/>
                <a:gd name="connsiteX7" fmla="*/ 358390 w 436526"/>
                <a:gd name="connsiteY7" fmla="*/ 33909 h 65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526" h="655701">
                  <a:moveTo>
                    <a:pt x="121136" y="655701"/>
                  </a:moveTo>
                  <a:lnTo>
                    <a:pt x="0" y="593312"/>
                  </a:lnTo>
                  <a:lnTo>
                    <a:pt x="357916" y="0"/>
                  </a:lnTo>
                  <a:lnTo>
                    <a:pt x="436527" y="125158"/>
                  </a:lnTo>
                  <a:close/>
                  <a:moveTo>
                    <a:pt x="25004" y="585883"/>
                  </a:moveTo>
                  <a:lnTo>
                    <a:pt x="114033" y="631889"/>
                  </a:lnTo>
                  <a:lnTo>
                    <a:pt x="415785" y="125349"/>
                  </a:lnTo>
                  <a:lnTo>
                    <a:pt x="358390" y="33909"/>
                  </a:lnTo>
                  <a:close/>
                </a:path>
              </a:pathLst>
            </a:custGeom>
            <a:solidFill>
              <a:srgbClr val="FFFFFF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7574645-C5F2-D745-9509-8033D1784729}"/>
                </a:ext>
              </a:extLst>
            </p:cNvPr>
            <p:cNvSpPr/>
            <p:nvPr/>
          </p:nvSpPr>
          <p:spPr>
            <a:xfrm>
              <a:off x="5951243" y="3101777"/>
              <a:ext cx="436446" cy="23277"/>
            </a:xfrm>
            <a:custGeom>
              <a:avLst/>
              <a:gdLst>
                <a:gd name="connsiteX0" fmla="*/ 0 w 335753"/>
                <a:gd name="connsiteY0" fmla="*/ 0 h 17907"/>
                <a:gd name="connsiteX1" fmla="*/ 335754 w 335753"/>
                <a:gd name="connsiteY1" fmla="*/ 0 h 17907"/>
                <a:gd name="connsiteX2" fmla="*/ 335754 w 335753"/>
                <a:gd name="connsiteY2" fmla="*/ 17907 h 17907"/>
                <a:gd name="connsiteX3" fmla="*/ 0 w 335753"/>
                <a:gd name="connsiteY3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53" h="17907">
                  <a:moveTo>
                    <a:pt x="0" y="0"/>
                  </a:moveTo>
                  <a:lnTo>
                    <a:pt x="335754" y="0"/>
                  </a:lnTo>
                  <a:lnTo>
                    <a:pt x="335754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FFFFFF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EAE3017-741F-E546-9F17-75AE94C7533B}"/>
                </a:ext>
              </a:extLst>
            </p:cNvPr>
            <p:cNvSpPr/>
            <p:nvPr/>
          </p:nvSpPr>
          <p:spPr>
            <a:xfrm>
              <a:off x="6026222" y="3237355"/>
              <a:ext cx="281936" cy="23277"/>
            </a:xfrm>
            <a:custGeom>
              <a:avLst/>
              <a:gdLst>
                <a:gd name="connsiteX0" fmla="*/ 0 w 216890"/>
                <a:gd name="connsiteY0" fmla="*/ 0 h 17907"/>
                <a:gd name="connsiteX1" fmla="*/ 216890 w 216890"/>
                <a:gd name="connsiteY1" fmla="*/ 0 h 17907"/>
                <a:gd name="connsiteX2" fmla="*/ 216890 w 216890"/>
                <a:gd name="connsiteY2" fmla="*/ 17907 h 17907"/>
                <a:gd name="connsiteX3" fmla="*/ 0 w 216890"/>
                <a:gd name="connsiteY3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90" h="17907">
                  <a:moveTo>
                    <a:pt x="0" y="0"/>
                  </a:moveTo>
                  <a:lnTo>
                    <a:pt x="216890" y="0"/>
                  </a:lnTo>
                  <a:lnTo>
                    <a:pt x="216890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FFFFFF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08FEA0A-7ED3-7444-8675-3EF3B8897CE5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tx2">
                  <a:lumMod val="60000"/>
                  <a:lumOff val="40000"/>
                </a:schemeClr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5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ED07B7F-30E6-0E40-82B9-C5A5B19EC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0" y="0"/>
            <a:ext cx="38989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716" y="1629497"/>
            <a:ext cx="7448388" cy="1984552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535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EE7AC0-8D5E-7D47-ABEF-0ED52A82DB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8645" y="618872"/>
            <a:ext cx="1042416" cy="104241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C5790C4-EA63-3541-8F6C-FC4880B65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5128" y="2153689"/>
            <a:ext cx="1234440" cy="94552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D9C2C83-10CD-B147-A8FF-779EF8DFDA54}"/>
              </a:ext>
            </a:extLst>
          </p:cNvPr>
          <p:cNvGrpSpPr/>
          <p:nvPr userDrawn="1"/>
        </p:nvGrpSpPr>
        <p:grpSpPr>
          <a:xfrm>
            <a:off x="10672498" y="3968497"/>
            <a:ext cx="640080" cy="852348"/>
            <a:chOff x="5847949" y="3100291"/>
            <a:chExt cx="640080" cy="852348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39AFA7-6374-BA4C-AF59-0574FA39E2FE}"/>
                </a:ext>
              </a:extLst>
            </p:cNvPr>
            <p:cNvSpPr/>
            <p:nvPr/>
          </p:nvSpPr>
          <p:spPr>
            <a:xfrm>
              <a:off x="5847949" y="3100291"/>
              <a:ext cx="325150" cy="533150"/>
            </a:xfrm>
            <a:custGeom>
              <a:avLst/>
              <a:gdLst>
                <a:gd name="connsiteX0" fmla="*/ 169724 w 250134"/>
                <a:gd name="connsiteY0" fmla="*/ 410147 h 410146"/>
                <a:gd name="connsiteX1" fmla="*/ 0 w 250134"/>
                <a:gd name="connsiteY1" fmla="*/ 125158 h 410146"/>
                <a:gd name="connsiteX2" fmla="*/ 78516 w 250134"/>
                <a:gd name="connsiteY2" fmla="*/ 0 h 410146"/>
                <a:gd name="connsiteX3" fmla="*/ 250134 w 250134"/>
                <a:gd name="connsiteY3" fmla="*/ 284321 h 410146"/>
                <a:gd name="connsiteX4" fmla="*/ 234980 w 250134"/>
                <a:gd name="connsiteY4" fmla="*/ 293561 h 410146"/>
                <a:gd name="connsiteX5" fmla="*/ 78232 w 250134"/>
                <a:gd name="connsiteY5" fmla="*/ 33909 h 410146"/>
                <a:gd name="connsiteX6" fmla="*/ 20837 w 250134"/>
                <a:gd name="connsiteY6" fmla="*/ 125349 h 410146"/>
                <a:gd name="connsiteX7" fmla="*/ 184972 w 250134"/>
                <a:gd name="connsiteY7" fmla="*/ 401003 h 410146"/>
                <a:gd name="connsiteX8" fmla="*/ 169724 w 250134"/>
                <a:gd name="connsiteY8" fmla="*/ 410147 h 41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34" h="410146">
                  <a:moveTo>
                    <a:pt x="169724" y="410147"/>
                  </a:moveTo>
                  <a:lnTo>
                    <a:pt x="0" y="125158"/>
                  </a:lnTo>
                  <a:lnTo>
                    <a:pt x="78516" y="0"/>
                  </a:lnTo>
                  <a:lnTo>
                    <a:pt x="250134" y="284321"/>
                  </a:lnTo>
                  <a:lnTo>
                    <a:pt x="234980" y="293561"/>
                  </a:lnTo>
                  <a:lnTo>
                    <a:pt x="78232" y="33909"/>
                  </a:lnTo>
                  <a:lnTo>
                    <a:pt x="20837" y="125349"/>
                  </a:lnTo>
                  <a:lnTo>
                    <a:pt x="184972" y="401003"/>
                  </a:lnTo>
                  <a:lnTo>
                    <a:pt x="169724" y="410147"/>
                  </a:lnTo>
                  <a:close/>
                </a:path>
              </a:pathLst>
            </a:custGeom>
            <a:solidFill>
              <a:schemeClr val="bg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EFAA343-74F4-CD49-AC50-C28EA2E012FA}"/>
                </a:ext>
              </a:extLst>
            </p:cNvPr>
            <p:cNvSpPr/>
            <p:nvPr/>
          </p:nvSpPr>
          <p:spPr>
            <a:xfrm>
              <a:off x="6157709" y="3621431"/>
              <a:ext cx="257805" cy="331206"/>
            </a:xfrm>
            <a:custGeom>
              <a:avLst/>
              <a:gdLst>
                <a:gd name="connsiteX0" fmla="*/ 77569 w 198326"/>
                <a:gd name="connsiteY0" fmla="*/ 254794 h 254793"/>
                <a:gd name="connsiteX1" fmla="*/ 0 w 198326"/>
                <a:gd name="connsiteY1" fmla="*/ 124396 h 254793"/>
                <a:gd name="connsiteX2" fmla="*/ 15249 w 198326"/>
                <a:gd name="connsiteY2" fmla="*/ 115252 h 254793"/>
                <a:gd name="connsiteX3" fmla="*/ 84294 w 198326"/>
                <a:gd name="connsiteY3" fmla="*/ 231267 h 254793"/>
                <a:gd name="connsiteX4" fmla="*/ 173228 w 198326"/>
                <a:gd name="connsiteY4" fmla="*/ 185261 h 254793"/>
                <a:gd name="connsiteX5" fmla="*/ 67056 w 198326"/>
                <a:gd name="connsiteY5" fmla="*/ 9334 h 254793"/>
                <a:gd name="connsiteX6" fmla="*/ 82210 w 198326"/>
                <a:gd name="connsiteY6" fmla="*/ 0 h 254793"/>
                <a:gd name="connsiteX7" fmla="*/ 198327 w 198326"/>
                <a:gd name="connsiteY7" fmla="*/ 192405 h 254793"/>
                <a:gd name="connsiteX8" fmla="*/ 77569 w 198326"/>
                <a:gd name="connsiteY8" fmla="*/ 254794 h 25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326" h="254793">
                  <a:moveTo>
                    <a:pt x="77569" y="254794"/>
                  </a:moveTo>
                  <a:lnTo>
                    <a:pt x="0" y="124396"/>
                  </a:lnTo>
                  <a:lnTo>
                    <a:pt x="15249" y="115252"/>
                  </a:lnTo>
                  <a:lnTo>
                    <a:pt x="84294" y="231267"/>
                  </a:lnTo>
                  <a:lnTo>
                    <a:pt x="173228" y="185261"/>
                  </a:lnTo>
                  <a:lnTo>
                    <a:pt x="67056" y="9334"/>
                  </a:lnTo>
                  <a:lnTo>
                    <a:pt x="82210" y="0"/>
                  </a:lnTo>
                  <a:lnTo>
                    <a:pt x="198327" y="192405"/>
                  </a:lnTo>
                  <a:lnTo>
                    <a:pt x="77569" y="254794"/>
                  </a:lnTo>
                  <a:close/>
                </a:path>
              </a:pathLst>
            </a:custGeom>
            <a:solidFill>
              <a:schemeClr val="bg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8A40D5C-0E54-7F4F-B289-165739D9022C}"/>
                </a:ext>
              </a:extLst>
            </p:cNvPr>
            <p:cNvSpPr/>
            <p:nvPr/>
          </p:nvSpPr>
          <p:spPr>
            <a:xfrm>
              <a:off x="5920588" y="3100291"/>
              <a:ext cx="567441" cy="852348"/>
            </a:xfrm>
            <a:custGeom>
              <a:avLst/>
              <a:gdLst>
                <a:gd name="connsiteX0" fmla="*/ 121136 w 436526"/>
                <a:gd name="connsiteY0" fmla="*/ 655701 h 655701"/>
                <a:gd name="connsiteX1" fmla="*/ 0 w 436526"/>
                <a:gd name="connsiteY1" fmla="*/ 593312 h 655701"/>
                <a:gd name="connsiteX2" fmla="*/ 357916 w 436526"/>
                <a:gd name="connsiteY2" fmla="*/ 0 h 655701"/>
                <a:gd name="connsiteX3" fmla="*/ 436527 w 436526"/>
                <a:gd name="connsiteY3" fmla="*/ 125158 h 655701"/>
                <a:gd name="connsiteX4" fmla="*/ 25004 w 436526"/>
                <a:gd name="connsiteY4" fmla="*/ 585883 h 655701"/>
                <a:gd name="connsiteX5" fmla="*/ 114033 w 436526"/>
                <a:gd name="connsiteY5" fmla="*/ 631889 h 655701"/>
                <a:gd name="connsiteX6" fmla="*/ 415785 w 436526"/>
                <a:gd name="connsiteY6" fmla="*/ 125349 h 655701"/>
                <a:gd name="connsiteX7" fmla="*/ 358390 w 436526"/>
                <a:gd name="connsiteY7" fmla="*/ 33909 h 65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526" h="655701">
                  <a:moveTo>
                    <a:pt x="121136" y="655701"/>
                  </a:moveTo>
                  <a:lnTo>
                    <a:pt x="0" y="593312"/>
                  </a:lnTo>
                  <a:lnTo>
                    <a:pt x="357916" y="0"/>
                  </a:lnTo>
                  <a:lnTo>
                    <a:pt x="436527" y="125158"/>
                  </a:lnTo>
                  <a:close/>
                  <a:moveTo>
                    <a:pt x="25004" y="585883"/>
                  </a:moveTo>
                  <a:lnTo>
                    <a:pt x="114033" y="631889"/>
                  </a:lnTo>
                  <a:lnTo>
                    <a:pt x="415785" y="125349"/>
                  </a:lnTo>
                  <a:lnTo>
                    <a:pt x="358390" y="33909"/>
                  </a:lnTo>
                  <a:close/>
                </a:path>
              </a:pathLst>
            </a:custGeom>
            <a:solidFill>
              <a:schemeClr val="bg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7574645-C5F2-D745-9509-8033D1784729}"/>
                </a:ext>
              </a:extLst>
            </p:cNvPr>
            <p:cNvSpPr/>
            <p:nvPr/>
          </p:nvSpPr>
          <p:spPr>
            <a:xfrm>
              <a:off x="5951243" y="3101777"/>
              <a:ext cx="436446" cy="23277"/>
            </a:xfrm>
            <a:custGeom>
              <a:avLst/>
              <a:gdLst>
                <a:gd name="connsiteX0" fmla="*/ 0 w 335753"/>
                <a:gd name="connsiteY0" fmla="*/ 0 h 17907"/>
                <a:gd name="connsiteX1" fmla="*/ 335754 w 335753"/>
                <a:gd name="connsiteY1" fmla="*/ 0 h 17907"/>
                <a:gd name="connsiteX2" fmla="*/ 335754 w 335753"/>
                <a:gd name="connsiteY2" fmla="*/ 17907 h 17907"/>
                <a:gd name="connsiteX3" fmla="*/ 0 w 335753"/>
                <a:gd name="connsiteY3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53" h="17907">
                  <a:moveTo>
                    <a:pt x="0" y="0"/>
                  </a:moveTo>
                  <a:lnTo>
                    <a:pt x="335754" y="0"/>
                  </a:lnTo>
                  <a:lnTo>
                    <a:pt x="335754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chemeClr val="bg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EAE3017-741F-E546-9F17-75AE94C7533B}"/>
                </a:ext>
              </a:extLst>
            </p:cNvPr>
            <p:cNvSpPr/>
            <p:nvPr/>
          </p:nvSpPr>
          <p:spPr>
            <a:xfrm>
              <a:off x="6026222" y="3237355"/>
              <a:ext cx="281936" cy="23277"/>
            </a:xfrm>
            <a:custGeom>
              <a:avLst/>
              <a:gdLst>
                <a:gd name="connsiteX0" fmla="*/ 0 w 216890"/>
                <a:gd name="connsiteY0" fmla="*/ 0 h 17907"/>
                <a:gd name="connsiteX1" fmla="*/ 216890 w 216890"/>
                <a:gd name="connsiteY1" fmla="*/ 0 h 17907"/>
                <a:gd name="connsiteX2" fmla="*/ 216890 w 216890"/>
                <a:gd name="connsiteY2" fmla="*/ 17907 h 17907"/>
                <a:gd name="connsiteX3" fmla="*/ 0 w 216890"/>
                <a:gd name="connsiteY3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90" h="17907">
                  <a:moveTo>
                    <a:pt x="0" y="0"/>
                  </a:moveTo>
                  <a:lnTo>
                    <a:pt x="216890" y="0"/>
                  </a:lnTo>
                  <a:lnTo>
                    <a:pt x="216890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chemeClr val="bg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78BFF2-3721-5B45-8D9E-0F1ADA2E84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28118" y="5189959"/>
            <a:ext cx="896112" cy="874082"/>
            <a:chOff x="6866799" y="2394507"/>
            <a:chExt cx="1230396" cy="120014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B767A7-BED1-EB4C-BB8F-35554F4D2B8D}"/>
                </a:ext>
              </a:extLst>
            </p:cNvPr>
            <p:cNvSpPr/>
            <p:nvPr/>
          </p:nvSpPr>
          <p:spPr>
            <a:xfrm>
              <a:off x="6866799" y="2394507"/>
              <a:ext cx="1230396" cy="1200147"/>
            </a:xfrm>
            <a:custGeom>
              <a:avLst/>
              <a:gdLst>
                <a:gd name="connsiteX0" fmla="*/ 512775 w 1230396"/>
                <a:gd name="connsiteY0" fmla="*/ 1130921 h 1200147"/>
                <a:gd name="connsiteX1" fmla="*/ 70277 w 1230396"/>
                <a:gd name="connsiteY1" fmla="*/ 663687 h 1200147"/>
                <a:gd name="connsiteX2" fmla="*/ 56097 w 1230396"/>
                <a:gd name="connsiteY2" fmla="*/ 204447 h 1200147"/>
                <a:gd name="connsiteX3" fmla="*/ 208835 w 1230396"/>
                <a:gd name="connsiteY3" fmla="*/ 54258 h 1200147"/>
                <a:gd name="connsiteX4" fmla="*/ 411120 w 1230396"/>
                <a:gd name="connsiteY4" fmla="*/ 0 h 1200147"/>
                <a:gd name="connsiteX5" fmla="*/ 447511 w 1230396"/>
                <a:gd name="connsiteY5" fmla="*/ 1701 h 1200147"/>
                <a:gd name="connsiteX6" fmla="*/ 615284 w 1230396"/>
                <a:gd name="connsiteY6" fmla="*/ 81303 h 1200147"/>
                <a:gd name="connsiteX7" fmla="*/ 782886 w 1230396"/>
                <a:gd name="connsiteY7" fmla="*/ 1701 h 1200147"/>
                <a:gd name="connsiteX8" fmla="*/ 819277 w 1230396"/>
                <a:gd name="connsiteY8" fmla="*/ 0 h 1200147"/>
                <a:gd name="connsiteX9" fmla="*/ 1021561 w 1230396"/>
                <a:gd name="connsiteY9" fmla="*/ 54258 h 1200147"/>
                <a:gd name="connsiteX10" fmla="*/ 1174300 w 1230396"/>
                <a:gd name="connsiteY10" fmla="*/ 204447 h 1200147"/>
                <a:gd name="connsiteX11" fmla="*/ 1160119 w 1230396"/>
                <a:gd name="connsiteY11" fmla="*/ 663687 h 1200147"/>
                <a:gd name="connsiteX12" fmla="*/ 717793 w 1230396"/>
                <a:gd name="connsiteY12" fmla="*/ 1130921 h 1200147"/>
                <a:gd name="connsiteX13" fmla="*/ 615284 w 1230396"/>
                <a:gd name="connsiteY13" fmla="*/ 1200148 h 12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6" h="1200147">
                  <a:moveTo>
                    <a:pt x="512775" y="1130921"/>
                  </a:moveTo>
                  <a:cubicBezTo>
                    <a:pt x="500644" y="1123097"/>
                    <a:pt x="222332" y="933788"/>
                    <a:pt x="70277" y="663687"/>
                  </a:cubicBezTo>
                  <a:cubicBezTo>
                    <a:pt x="-18222" y="507205"/>
                    <a:pt x="-23348" y="340518"/>
                    <a:pt x="56097" y="204447"/>
                  </a:cubicBezTo>
                  <a:cubicBezTo>
                    <a:pt x="92979" y="141977"/>
                    <a:pt x="145635" y="90200"/>
                    <a:pt x="208835" y="54258"/>
                  </a:cubicBezTo>
                  <a:cubicBezTo>
                    <a:pt x="270377" y="18966"/>
                    <a:pt x="340100" y="265"/>
                    <a:pt x="411120" y="0"/>
                  </a:cubicBezTo>
                  <a:cubicBezTo>
                    <a:pt x="423250" y="0"/>
                    <a:pt x="435551" y="0"/>
                    <a:pt x="447511" y="1701"/>
                  </a:cubicBezTo>
                  <a:cubicBezTo>
                    <a:pt x="508845" y="7484"/>
                    <a:pt x="560612" y="34188"/>
                    <a:pt x="615284" y="81303"/>
                  </a:cubicBezTo>
                  <a:cubicBezTo>
                    <a:pt x="658660" y="34123"/>
                    <a:pt x="718760" y="5579"/>
                    <a:pt x="782886" y="1701"/>
                  </a:cubicBezTo>
                  <a:cubicBezTo>
                    <a:pt x="794845" y="510"/>
                    <a:pt x="807147" y="0"/>
                    <a:pt x="819277" y="0"/>
                  </a:cubicBezTo>
                  <a:cubicBezTo>
                    <a:pt x="890300" y="241"/>
                    <a:pt x="960028" y="18945"/>
                    <a:pt x="1021561" y="54258"/>
                  </a:cubicBezTo>
                  <a:cubicBezTo>
                    <a:pt x="1084762" y="90200"/>
                    <a:pt x="1137417" y="141977"/>
                    <a:pt x="1174300" y="204447"/>
                  </a:cubicBezTo>
                  <a:cubicBezTo>
                    <a:pt x="1253744" y="340518"/>
                    <a:pt x="1248619" y="507205"/>
                    <a:pt x="1160119" y="663687"/>
                  </a:cubicBezTo>
                  <a:cubicBezTo>
                    <a:pt x="1008235" y="933788"/>
                    <a:pt x="729752" y="1123097"/>
                    <a:pt x="717793" y="1130921"/>
                  </a:cubicBezTo>
                  <a:lnTo>
                    <a:pt x="615284" y="1200148"/>
                  </a:lnTo>
                  <a:close/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94452B0-883B-CD49-925C-1DDB277E8E8A}"/>
                </a:ext>
              </a:extLst>
            </p:cNvPr>
            <p:cNvSpPr/>
            <p:nvPr/>
          </p:nvSpPr>
          <p:spPr>
            <a:xfrm>
              <a:off x="7050134" y="2577099"/>
              <a:ext cx="863726" cy="797120"/>
            </a:xfrm>
            <a:custGeom>
              <a:avLst/>
              <a:gdLst>
                <a:gd name="connsiteX0" fmla="*/ 616977 w 863726"/>
                <a:gd name="connsiteY0" fmla="*/ 935 h 797120"/>
                <a:gd name="connsiteX1" fmla="*/ 430582 w 863726"/>
                <a:gd name="connsiteY1" fmla="*/ 105029 h 797120"/>
                <a:gd name="connsiteX2" fmla="*/ 246749 w 863726"/>
                <a:gd name="connsiteY2" fmla="*/ 935 h 797120"/>
                <a:gd name="connsiteX3" fmla="*/ 46856 w 863726"/>
                <a:gd name="connsiteY3" fmla="*/ 392139 h 797120"/>
                <a:gd name="connsiteX4" fmla="*/ 431949 w 863726"/>
                <a:gd name="connsiteY4" fmla="*/ 797121 h 797120"/>
                <a:gd name="connsiteX5" fmla="*/ 816870 w 863726"/>
                <a:gd name="connsiteY5" fmla="*/ 391629 h 797120"/>
                <a:gd name="connsiteX6" fmla="*/ 616977 w 863726"/>
                <a:gd name="connsiteY6" fmla="*/ 935 h 7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26" h="797120">
                  <a:moveTo>
                    <a:pt x="616977" y="935"/>
                  </a:moveTo>
                  <a:cubicBezTo>
                    <a:pt x="536679" y="8589"/>
                    <a:pt x="475344" y="59105"/>
                    <a:pt x="430582" y="105029"/>
                  </a:cubicBezTo>
                  <a:cubicBezTo>
                    <a:pt x="388040" y="56384"/>
                    <a:pt x="329952" y="8759"/>
                    <a:pt x="246749" y="935"/>
                  </a:cubicBezTo>
                  <a:cubicBezTo>
                    <a:pt x="91277" y="-13863"/>
                    <a:pt x="-86406" y="155715"/>
                    <a:pt x="46856" y="392139"/>
                  </a:cubicBezTo>
                  <a:cubicBezTo>
                    <a:pt x="180118" y="628563"/>
                    <a:pt x="431949" y="797121"/>
                    <a:pt x="431949" y="797121"/>
                  </a:cubicBezTo>
                  <a:cubicBezTo>
                    <a:pt x="431949" y="797121"/>
                    <a:pt x="683608" y="627032"/>
                    <a:pt x="816870" y="391629"/>
                  </a:cubicBezTo>
                  <a:cubicBezTo>
                    <a:pt x="950132" y="156226"/>
                    <a:pt x="772449" y="-14203"/>
                    <a:pt x="616977" y="935"/>
                  </a:cubicBezTo>
                  <a:close/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1F992F-7F9F-5C49-A0E1-5C6A7360D458}"/>
                </a:ext>
              </a:extLst>
            </p:cNvPr>
            <p:cNvSpPr/>
            <p:nvPr/>
          </p:nvSpPr>
          <p:spPr>
            <a:xfrm>
              <a:off x="7312030" y="2681957"/>
              <a:ext cx="337807" cy="423285"/>
            </a:xfrm>
            <a:custGeom>
              <a:avLst/>
              <a:gdLst>
                <a:gd name="connsiteX0" fmla="*/ 333555 w 337807"/>
                <a:gd name="connsiteY0" fmla="*/ 224007 h 423285"/>
                <a:gd name="connsiteX1" fmla="*/ 168857 w 337807"/>
                <a:gd name="connsiteY1" fmla="*/ 0 h 423285"/>
                <a:gd name="connsiteX2" fmla="*/ 4330 w 337807"/>
                <a:gd name="connsiteY2" fmla="*/ 223837 h 423285"/>
                <a:gd name="connsiteX3" fmla="*/ 168857 w 337807"/>
                <a:gd name="connsiteY3" fmla="*/ 423181 h 423285"/>
                <a:gd name="connsiteX4" fmla="*/ 337705 w 337807"/>
                <a:gd name="connsiteY4" fmla="*/ 266613 h 423285"/>
                <a:gd name="connsiteX5" fmla="*/ 333555 w 337807"/>
                <a:gd name="connsiteY5" fmla="*/ 224007 h 4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807" h="423285">
                  <a:moveTo>
                    <a:pt x="333555" y="224007"/>
                  </a:moveTo>
                  <a:cubicBezTo>
                    <a:pt x="308782" y="125696"/>
                    <a:pt x="168857" y="0"/>
                    <a:pt x="168857" y="0"/>
                  </a:cubicBezTo>
                  <a:cubicBezTo>
                    <a:pt x="168857" y="0"/>
                    <a:pt x="29103" y="125526"/>
                    <a:pt x="4330" y="223837"/>
                  </a:cubicBezTo>
                  <a:cubicBezTo>
                    <a:pt x="-20443" y="322148"/>
                    <a:pt x="64639" y="423181"/>
                    <a:pt x="168857" y="423181"/>
                  </a:cubicBezTo>
                  <a:cubicBezTo>
                    <a:pt x="258911" y="426365"/>
                    <a:pt x="334507" y="356267"/>
                    <a:pt x="337705" y="266613"/>
                  </a:cubicBezTo>
                  <a:cubicBezTo>
                    <a:pt x="338216" y="252291"/>
                    <a:pt x="336820" y="237965"/>
                    <a:pt x="333555" y="224007"/>
                  </a:cubicBezTo>
                  <a:close/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750517-6E85-9648-A708-C203BE45DE24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1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2_no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ED07B7F-30E6-0E40-82B9-C5A5B19EC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0" y="0"/>
            <a:ext cx="38989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716" y="1629497"/>
            <a:ext cx="7448388" cy="1984552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535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0BF3E-34DD-A149-8713-497F19A28FD2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4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3">
            <a:extLst>
              <a:ext uri="{FF2B5EF4-FFF2-40B4-BE49-F238E27FC236}">
                <a16:creationId xmlns:a16="http://schemas.microsoft.com/office/drawing/2014/main" id="{8B40897D-5A8E-6344-B134-38BC71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0C21E66B-72EA-C045-AF6E-B8CEBE141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69CB4474-308D-B348-BFAD-06AD0AD3A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459582"/>
            <a:ext cx="11076561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BA32325A-4534-7D44-A699-02CE8ECBB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39" y="1210934"/>
            <a:ext cx="11094831" cy="45896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D9A5A5C-7FC0-9146-9C96-C7230E5C3938}"/>
              </a:ext>
            </a:extLst>
          </p:cNvPr>
          <p:cNvGrpSpPr/>
          <p:nvPr userDrawn="1"/>
        </p:nvGrpSpPr>
        <p:grpSpPr>
          <a:xfrm>
            <a:off x="7763288" y="436830"/>
            <a:ext cx="4267467" cy="606952"/>
            <a:chOff x="-426376" y="-1773316"/>
            <a:chExt cx="5953454" cy="846746"/>
          </a:xfrm>
        </p:grpSpPr>
        <p:grpSp>
          <p:nvGrpSpPr>
            <p:cNvPr id="190" name="Graphic 4">
              <a:extLst>
                <a:ext uri="{FF2B5EF4-FFF2-40B4-BE49-F238E27FC236}">
                  <a16:creationId xmlns:a16="http://schemas.microsoft.com/office/drawing/2014/main" id="{08EDAC68-16A2-6F4E-9F8E-126CAC751130}"/>
                </a:ext>
              </a:extLst>
            </p:cNvPr>
            <p:cNvGrpSpPr/>
            <p:nvPr/>
          </p:nvGrpSpPr>
          <p:grpSpPr>
            <a:xfrm>
              <a:off x="1901009" y="-1772425"/>
              <a:ext cx="365493" cy="372670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FA37D8AA-46E5-0241-8450-B323BD1846FA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7B07DE4B-BD2E-F44C-8D0D-61206DB9CCEC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C95515-A010-9F4D-8E45-727DB2E37879}"/>
                </a:ext>
              </a:extLst>
            </p:cNvPr>
            <p:cNvSpPr/>
            <p:nvPr/>
          </p:nvSpPr>
          <p:spPr>
            <a:xfrm>
              <a:off x="974303" y="-1310945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4AC1D138-12D5-8444-A874-8D0A03F252BB}"/>
                </a:ext>
              </a:extLst>
            </p:cNvPr>
            <p:cNvSpPr/>
            <p:nvPr/>
          </p:nvSpPr>
          <p:spPr>
            <a:xfrm>
              <a:off x="1425892" y="-1311836"/>
              <a:ext cx="385078" cy="385266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E121F849-344C-1C49-872E-D847EEE42B4E}"/>
                </a:ext>
              </a:extLst>
            </p:cNvPr>
            <p:cNvSpPr/>
            <p:nvPr/>
          </p:nvSpPr>
          <p:spPr>
            <a:xfrm>
              <a:off x="499923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78127891-EE6B-8041-8D66-692D116DEA28}"/>
                </a:ext>
              </a:extLst>
            </p:cNvPr>
            <p:cNvSpPr/>
            <p:nvPr/>
          </p:nvSpPr>
          <p:spPr>
            <a:xfrm>
              <a:off x="3282993" y="-1311709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65050476-9E77-D54D-A253-499BCADDD448}"/>
                </a:ext>
              </a:extLst>
            </p:cNvPr>
            <p:cNvSpPr/>
            <p:nvPr/>
          </p:nvSpPr>
          <p:spPr>
            <a:xfrm>
              <a:off x="3740305" y="-1311836"/>
              <a:ext cx="385078" cy="385266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3213F0A4-8B24-0A4E-A0EC-CC1106AF826E}"/>
                </a:ext>
              </a:extLst>
            </p:cNvPr>
            <p:cNvSpPr/>
            <p:nvPr/>
          </p:nvSpPr>
          <p:spPr>
            <a:xfrm>
              <a:off x="2362899" y="-1773316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71E038A2-D5C6-CF44-8F09-2C4128C738AB}"/>
                </a:ext>
              </a:extLst>
            </p:cNvPr>
            <p:cNvSpPr/>
            <p:nvPr/>
          </p:nvSpPr>
          <p:spPr>
            <a:xfrm>
              <a:off x="44545" y="-1770517"/>
              <a:ext cx="832471" cy="368853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DB66A14F-FE5E-8D40-8413-8B201FBED635}"/>
                </a:ext>
              </a:extLst>
            </p:cNvPr>
            <p:cNvSpPr/>
            <p:nvPr/>
          </p:nvSpPr>
          <p:spPr>
            <a:xfrm>
              <a:off x="974430" y="-176440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0AC81C94-82D7-4545-8E23-3377FC128777}"/>
                </a:ext>
              </a:extLst>
            </p:cNvPr>
            <p:cNvSpPr/>
            <p:nvPr/>
          </p:nvSpPr>
          <p:spPr>
            <a:xfrm>
              <a:off x="3290623" y="-177178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0" name="Graphic 4">
              <a:extLst>
                <a:ext uri="{FF2B5EF4-FFF2-40B4-BE49-F238E27FC236}">
                  <a16:creationId xmlns:a16="http://schemas.microsoft.com/office/drawing/2014/main" id="{F24C262C-6A9D-D44F-A051-E1272E0ADE78}"/>
                </a:ext>
              </a:extLst>
            </p:cNvPr>
            <p:cNvGrpSpPr/>
            <p:nvPr/>
          </p:nvGrpSpPr>
          <p:grpSpPr>
            <a:xfrm>
              <a:off x="-426376" y="-1308273"/>
              <a:ext cx="832599" cy="376565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92150F54-BDB7-2F4D-937B-39B779F96B8B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A75E0447-69EF-A548-B41C-97B4580DF3E4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1" name="Graphic 4">
              <a:extLst>
                <a:ext uri="{FF2B5EF4-FFF2-40B4-BE49-F238E27FC236}">
                  <a16:creationId xmlns:a16="http://schemas.microsoft.com/office/drawing/2014/main" id="{5789230C-13F0-2E45-9420-CD99211D339D}"/>
                </a:ext>
              </a:extLst>
            </p:cNvPr>
            <p:cNvGrpSpPr/>
            <p:nvPr/>
          </p:nvGrpSpPr>
          <p:grpSpPr>
            <a:xfrm>
              <a:off x="1902153" y="-1308273"/>
              <a:ext cx="832599" cy="376565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228023CC-F1D7-CE43-AB3C-81684BEC33B7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E91E014A-E109-A94E-A954-AE8894C112B7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D09AEDB-DE23-9B4E-95CF-DEE381AD95D1}"/>
                </a:ext>
              </a:extLst>
            </p:cNvPr>
            <p:cNvSpPr/>
            <p:nvPr/>
          </p:nvSpPr>
          <p:spPr>
            <a:xfrm>
              <a:off x="2823746" y="-1307744"/>
              <a:ext cx="374590" cy="375575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2" y="-22127"/>
                    <a:pt x="5518" y="234"/>
                    <a:pt x="5518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3" name="Graphic 4">
              <a:extLst>
                <a:ext uri="{FF2B5EF4-FFF2-40B4-BE49-F238E27FC236}">
                  <a16:creationId xmlns:a16="http://schemas.microsoft.com/office/drawing/2014/main" id="{8A5506AC-7838-394F-9BB8-29CB9345783E}"/>
                </a:ext>
              </a:extLst>
            </p:cNvPr>
            <p:cNvGrpSpPr/>
            <p:nvPr/>
          </p:nvGrpSpPr>
          <p:grpSpPr>
            <a:xfrm>
              <a:off x="-424467" y="-1767972"/>
              <a:ext cx="365366" cy="372797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EDCEB7F-9951-C340-9453-975D6441A476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1120ED5B-8E4E-C34C-8246-2DBCF22025A3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004FE261-538A-2343-8088-23B857591710}"/>
                </a:ext>
              </a:extLst>
            </p:cNvPr>
            <p:cNvSpPr/>
            <p:nvPr/>
          </p:nvSpPr>
          <p:spPr>
            <a:xfrm>
              <a:off x="5149986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4672B9E0-711A-9849-9D1C-4131CA5B6645}"/>
                </a:ext>
              </a:extLst>
            </p:cNvPr>
            <p:cNvSpPr/>
            <p:nvPr/>
          </p:nvSpPr>
          <p:spPr>
            <a:xfrm>
              <a:off x="4694608" y="-1770517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1" name="Graphic 4">
              <a:extLst>
                <a:ext uri="{FF2B5EF4-FFF2-40B4-BE49-F238E27FC236}">
                  <a16:creationId xmlns:a16="http://schemas.microsoft.com/office/drawing/2014/main" id="{8778B160-B8E1-D64F-A48B-2C5FACB5D139}"/>
                </a:ext>
              </a:extLst>
            </p:cNvPr>
            <p:cNvGrpSpPr/>
            <p:nvPr/>
          </p:nvGrpSpPr>
          <p:grpSpPr>
            <a:xfrm>
              <a:off x="4223687" y="-1308273"/>
              <a:ext cx="832600" cy="376565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59C32446-E7D0-0E4B-9724-A69CFA616A07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0F501B1F-AC71-D24A-821C-7AAE032D6938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7" name="Graphic 4">
              <a:extLst>
                <a:ext uri="{FF2B5EF4-FFF2-40B4-BE49-F238E27FC236}">
                  <a16:creationId xmlns:a16="http://schemas.microsoft.com/office/drawing/2014/main" id="{04DF4C93-BE6E-7349-852B-60F73C3FD8D1}"/>
                </a:ext>
              </a:extLst>
            </p:cNvPr>
            <p:cNvGrpSpPr/>
            <p:nvPr/>
          </p:nvGrpSpPr>
          <p:grpSpPr>
            <a:xfrm>
              <a:off x="4225468" y="-1767972"/>
              <a:ext cx="365493" cy="372670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DCC4AD48-0535-3B44-AC5B-BA7A9B5AFF87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2ACB92D2-25EB-CD43-A636-935F8929DC59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Footer Placeholder 2">
            <a:extLst>
              <a:ext uri="{FF2B5EF4-FFF2-40B4-BE49-F238E27FC236}">
                <a16:creationId xmlns:a16="http://schemas.microsoft.com/office/drawing/2014/main" id="{D080FBD5-1656-BE49-AFF6-4523FD73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BC76D1-D964-8942-9764-B2FF23B22EA9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5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3">
            <a:extLst>
              <a:ext uri="{FF2B5EF4-FFF2-40B4-BE49-F238E27FC236}">
                <a16:creationId xmlns:a16="http://schemas.microsoft.com/office/drawing/2014/main" id="{8B40897D-5A8E-6344-B134-38BC71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0C21E66B-72EA-C045-AF6E-B8CEBE141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04E2632-E542-1541-B657-3A88254B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5AAD3-CEE2-8045-BEE0-1A4BE87168DB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0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61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7BF0E8-3A99-2E42-9081-15EA8B9C92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7812" y="1511073"/>
            <a:ext cx="9038686" cy="3827027"/>
          </a:xfrm>
          <a:custGeom>
            <a:avLst/>
            <a:gdLst>
              <a:gd name="connsiteX0" fmla="*/ 2410653 w 9038686"/>
              <a:gd name="connsiteY0" fmla="*/ 1114307 h 3827027"/>
              <a:gd name="connsiteX1" fmla="*/ 1250942 w 9038686"/>
              <a:gd name="connsiteY1" fmla="*/ 2280115 h 3827027"/>
              <a:gd name="connsiteX2" fmla="*/ 2408341 w 9038686"/>
              <a:gd name="connsiteY2" fmla="*/ 2282427 h 3827027"/>
              <a:gd name="connsiteX3" fmla="*/ 4609207 w 9038686"/>
              <a:gd name="connsiteY3" fmla="*/ 0 h 3827027"/>
              <a:gd name="connsiteX4" fmla="*/ 5988374 w 9038686"/>
              <a:gd name="connsiteY4" fmla="*/ 2733 h 3827027"/>
              <a:gd name="connsiteX5" fmla="*/ 5985642 w 9038686"/>
              <a:gd name="connsiteY5" fmla="*/ 1398086 h 3827027"/>
              <a:gd name="connsiteX6" fmla="*/ 7651321 w 9038686"/>
              <a:gd name="connsiteY6" fmla="*/ 1401450 h 3827027"/>
              <a:gd name="connsiteX7" fmla="*/ 7654054 w 9038686"/>
              <a:gd name="connsiteY7" fmla="*/ 6096 h 3827027"/>
              <a:gd name="connsiteX8" fmla="*/ 9038686 w 9038686"/>
              <a:gd name="connsiteY8" fmla="*/ 8829 h 3827027"/>
              <a:gd name="connsiteX9" fmla="*/ 9030909 w 9038686"/>
              <a:gd name="connsiteY9" fmla="*/ 3827027 h 3827027"/>
              <a:gd name="connsiteX10" fmla="*/ 7646487 w 9038686"/>
              <a:gd name="connsiteY10" fmla="*/ 3824295 h 3827027"/>
              <a:gd name="connsiteX11" fmla="*/ 7649429 w 9038686"/>
              <a:gd name="connsiteY11" fmla="*/ 2358732 h 3827027"/>
              <a:gd name="connsiteX12" fmla="*/ 5983750 w 9038686"/>
              <a:gd name="connsiteY12" fmla="*/ 2355369 h 3827027"/>
              <a:gd name="connsiteX13" fmla="*/ 5981858 w 9038686"/>
              <a:gd name="connsiteY13" fmla="*/ 3333251 h 3827027"/>
              <a:gd name="connsiteX14" fmla="*/ 5980807 w 9038686"/>
              <a:gd name="connsiteY14" fmla="*/ 3821141 h 3827027"/>
              <a:gd name="connsiteX15" fmla="*/ 4601639 w 9038686"/>
              <a:gd name="connsiteY15" fmla="*/ 3818409 h 3827027"/>
              <a:gd name="connsiteX16" fmla="*/ 4602690 w 9038686"/>
              <a:gd name="connsiteY16" fmla="*/ 3333461 h 3827027"/>
              <a:gd name="connsiteX17" fmla="*/ 4604372 w 9038686"/>
              <a:gd name="connsiteY17" fmla="*/ 2486117 h 3827027"/>
              <a:gd name="connsiteX18" fmla="*/ 4887521 w 9038686"/>
              <a:gd name="connsiteY18" fmla="*/ 2486117 h 3827027"/>
              <a:gd name="connsiteX19" fmla="*/ 5018270 w 9038686"/>
              <a:gd name="connsiteY19" fmla="*/ 2486117 h 3827027"/>
              <a:gd name="connsiteX20" fmla="*/ 5018270 w 9038686"/>
              <a:gd name="connsiteY20" fmla="*/ 2355369 h 3827027"/>
              <a:gd name="connsiteX21" fmla="*/ 5018270 w 9038686"/>
              <a:gd name="connsiteY21" fmla="*/ 1872523 h 3827027"/>
              <a:gd name="connsiteX22" fmla="*/ 4887521 w 9038686"/>
              <a:gd name="connsiteY22" fmla="*/ 2355369 h 3827027"/>
              <a:gd name="connsiteX23" fmla="*/ 4360322 w 9038686"/>
              <a:gd name="connsiteY23" fmla="*/ 2355369 h 3827027"/>
              <a:gd name="connsiteX24" fmla="*/ 4360322 w 9038686"/>
              <a:gd name="connsiteY24" fmla="*/ 2356210 h 3827027"/>
              <a:gd name="connsiteX25" fmla="*/ 3629853 w 9038686"/>
              <a:gd name="connsiteY25" fmla="*/ 2354528 h 3827027"/>
              <a:gd name="connsiteX26" fmla="*/ 3618292 w 9038686"/>
              <a:gd name="connsiteY26" fmla="*/ 3144906 h 3827027"/>
              <a:gd name="connsiteX27" fmla="*/ 3617031 w 9038686"/>
              <a:gd name="connsiteY27" fmla="*/ 3810211 h 3827027"/>
              <a:gd name="connsiteX28" fmla="*/ 2400143 w 9038686"/>
              <a:gd name="connsiteY28" fmla="*/ 3807688 h 3827027"/>
              <a:gd name="connsiteX29" fmla="*/ 2401404 w 9038686"/>
              <a:gd name="connsiteY29" fmla="*/ 3142383 h 3827027"/>
              <a:gd name="connsiteX30" fmla="*/ 0 w 9038686"/>
              <a:gd name="connsiteY30" fmla="*/ 3137549 h 3827027"/>
              <a:gd name="connsiteX31" fmla="*/ 1682 w 9038686"/>
              <a:gd name="connsiteY31" fmla="*/ 2337081 h 3827027"/>
              <a:gd name="connsiteX32" fmla="*/ 2169125 w 9038686"/>
              <a:gd name="connsiteY32" fmla="*/ 145673 h 3827027"/>
              <a:gd name="connsiteX33" fmla="*/ 3634688 w 9038686"/>
              <a:gd name="connsiteY33" fmla="*/ 148616 h 3827027"/>
              <a:gd name="connsiteX34" fmla="*/ 3632375 w 9038686"/>
              <a:gd name="connsiteY34" fmla="*/ 1276166 h 3827027"/>
              <a:gd name="connsiteX35" fmla="*/ 3229829 w 9038686"/>
              <a:gd name="connsiteY35" fmla="*/ 1276166 h 3827027"/>
              <a:gd name="connsiteX36" fmla="*/ 3099081 w 9038686"/>
              <a:gd name="connsiteY36" fmla="*/ 1275956 h 3827027"/>
              <a:gd name="connsiteX37" fmla="*/ 3099081 w 9038686"/>
              <a:gd name="connsiteY37" fmla="*/ 1276166 h 3827027"/>
              <a:gd name="connsiteX38" fmla="*/ 3098870 w 9038686"/>
              <a:gd name="connsiteY38" fmla="*/ 1276166 h 3827027"/>
              <a:gd name="connsiteX39" fmla="*/ 3098870 w 9038686"/>
              <a:gd name="connsiteY39" fmla="*/ 1406915 h 3827027"/>
              <a:gd name="connsiteX40" fmla="*/ 3098870 w 9038686"/>
              <a:gd name="connsiteY40" fmla="*/ 1407756 h 3827027"/>
              <a:gd name="connsiteX41" fmla="*/ 3098870 w 9038686"/>
              <a:gd name="connsiteY41" fmla="*/ 1416795 h 3827027"/>
              <a:gd name="connsiteX42" fmla="*/ 3098870 w 9038686"/>
              <a:gd name="connsiteY42" fmla="*/ 1889550 h 3827027"/>
              <a:gd name="connsiteX43" fmla="*/ 3226886 w 9038686"/>
              <a:gd name="connsiteY43" fmla="*/ 1416795 h 3827027"/>
              <a:gd name="connsiteX44" fmla="*/ 3229619 w 9038686"/>
              <a:gd name="connsiteY44" fmla="*/ 1416795 h 3827027"/>
              <a:gd name="connsiteX45" fmla="*/ 3229619 w 9038686"/>
              <a:gd name="connsiteY45" fmla="*/ 1406915 h 3827027"/>
              <a:gd name="connsiteX46" fmla="*/ 3632165 w 9038686"/>
              <a:gd name="connsiteY46" fmla="*/ 1407756 h 3827027"/>
              <a:gd name="connsiteX47" fmla="*/ 4606264 w 9038686"/>
              <a:gd name="connsiteY47" fmla="*/ 1410068 h 382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038686" h="3827027">
                <a:moveTo>
                  <a:pt x="2410653" y="1114307"/>
                </a:moveTo>
                <a:lnTo>
                  <a:pt x="1250942" y="2280115"/>
                </a:lnTo>
                <a:lnTo>
                  <a:pt x="2408341" y="2282427"/>
                </a:lnTo>
                <a:close/>
                <a:moveTo>
                  <a:pt x="4609207" y="0"/>
                </a:moveTo>
                <a:lnTo>
                  <a:pt x="5988374" y="2733"/>
                </a:lnTo>
                <a:lnTo>
                  <a:pt x="5985642" y="1398086"/>
                </a:lnTo>
                <a:lnTo>
                  <a:pt x="7651321" y="1401450"/>
                </a:lnTo>
                <a:lnTo>
                  <a:pt x="7654054" y="6096"/>
                </a:lnTo>
                <a:lnTo>
                  <a:pt x="9038686" y="8829"/>
                </a:lnTo>
                <a:lnTo>
                  <a:pt x="9030909" y="3827027"/>
                </a:lnTo>
                <a:lnTo>
                  <a:pt x="7646487" y="3824295"/>
                </a:lnTo>
                <a:lnTo>
                  <a:pt x="7649429" y="2358732"/>
                </a:lnTo>
                <a:lnTo>
                  <a:pt x="5983750" y="2355369"/>
                </a:lnTo>
                <a:lnTo>
                  <a:pt x="5981858" y="3333251"/>
                </a:lnTo>
                <a:lnTo>
                  <a:pt x="5980807" y="3821141"/>
                </a:lnTo>
                <a:lnTo>
                  <a:pt x="4601639" y="3818409"/>
                </a:lnTo>
                <a:lnTo>
                  <a:pt x="4602690" y="3333461"/>
                </a:lnTo>
                <a:lnTo>
                  <a:pt x="4604372" y="2486117"/>
                </a:lnTo>
                <a:lnTo>
                  <a:pt x="4887521" y="2486117"/>
                </a:lnTo>
                <a:lnTo>
                  <a:pt x="5018270" y="2486117"/>
                </a:lnTo>
                <a:lnTo>
                  <a:pt x="5018270" y="2355369"/>
                </a:lnTo>
                <a:lnTo>
                  <a:pt x="5018270" y="1872523"/>
                </a:lnTo>
                <a:lnTo>
                  <a:pt x="4887521" y="2355369"/>
                </a:lnTo>
                <a:lnTo>
                  <a:pt x="4360322" y="2355369"/>
                </a:lnTo>
                <a:lnTo>
                  <a:pt x="4360322" y="2356210"/>
                </a:lnTo>
                <a:lnTo>
                  <a:pt x="3629853" y="2354528"/>
                </a:lnTo>
                <a:lnTo>
                  <a:pt x="3618292" y="3144906"/>
                </a:lnTo>
                <a:lnTo>
                  <a:pt x="3617031" y="3810211"/>
                </a:lnTo>
                <a:lnTo>
                  <a:pt x="2400143" y="3807688"/>
                </a:lnTo>
                <a:lnTo>
                  <a:pt x="2401404" y="3142383"/>
                </a:lnTo>
                <a:lnTo>
                  <a:pt x="0" y="3137549"/>
                </a:lnTo>
                <a:lnTo>
                  <a:pt x="1682" y="2337081"/>
                </a:lnTo>
                <a:lnTo>
                  <a:pt x="2169125" y="145673"/>
                </a:lnTo>
                <a:lnTo>
                  <a:pt x="3634688" y="148616"/>
                </a:lnTo>
                <a:lnTo>
                  <a:pt x="3632375" y="1276166"/>
                </a:lnTo>
                <a:lnTo>
                  <a:pt x="3229829" y="1276166"/>
                </a:lnTo>
                <a:lnTo>
                  <a:pt x="3099081" y="1275956"/>
                </a:lnTo>
                <a:lnTo>
                  <a:pt x="3099081" y="1276166"/>
                </a:lnTo>
                <a:lnTo>
                  <a:pt x="3098870" y="1276166"/>
                </a:lnTo>
                <a:lnTo>
                  <a:pt x="3098870" y="1406915"/>
                </a:lnTo>
                <a:lnTo>
                  <a:pt x="3098870" y="1407756"/>
                </a:lnTo>
                <a:lnTo>
                  <a:pt x="3098870" y="1416795"/>
                </a:lnTo>
                <a:lnTo>
                  <a:pt x="3098870" y="1889550"/>
                </a:lnTo>
                <a:lnTo>
                  <a:pt x="3226886" y="1416795"/>
                </a:lnTo>
                <a:lnTo>
                  <a:pt x="3229619" y="1416795"/>
                </a:lnTo>
                <a:lnTo>
                  <a:pt x="3229619" y="1406915"/>
                </a:lnTo>
                <a:lnTo>
                  <a:pt x="3632165" y="1407756"/>
                </a:lnTo>
                <a:lnTo>
                  <a:pt x="4606264" y="1410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70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ork_Divider_Slide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7BF0E8-3A99-2E42-9081-15EA8B9C92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7812" y="1511073"/>
            <a:ext cx="9038686" cy="3827027"/>
          </a:xfrm>
          <a:custGeom>
            <a:avLst/>
            <a:gdLst>
              <a:gd name="connsiteX0" fmla="*/ 2410653 w 9038686"/>
              <a:gd name="connsiteY0" fmla="*/ 1114307 h 3827027"/>
              <a:gd name="connsiteX1" fmla="*/ 1250942 w 9038686"/>
              <a:gd name="connsiteY1" fmla="*/ 2280115 h 3827027"/>
              <a:gd name="connsiteX2" fmla="*/ 2408341 w 9038686"/>
              <a:gd name="connsiteY2" fmla="*/ 2282427 h 3827027"/>
              <a:gd name="connsiteX3" fmla="*/ 4609207 w 9038686"/>
              <a:gd name="connsiteY3" fmla="*/ 0 h 3827027"/>
              <a:gd name="connsiteX4" fmla="*/ 5988374 w 9038686"/>
              <a:gd name="connsiteY4" fmla="*/ 2733 h 3827027"/>
              <a:gd name="connsiteX5" fmla="*/ 5985642 w 9038686"/>
              <a:gd name="connsiteY5" fmla="*/ 1398086 h 3827027"/>
              <a:gd name="connsiteX6" fmla="*/ 7651321 w 9038686"/>
              <a:gd name="connsiteY6" fmla="*/ 1401450 h 3827027"/>
              <a:gd name="connsiteX7" fmla="*/ 7654054 w 9038686"/>
              <a:gd name="connsiteY7" fmla="*/ 6096 h 3827027"/>
              <a:gd name="connsiteX8" fmla="*/ 9038686 w 9038686"/>
              <a:gd name="connsiteY8" fmla="*/ 8829 h 3827027"/>
              <a:gd name="connsiteX9" fmla="*/ 9030909 w 9038686"/>
              <a:gd name="connsiteY9" fmla="*/ 3827027 h 3827027"/>
              <a:gd name="connsiteX10" fmla="*/ 7646487 w 9038686"/>
              <a:gd name="connsiteY10" fmla="*/ 3824295 h 3827027"/>
              <a:gd name="connsiteX11" fmla="*/ 7649429 w 9038686"/>
              <a:gd name="connsiteY11" fmla="*/ 2358732 h 3827027"/>
              <a:gd name="connsiteX12" fmla="*/ 5983750 w 9038686"/>
              <a:gd name="connsiteY12" fmla="*/ 2355369 h 3827027"/>
              <a:gd name="connsiteX13" fmla="*/ 5981858 w 9038686"/>
              <a:gd name="connsiteY13" fmla="*/ 3333251 h 3827027"/>
              <a:gd name="connsiteX14" fmla="*/ 5980807 w 9038686"/>
              <a:gd name="connsiteY14" fmla="*/ 3821141 h 3827027"/>
              <a:gd name="connsiteX15" fmla="*/ 4601639 w 9038686"/>
              <a:gd name="connsiteY15" fmla="*/ 3818409 h 3827027"/>
              <a:gd name="connsiteX16" fmla="*/ 4602690 w 9038686"/>
              <a:gd name="connsiteY16" fmla="*/ 3333461 h 3827027"/>
              <a:gd name="connsiteX17" fmla="*/ 4604372 w 9038686"/>
              <a:gd name="connsiteY17" fmla="*/ 2486117 h 3827027"/>
              <a:gd name="connsiteX18" fmla="*/ 4887521 w 9038686"/>
              <a:gd name="connsiteY18" fmla="*/ 2486117 h 3827027"/>
              <a:gd name="connsiteX19" fmla="*/ 5018270 w 9038686"/>
              <a:gd name="connsiteY19" fmla="*/ 2486117 h 3827027"/>
              <a:gd name="connsiteX20" fmla="*/ 5018270 w 9038686"/>
              <a:gd name="connsiteY20" fmla="*/ 2355369 h 3827027"/>
              <a:gd name="connsiteX21" fmla="*/ 5018270 w 9038686"/>
              <a:gd name="connsiteY21" fmla="*/ 1872523 h 3827027"/>
              <a:gd name="connsiteX22" fmla="*/ 4887521 w 9038686"/>
              <a:gd name="connsiteY22" fmla="*/ 2355369 h 3827027"/>
              <a:gd name="connsiteX23" fmla="*/ 4360322 w 9038686"/>
              <a:gd name="connsiteY23" fmla="*/ 2355369 h 3827027"/>
              <a:gd name="connsiteX24" fmla="*/ 4360322 w 9038686"/>
              <a:gd name="connsiteY24" fmla="*/ 2356210 h 3827027"/>
              <a:gd name="connsiteX25" fmla="*/ 3629853 w 9038686"/>
              <a:gd name="connsiteY25" fmla="*/ 2354528 h 3827027"/>
              <a:gd name="connsiteX26" fmla="*/ 3618292 w 9038686"/>
              <a:gd name="connsiteY26" fmla="*/ 3144906 h 3827027"/>
              <a:gd name="connsiteX27" fmla="*/ 3617031 w 9038686"/>
              <a:gd name="connsiteY27" fmla="*/ 3810211 h 3827027"/>
              <a:gd name="connsiteX28" fmla="*/ 2400143 w 9038686"/>
              <a:gd name="connsiteY28" fmla="*/ 3807688 h 3827027"/>
              <a:gd name="connsiteX29" fmla="*/ 2401404 w 9038686"/>
              <a:gd name="connsiteY29" fmla="*/ 3142383 h 3827027"/>
              <a:gd name="connsiteX30" fmla="*/ 0 w 9038686"/>
              <a:gd name="connsiteY30" fmla="*/ 3137549 h 3827027"/>
              <a:gd name="connsiteX31" fmla="*/ 1682 w 9038686"/>
              <a:gd name="connsiteY31" fmla="*/ 2337081 h 3827027"/>
              <a:gd name="connsiteX32" fmla="*/ 2169125 w 9038686"/>
              <a:gd name="connsiteY32" fmla="*/ 145673 h 3827027"/>
              <a:gd name="connsiteX33" fmla="*/ 3634688 w 9038686"/>
              <a:gd name="connsiteY33" fmla="*/ 148616 h 3827027"/>
              <a:gd name="connsiteX34" fmla="*/ 3632375 w 9038686"/>
              <a:gd name="connsiteY34" fmla="*/ 1276166 h 3827027"/>
              <a:gd name="connsiteX35" fmla="*/ 3229829 w 9038686"/>
              <a:gd name="connsiteY35" fmla="*/ 1276166 h 3827027"/>
              <a:gd name="connsiteX36" fmla="*/ 3099081 w 9038686"/>
              <a:gd name="connsiteY36" fmla="*/ 1275956 h 3827027"/>
              <a:gd name="connsiteX37" fmla="*/ 3099081 w 9038686"/>
              <a:gd name="connsiteY37" fmla="*/ 1276166 h 3827027"/>
              <a:gd name="connsiteX38" fmla="*/ 3098870 w 9038686"/>
              <a:gd name="connsiteY38" fmla="*/ 1276166 h 3827027"/>
              <a:gd name="connsiteX39" fmla="*/ 3098870 w 9038686"/>
              <a:gd name="connsiteY39" fmla="*/ 1406915 h 3827027"/>
              <a:gd name="connsiteX40" fmla="*/ 3098870 w 9038686"/>
              <a:gd name="connsiteY40" fmla="*/ 1407756 h 3827027"/>
              <a:gd name="connsiteX41" fmla="*/ 3098870 w 9038686"/>
              <a:gd name="connsiteY41" fmla="*/ 1416795 h 3827027"/>
              <a:gd name="connsiteX42" fmla="*/ 3098870 w 9038686"/>
              <a:gd name="connsiteY42" fmla="*/ 1889550 h 3827027"/>
              <a:gd name="connsiteX43" fmla="*/ 3226886 w 9038686"/>
              <a:gd name="connsiteY43" fmla="*/ 1416795 h 3827027"/>
              <a:gd name="connsiteX44" fmla="*/ 3229619 w 9038686"/>
              <a:gd name="connsiteY44" fmla="*/ 1416795 h 3827027"/>
              <a:gd name="connsiteX45" fmla="*/ 3229619 w 9038686"/>
              <a:gd name="connsiteY45" fmla="*/ 1406915 h 3827027"/>
              <a:gd name="connsiteX46" fmla="*/ 3632165 w 9038686"/>
              <a:gd name="connsiteY46" fmla="*/ 1407756 h 3827027"/>
              <a:gd name="connsiteX47" fmla="*/ 4606264 w 9038686"/>
              <a:gd name="connsiteY47" fmla="*/ 1410068 h 382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038686" h="3827027">
                <a:moveTo>
                  <a:pt x="2410653" y="1114307"/>
                </a:moveTo>
                <a:lnTo>
                  <a:pt x="1250942" y="2280115"/>
                </a:lnTo>
                <a:lnTo>
                  <a:pt x="2408341" y="2282427"/>
                </a:lnTo>
                <a:close/>
                <a:moveTo>
                  <a:pt x="4609207" y="0"/>
                </a:moveTo>
                <a:lnTo>
                  <a:pt x="5988374" y="2733"/>
                </a:lnTo>
                <a:lnTo>
                  <a:pt x="5985642" y="1398086"/>
                </a:lnTo>
                <a:lnTo>
                  <a:pt x="7651321" y="1401450"/>
                </a:lnTo>
                <a:lnTo>
                  <a:pt x="7654054" y="6096"/>
                </a:lnTo>
                <a:lnTo>
                  <a:pt x="9038686" y="8829"/>
                </a:lnTo>
                <a:lnTo>
                  <a:pt x="9030909" y="3827027"/>
                </a:lnTo>
                <a:lnTo>
                  <a:pt x="7646487" y="3824295"/>
                </a:lnTo>
                <a:lnTo>
                  <a:pt x="7649429" y="2358732"/>
                </a:lnTo>
                <a:lnTo>
                  <a:pt x="5983750" y="2355369"/>
                </a:lnTo>
                <a:lnTo>
                  <a:pt x="5981858" y="3333251"/>
                </a:lnTo>
                <a:lnTo>
                  <a:pt x="5980807" y="3821141"/>
                </a:lnTo>
                <a:lnTo>
                  <a:pt x="4601639" y="3818409"/>
                </a:lnTo>
                <a:lnTo>
                  <a:pt x="4602690" y="3333461"/>
                </a:lnTo>
                <a:lnTo>
                  <a:pt x="4604372" y="2486117"/>
                </a:lnTo>
                <a:lnTo>
                  <a:pt x="4887521" y="2486117"/>
                </a:lnTo>
                <a:lnTo>
                  <a:pt x="5018270" y="2486117"/>
                </a:lnTo>
                <a:lnTo>
                  <a:pt x="5018270" y="2355369"/>
                </a:lnTo>
                <a:lnTo>
                  <a:pt x="5018270" y="1872523"/>
                </a:lnTo>
                <a:lnTo>
                  <a:pt x="4887521" y="2355369"/>
                </a:lnTo>
                <a:lnTo>
                  <a:pt x="4360322" y="2355369"/>
                </a:lnTo>
                <a:lnTo>
                  <a:pt x="4360322" y="2356210"/>
                </a:lnTo>
                <a:lnTo>
                  <a:pt x="3629853" y="2354528"/>
                </a:lnTo>
                <a:lnTo>
                  <a:pt x="3618292" y="3144906"/>
                </a:lnTo>
                <a:lnTo>
                  <a:pt x="3617031" y="3810211"/>
                </a:lnTo>
                <a:lnTo>
                  <a:pt x="2400143" y="3807688"/>
                </a:lnTo>
                <a:lnTo>
                  <a:pt x="2401404" y="3142383"/>
                </a:lnTo>
                <a:lnTo>
                  <a:pt x="0" y="3137549"/>
                </a:lnTo>
                <a:lnTo>
                  <a:pt x="1682" y="2337081"/>
                </a:lnTo>
                <a:lnTo>
                  <a:pt x="2169125" y="145673"/>
                </a:lnTo>
                <a:lnTo>
                  <a:pt x="3634688" y="148616"/>
                </a:lnTo>
                <a:lnTo>
                  <a:pt x="3632375" y="1276166"/>
                </a:lnTo>
                <a:lnTo>
                  <a:pt x="3229829" y="1276166"/>
                </a:lnTo>
                <a:lnTo>
                  <a:pt x="3099081" y="1275956"/>
                </a:lnTo>
                <a:lnTo>
                  <a:pt x="3099081" y="1276166"/>
                </a:lnTo>
                <a:lnTo>
                  <a:pt x="3098870" y="1276166"/>
                </a:lnTo>
                <a:lnTo>
                  <a:pt x="3098870" y="1406915"/>
                </a:lnTo>
                <a:lnTo>
                  <a:pt x="3098870" y="1407756"/>
                </a:lnTo>
                <a:lnTo>
                  <a:pt x="3098870" y="1416795"/>
                </a:lnTo>
                <a:lnTo>
                  <a:pt x="3098870" y="1889550"/>
                </a:lnTo>
                <a:lnTo>
                  <a:pt x="3226886" y="1416795"/>
                </a:lnTo>
                <a:lnTo>
                  <a:pt x="3229619" y="1416795"/>
                </a:lnTo>
                <a:lnTo>
                  <a:pt x="3229619" y="1406915"/>
                </a:lnTo>
                <a:lnTo>
                  <a:pt x="3632165" y="1407756"/>
                </a:lnTo>
                <a:lnTo>
                  <a:pt x="4606264" y="1410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3">
            <a:extLst>
              <a:ext uri="{FF2B5EF4-FFF2-40B4-BE49-F238E27FC236}">
                <a16:creationId xmlns:a16="http://schemas.microsoft.com/office/drawing/2014/main" id="{8B40897D-5A8E-6344-B134-38BC71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0C21E66B-72EA-C045-AF6E-B8CEBE141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69CB4474-308D-B348-BFAD-06AD0AD3A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459582"/>
            <a:ext cx="8736262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BA32325A-4534-7D44-A699-02CE8ECBB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39" y="1210934"/>
            <a:ext cx="8736261" cy="45896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D0E28773-838D-464E-A67D-62F2ACD01B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0" y="0"/>
            <a:ext cx="2946400" cy="6858000"/>
          </a:xfrm>
          <a:prstGeom prst="rect">
            <a:avLst/>
          </a:prstGeom>
        </p:spPr>
      </p:pic>
      <p:sp>
        <p:nvSpPr>
          <p:cNvPr id="39" name="Picture Placeholder 16">
            <a:extLst>
              <a:ext uri="{FF2B5EF4-FFF2-40B4-BE49-F238E27FC236}">
                <a16:creationId xmlns:a16="http://schemas.microsoft.com/office/drawing/2014/main" id="{308E95DF-C3FA-A844-A55F-11B0CC05EB5C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654536" y="420931"/>
            <a:ext cx="2185416" cy="966521"/>
          </a:xfrm>
          <a:custGeom>
            <a:avLst/>
            <a:gdLst>
              <a:gd name="connsiteX0" fmla="*/ 2296422 w 4837176"/>
              <a:gd name="connsiteY0" fmla="*/ 0 h 2139281"/>
              <a:gd name="connsiteX1" fmla="*/ 4837176 w 4837176"/>
              <a:gd name="connsiteY1" fmla="*/ 0 h 2139281"/>
              <a:gd name="connsiteX2" fmla="*/ 4837176 w 4837176"/>
              <a:gd name="connsiteY2" fmla="*/ 7859 h 2139281"/>
              <a:gd name="connsiteX3" fmla="*/ 4759955 w 4837176"/>
              <a:gd name="connsiteY3" fmla="*/ 394886 h 2139281"/>
              <a:gd name="connsiteX4" fmla="*/ 2805335 w 4837176"/>
              <a:gd name="connsiteY4" fmla="*/ 2122170 h 2139281"/>
              <a:gd name="connsiteX5" fmla="*/ 2481148 w 4837176"/>
              <a:gd name="connsiteY5" fmla="*/ 2139281 h 2139281"/>
              <a:gd name="connsiteX6" fmla="*/ 0 w 4837176"/>
              <a:gd name="connsiteY6" fmla="*/ 2139281 h 2139281"/>
              <a:gd name="connsiteX7" fmla="*/ 0 w 4837176"/>
              <a:gd name="connsiteY7" fmla="*/ 2131439 h 2139281"/>
              <a:gd name="connsiteX8" fmla="*/ 77754 w 4837176"/>
              <a:gd name="connsiteY8" fmla="*/ 1742536 h 2139281"/>
              <a:gd name="connsiteX9" fmla="*/ 2046181 w 4837176"/>
              <a:gd name="connsiteY9" fmla="*/ 14870 h 2139281"/>
              <a:gd name="connsiteX10" fmla="*/ 2296422 w 4837176"/>
              <a:gd name="connsiteY10" fmla="*/ 0 h 213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7176" h="2139281">
                <a:moveTo>
                  <a:pt x="2296422" y="0"/>
                </a:moveTo>
                <a:lnTo>
                  <a:pt x="4837176" y="0"/>
                </a:lnTo>
                <a:lnTo>
                  <a:pt x="4837176" y="7859"/>
                </a:lnTo>
                <a:lnTo>
                  <a:pt x="4759955" y="394886"/>
                </a:lnTo>
                <a:cubicBezTo>
                  <a:pt x="4502970" y="1288406"/>
                  <a:pt x="3748651" y="1971432"/>
                  <a:pt x="2805335" y="2122170"/>
                </a:cubicBezTo>
                <a:cubicBezTo>
                  <a:pt x="2697630" y="2133319"/>
                  <a:pt x="2589430" y="2139030"/>
                  <a:pt x="2481148" y="2139281"/>
                </a:cubicBezTo>
                <a:lnTo>
                  <a:pt x="0" y="2139281"/>
                </a:lnTo>
                <a:lnTo>
                  <a:pt x="0" y="2131439"/>
                </a:lnTo>
                <a:lnTo>
                  <a:pt x="77754" y="1742536"/>
                </a:lnTo>
                <a:cubicBezTo>
                  <a:pt x="336652" y="845037"/>
                  <a:pt x="1097323" y="160707"/>
                  <a:pt x="2046181" y="14870"/>
                </a:cubicBezTo>
                <a:cubicBezTo>
                  <a:pt x="2129264" y="5415"/>
                  <a:pt x="2212801" y="453"/>
                  <a:pt x="22964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4">
            <a:extLst>
              <a:ext uri="{FF2B5EF4-FFF2-40B4-BE49-F238E27FC236}">
                <a16:creationId xmlns:a16="http://schemas.microsoft.com/office/drawing/2014/main" id="{33175082-D629-2247-80F6-D04C49DCDCE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556892" y="4317069"/>
            <a:ext cx="2286000" cy="1013326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D6AFE71-0FE5-3F48-A142-1E0DB739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B67805-B6AD-DC4A-B22B-204E3B2FA30C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2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1_No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B79A313-D647-DF44-B275-1DCEFD18B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98" y="31750"/>
            <a:ext cx="6845300" cy="679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500A6-D7AD-F74F-A2B8-F7126E6D9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869" y="2935795"/>
            <a:ext cx="5107319" cy="1658231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000"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76DA381F-E3CE-5849-A4BF-7A38FA2E12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8999" y="1084903"/>
            <a:ext cx="1799652" cy="797740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F0B4CFA6-D70F-0348-B98B-080BD5AA4B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3478" y="1066493"/>
            <a:ext cx="797738" cy="1799651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5F2DE6B-0960-2941-8A13-FF7A8D91E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06043" y="1084905"/>
            <a:ext cx="1799651" cy="797740"/>
          </a:xfrm>
          <a:custGeom>
            <a:avLst/>
            <a:gdLst>
              <a:gd name="connsiteX0" fmla="*/ 889054 w 1799651"/>
              <a:gd name="connsiteY0" fmla="*/ 78 h 797740"/>
              <a:gd name="connsiteX1" fmla="*/ 1799651 w 1799651"/>
              <a:gd name="connsiteY1" fmla="*/ 797740 h 797740"/>
              <a:gd name="connsiteX2" fmla="*/ 0 w 1799651"/>
              <a:gd name="connsiteY2" fmla="*/ 797740 h 797740"/>
              <a:gd name="connsiteX3" fmla="*/ 796519 w 1799651"/>
              <a:gd name="connsiteY3" fmla="*/ 5960 h 797740"/>
              <a:gd name="connsiteX4" fmla="*/ 889054 w 1799651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1" h="797740">
                <a:moveTo>
                  <a:pt x="889054" y="78"/>
                </a:moveTo>
                <a:cubicBezTo>
                  <a:pt x="1348087" y="-5899"/>
                  <a:pt x="1746162" y="334612"/>
                  <a:pt x="1799651" y="797740"/>
                </a:cubicBezTo>
                <a:lnTo>
                  <a:pt x="0" y="797740"/>
                </a:lnTo>
                <a:cubicBezTo>
                  <a:pt x="48035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1D4E754-DDFA-1E4C-A679-580271D1F5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5378" y="4027892"/>
            <a:ext cx="1799651" cy="797738"/>
          </a:xfrm>
          <a:custGeom>
            <a:avLst/>
            <a:gdLst>
              <a:gd name="connsiteX0" fmla="*/ 0 w 1799651"/>
              <a:gd name="connsiteY0" fmla="*/ 0 h 797738"/>
              <a:gd name="connsiteX1" fmla="*/ 1799651 w 1799651"/>
              <a:gd name="connsiteY1" fmla="*/ 0 h 797738"/>
              <a:gd name="connsiteX2" fmla="*/ 796519 w 1799651"/>
              <a:gd name="connsiteY2" fmla="*/ 791779 h 797738"/>
              <a:gd name="connsiteX3" fmla="*/ 0 w 1799651"/>
              <a:gd name="connsiteY3" fmla="*/ 0 h 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51" h="797738">
                <a:moveTo>
                  <a:pt x="0" y="0"/>
                </a:moveTo>
                <a:lnTo>
                  <a:pt x="1799651" y="0"/>
                </a:lnTo>
                <a:cubicBezTo>
                  <a:pt x="1742596" y="494002"/>
                  <a:pt x="1293479" y="848495"/>
                  <a:pt x="796519" y="791779"/>
                </a:cubicBezTo>
                <a:cubicBezTo>
                  <a:pt x="378121" y="744030"/>
                  <a:pt x="48036" y="41590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9371207-6D8D-024C-91C7-D5693F797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06837" y="3033607"/>
            <a:ext cx="797739" cy="179965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C8C32FF-3C7A-1541-ABDB-2394F377F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98362" y="4988397"/>
            <a:ext cx="1799652" cy="797739"/>
          </a:xfrm>
          <a:custGeom>
            <a:avLst/>
            <a:gdLst>
              <a:gd name="connsiteX0" fmla="*/ 889054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4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4" y="78"/>
                </a:moveTo>
                <a:cubicBezTo>
                  <a:pt x="1348087" y="-5900"/>
                  <a:pt x="1746162" y="334611"/>
                  <a:pt x="1799652" y="797739"/>
                </a:cubicBezTo>
                <a:lnTo>
                  <a:pt x="0" y="797739"/>
                </a:lnTo>
                <a:cubicBezTo>
                  <a:pt x="48035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95744240-5D13-854E-9BB7-BAE7C670E2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1315" y="4988396"/>
            <a:ext cx="1799652" cy="797739"/>
          </a:xfrm>
          <a:custGeom>
            <a:avLst/>
            <a:gdLst>
              <a:gd name="connsiteX0" fmla="*/ 889055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5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5" y="78"/>
                </a:moveTo>
                <a:cubicBezTo>
                  <a:pt x="1348088" y="-5900"/>
                  <a:pt x="1746163" y="334611"/>
                  <a:pt x="1799652" y="797739"/>
                </a:cubicBezTo>
                <a:lnTo>
                  <a:pt x="0" y="797739"/>
                </a:lnTo>
                <a:cubicBezTo>
                  <a:pt x="48036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2BD52-28C5-8A4C-93CE-C4412B07FA5D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4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3">
            <a:extLst>
              <a:ext uri="{FF2B5EF4-FFF2-40B4-BE49-F238E27FC236}">
                <a16:creationId xmlns:a16="http://schemas.microsoft.com/office/drawing/2014/main" id="{8B40897D-5A8E-6344-B134-38BC71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0C21E66B-72EA-C045-AF6E-B8CEBE141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69CB4474-308D-B348-BFAD-06AD0AD3A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459582"/>
            <a:ext cx="11076561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BA32325A-4534-7D44-A699-02CE8ECBB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1" y="3280618"/>
            <a:ext cx="2538662" cy="25872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F13A2DE-995D-1D4B-8CF3-D10EE6B27E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1396" y="3280618"/>
            <a:ext cx="2538662" cy="25872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29DFA201-9168-5B4C-9A5D-26DD1806F2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3451" y="3280618"/>
            <a:ext cx="2538662" cy="25872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E756C6A-52A8-B84A-AA05-3AB5DD571F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5507" y="3280617"/>
            <a:ext cx="2538662" cy="25872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BDA0835-7A02-F342-828F-89CDB4960359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527608" y="1436763"/>
            <a:ext cx="2538662" cy="1618383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35BE597-1432-2D4D-803D-E8F6686868FB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361396" y="1436763"/>
            <a:ext cx="2538662" cy="1618383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8BDD896-39C0-5D42-B7FC-6BFD45ABDBB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13451" y="1436763"/>
            <a:ext cx="2538662" cy="1618383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ACBB15FB-C5A4-2D4D-A556-9932B2C6241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065507" y="1436763"/>
            <a:ext cx="2538662" cy="1618383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3B3BC5-C1DA-DF41-9F65-41DA74ECD0DB}"/>
              </a:ext>
            </a:extLst>
          </p:cNvPr>
          <p:cNvGrpSpPr/>
          <p:nvPr userDrawn="1"/>
        </p:nvGrpSpPr>
        <p:grpSpPr>
          <a:xfrm>
            <a:off x="7763288" y="436830"/>
            <a:ext cx="4267467" cy="606952"/>
            <a:chOff x="-426376" y="-1773316"/>
            <a:chExt cx="5953454" cy="846746"/>
          </a:xfrm>
        </p:grpSpPr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40255551-1D75-1F4D-AA9C-7CAE48730FE8}"/>
                </a:ext>
              </a:extLst>
            </p:cNvPr>
            <p:cNvGrpSpPr/>
            <p:nvPr/>
          </p:nvGrpSpPr>
          <p:grpSpPr>
            <a:xfrm>
              <a:off x="1901009" y="-1772425"/>
              <a:ext cx="365493" cy="372670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0D8A5DA-C126-604C-AE17-3893A1FFA4A3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34F3659-182F-CD46-8B65-9DAD66C0C3FC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ADF8C2-CC07-E648-80D8-79D064CED452}"/>
                </a:ext>
              </a:extLst>
            </p:cNvPr>
            <p:cNvSpPr/>
            <p:nvPr/>
          </p:nvSpPr>
          <p:spPr>
            <a:xfrm>
              <a:off x="974303" y="-1310945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7EB4F4B-94F5-7549-9A98-5188C5042CF6}"/>
                </a:ext>
              </a:extLst>
            </p:cNvPr>
            <p:cNvSpPr/>
            <p:nvPr/>
          </p:nvSpPr>
          <p:spPr>
            <a:xfrm>
              <a:off x="1425892" y="-1311836"/>
              <a:ext cx="385078" cy="385266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D15EB19-5B91-4846-8B14-B998AAC74A22}"/>
                </a:ext>
              </a:extLst>
            </p:cNvPr>
            <p:cNvSpPr/>
            <p:nvPr/>
          </p:nvSpPr>
          <p:spPr>
            <a:xfrm>
              <a:off x="499923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AA33A6C-200F-9743-876D-9D179BCBA04F}"/>
                </a:ext>
              </a:extLst>
            </p:cNvPr>
            <p:cNvSpPr/>
            <p:nvPr/>
          </p:nvSpPr>
          <p:spPr>
            <a:xfrm>
              <a:off x="3282993" y="-1311709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566DE2-5C91-0C45-83E1-CB46A66CA317}"/>
                </a:ext>
              </a:extLst>
            </p:cNvPr>
            <p:cNvSpPr/>
            <p:nvPr/>
          </p:nvSpPr>
          <p:spPr>
            <a:xfrm>
              <a:off x="3740305" y="-1311836"/>
              <a:ext cx="385078" cy="385266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55B82F9-433A-7B44-81A7-3153831CC633}"/>
                </a:ext>
              </a:extLst>
            </p:cNvPr>
            <p:cNvSpPr/>
            <p:nvPr/>
          </p:nvSpPr>
          <p:spPr>
            <a:xfrm>
              <a:off x="2362899" y="-1773316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36EDDCA-C2EC-FF4A-8A66-67565340ECF1}"/>
                </a:ext>
              </a:extLst>
            </p:cNvPr>
            <p:cNvSpPr/>
            <p:nvPr/>
          </p:nvSpPr>
          <p:spPr>
            <a:xfrm>
              <a:off x="44545" y="-1770517"/>
              <a:ext cx="832471" cy="368853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584EB65-A75A-3740-8381-2AADCB699B5E}"/>
                </a:ext>
              </a:extLst>
            </p:cNvPr>
            <p:cNvSpPr/>
            <p:nvPr/>
          </p:nvSpPr>
          <p:spPr>
            <a:xfrm>
              <a:off x="974430" y="-176440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7CD0997-4A19-D143-9F07-60AD6CE095A3}"/>
                </a:ext>
              </a:extLst>
            </p:cNvPr>
            <p:cNvSpPr/>
            <p:nvPr/>
          </p:nvSpPr>
          <p:spPr>
            <a:xfrm>
              <a:off x="3290623" y="-177178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4">
              <a:extLst>
                <a:ext uri="{FF2B5EF4-FFF2-40B4-BE49-F238E27FC236}">
                  <a16:creationId xmlns:a16="http://schemas.microsoft.com/office/drawing/2014/main" id="{A1FAD615-9033-0F4B-B651-2D24E9292FD0}"/>
                </a:ext>
              </a:extLst>
            </p:cNvPr>
            <p:cNvGrpSpPr/>
            <p:nvPr/>
          </p:nvGrpSpPr>
          <p:grpSpPr>
            <a:xfrm>
              <a:off x="-426376" y="-1308273"/>
              <a:ext cx="832599" cy="376565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880B054D-3F9A-3B45-BEFC-DC01DDC1CACC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38498E0-63CA-3F45-863D-73D532794CE7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8DB716DA-93B1-EE4B-B227-0DA0B11A5920}"/>
                </a:ext>
              </a:extLst>
            </p:cNvPr>
            <p:cNvGrpSpPr/>
            <p:nvPr/>
          </p:nvGrpSpPr>
          <p:grpSpPr>
            <a:xfrm>
              <a:off x="1902153" y="-1308273"/>
              <a:ext cx="832599" cy="376565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997BF44-13CC-3C49-923C-E9089CF79D67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E271E13-0C5D-AE47-961B-CF3B5F48707D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482EB12-9616-D44E-83F1-68AF1BFD9AEE}"/>
                </a:ext>
              </a:extLst>
            </p:cNvPr>
            <p:cNvSpPr/>
            <p:nvPr/>
          </p:nvSpPr>
          <p:spPr>
            <a:xfrm>
              <a:off x="2823746" y="-1307744"/>
              <a:ext cx="374590" cy="375575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2" y="-22127"/>
                    <a:pt x="5518" y="234"/>
                    <a:pt x="5518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8A362F32-6246-4747-8106-D1A3F800159D}"/>
                </a:ext>
              </a:extLst>
            </p:cNvPr>
            <p:cNvGrpSpPr/>
            <p:nvPr/>
          </p:nvGrpSpPr>
          <p:grpSpPr>
            <a:xfrm>
              <a:off x="-424467" y="-1767972"/>
              <a:ext cx="365366" cy="372797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C7525A9-A1AB-104E-8CE5-8A62854D1059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949B97F1-07E2-0F4B-9EF0-E6C2709BB2B2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3776143-19C8-B242-9D1C-EE253A51F7B4}"/>
                </a:ext>
              </a:extLst>
            </p:cNvPr>
            <p:cNvSpPr/>
            <p:nvPr/>
          </p:nvSpPr>
          <p:spPr>
            <a:xfrm>
              <a:off x="5149986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2CEB420-963A-4949-AEAF-2E2B74C5D214}"/>
                </a:ext>
              </a:extLst>
            </p:cNvPr>
            <p:cNvSpPr/>
            <p:nvPr/>
          </p:nvSpPr>
          <p:spPr>
            <a:xfrm>
              <a:off x="4694608" y="-1770517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aphic 4">
              <a:extLst>
                <a:ext uri="{FF2B5EF4-FFF2-40B4-BE49-F238E27FC236}">
                  <a16:creationId xmlns:a16="http://schemas.microsoft.com/office/drawing/2014/main" id="{B5A425BD-1CEB-5541-832D-013D5401F11E}"/>
                </a:ext>
              </a:extLst>
            </p:cNvPr>
            <p:cNvGrpSpPr/>
            <p:nvPr/>
          </p:nvGrpSpPr>
          <p:grpSpPr>
            <a:xfrm>
              <a:off x="4223687" y="-1308273"/>
              <a:ext cx="832600" cy="376565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B24689C7-7143-C740-8942-827F60F28701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84685C6-FE61-AB4F-A0B1-7502B833002A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4">
              <a:extLst>
                <a:ext uri="{FF2B5EF4-FFF2-40B4-BE49-F238E27FC236}">
                  <a16:creationId xmlns:a16="http://schemas.microsoft.com/office/drawing/2014/main" id="{2021C3B7-D571-1C40-BF19-D3D21B8BB5D9}"/>
                </a:ext>
              </a:extLst>
            </p:cNvPr>
            <p:cNvGrpSpPr/>
            <p:nvPr/>
          </p:nvGrpSpPr>
          <p:grpSpPr>
            <a:xfrm>
              <a:off x="4225468" y="-1767972"/>
              <a:ext cx="365493" cy="372670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7E722BA-7F54-BA49-B785-D94C15E389C3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22FED12-5ACA-B646-8097-E98373F28CDB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1" name="Footer Placeholder 2">
            <a:extLst>
              <a:ext uri="{FF2B5EF4-FFF2-40B4-BE49-F238E27FC236}">
                <a16:creationId xmlns:a16="http://schemas.microsoft.com/office/drawing/2014/main" id="{63110C76-CF58-3F4C-9C24-2EAEC7F7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FF2C1B-328A-6147-A94E-E60CF5CE3C1B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72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3">
            <a:extLst>
              <a:ext uri="{FF2B5EF4-FFF2-40B4-BE49-F238E27FC236}">
                <a16:creationId xmlns:a16="http://schemas.microsoft.com/office/drawing/2014/main" id="{8B40897D-5A8E-6344-B134-38BC71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0C21E66B-72EA-C045-AF6E-B8CEBE141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69CB4474-308D-B348-BFAD-06AD0AD3A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459582"/>
            <a:ext cx="11076561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BA32325A-4534-7D44-A699-02CE8ECBB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3407040"/>
            <a:ext cx="3387751" cy="2556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F13A2DE-995D-1D4B-8CF3-D10EE6B27E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2879" y="3407040"/>
            <a:ext cx="3387751" cy="2556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29DFA201-9168-5B4C-9A5D-26DD1806F2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16418" y="3407040"/>
            <a:ext cx="3387751" cy="2556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BDA0835-7A02-F342-828F-89CDB4960359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527607" y="1350692"/>
            <a:ext cx="3387751" cy="1806400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35BE597-1432-2D4D-803D-E8F6686868FB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362879" y="1350692"/>
            <a:ext cx="3387751" cy="1806400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8BDD896-39C0-5D42-B7FC-6BFD45ABDBB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216418" y="1350692"/>
            <a:ext cx="3387751" cy="1806400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3423F0-7421-9946-8175-7601223A0C6B}"/>
              </a:ext>
            </a:extLst>
          </p:cNvPr>
          <p:cNvGrpSpPr/>
          <p:nvPr userDrawn="1"/>
        </p:nvGrpSpPr>
        <p:grpSpPr>
          <a:xfrm>
            <a:off x="7763288" y="436830"/>
            <a:ext cx="4267467" cy="606952"/>
            <a:chOff x="-426376" y="-1773316"/>
            <a:chExt cx="5953454" cy="846746"/>
          </a:xfrm>
        </p:grpSpPr>
        <p:grpSp>
          <p:nvGrpSpPr>
            <p:cNvPr id="18" name="Graphic 4">
              <a:extLst>
                <a:ext uri="{FF2B5EF4-FFF2-40B4-BE49-F238E27FC236}">
                  <a16:creationId xmlns:a16="http://schemas.microsoft.com/office/drawing/2014/main" id="{EBAA910E-00C0-E449-8412-BC6DC84C1F06}"/>
                </a:ext>
              </a:extLst>
            </p:cNvPr>
            <p:cNvGrpSpPr/>
            <p:nvPr/>
          </p:nvGrpSpPr>
          <p:grpSpPr>
            <a:xfrm>
              <a:off x="1901009" y="-1772425"/>
              <a:ext cx="365493" cy="372670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3EAC49A5-6E87-5040-AEAC-F44786930EA6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F8D19D4-7084-2943-A80A-ABE11B7528BF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F786BE7-D209-AE4A-BF84-087EC0DFD436}"/>
                </a:ext>
              </a:extLst>
            </p:cNvPr>
            <p:cNvSpPr/>
            <p:nvPr/>
          </p:nvSpPr>
          <p:spPr>
            <a:xfrm>
              <a:off x="974303" y="-1310945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D6F7F22-5850-9A4C-97A8-D57E6D4B920C}"/>
                </a:ext>
              </a:extLst>
            </p:cNvPr>
            <p:cNvSpPr/>
            <p:nvPr/>
          </p:nvSpPr>
          <p:spPr>
            <a:xfrm>
              <a:off x="1425892" y="-1311836"/>
              <a:ext cx="385078" cy="385266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E09EF52-AB6E-FC41-9198-74810F9D9E50}"/>
                </a:ext>
              </a:extLst>
            </p:cNvPr>
            <p:cNvSpPr/>
            <p:nvPr/>
          </p:nvSpPr>
          <p:spPr>
            <a:xfrm>
              <a:off x="499923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6CA32D5-02EC-BA41-B848-86F709AE4D7F}"/>
                </a:ext>
              </a:extLst>
            </p:cNvPr>
            <p:cNvSpPr/>
            <p:nvPr/>
          </p:nvSpPr>
          <p:spPr>
            <a:xfrm>
              <a:off x="3282993" y="-1311709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8FC7D2B-983D-AA4C-8B01-6C64F630615C}"/>
                </a:ext>
              </a:extLst>
            </p:cNvPr>
            <p:cNvSpPr/>
            <p:nvPr/>
          </p:nvSpPr>
          <p:spPr>
            <a:xfrm>
              <a:off x="3740305" y="-1311836"/>
              <a:ext cx="385078" cy="385266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69660EA-2FD8-9849-850F-0401DF5186DA}"/>
                </a:ext>
              </a:extLst>
            </p:cNvPr>
            <p:cNvSpPr/>
            <p:nvPr/>
          </p:nvSpPr>
          <p:spPr>
            <a:xfrm>
              <a:off x="2362899" y="-1773316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7D3C6D-044B-3B48-8844-DA40E65D406A}"/>
                </a:ext>
              </a:extLst>
            </p:cNvPr>
            <p:cNvSpPr/>
            <p:nvPr/>
          </p:nvSpPr>
          <p:spPr>
            <a:xfrm>
              <a:off x="44545" y="-1770517"/>
              <a:ext cx="832471" cy="368853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4285E0C-FD0D-0242-A8F3-756EE9035EF8}"/>
                </a:ext>
              </a:extLst>
            </p:cNvPr>
            <p:cNvSpPr/>
            <p:nvPr/>
          </p:nvSpPr>
          <p:spPr>
            <a:xfrm>
              <a:off x="974430" y="-176440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3847D6C-9344-A74A-9690-0B2AFDC96845}"/>
                </a:ext>
              </a:extLst>
            </p:cNvPr>
            <p:cNvSpPr/>
            <p:nvPr/>
          </p:nvSpPr>
          <p:spPr>
            <a:xfrm>
              <a:off x="3290623" y="-177178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aphic 4">
              <a:extLst>
                <a:ext uri="{FF2B5EF4-FFF2-40B4-BE49-F238E27FC236}">
                  <a16:creationId xmlns:a16="http://schemas.microsoft.com/office/drawing/2014/main" id="{5307D5E2-7EFB-FC42-A352-61368CC80B00}"/>
                </a:ext>
              </a:extLst>
            </p:cNvPr>
            <p:cNvGrpSpPr/>
            <p:nvPr/>
          </p:nvGrpSpPr>
          <p:grpSpPr>
            <a:xfrm>
              <a:off x="-426376" y="-1308273"/>
              <a:ext cx="832599" cy="376565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477A7B90-DB8D-4D49-AC3C-7B40B39A33CE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2765564D-86D3-CF46-BD36-30CAD5E1F372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4">
              <a:extLst>
                <a:ext uri="{FF2B5EF4-FFF2-40B4-BE49-F238E27FC236}">
                  <a16:creationId xmlns:a16="http://schemas.microsoft.com/office/drawing/2014/main" id="{14A4C8DF-F8FF-EA46-84CF-0F8B4E797994}"/>
                </a:ext>
              </a:extLst>
            </p:cNvPr>
            <p:cNvGrpSpPr/>
            <p:nvPr/>
          </p:nvGrpSpPr>
          <p:grpSpPr>
            <a:xfrm>
              <a:off x="1902153" y="-1308273"/>
              <a:ext cx="832599" cy="376565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66F4CB3-7D81-B64C-8C14-743325117E9A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F9884B7-A96B-E540-933D-519F43C65CED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DEB2FF7-ED0F-2945-AAFB-A273B60862A0}"/>
                </a:ext>
              </a:extLst>
            </p:cNvPr>
            <p:cNvSpPr/>
            <p:nvPr/>
          </p:nvSpPr>
          <p:spPr>
            <a:xfrm>
              <a:off x="2823746" y="-1307744"/>
              <a:ext cx="374590" cy="375575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2" y="-22127"/>
                    <a:pt x="5518" y="234"/>
                    <a:pt x="5518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C36F3119-D4FF-034C-ADC9-C58C5CEB4C90}"/>
                </a:ext>
              </a:extLst>
            </p:cNvPr>
            <p:cNvGrpSpPr/>
            <p:nvPr/>
          </p:nvGrpSpPr>
          <p:grpSpPr>
            <a:xfrm>
              <a:off x="-424467" y="-1767972"/>
              <a:ext cx="365366" cy="372797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CBAB929-46AC-1241-A047-66BF75FDA2DD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F2EB8F-54B6-7A43-ABEC-AB717F18EE48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DAC9BFF-5439-6340-A020-1C9718A4DE73}"/>
                </a:ext>
              </a:extLst>
            </p:cNvPr>
            <p:cNvSpPr/>
            <p:nvPr/>
          </p:nvSpPr>
          <p:spPr>
            <a:xfrm>
              <a:off x="5149986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CCE7EE7-ABCA-8F40-9392-BC19D2A9852E}"/>
                </a:ext>
              </a:extLst>
            </p:cNvPr>
            <p:cNvSpPr/>
            <p:nvPr/>
          </p:nvSpPr>
          <p:spPr>
            <a:xfrm>
              <a:off x="4694608" y="-1770517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aphic 4">
              <a:extLst>
                <a:ext uri="{FF2B5EF4-FFF2-40B4-BE49-F238E27FC236}">
                  <a16:creationId xmlns:a16="http://schemas.microsoft.com/office/drawing/2014/main" id="{6D1D9E6C-4C22-6D41-B734-B81A8FB7A284}"/>
                </a:ext>
              </a:extLst>
            </p:cNvPr>
            <p:cNvGrpSpPr/>
            <p:nvPr/>
          </p:nvGrpSpPr>
          <p:grpSpPr>
            <a:xfrm>
              <a:off x="4223687" y="-1308273"/>
              <a:ext cx="832600" cy="376565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1E61F64-90FE-5248-A5CC-678D1DFC3B36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554D37A-04DB-2847-91D2-82EEFDF7DD16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4">
              <a:extLst>
                <a:ext uri="{FF2B5EF4-FFF2-40B4-BE49-F238E27FC236}">
                  <a16:creationId xmlns:a16="http://schemas.microsoft.com/office/drawing/2014/main" id="{16DD03F6-905B-8A49-A87B-2F9AC0F61180}"/>
                </a:ext>
              </a:extLst>
            </p:cNvPr>
            <p:cNvGrpSpPr/>
            <p:nvPr/>
          </p:nvGrpSpPr>
          <p:grpSpPr>
            <a:xfrm>
              <a:off x="4225468" y="-1767972"/>
              <a:ext cx="365493" cy="372670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8B45E4C-2F51-4E40-AF11-FD90AA900B32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DD0CC72-7E10-7F45-B6DD-87F29B9850D4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9" name="Footer Placeholder 2">
            <a:extLst>
              <a:ext uri="{FF2B5EF4-FFF2-40B4-BE49-F238E27FC236}">
                <a16:creationId xmlns:a16="http://schemas.microsoft.com/office/drawing/2014/main" id="{13B71117-7806-3B41-8FED-43BEAB04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94B891-D616-8947-AFD4-9E46A0773ECD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40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1DA05E2-4EB2-D349-90C1-DEAEC9B6958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86523" y="1892623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E0F114E-BC07-CC4B-BB2A-39BE9EFBC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69" y="3567113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488DD2F-BCC9-B34E-9714-6F335CCE86A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841997" y="1892623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EEF51350-A74E-6C41-AD2A-907CB56EDD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15143" y="3567113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A8E5A71A-8EEE-6B45-A1F3-25F355ECCB7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797466" y="1892623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D805556-5054-7B47-8468-1BEFF6A97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70612" y="3567113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2ECD1BB-71A0-D144-A7CF-C239F7B607B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752940" y="1892623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3F14607-165C-C740-8084-99BF5E43BD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26086" y="3567113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54F5BEF5-D35B-534F-ACC1-3D4CD5F0405B}"/>
              </a:ext>
            </a:extLst>
          </p:cNvPr>
          <p:cNvGrpSpPr/>
          <p:nvPr/>
        </p:nvGrpSpPr>
        <p:grpSpPr>
          <a:xfrm>
            <a:off x="527609" y="5091687"/>
            <a:ext cx="11533783" cy="980597"/>
            <a:chOff x="682895" y="4106996"/>
            <a:chExt cx="11583266" cy="98480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1A547E9-BC08-C344-9A53-50C6C2D60E02}"/>
                </a:ext>
              </a:extLst>
            </p:cNvPr>
            <p:cNvSpPr/>
            <p:nvPr/>
          </p:nvSpPr>
          <p:spPr>
            <a:xfrm>
              <a:off x="6070429" y="4106996"/>
              <a:ext cx="244580" cy="134424"/>
            </a:xfrm>
            <a:custGeom>
              <a:avLst/>
              <a:gdLst>
                <a:gd name="connsiteX0" fmla="*/ 158754 w 244580"/>
                <a:gd name="connsiteY0" fmla="*/ 134425 h 134424"/>
                <a:gd name="connsiteX1" fmla="*/ 86593 w 244580"/>
                <a:gd name="connsiteY1" fmla="*/ 134425 h 134424"/>
                <a:gd name="connsiteX2" fmla="*/ 62327 w 244580"/>
                <a:gd name="connsiteY2" fmla="*/ 116792 h 134424"/>
                <a:gd name="connsiteX3" fmla="*/ 33846 w 244580"/>
                <a:gd name="connsiteY3" fmla="*/ 35140 h 134424"/>
                <a:gd name="connsiteX4" fmla="*/ 0 w 244580"/>
                <a:gd name="connsiteY4" fmla="*/ 20828 h 134424"/>
                <a:gd name="connsiteX5" fmla="*/ 8813 w 244580"/>
                <a:gd name="connsiteY5" fmla="*/ 0 h 134424"/>
                <a:gd name="connsiteX6" fmla="*/ 51981 w 244580"/>
                <a:gd name="connsiteY6" fmla="*/ 18273 h 134424"/>
                <a:gd name="connsiteX7" fmla="*/ 83783 w 244580"/>
                <a:gd name="connsiteY7" fmla="*/ 109636 h 134424"/>
                <a:gd name="connsiteX8" fmla="*/ 86593 w 244580"/>
                <a:gd name="connsiteY8" fmla="*/ 111808 h 134424"/>
                <a:gd name="connsiteX9" fmla="*/ 158754 w 244580"/>
                <a:gd name="connsiteY9" fmla="*/ 111808 h 134424"/>
                <a:gd name="connsiteX10" fmla="*/ 161564 w 244580"/>
                <a:gd name="connsiteY10" fmla="*/ 109763 h 134424"/>
                <a:gd name="connsiteX11" fmla="*/ 190683 w 244580"/>
                <a:gd name="connsiteY11" fmla="*/ 16356 h 134424"/>
                <a:gd name="connsiteX12" fmla="*/ 237173 w 244580"/>
                <a:gd name="connsiteY12" fmla="*/ 255 h 134424"/>
                <a:gd name="connsiteX13" fmla="*/ 244581 w 244580"/>
                <a:gd name="connsiteY13" fmla="*/ 21723 h 134424"/>
                <a:gd name="connsiteX14" fmla="*/ 208947 w 244580"/>
                <a:gd name="connsiteY14" fmla="*/ 33990 h 134424"/>
                <a:gd name="connsiteX15" fmla="*/ 183148 w 244580"/>
                <a:gd name="connsiteY15" fmla="*/ 116408 h 134424"/>
                <a:gd name="connsiteX16" fmla="*/ 158754 w 244580"/>
                <a:gd name="connsiteY16" fmla="*/ 134425 h 13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580" h="134424">
                  <a:moveTo>
                    <a:pt x="158754" y="134425"/>
                  </a:moveTo>
                  <a:lnTo>
                    <a:pt x="86593" y="134425"/>
                  </a:lnTo>
                  <a:cubicBezTo>
                    <a:pt x="75482" y="134425"/>
                    <a:pt x="65775" y="127269"/>
                    <a:pt x="62327" y="116792"/>
                  </a:cubicBezTo>
                  <a:lnTo>
                    <a:pt x="33846" y="35140"/>
                  </a:lnTo>
                  <a:lnTo>
                    <a:pt x="0" y="20828"/>
                  </a:lnTo>
                  <a:lnTo>
                    <a:pt x="8813" y="0"/>
                  </a:lnTo>
                  <a:lnTo>
                    <a:pt x="51981" y="18273"/>
                  </a:lnTo>
                  <a:lnTo>
                    <a:pt x="83783" y="109636"/>
                  </a:lnTo>
                  <a:cubicBezTo>
                    <a:pt x="84294" y="111041"/>
                    <a:pt x="85316" y="111808"/>
                    <a:pt x="86593" y="111808"/>
                  </a:cubicBezTo>
                  <a:lnTo>
                    <a:pt x="158754" y="111808"/>
                  </a:lnTo>
                  <a:cubicBezTo>
                    <a:pt x="160031" y="111808"/>
                    <a:pt x="161180" y="111041"/>
                    <a:pt x="161564" y="109763"/>
                  </a:cubicBezTo>
                  <a:lnTo>
                    <a:pt x="190683" y="16356"/>
                  </a:lnTo>
                  <a:lnTo>
                    <a:pt x="237173" y="255"/>
                  </a:lnTo>
                  <a:lnTo>
                    <a:pt x="244581" y="21723"/>
                  </a:lnTo>
                  <a:lnTo>
                    <a:pt x="208947" y="33990"/>
                  </a:lnTo>
                  <a:lnTo>
                    <a:pt x="183148" y="116408"/>
                  </a:lnTo>
                  <a:cubicBezTo>
                    <a:pt x="179827" y="127142"/>
                    <a:pt x="169993" y="134425"/>
                    <a:pt x="158754" y="134425"/>
                  </a:cubicBezTo>
                  <a:close/>
                </a:path>
              </a:pathLst>
            </a:custGeom>
            <a:solidFill>
              <a:srgbClr val="FFFFF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12FFC943-9F6C-2443-AACA-37959DBCAB29}"/>
                </a:ext>
              </a:extLst>
            </p:cNvPr>
            <p:cNvGrpSpPr/>
            <p:nvPr/>
          </p:nvGrpSpPr>
          <p:grpSpPr>
            <a:xfrm>
              <a:off x="3020265" y="4242316"/>
              <a:ext cx="367061" cy="374269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46FC8FBE-6355-8147-972E-E5280CD9F0CD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0ED938B6-6D06-CB4F-857A-26EB1A2DBFA7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20714-11DC-B04B-9B6D-A87AD4E9FC3D}"/>
                </a:ext>
              </a:extLst>
            </p:cNvPr>
            <p:cNvSpPr/>
            <p:nvPr/>
          </p:nvSpPr>
          <p:spPr>
            <a:xfrm>
              <a:off x="2089583" y="4705776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E5AB4D-D7A7-5E48-9CEF-163D3A34F9EC}"/>
                </a:ext>
              </a:extLst>
            </p:cNvPr>
            <p:cNvSpPr/>
            <p:nvPr/>
          </p:nvSpPr>
          <p:spPr>
            <a:xfrm>
              <a:off x="2543110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484B9E6-349B-B749-B901-EB099B6F79C6}"/>
                </a:ext>
              </a:extLst>
            </p:cNvPr>
            <p:cNvSpPr/>
            <p:nvPr/>
          </p:nvSpPr>
          <p:spPr>
            <a:xfrm>
              <a:off x="1613168" y="4708991"/>
              <a:ext cx="376197" cy="377186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BE35742-0079-F94F-A372-4296DB28EB27}"/>
                </a:ext>
              </a:extLst>
            </p:cNvPr>
            <p:cNvSpPr/>
            <p:nvPr/>
          </p:nvSpPr>
          <p:spPr>
            <a:xfrm>
              <a:off x="4408178" y="4705009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CBC1364-E5D9-054D-9AAB-922DC7D79F51}"/>
                </a:ext>
              </a:extLst>
            </p:cNvPr>
            <p:cNvSpPr/>
            <p:nvPr/>
          </p:nvSpPr>
          <p:spPr>
            <a:xfrm>
              <a:off x="4867452" y="4704881"/>
              <a:ext cx="386730" cy="386919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1809603-3B4D-A04D-A8CB-8A630D2CC60E}"/>
                </a:ext>
              </a:extLst>
            </p:cNvPr>
            <p:cNvSpPr/>
            <p:nvPr/>
          </p:nvSpPr>
          <p:spPr>
            <a:xfrm>
              <a:off x="3484137" y="4241421"/>
              <a:ext cx="836042" cy="370435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EB2996A-03E9-3448-8C11-8B2BF51A9984}"/>
                </a:ext>
              </a:extLst>
            </p:cNvPr>
            <p:cNvSpPr/>
            <p:nvPr/>
          </p:nvSpPr>
          <p:spPr>
            <a:xfrm>
              <a:off x="1155836" y="4244232"/>
              <a:ext cx="836043" cy="370435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0AEB768-16B4-C94B-BEC1-F397513B67D7}"/>
                </a:ext>
              </a:extLst>
            </p:cNvPr>
            <p:cNvSpPr/>
            <p:nvPr/>
          </p:nvSpPr>
          <p:spPr>
            <a:xfrm>
              <a:off x="2089711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17F3FD7-E801-8149-BCEB-20FEE365D2F1}"/>
                </a:ext>
              </a:extLst>
            </p:cNvPr>
            <p:cNvSpPr/>
            <p:nvPr/>
          </p:nvSpPr>
          <p:spPr>
            <a:xfrm>
              <a:off x="4415841" y="4242955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AFCD6667-DD09-C34A-B504-FB9D92E9B816}"/>
                </a:ext>
              </a:extLst>
            </p:cNvPr>
            <p:cNvGrpSpPr/>
            <p:nvPr/>
          </p:nvGrpSpPr>
          <p:grpSpPr>
            <a:xfrm>
              <a:off x="682895" y="4708459"/>
              <a:ext cx="836171" cy="378181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0F0F436-960B-E842-B7F3-9AB3EA9C8AD7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6EAAA72-A12B-6345-A03B-B7708452ACAE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37B8D2B8-EA4F-3746-B198-7B094A82AA23}"/>
                </a:ext>
              </a:extLst>
            </p:cNvPr>
            <p:cNvGrpSpPr/>
            <p:nvPr/>
          </p:nvGrpSpPr>
          <p:grpSpPr>
            <a:xfrm>
              <a:off x="3021414" y="4708459"/>
              <a:ext cx="836171" cy="378181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F252A61-3DE4-E145-A7BA-6D0840019AA1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16DC8104-9845-2E43-8105-1C2CEE29A4B2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3631FC9-05B9-D949-AD83-1CB360372E0B}"/>
                </a:ext>
              </a:extLst>
            </p:cNvPr>
            <p:cNvSpPr/>
            <p:nvPr/>
          </p:nvSpPr>
          <p:spPr>
            <a:xfrm>
              <a:off x="3946961" y="4708991"/>
              <a:ext cx="376197" cy="377186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2" y="-22127"/>
                    <a:pt x="5518" y="234"/>
                    <a:pt x="5518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4">
              <a:extLst>
                <a:ext uri="{FF2B5EF4-FFF2-40B4-BE49-F238E27FC236}">
                  <a16:creationId xmlns:a16="http://schemas.microsoft.com/office/drawing/2014/main" id="{6219E04C-3C02-8946-AEC9-632CA30BD338}"/>
                </a:ext>
              </a:extLst>
            </p:cNvPr>
            <p:cNvGrpSpPr/>
            <p:nvPr/>
          </p:nvGrpSpPr>
          <p:grpSpPr>
            <a:xfrm>
              <a:off x="684812" y="4246788"/>
              <a:ext cx="366934" cy="374396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973BEEC-FBC3-B041-92AE-EC9715EB4B39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1FB473A-9C56-314A-81C7-D4E023C09F1B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F8DD9EE-F85C-F146-B760-89668E831C86}"/>
                </a:ext>
              </a:extLst>
            </p:cNvPr>
            <p:cNvSpPr/>
            <p:nvPr/>
          </p:nvSpPr>
          <p:spPr>
            <a:xfrm>
              <a:off x="6759596" y="4705776"/>
              <a:ext cx="384942" cy="385130"/>
            </a:xfrm>
            <a:custGeom>
              <a:avLst/>
              <a:gdLst>
                <a:gd name="connsiteX0" fmla="*/ 384943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3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3" y="192565"/>
                  </a:moveTo>
                  <a:cubicBezTo>
                    <a:pt x="384943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3" y="86214"/>
                    <a:pt x="384943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AB2F478-31B8-944A-A9D7-3059F920F450}"/>
                </a:ext>
              </a:extLst>
            </p:cNvPr>
            <p:cNvSpPr/>
            <p:nvPr/>
          </p:nvSpPr>
          <p:spPr>
            <a:xfrm>
              <a:off x="7213123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ECA8CB3-69EF-7346-98D7-C443DAB4C3D6}"/>
                </a:ext>
              </a:extLst>
            </p:cNvPr>
            <p:cNvSpPr/>
            <p:nvPr/>
          </p:nvSpPr>
          <p:spPr>
            <a:xfrm>
              <a:off x="6283181" y="4708991"/>
              <a:ext cx="376197" cy="377186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B76535A-2D28-8A4A-877E-2F352B1F376B}"/>
                </a:ext>
              </a:extLst>
            </p:cNvPr>
            <p:cNvSpPr/>
            <p:nvPr/>
          </p:nvSpPr>
          <p:spPr>
            <a:xfrm>
              <a:off x="9078190" y="4705009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083F70E-7A9E-9A49-B797-EE15910D6043}"/>
                </a:ext>
              </a:extLst>
            </p:cNvPr>
            <p:cNvSpPr/>
            <p:nvPr/>
          </p:nvSpPr>
          <p:spPr>
            <a:xfrm>
              <a:off x="9537465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8407607-8441-4641-89C2-03696F01AEAC}"/>
                </a:ext>
              </a:extLst>
            </p:cNvPr>
            <p:cNvSpPr/>
            <p:nvPr/>
          </p:nvSpPr>
          <p:spPr>
            <a:xfrm>
              <a:off x="8154022" y="4241421"/>
              <a:ext cx="836170" cy="370435"/>
            </a:xfrm>
            <a:custGeom>
              <a:avLst/>
              <a:gdLst>
                <a:gd name="connsiteX0" fmla="*/ 484563 w 836170"/>
                <a:gd name="connsiteY0" fmla="*/ 367497 h 370435"/>
                <a:gd name="connsiteX1" fmla="*/ 428622 w 836170"/>
                <a:gd name="connsiteY1" fmla="*/ 370436 h 370435"/>
                <a:gd name="connsiteX2" fmla="*/ 373448 w 836170"/>
                <a:gd name="connsiteY2" fmla="*/ 370436 h 370435"/>
                <a:gd name="connsiteX3" fmla="*/ 0 w 836170"/>
                <a:gd name="connsiteY3" fmla="*/ 370436 h 370435"/>
                <a:gd name="connsiteX4" fmla="*/ 353907 w 836170"/>
                <a:gd name="connsiteY4" fmla="*/ 2556 h 370435"/>
                <a:gd name="connsiteX5" fmla="*/ 397076 w 836170"/>
                <a:gd name="connsiteY5" fmla="*/ 0 h 370435"/>
                <a:gd name="connsiteX6" fmla="*/ 462722 w 836170"/>
                <a:gd name="connsiteY6" fmla="*/ 0 h 370435"/>
                <a:gd name="connsiteX7" fmla="*/ 462722 w 836170"/>
                <a:gd name="connsiteY7" fmla="*/ 0 h 370435"/>
                <a:gd name="connsiteX8" fmla="*/ 836171 w 836170"/>
                <a:gd name="connsiteY8" fmla="*/ 0 h 370435"/>
                <a:gd name="connsiteX9" fmla="*/ 484563 w 836170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170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907" y="2556"/>
                  </a:cubicBezTo>
                  <a:cubicBezTo>
                    <a:pt x="372937" y="128"/>
                    <a:pt x="397076" y="0"/>
                    <a:pt x="397076" y="0"/>
                  </a:cubicBezTo>
                  <a:lnTo>
                    <a:pt x="462722" y="0"/>
                  </a:lnTo>
                  <a:lnTo>
                    <a:pt x="462722" y="0"/>
                  </a:lnTo>
                  <a:lnTo>
                    <a:pt x="836171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9D913EE-261B-F643-A91C-54B4E235EE00}"/>
                </a:ext>
              </a:extLst>
            </p:cNvPr>
            <p:cNvSpPr/>
            <p:nvPr/>
          </p:nvSpPr>
          <p:spPr>
            <a:xfrm>
              <a:off x="5825849" y="4244232"/>
              <a:ext cx="836042" cy="370435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FA2D0BC-2AE8-0F4A-A0FF-8D96D872DE0A}"/>
                </a:ext>
              </a:extLst>
            </p:cNvPr>
            <p:cNvSpPr/>
            <p:nvPr/>
          </p:nvSpPr>
          <p:spPr>
            <a:xfrm>
              <a:off x="6759724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539" y="128"/>
                    <a:pt x="23755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5E75AA-3725-EC42-A4AD-FE86D5179550}"/>
                </a:ext>
              </a:extLst>
            </p:cNvPr>
            <p:cNvSpPr/>
            <p:nvPr/>
          </p:nvSpPr>
          <p:spPr>
            <a:xfrm>
              <a:off x="9085854" y="4242955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8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8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539" y="128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aphic 4">
              <a:extLst>
                <a:ext uri="{FF2B5EF4-FFF2-40B4-BE49-F238E27FC236}">
                  <a16:creationId xmlns:a16="http://schemas.microsoft.com/office/drawing/2014/main" id="{7F2B9011-2C47-1C43-9757-782A1C3A81C2}"/>
                </a:ext>
              </a:extLst>
            </p:cNvPr>
            <p:cNvGrpSpPr/>
            <p:nvPr/>
          </p:nvGrpSpPr>
          <p:grpSpPr>
            <a:xfrm>
              <a:off x="5352908" y="4708459"/>
              <a:ext cx="836172" cy="378181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3395D0D-3F14-9743-A2A4-0800F06B7FDB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37B22D4-51C1-1640-B083-26E66F90A844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aphic 4">
              <a:extLst>
                <a:ext uri="{FF2B5EF4-FFF2-40B4-BE49-F238E27FC236}">
                  <a16:creationId xmlns:a16="http://schemas.microsoft.com/office/drawing/2014/main" id="{AEDE0C38-9D2C-B440-B7DA-66492E698723}"/>
                </a:ext>
              </a:extLst>
            </p:cNvPr>
            <p:cNvGrpSpPr/>
            <p:nvPr/>
          </p:nvGrpSpPr>
          <p:grpSpPr>
            <a:xfrm>
              <a:off x="7691427" y="4708459"/>
              <a:ext cx="836171" cy="378181"/>
              <a:chOff x="7691427" y="4708459"/>
              <a:chExt cx="836171" cy="378181"/>
            </a:xfrm>
            <a:solidFill>
              <a:srgbClr val="F54359"/>
            </a:solidFill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9CA713-AF8C-7744-ADC2-B03F5F501347}"/>
                  </a:ext>
                </a:extLst>
              </p:cNvPr>
              <p:cNvSpPr/>
              <p:nvPr/>
            </p:nvSpPr>
            <p:spPr>
              <a:xfrm>
                <a:off x="8099870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3DA93A76-50D1-9646-B567-CFB432B36CAB}"/>
                  </a:ext>
                </a:extLst>
              </p:cNvPr>
              <p:cNvSpPr/>
              <p:nvPr/>
            </p:nvSpPr>
            <p:spPr>
              <a:xfrm>
                <a:off x="7691427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8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8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DB78B38-8272-CE42-8B80-3B28A385B5D8}"/>
                </a:ext>
              </a:extLst>
            </p:cNvPr>
            <p:cNvSpPr/>
            <p:nvPr/>
          </p:nvSpPr>
          <p:spPr>
            <a:xfrm>
              <a:off x="8616974" y="4708991"/>
              <a:ext cx="376197" cy="377186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2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1" y="-22127"/>
                    <a:pt x="5518" y="234"/>
                    <a:pt x="5518" y="234"/>
                  </a:cubicBezTo>
                  <a:lnTo>
                    <a:pt x="792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aphic 4">
              <a:extLst>
                <a:ext uri="{FF2B5EF4-FFF2-40B4-BE49-F238E27FC236}">
                  <a16:creationId xmlns:a16="http://schemas.microsoft.com/office/drawing/2014/main" id="{CBB66857-E618-E145-8A8D-7022A5F452CB}"/>
                </a:ext>
              </a:extLst>
            </p:cNvPr>
            <p:cNvGrpSpPr/>
            <p:nvPr/>
          </p:nvGrpSpPr>
          <p:grpSpPr>
            <a:xfrm>
              <a:off x="5354697" y="4246788"/>
              <a:ext cx="367061" cy="374269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6962255-F736-D34D-94C4-C04E2305B761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F890058E-FC43-9541-A54E-98340816ED6A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4">
              <a:extLst>
                <a:ext uri="{FF2B5EF4-FFF2-40B4-BE49-F238E27FC236}">
                  <a16:creationId xmlns:a16="http://schemas.microsoft.com/office/drawing/2014/main" id="{DA80B58C-D324-154D-8959-3043F312F695}"/>
                </a:ext>
              </a:extLst>
            </p:cNvPr>
            <p:cNvGrpSpPr/>
            <p:nvPr/>
          </p:nvGrpSpPr>
          <p:grpSpPr>
            <a:xfrm>
              <a:off x="7689639" y="4246788"/>
              <a:ext cx="367061" cy="374269"/>
              <a:chOff x="7689639" y="4246788"/>
              <a:chExt cx="367061" cy="374269"/>
            </a:xfrm>
            <a:solidFill>
              <a:srgbClr val="004438"/>
            </a:solidFill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7BF7D35C-11FB-2C40-84B5-CFEF0EA64AAD}"/>
                  </a:ext>
                </a:extLst>
              </p:cNvPr>
              <p:cNvSpPr/>
              <p:nvPr/>
            </p:nvSpPr>
            <p:spPr>
              <a:xfrm>
                <a:off x="7689639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6CD9952-25A0-3443-ADB4-17256C2F46A7}"/>
                  </a:ext>
                </a:extLst>
              </p:cNvPr>
              <p:cNvSpPr/>
              <p:nvPr/>
            </p:nvSpPr>
            <p:spPr>
              <a:xfrm>
                <a:off x="7863208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9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6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E3225725-66DA-9C42-AA8A-7FD6D2ABD58C}"/>
                </a:ext>
              </a:extLst>
            </p:cNvPr>
            <p:cNvSpPr/>
            <p:nvPr/>
          </p:nvSpPr>
          <p:spPr>
            <a:xfrm>
              <a:off x="10949490" y="4708991"/>
              <a:ext cx="376196" cy="377186"/>
            </a:xfrm>
            <a:custGeom>
              <a:avLst/>
              <a:gdLst>
                <a:gd name="connsiteX0" fmla="*/ 376028 w 376196"/>
                <a:gd name="connsiteY0" fmla="*/ 370031 h 377186"/>
                <a:gd name="connsiteX1" fmla="*/ 5519 w 376196"/>
                <a:gd name="connsiteY1" fmla="*/ 234 h 377186"/>
                <a:gd name="connsiteX2" fmla="*/ 793 w 376196"/>
                <a:gd name="connsiteY2" fmla="*/ 1001 h 377186"/>
                <a:gd name="connsiteX3" fmla="*/ 410 w 376196"/>
                <a:gd name="connsiteY3" fmla="*/ 5473 h 377186"/>
                <a:gd name="connsiteX4" fmla="*/ 364916 w 376196"/>
                <a:gd name="connsiteY4" fmla="*/ 376292 h 377186"/>
                <a:gd name="connsiteX5" fmla="*/ 375773 w 376196"/>
                <a:gd name="connsiteY5" fmla="*/ 377187 h 377186"/>
                <a:gd name="connsiteX6" fmla="*/ 376028 w 376196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6" h="377186">
                  <a:moveTo>
                    <a:pt x="376028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6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36B6271-1AFD-9348-9A93-90DD9AFD6D9D}"/>
                </a:ext>
              </a:extLst>
            </p:cNvPr>
            <p:cNvSpPr/>
            <p:nvPr/>
          </p:nvSpPr>
          <p:spPr>
            <a:xfrm>
              <a:off x="10492286" y="4244232"/>
              <a:ext cx="836170" cy="370435"/>
            </a:xfrm>
            <a:custGeom>
              <a:avLst/>
              <a:gdLst>
                <a:gd name="connsiteX0" fmla="*/ 484563 w 836170"/>
                <a:gd name="connsiteY0" fmla="*/ 367497 h 370435"/>
                <a:gd name="connsiteX1" fmla="*/ 428622 w 836170"/>
                <a:gd name="connsiteY1" fmla="*/ 370436 h 370435"/>
                <a:gd name="connsiteX2" fmla="*/ 373447 w 836170"/>
                <a:gd name="connsiteY2" fmla="*/ 370436 h 370435"/>
                <a:gd name="connsiteX3" fmla="*/ 0 w 836170"/>
                <a:gd name="connsiteY3" fmla="*/ 370436 h 370435"/>
                <a:gd name="connsiteX4" fmla="*/ 353907 w 836170"/>
                <a:gd name="connsiteY4" fmla="*/ 2556 h 370435"/>
                <a:gd name="connsiteX5" fmla="*/ 397076 w 836170"/>
                <a:gd name="connsiteY5" fmla="*/ 0 h 370435"/>
                <a:gd name="connsiteX6" fmla="*/ 462723 w 836170"/>
                <a:gd name="connsiteY6" fmla="*/ 0 h 370435"/>
                <a:gd name="connsiteX7" fmla="*/ 462723 w 836170"/>
                <a:gd name="connsiteY7" fmla="*/ 0 h 370435"/>
                <a:gd name="connsiteX8" fmla="*/ 836171 w 836170"/>
                <a:gd name="connsiteY8" fmla="*/ 0 h 370435"/>
                <a:gd name="connsiteX9" fmla="*/ 484563 w 836170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170" h="370435">
                  <a:moveTo>
                    <a:pt x="484563" y="367497"/>
                  </a:moveTo>
                  <a:cubicBezTo>
                    <a:pt x="463617" y="370308"/>
                    <a:pt x="429387" y="370436"/>
                    <a:pt x="428622" y="370436"/>
                  </a:cubicBezTo>
                  <a:lnTo>
                    <a:pt x="373447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907" y="2556"/>
                  </a:cubicBezTo>
                  <a:cubicBezTo>
                    <a:pt x="372937" y="128"/>
                    <a:pt x="397076" y="0"/>
                    <a:pt x="397076" y="0"/>
                  </a:cubicBezTo>
                  <a:lnTo>
                    <a:pt x="462723" y="0"/>
                  </a:lnTo>
                  <a:lnTo>
                    <a:pt x="462723" y="0"/>
                  </a:lnTo>
                  <a:lnTo>
                    <a:pt x="836171" y="0"/>
                  </a:lnTo>
                  <a:cubicBezTo>
                    <a:pt x="814841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5" name="Graphic 4">
              <a:extLst>
                <a:ext uri="{FF2B5EF4-FFF2-40B4-BE49-F238E27FC236}">
                  <a16:creationId xmlns:a16="http://schemas.microsoft.com/office/drawing/2014/main" id="{B982F926-A8FB-E24F-9BC3-846662C8CF5D}"/>
                </a:ext>
              </a:extLst>
            </p:cNvPr>
            <p:cNvGrpSpPr/>
            <p:nvPr/>
          </p:nvGrpSpPr>
          <p:grpSpPr>
            <a:xfrm>
              <a:off x="10019344" y="4708459"/>
              <a:ext cx="836172" cy="378181"/>
              <a:chOff x="10019344" y="4708459"/>
              <a:chExt cx="836172" cy="378181"/>
            </a:xfrm>
            <a:solidFill>
              <a:srgbClr val="F54359"/>
            </a:solidFill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DC0696CA-B829-1742-ADA5-6B81619BBF61}"/>
                  </a:ext>
                </a:extLst>
              </p:cNvPr>
              <p:cNvSpPr/>
              <p:nvPr/>
            </p:nvSpPr>
            <p:spPr>
              <a:xfrm>
                <a:off x="1042778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2CEAE9A-03E1-B047-A79B-FC89C74A0820}"/>
                  </a:ext>
                </a:extLst>
              </p:cNvPr>
              <p:cNvSpPr/>
              <p:nvPr/>
            </p:nvSpPr>
            <p:spPr>
              <a:xfrm>
                <a:off x="1001934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aphic 4">
              <a:extLst>
                <a:ext uri="{FF2B5EF4-FFF2-40B4-BE49-F238E27FC236}">
                  <a16:creationId xmlns:a16="http://schemas.microsoft.com/office/drawing/2014/main" id="{1B2992CE-7302-A543-B82D-62FD137F2178}"/>
                </a:ext>
              </a:extLst>
            </p:cNvPr>
            <p:cNvGrpSpPr/>
            <p:nvPr/>
          </p:nvGrpSpPr>
          <p:grpSpPr>
            <a:xfrm>
              <a:off x="10021133" y="4246788"/>
              <a:ext cx="367061" cy="374269"/>
              <a:chOff x="10021133" y="4246788"/>
              <a:chExt cx="367061" cy="374269"/>
            </a:xfrm>
            <a:solidFill>
              <a:srgbClr val="004438"/>
            </a:solidFill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E08C5682-7630-354D-8950-9BF4B1D57ABE}"/>
                  </a:ext>
                </a:extLst>
              </p:cNvPr>
              <p:cNvSpPr/>
              <p:nvPr/>
            </p:nvSpPr>
            <p:spPr>
              <a:xfrm>
                <a:off x="10021133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9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6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0AA83F5-8AB6-AB42-8C89-BBAB862381BE}"/>
                  </a:ext>
                </a:extLst>
              </p:cNvPr>
              <p:cNvSpPr/>
              <p:nvPr/>
            </p:nvSpPr>
            <p:spPr>
              <a:xfrm>
                <a:off x="1019470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E7B50E9-0ECA-FD4B-99A7-9EBC72A67AA1}"/>
                </a:ext>
              </a:extLst>
            </p:cNvPr>
            <p:cNvSpPr/>
            <p:nvPr/>
          </p:nvSpPr>
          <p:spPr>
            <a:xfrm>
              <a:off x="11425905" y="4705776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69" y="385130"/>
                    <a:pt x="192471" y="385130"/>
                  </a:cubicBezTo>
                  <a:cubicBezTo>
                    <a:pt x="86173" y="385130"/>
                    <a:pt x="1" y="298916"/>
                    <a:pt x="1" y="192565"/>
                  </a:cubicBezTo>
                  <a:cubicBezTo>
                    <a:pt x="1" y="86214"/>
                    <a:pt x="86173" y="0"/>
                    <a:pt x="192471" y="0"/>
                  </a:cubicBezTo>
                  <a:cubicBezTo>
                    <a:pt x="298769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FC574F3-4F26-3844-BDFA-EF7CB734E6A1}"/>
                </a:ext>
              </a:extLst>
            </p:cNvPr>
            <p:cNvSpPr/>
            <p:nvPr/>
          </p:nvSpPr>
          <p:spPr>
            <a:xfrm>
              <a:off x="11879433" y="4704881"/>
              <a:ext cx="386729" cy="386919"/>
            </a:xfrm>
            <a:custGeom>
              <a:avLst/>
              <a:gdLst>
                <a:gd name="connsiteX0" fmla="*/ 386729 w 386729"/>
                <a:gd name="connsiteY0" fmla="*/ 386919 h 386919"/>
                <a:gd name="connsiteX1" fmla="*/ 386729 w 386729"/>
                <a:gd name="connsiteY1" fmla="*/ 386919 h 386919"/>
                <a:gd name="connsiteX2" fmla="*/ 386729 w 386729"/>
                <a:gd name="connsiteY2" fmla="*/ 0 h 386919"/>
                <a:gd name="connsiteX3" fmla="*/ 0 w 386729"/>
                <a:gd name="connsiteY3" fmla="*/ 0 h 386919"/>
                <a:gd name="connsiteX4" fmla="*/ 0 w 386729"/>
                <a:gd name="connsiteY4" fmla="*/ 0 h 386919"/>
                <a:gd name="connsiteX5" fmla="*/ 386729 w 386729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29" h="386919">
                  <a:moveTo>
                    <a:pt x="386729" y="386919"/>
                  </a:moveTo>
                  <a:lnTo>
                    <a:pt x="386729" y="386919"/>
                  </a:lnTo>
                  <a:lnTo>
                    <a:pt x="38672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5" y="386919"/>
                    <a:pt x="386729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D3EBD67-1F98-BE4B-A231-EBB12210BDA4}"/>
                </a:ext>
              </a:extLst>
            </p:cNvPr>
            <p:cNvSpPr/>
            <p:nvPr/>
          </p:nvSpPr>
          <p:spPr>
            <a:xfrm>
              <a:off x="11426160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9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1" y="0"/>
                    <a:pt x="417639" y="0"/>
                  </a:cubicBezTo>
                  <a:cubicBezTo>
                    <a:pt x="201540" y="128"/>
                    <a:pt x="23629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ooter Placeholder 2">
            <a:extLst>
              <a:ext uri="{FF2B5EF4-FFF2-40B4-BE49-F238E27FC236}">
                <a16:creationId xmlns:a16="http://schemas.microsoft.com/office/drawing/2014/main" id="{4045B92E-1089-1D44-A023-6213537F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92BB12A-746C-634E-BE03-4C5889F6004C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32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1DA05E2-4EB2-D349-90C1-DEAEC9B6958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86523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E0F114E-BC07-CC4B-BB2A-39BE9EFBC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69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488DD2F-BCC9-B34E-9714-6F335CCE86A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637891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EEF51350-A74E-6C41-AD2A-907CB56EDD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11037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A8E5A71A-8EEE-6B45-A1F3-25F355ECCB7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389252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D805556-5054-7B47-8468-1BEFF6A97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2398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8">
            <a:extLst>
              <a:ext uri="{FF2B5EF4-FFF2-40B4-BE49-F238E27FC236}">
                <a16:creationId xmlns:a16="http://schemas.microsoft.com/office/drawing/2014/main" id="{98067469-0C02-964E-B52A-74EE39C5F8E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106427" y="348030"/>
            <a:ext cx="2786012" cy="629107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49E544-E2E4-CA41-9E38-E1E43EF9E233}"/>
              </a:ext>
            </a:extLst>
          </p:cNvPr>
          <p:cNvGrpSpPr/>
          <p:nvPr userDrawn="1"/>
        </p:nvGrpSpPr>
        <p:grpSpPr>
          <a:xfrm>
            <a:off x="5455660" y="308143"/>
            <a:ext cx="6594826" cy="937967"/>
            <a:chOff x="-426376" y="-1773316"/>
            <a:chExt cx="5953454" cy="846746"/>
          </a:xfrm>
        </p:grpSpPr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3EDC865D-00A1-B54B-BEFE-8E0BD76833A6}"/>
                </a:ext>
              </a:extLst>
            </p:cNvPr>
            <p:cNvGrpSpPr/>
            <p:nvPr/>
          </p:nvGrpSpPr>
          <p:grpSpPr>
            <a:xfrm>
              <a:off x="1901009" y="-1772425"/>
              <a:ext cx="365493" cy="372670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A337D53-C3B6-374A-AAD1-66BC0D596491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C2EB43F-7322-2C4A-9C68-8CA91F4BCAA9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249FC36-EF08-5A4C-80F1-81FAF7D81CA4}"/>
                </a:ext>
              </a:extLst>
            </p:cNvPr>
            <p:cNvSpPr/>
            <p:nvPr/>
          </p:nvSpPr>
          <p:spPr>
            <a:xfrm>
              <a:off x="974303" y="-1310945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8AA97E5-5728-A843-B654-55FFB2692FC9}"/>
                </a:ext>
              </a:extLst>
            </p:cNvPr>
            <p:cNvSpPr/>
            <p:nvPr/>
          </p:nvSpPr>
          <p:spPr>
            <a:xfrm>
              <a:off x="1425892" y="-1311836"/>
              <a:ext cx="385078" cy="385266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5C0EA7D-2F11-1B47-98D0-7C5E67C11D32}"/>
                </a:ext>
              </a:extLst>
            </p:cNvPr>
            <p:cNvSpPr/>
            <p:nvPr/>
          </p:nvSpPr>
          <p:spPr>
            <a:xfrm>
              <a:off x="499923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85DA7D-C64B-344E-BA8A-A1712ED03C69}"/>
                </a:ext>
              </a:extLst>
            </p:cNvPr>
            <p:cNvSpPr/>
            <p:nvPr/>
          </p:nvSpPr>
          <p:spPr>
            <a:xfrm>
              <a:off x="3282993" y="-1311709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E26A0A5-5867-4345-844E-167A1864E1C3}"/>
                </a:ext>
              </a:extLst>
            </p:cNvPr>
            <p:cNvSpPr/>
            <p:nvPr/>
          </p:nvSpPr>
          <p:spPr>
            <a:xfrm>
              <a:off x="3740305" y="-1311836"/>
              <a:ext cx="385078" cy="385266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1CC7F9-A8D3-3C4B-93C7-B9BD8AB23449}"/>
                </a:ext>
              </a:extLst>
            </p:cNvPr>
            <p:cNvSpPr/>
            <p:nvPr/>
          </p:nvSpPr>
          <p:spPr>
            <a:xfrm>
              <a:off x="2362899" y="-1773316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98FAB31-D784-CC4B-966E-827BC19CC22E}"/>
                </a:ext>
              </a:extLst>
            </p:cNvPr>
            <p:cNvSpPr/>
            <p:nvPr/>
          </p:nvSpPr>
          <p:spPr>
            <a:xfrm>
              <a:off x="44545" y="-1770517"/>
              <a:ext cx="832471" cy="368853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BEDC82F-B510-1442-8341-88BDB4D14BF6}"/>
                </a:ext>
              </a:extLst>
            </p:cNvPr>
            <p:cNvSpPr/>
            <p:nvPr/>
          </p:nvSpPr>
          <p:spPr>
            <a:xfrm>
              <a:off x="974430" y="-176440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714ED7B-4E76-4E41-85EA-B7ACD24DB65B}"/>
                </a:ext>
              </a:extLst>
            </p:cNvPr>
            <p:cNvSpPr/>
            <p:nvPr/>
          </p:nvSpPr>
          <p:spPr>
            <a:xfrm>
              <a:off x="3290623" y="-177178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A5EF44FA-DE31-ED45-B6D7-30284FD44D37}"/>
                </a:ext>
              </a:extLst>
            </p:cNvPr>
            <p:cNvGrpSpPr/>
            <p:nvPr/>
          </p:nvGrpSpPr>
          <p:grpSpPr>
            <a:xfrm>
              <a:off x="-426376" y="-1308273"/>
              <a:ext cx="832599" cy="376565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FC0CF500-48BE-654C-8602-69A6ED7E5716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67523ACE-2FCE-6A4D-89BB-91692E2A293A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c 4">
              <a:extLst>
                <a:ext uri="{FF2B5EF4-FFF2-40B4-BE49-F238E27FC236}">
                  <a16:creationId xmlns:a16="http://schemas.microsoft.com/office/drawing/2014/main" id="{29CC6161-DE28-6F4F-ACDC-3F1FBACBC87F}"/>
                </a:ext>
              </a:extLst>
            </p:cNvPr>
            <p:cNvGrpSpPr/>
            <p:nvPr/>
          </p:nvGrpSpPr>
          <p:grpSpPr>
            <a:xfrm>
              <a:off x="1902153" y="-1308273"/>
              <a:ext cx="832599" cy="376565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9F4A29F4-AD60-FE48-8DB0-A52E43E8E295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29B779A-EF8D-6749-B72F-3324F51641C2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E4E6AB9-9D95-8B4E-8F3B-E45E366B3A79}"/>
                </a:ext>
              </a:extLst>
            </p:cNvPr>
            <p:cNvSpPr/>
            <p:nvPr/>
          </p:nvSpPr>
          <p:spPr>
            <a:xfrm>
              <a:off x="2823746" y="-1307744"/>
              <a:ext cx="374590" cy="375575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2" y="-22127"/>
                    <a:pt x="5518" y="234"/>
                    <a:pt x="5518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4">
              <a:extLst>
                <a:ext uri="{FF2B5EF4-FFF2-40B4-BE49-F238E27FC236}">
                  <a16:creationId xmlns:a16="http://schemas.microsoft.com/office/drawing/2014/main" id="{BEB8A39E-0537-3746-978F-901D30E50758}"/>
                </a:ext>
              </a:extLst>
            </p:cNvPr>
            <p:cNvGrpSpPr/>
            <p:nvPr/>
          </p:nvGrpSpPr>
          <p:grpSpPr>
            <a:xfrm>
              <a:off x="-424467" y="-1767972"/>
              <a:ext cx="365366" cy="372797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B3FAE561-0238-DF44-9F54-8A0C9A531787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F759047E-36CE-D74A-BE80-DFA550949CF4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7B44ADE-F517-3144-AD43-401916C25B95}"/>
                </a:ext>
              </a:extLst>
            </p:cNvPr>
            <p:cNvSpPr/>
            <p:nvPr/>
          </p:nvSpPr>
          <p:spPr>
            <a:xfrm>
              <a:off x="5149986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10A02FE-B9A0-A14D-BD6C-B4C686D2B585}"/>
                </a:ext>
              </a:extLst>
            </p:cNvPr>
            <p:cNvSpPr/>
            <p:nvPr/>
          </p:nvSpPr>
          <p:spPr>
            <a:xfrm>
              <a:off x="4694608" y="-1770517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aphic 4">
              <a:extLst>
                <a:ext uri="{FF2B5EF4-FFF2-40B4-BE49-F238E27FC236}">
                  <a16:creationId xmlns:a16="http://schemas.microsoft.com/office/drawing/2014/main" id="{6722425D-8162-1D4B-9B12-A316A63EF65A}"/>
                </a:ext>
              </a:extLst>
            </p:cNvPr>
            <p:cNvGrpSpPr/>
            <p:nvPr/>
          </p:nvGrpSpPr>
          <p:grpSpPr>
            <a:xfrm>
              <a:off x="4223687" y="-1308273"/>
              <a:ext cx="832600" cy="376565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C58C0C7F-5743-9E4C-9CF0-CB4330D7B002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13A7BE5-E277-A14F-8C8C-68A0EE1DEE39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Graphic 4">
              <a:extLst>
                <a:ext uri="{FF2B5EF4-FFF2-40B4-BE49-F238E27FC236}">
                  <a16:creationId xmlns:a16="http://schemas.microsoft.com/office/drawing/2014/main" id="{523392DE-44D5-9340-9AAA-0E13967C5902}"/>
                </a:ext>
              </a:extLst>
            </p:cNvPr>
            <p:cNvGrpSpPr/>
            <p:nvPr/>
          </p:nvGrpSpPr>
          <p:grpSpPr>
            <a:xfrm>
              <a:off x="4225468" y="-1767972"/>
              <a:ext cx="365493" cy="372670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97B2184-8B90-184A-B36C-B1CD28CAC7D4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F044561B-02AD-4045-898B-4292931DD975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5AB57E4C-66C8-B346-B74A-E953975F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BCA047-C935-FE41-840D-702CDACB590C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90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AE08DB-DB51-F347-B182-CBAE92DC6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4846" y="0"/>
            <a:ext cx="5137154" cy="6858000"/>
          </a:xfrm>
          <a:custGeom>
            <a:avLst/>
            <a:gdLst>
              <a:gd name="connsiteX0" fmla="*/ 1329948 w 5137154"/>
              <a:gd name="connsiteY0" fmla="*/ 0 h 6858000"/>
              <a:gd name="connsiteX1" fmla="*/ 5137154 w 5137154"/>
              <a:gd name="connsiteY1" fmla="*/ 0 h 6858000"/>
              <a:gd name="connsiteX2" fmla="*/ 5137154 w 5137154"/>
              <a:gd name="connsiteY2" fmla="*/ 6858000 h 6858000"/>
              <a:gd name="connsiteX3" fmla="*/ 1921641 w 5137154"/>
              <a:gd name="connsiteY3" fmla="*/ 6858000 h 6858000"/>
              <a:gd name="connsiteX4" fmla="*/ 4 w 5137154"/>
              <a:gd name="connsiteY4" fmla="*/ 3183001 h 6858000"/>
              <a:gd name="connsiteX5" fmla="*/ 1329948 w 51371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154" h="6858000">
                <a:moveTo>
                  <a:pt x="1329948" y="0"/>
                </a:moveTo>
                <a:lnTo>
                  <a:pt x="5137154" y="0"/>
                </a:lnTo>
                <a:lnTo>
                  <a:pt x="5137154" y="6858000"/>
                </a:lnTo>
                <a:lnTo>
                  <a:pt x="1921641" y="6858000"/>
                </a:lnTo>
                <a:cubicBezTo>
                  <a:pt x="760226" y="6049772"/>
                  <a:pt x="4" y="4705223"/>
                  <a:pt x="4" y="3183001"/>
                </a:cubicBezTo>
                <a:cubicBezTo>
                  <a:pt x="-1506" y="1986575"/>
                  <a:pt x="477691" y="839698"/>
                  <a:pt x="1329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1C91051-DDEC-BC47-B7EB-2D3C3E8B49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3AAA251-9669-1D48-863C-84B3CCFA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B266CB-6286-254C-9FA1-B810907956BE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4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1DA05E2-4EB2-D349-90C1-DEAEC9B6958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86523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E0F114E-BC07-CC4B-BB2A-39BE9EFBC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69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488DD2F-BCC9-B34E-9714-6F335CCE86A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637891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EEF51350-A74E-6C41-AD2A-907CB56EDD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11037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A8E5A71A-8EEE-6B45-A1F3-25F355ECCB7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389252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D805556-5054-7B47-8468-1BEFF6A97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2398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8">
            <a:extLst>
              <a:ext uri="{FF2B5EF4-FFF2-40B4-BE49-F238E27FC236}">
                <a16:creationId xmlns:a16="http://schemas.microsoft.com/office/drawing/2014/main" id="{98067469-0C02-964E-B52A-74EE39C5F8E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106427" y="348030"/>
            <a:ext cx="2786012" cy="629107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556006B-F367-814E-BF48-9D180677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8642B-C276-3147-8627-03E1499C449F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58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20" name="Picture Placeholder 48">
            <a:extLst>
              <a:ext uri="{FF2B5EF4-FFF2-40B4-BE49-F238E27FC236}">
                <a16:creationId xmlns:a16="http://schemas.microsoft.com/office/drawing/2014/main" id="{98067469-0C02-964E-B52A-74EE39C5F8E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526514" y="348030"/>
            <a:ext cx="2786012" cy="629107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F6F697C7-2230-5F48-A862-3AA275DA38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900" y="0"/>
            <a:ext cx="2832100" cy="685800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6DABB94-8FBC-A54E-BC19-ECEAFDD54E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18ADE12-BD44-F747-9AEB-8C5CD7A4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925DE-6C7E-3D40-98F1-09C8E67C65F6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13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1594F1E-C23F-B749-A182-E15829443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0"/>
            <a:ext cx="56388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3" name="Picture Placeholder 34">
            <a:extLst>
              <a:ext uri="{FF2B5EF4-FFF2-40B4-BE49-F238E27FC236}">
                <a16:creationId xmlns:a16="http://schemas.microsoft.com/office/drawing/2014/main" id="{C604392C-74E2-484C-8564-1AF01952802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11034" y="1614693"/>
            <a:ext cx="2331720" cy="1033593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7">
            <a:extLst>
              <a:ext uri="{FF2B5EF4-FFF2-40B4-BE49-F238E27FC236}">
                <a16:creationId xmlns:a16="http://schemas.microsoft.com/office/drawing/2014/main" id="{665D0BDA-7273-844F-8BA3-B1347514F2B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0900303" y="1612074"/>
            <a:ext cx="1033590" cy="2331720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45">
            <a:extLst>
              <a:ext uri="{FF2B5EF4-FFF2-40B4-BE49-F238E27FC236}">
                <a16:creationId xmlns:a16="http://schemas.microsoft.com/office/drawing/2014/main" id="{971B256E-F542-C14B-8693-68136D1924A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600763" y="5490822"/>
            <a:ext cx="2331720" cy="1033590"/>
          </a:xfrm>
          <a:custGeom>
            <a:avLst/>
            <a:gdLst>
              <a:gd name="connsiteX0" fmla="*/ 0 w 1799651"/>
              <a:gd name="connsiteY0" fmla="*/ 0 h 797738"/>
              <a:gd name="connsiteX1" fmla="*/ 1799651 w 1799651"/>
              <a:gd name="connsiteY1" fmla="*/ 0 h 797738"/>
              <a:gd name="connsiteX2" fmla="*/ 796519 w 1799651"/>
              <a:gd name="connsiteY2" fmla="*/ 791779 h 797738"/>
              <a:gd name="connsiteX3" fmla="*/ 0 w 1799651"/>
              <a:gd name="connsiteY3" fmla="*/ 0 h 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51" h="797738">
                <a:moveTo>
                  <a:pt x="0" y="0"/>
                </a:moveTo>
                <a:lnTo>
                  <a:pt x="1799651" y="0"/>
                </a:lnTo>
                <a:cubicBezTo>
                  <a:pt x="1742596" y="494002"/>
                  <a:pt x="1293479" y="848495"/>
                  <a:pt x="796519" y="791779"/>
                </a:cubicBezTo>
                <a:cubicBezTo>
                  <a:pt x="378121" y="744030"/>
                  <a:pt x="48036" y="41590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637238-A4C9-0744-AE54-B43F78DA71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06942" y="765832"/>
            <a:ext cx="1143000" cy="1114900"/>
            <a:chOff x="6866799" y="2394507"/>
            <a:chExt cx="1230396" cy="120014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C4158DB-5FB8-C047-947E-4A7996B44BE0}"/>
                </a:ext>
              </a:extLst>
            </p:cNvPr>
            <p:cNvSpPr/>
            <p:nvPr/>
          </p:nvSpPr>
          <p:spPr>
            <a:xfrm>
              <a:off x="6866799" y="2394507"/>
              <a:ext cx="1230396" cy="1200147"/>
            </a:xfrm>
            <a:custGeom>
              <a:avLst/>
              <a:gdLst>
                <a:gd name="connsiteX0" fmla="*/ 512775 w 1230396"/>
                <a:gd name="connsiteY0" fmla="*/ 1130921 h 1200147"/>
                <a:gd name="connsiteX1" fmla="*/ 70277 w 1230396"/>
                <a:gd name="connsiteY1" fmla="*/ 663687 h 1200147"/>
                <a:gd name="connsiteX2" fmla="*/ 56097 w 1230396"/>
                <a:gd name="connsiteY2" fmla="*/ 204447 h 1200147"/>
                <a:gd name="connsiteX3" fmla="*/ 208835 w 1230396"/>
                <a:gd name="connsiteY3" fmla="*/ 54258 h 1200147"/>
                <a:gd name="connsiteX4" fmla="*/ 411120 w 1230396"/>
                <a:gd name="connsiteY4" fmla="*/ 0 h 1200147"/>
                <a:gd name="connsiteX5" fmla="*/ 447511 w 1230396"/>
                <a:gd name="connsiteY5" fmla="*/ 1701 h 1200147"/>
                <a:gd name="connsiteX6" fmla="*/ 615284 w 1230396"/>
                <a:gd name="connsiteY6" fmla="*/ 81303 h 1200147"/>
                <a:gd name="connsiteX7" fmla="*/ 782886 w 1230396"/>
                <a:gd name="connsiteY7" fmla="*/ 1701 h 1200147"/>
                <a:gd name="connsiteX8" fmla="*/ 819277 w 1230396"/>
                <a:gd name="connsiteY8" fmla="*/ 0 h 1200147"/>
                <a:gd name="connsiteX9" fmla="*/ 1021561 w 1230396"/>
                <a:gd name="connsiteY9" fmla="*/ 54258 h 1200147"/>
                <a:gd name="connsiteX10" fmla="*/ 1174300 w 1230396"/>
                <a:gd name="connsiteY10" fmla="*/ 204447 h 1200147"/>
                <a:gd name="connsiteX11" fmla="*/ 1160119 w 1230396"/>
                <a:gd name="connsiteY11" fmla="*/ 663687 h 1200147"/>
                <a:gd name="connsiteX12" fmla="*/ 717793 w 1230396"/>
                <a:gd name="connsiteY12" fmla="*/ 1130921 h 1200147"/>
                <a:gd name="connsiteX13" fmla="*/ 615284 w 1230396"/>
                <a:gd name="connsiteY13" fmla="*/ 1200148 h 12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6" h="1200147">
                  <a:moveTo>
                    <a:pt x="512775" y="1130921"/>
                  </a:moveTo>
                  <a:cubicBezTo>
                    <a:pt x="500644" y="1123097"/>
                    <a:pt x="222332" y="933788"/>
                    <a:pt x="70277" y="663687"/>
                  </a:cubicBezTo>
                  <a:cubicBezTo>
                    <a:pt x="-18222" y="507205"/>
                    <a:pt x="-23348" y="340518"/>
                    <a:pt x="56097" y="204447"/>
                  </a:cubicBezTo>
                  <a:cubicBezTo>
                    <a:pt x="92979" y="141977"/>
                    <a:pt x="145635" y="90200"/>
                    <a:pt x="208835" y="54258"/>
                  </a:cubicBezTo>
                  <a:cubicBezTo>
                    <a:pt x="270377" y="18966"/>
                    <a:pt x="340100" y="265"/>
                    <a:pt x="411120" y="0"/>
                  </a:cubicBezTo>
                  <a:cubicBezTo>
                    <a:pt x="423250" y="0"/>
                    <a:pt x="435551" y="0"/>
                    <a:pt x="447511" y="1701"/>
                  </a:cubicBezTo>
                  <a:cubicBezTo>
                    <a:pt x="508845" y="7484"/>
                    <a:pt x="560612" y="34188"/>
                    <a:pt x="615284" y="81303"/>
                  </a:cubicBezTo>
                  <a:cubicBezTo>
                    <a:pt x="658660" y="34123"/>
                    <a:pt x="718760" y="5579"/>
                    <a:pt x="782886" y="1701"/>
                  </a:cubicBezTo>
                  <a:cubicBezTo>
                    <a:pt x="794845" y="510"/>
                    <a:pt x="807147" y="0"/>
                    <a:pt x="819277" y="0"/>
                  </a:cubicBezTo>
                  <a:cubicBezTo>
                    <a:pt x="890300" y="241"/>
                    <a:pt x="960028" y="18945"/>
                    <a:pt x="1021561" y="54258"/>
                  </a:cubicBezTo>
                  <a:cubicBezTo>
                    <a:pt x="1084762" y="90200"/>
                    <a:pt x="1137417" y="141977"/>
                    <a:pt x="1174300" y="204447"/>
                  </a:cubicBezTo>
                  <a:cubicBezTo>
                    <a:pt x="1253744" y="340518"/>
                    <a:pt x="1248619" y="507205"/>
                    <a:pt x="1160119" y="663687"/>
                  </a:cubicBezTo>
                  <a:cubicBezTo>
                    <a:pt x="1008235" y="933788"/>
                    <a:pt x="729752" y="1123097"/>
                    <a:pt x="717793" y="1130921"/>
                  </a:cubicBezTo>
                  <a:lnTo>
                    <a:pt x="615284" y="1200148"/>
                  </a:lnTo>
                  <a:close/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63246D9-88A2-9A4A-95D2-B4CDE23D3F8A}"/>
                </a:ext>
              </a:extLst>
            </p:cNvPr>
            <p:cNvSpPr/>
            <p:nvPr/>
          </p:nvSpPr>
          <p:spPr>
            <a:xfrm>
              <a:off x="7050134" y="2577099"/>
              <a:ext cx="863726" cy="797120"/>
            </a:xfrm>
            <a:custGeom>
              <a:avLst/>
              <a:gdLst>
                <a:gd name="connsiteX0" fmla="*/ 616977 w 863726"/>
                <a:gd name="connsiteY0" fmla="*/ 935 h 797120"/>
                <a:gd name="connsiteX1" fmla="*/ 430582 w 863726"/>
                <a:gd name="connsiteY1" fmla="*/ 105029 h 797120"/>
                <a:gd name="connsiteX2" fmla="*/ 246749 w 863726"/>
                <a:gd name="connsiteY2" fmla="*/ 935 h 797120"/>
                <a:gd name="connsiteX3" fmla="*/ 46856 w 863726"/>
                <a:gd name="connsiteY3" fmla="*/ 392139 h 797120"/>
                <a:gd name="connsiteX4" fmla="*/ 431949 w 863726"/>
                <a:gd name="connsiteY4" fmla="*/ 797121 h 797120"/>
                <a:gd name="connsiteX5" fmla="*/ 816870 w 863726"/>
                <a:gd name="connsiteY5" fmla="*/ 391629 h 797120"/>
                <a:gd name="connsiteX6" fmla="*/ 616977 w 863726"/>
                <a:gd name="connsiteY6" fmla="*/ 935 h 7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26" h="797120">
                  <a:moveTo>
                    <a:pt x="616977" y="935"/>
                  </a:moveTo>
                  <a:cubicBezTo>
                    <a:pt x="536679" y="8589"/>
                    <a:pt x="475344" y="59105"/>
                    <a:pt x="430582" y="105029"/>
                  </a:cubicBezTo>
                  <a:cubicBezTo>
                    <a:pt x="388040" y="56384"/>
                    <a:pt x="329952" y="8759"/>
                    <a:pt x="246749" y="935"/>
                  </a:cubicBezTo>
                  <a:cubicBezTo>
                    <a:pt x="91277" y="-13863"/>
                    <a:pt x="-86406" y="155715"/>
                    <a:pt x="46856" y="392139"/>
                  </a:cubicBezTo>
                  <a:cubicBezTo>
                    <a:pt x="180118" y="628563"/>
                    <a:pt x="431949" y="797121"/>
                    <a:pt x="431949" y="797121"/>
                  </a:cubicBezTo>
                  <a:cubicBezTo>
                    <a:pt x="431949" y="797121"/>
                    <a:pt x="683608" y="627032"/>
                    <a:pt x="816870" y="391629"/>
                  </a:cubicBezTo>
                  <a:cubicBezTo>
                    <a:pt x="950132" y="156226"/>
                    <a:pt x="772449" y="-14203"/>
                    <a:pt x="616977" y="935"/>
                  </a:cubicBezTo>
                  <a:close/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70E4227-90FA-7644-BDEF-6B73CDAF6E5A}"/>
                </a:ext>
              </a:extLst>
            </p:cNvPr>
            <p:cNvSpPr/>
            <p:nvPr/>
          </p:nvSpPr>
          <p:spPr>
            <a:xfrm>
              <a:off x="7312030" y="2681957"/>
              <a:ext cx="337807" cy="423285"/>
            </a:xfrm>
            <a:custGeom>
              <a:avLst/>
              <a:gdLst>
                <a:gd name="connsiteX0" fmla="*/ 333555 w 337807"/>
                <a:gd name="connsiteY0" fmla="*/ 224007 h 423285"/>
                <a:gd name="connsiteX1" fmla="*/ 168857 w 337807"/>
                <a:gd name="connsiteY1" fmla="*/ 0 h 423285"/>
                <a:gd name="connsiteX2" fmla="*/ 4330 w 337807"/>
                <a:gd name="connsiteY2" fmla="*/ 223837 h 423285"/>
                <a:gd name="connsiteX3" fmla="*/ 168857 w 337807"/>
                <a:gd name="connsiteY3" fmla="*/ 423181 h 423285"/>
                <a:gd name="connsiteX4" fmla="*/ 337705 w 337807"/>
                <a:gd name="connsiteY4" fmla="*/ 266613 h 423285"/>
                <a:gd name="connsiteX5" fmla="*/ 333555 w 337807"/>
                <a:gd name="connsiteY5" fmla="*/ 224007 h 4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807" h="423285">
                  <a:moveTo>
                    <a:pt x="333555" y="224007"/>
                  </a:moveTo>
                  <a:cubicBezTo>
                    <a:pt x="308782" y="125696"/>
                    <a:pt x="168857" y="0"/>
                    <a:pt x="168857" y="0"/>
                  </a:cubicBezTo>
                  <a:cubicBezTo>
                    <a:pt x="168857" y="0"/>
                    <a:pt x="29103" y="125526"/>
                    <a:pt x="4330" y="223837"/>
                  </a:cubicBezTo>
                  <a:cubicBezTo>
                    <a:pt x="-20443" y="322148"/>
                    <a:pt x="64639" y="423181"/>
                    <a:pt x="168857" y="423181"/>
                  </a:cubicBezTo>
                  <a:cubicBezTo>
                    <a:pt x="258911" y="426365"/>
                    <a:pt x="334507" y="356267"/>
                    <a:pt x="337705" y="266613"/>
                  </a:cubicBezTo>
                  <a:cubicBezTo>
                    <a:pt x="338216" y="252291"/>
                    <a:pt x="336820" y="237965"/>
                    <a:pt x="333555" y="224007"/>
                  </a:cubicBezTo>
                  <a:close/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5EBD0764-5E9E-BA41-9162-D0F2ED8F28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8306" y="4229932"/>
            <a:ext cx="1325880" cy="1325880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F09C9CC-7AC2-244C-983D-CEF955E3A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7A60003D-AA30-4243-9281-7BAED84C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1F9589-A2D9-DD42-932D-0030775932BD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59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_no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1594F1E-C23F-B749-A182-E15829443F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0"/>
            <a:ext cx="5638800" cy="6858000"/>
          </a:xfrm>
          <a:prstGeom prst="rect">
            <a:avLst/>
          </a:prstGeom>
        </p:spPr>
      </p:pic>
      <p:sp>
        <p:nvSpPr>
          <p:cNvPr id="13" name="Picture Placeholder 34">
            <a:extLst>
              <a:ext uri="{FF2B5EF4-FFF2-40B4-BE49-F238E27FC236}">
                <a16:creationId xmlns:a16="http://schemas.microsoft.com/office/drawing/2014/main" id="{C604392C-74E2-484C-8564-1AF01952802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11034" y="1614693"/>
            <a:ext cx="2331720" cy="1033593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7">
            <a:extLst>
              <a:ext uri="{FF2B5EF4-FFF2-40B4-BE49-F238E27FC236}">
                <a16:creationId xmlns:a16="http://schemas.microsoft.com/office/drawing/2014/main" id="{665D0BDA-7273-844F-8BA3-B1347514F2B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0900303" y="1612074"/>
            <a:ext cx="1033590" cy="2331720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45">
            <a:extLst>
              <a:ext uri="{FF2B5EF4-FFF2-40B4-BE49-F238E27FC236}">
                <a16:creationId xmlns:a16="http://schemas.microsoft.com/office/drawing/2014/main" id="{971B256E-F542-C14B-8693-68136D1924A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600763" y="5490822"/>
            <a:ext cx="2331720" cy="1033590"/>
          </a:xfrm>
          <a:custGeom>
            <a:avLst/>
            <a:gdLst>
              <a:gd name="connsiteX0" fmla="*/ 0 w 1799651"/>
              <a:gd name="connsiteY0" fmla="*/ 0 h 797738"/>
              <a:gd name="connsiteX1" fmla="*/ 1799651 w 1799651"/>
              <a:gd name="connsiteY1" fmla="*/ 0 h 797738"/>
              <a:gd name="connsiteX2" fmla="*/ 796519 w 1799651"/>
              <a:gd name="connsiteY2" fmla="*/ 791779 h 797738"/>
              <a:gd name="connsiteX3" fmla="*/ 0 w 1799651"/>
              <a:gd name="connsiteY3" fmla="*/ 0 h 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51" h="797738">
                <a:moveTo>
                  <a:pt x="0" y="0"/>
                </a:moveTo>
                <a:lnTo>
                  <a:pt x="1799651" y="0"/>
                </a:lnTo>
                <a:cubicBezTo>
                  <a:pt x="1742596" y="494002"/>
                  <a:pt x="1293479" y="848495"/>
                  <a:pt x="796519" y="791779"/>
                </a:cubicBezTo>
                <a:cubicBezTo>
                  <a:pt x="378121" y="744030"/>
                  <a:pt x="48036" y="41590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EADCF9F-3BEF-814C-9EF7-DB299B2116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0714371-DD75-284B-B905-39F64350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30991-A38B-D54C-848D-7504FFF07421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43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FCECDD5-00EB-FA40-9BC6-D6C72C42D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0" y="0"/>
            <a:ext cx="29464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20" name="Picture Placeholder 48">
            <a:extLst>
              <a:ext uri="{FF2B5EF4-FFF2-40B4-BE49-F238E27FC236}">
                <a16:creationId xmlns:a16="http://schemas.microsoft.com/office/drawing/2014/main" id="{98067469-0C02-964E-B52A-74EE39C5F8E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526514" y="348030"/>
            <a:ext cx="2786012" cy="629107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77C25F-CD6D-2A44-A3A8-E6DA4B8F39C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654536" y="420931"/>
            <a:ext cx="2185416" cy="966521"/>
          </a:xfrm>
          <a:custGeom>
            <a:avLst/>
            <a:gdLst>
              <a:gd name="connsiteX0" fmla="*/ 2296422 w 4837176"/>
              <a:gd name="connsiteY0" fmla="*/ 0 h 2139281"/>
              <a:gd name="connsiteX1" fmla="*/ 4837176 w 4837176"/>
              <a:gd name="connsiteY1" fmla="*/ 0 h 2139281"/>
              <a:gd name="connsiteX2" fmla="*/ 4837176 w 4837176"/>
              <a:gd name="connsiteY2" fmla="*/ 7859 h 2139281"/>
              <a:gd name="connsiteX3" fmla="*/ 4759955 w 4837176"/>
              <a:gd name="connsiteY3" fmla="*/ 394886 h 2139281"/>
              <a:gd name="connsiteX4" fmla="*/ 2805335 w 4837176"/>
              <a:gd name="connsiteY4" fmla="*/ 2122170 h 2139281"/>
              <a:gd name="connsiteX5" fmla="*/ 2481148 w 4837176"/>
              <a:gd name="connsiteY5" fmla="*/ 2139281 h 2139281"/>
              <a:gd name="connsiteX6" fmla="*/ 0 w 4837176"/>
              <a:gd name="connsiteY6" fmla="*/ 2139281 h 2139281"/>
              <a:gd name="connsiteX7" fmla="*/ 0 w 4837176"/>
              <a:gd name="connsiteY7" fmla="*/ 2131439 h 2139281"/>
              <a:gd name="connsiteX8" fmla="*/ 77754 w 4837176"/>
              <a:gd name="connsiteY8" fmla="*/ 1742536 h 2139281"/>
              <a:gd name="connsiteX9" fmla="*/ 2046181 w 4837176"/>
              <a:gd name="connsiteY9" fmla="*/ 14870 h 2139281"/>
              <a:gd name="connsiteX10" fmla="*/ 2296422 w 4837176"/>
              <a:gd name="connsiteY10" fmla="*/ 0 h 213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7176" h="2139281">
                <a:moveTo>
                  <a:pt x="2296422" y="0"/>
                </a:moveTo>
                <a:lnTo>
                  <a:pt x="4837176" y="0"/>
                </a:lnTo>
                <a:lnTo>
                  <a:pt x="4837176" y="7859"/>
                </a:lnTo>
                <a:lnTo>
                  <a:pt x="4759955" y="394886"/>
                </a:lnTo>
                <a:cubicBezTo>
                  <a:pt x="4502970" y="1288406"/>
                  <a:pt x="3748651" y="1971432"/>
                  <a:pt x="2805335" y="2122170"/>
                </a:cubicBezTo>
                <a:cubicBezTo>
                  <a:pt x="2697630" y="2133319"/>
                  <a:pt x="2589430" y="2139030"/>
                  <a:pt x="2481148" y="2139281"/>
                </a:cubicBezTo>
                <a:lnTo>
                  <a:pt x="0" y="2139281"/>
                </a:lnTo>
                <a:lnTo>
                  <a:pt x="0" y="2131439"/>
                </a:lnTo>
                <a:lnTo>
                  <a:pt x="77754" y="1742536"/>
                </a:lnTo>
                <a:cubicBezTo>
                  <a:pt x="336652" y="845037"/>
                  <a:pt x="1097323" y="160707"/>
                  <a:pt x="2046181" y="14870"/>
                </a:cubicBezTo>
                <a:cubicBezTo>
                  <a:pt x="2129264" y="5415"/>
                  <a:pt x="2212801" y="453"/>
                  <a:pt x="22964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4">
            <a:extLst>
              <a:ext uri="{FF2B5EF4-FFF2-40B4-BE49-F238E27FC236}">
                <a16:creationId xmlns:a16="http://schemas.microsoft.com/office/drawing/2014/main" id="{C17C99EE-2759-254B-90CE-1BAA37E056E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556892" y="4317069"/>
            <a:ext cx="2286000" cy="1013326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FA4B56A-5988-3C4A-95BF-9994ADC05F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B329871-ECA2-BD47-82BA-A7807BA1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82608-E971-9442-89C0-AA92CEC04C98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_No_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background pattern&#10;&#10;Description automatically generated">
            <a:extLst>
              <a:ext uri="{FF2B5EF4-FFF2-40B4-BE49-F238E27FC236}">
                <a16:creationId xmlns:a16="http://schemas.microsoft.com/office/drawing/2014/main" id="{F79260C3-FDDF-E742-9243-DB94A8FAA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784" y="15368"/>
            <a:ext cx="6946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500A6-D7AD-F74F-A2B8-F7126E6D9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869" y="2935795"/>
            <a:ext cx="5107319" cy="1658231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00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76DA381F-E3CE-5849-A4BF-7A38FA2E12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8999" y="1084903"/>
            <a:ext cx="1799652" cy="797740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F0B4CFA6-D70F-0348-B98B-080BD5AA4B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3478" y="1066493"/>
            <a:ext cx="797738" cy="1799651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5F2DE6B-0960-2941-8A13-FF7A8D91E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06043" y="1084905"/>
            <a:ext cx="1799651" cy="797740"/>
          </a:xfrm>
          <a:custGeom>
            <a:avLst/>
            <a:gdLst>
              <a:gd name="connsiteX0" fmla="*/ 889054 w 1799651"/>
              <a:gd name="connsiteY0" fmla="*/ 78 h 797740"/>
              <a:gd name="connsiteX1" fmla="*/ 1799651 w 1799651"/>
              <a:gd name="connsiteY1" fmla="*/ 797740 h 797740"/>
              <a:gd name="connsiteX2" fmla="*/ 0 w 1799651"/>
              <a:gd name="connsiteY2" fmla="*/ 797740 h 797740"/>
              <a:gd name="connsiteX3" fmla="*/ 796519 w 1799651"/>
              <a:gd name="connsiteY3" fmla="*/ 5960 h 797740"/>
              <a:gd name="connsiteX4" fmla="*/ 889054 w 1799651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1" h="797740">
                <a:moveTo>
                  <a:pt x="889054" y="78"/>
                </a:moveTo>
                <a:cubicBezTo>
                  <a:pt x="1348087" y="-5899"/>
                  <a:pt x="1746162" y="334612"/>
                  <a:pt x="1799651" y="797740"/>
                </a:cubicBezTo>
                <a:lnTo>
                  <a:pt x="0" y="797740"/>
                </a:lnTo>
                <a:cubicBezTo>
                  <a:pt x="48035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1D4E754-DDFA-1E4C-A679-580271D1F5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5378" y="4027892"/>
            <a:ext cx="1799651" cy="797738"/>
          </a:xfrm>
          <a:custGeom>
            <a:avLst/>
            <a:gdLst>
              <a:gd name="connsiteX0" fmla="*/ 0 w 1799651"/>
              <a:gd name="connsiteY0" fmla="*/ 0 h 797738"/>
              <a:gd name="connsiteX1" fmla="*/ 1799651 w 1799651"/>
              <a:gd name="connsiteY1" fmla="*/ 0 h 797738"/>
              <a:gd name="connsiteX2" fmla="*/ 796519 w 1799651"/>
              <a:gd name="connsiteY2" fmla="*/ 791779 h 797738"/>
              <a:gd name="connsiteX3" fmla="*/ 0 w 1799651"/>
              <a:gd name="connsiteY3" fmla="*/ 0 h 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51" h="797738">
                <a:moveTo>
                  <a:pt x="0" y="0"/>
                </a:moveTo>
                <a:lnTo>
                  <a:pt x="1799651" y="0"/>
                </a:lnTo>
                <a:cubicBezTo>
                  <a:pt x="1742596" y="494002"/>
                  <a:pt x="1293479" y="848495"/>
                  <a:pt x="796519" y="791779"/>
                </a:cubicBezTo>
                <a:cubicBezTo>
                  <a:pt x="378121" y="744030"/>
                  <a:pt x="48036" y="41590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9371207-6D8D-024C-91C7-D5693F797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06837" y="3033607"/>
            <a:ext cx="797739" cy="179965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C8C32FF-3C7A-1541-ABDB-2394F377F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98362" y="4988397"/>
            <a:ext cx="1799652" cy="797739"/>
          </a:xfrm>
          <a:custGeom>
            <a:avLst/>
            <a:gdLst>
              <a:gd name="connsiteX0" fmla="*/ 889054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4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4" y="78"/>
                </a:moveTo>
                <a:cubicBezTo>
                  <a:pt x="1348087" y="-5900"/>
                  <a:pt x="1746162" y="334611"/>
                  <a:pt x="1799652" y="797739"/>
                </a:cubicBezTo>
                <a:lnTo>
                  <a:pt x="0" y="797739"/>
                </a:lnTo>
                <a:cubicBezTo>
                  <a:pt x="48035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95744240-5D13-854E-9BB7-BAE7C670E2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1315" y="4988396"/>
            <a:ext cx="1799652" cy="797739"/>
          </a:xfrm>
          <a:custGeom>
            <a:avLst/>
            <a:gdLst>
              <a:gd name="connsiteX0" fmla="*/ 889055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5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5" y="78"/>
                </a:moveTo>
                <a:cubicBezTo>
                  <a:pt x="1348088" y="-5900"/>
                  <a:pt x="1746163" y="334611"/>
                  <a:pt x="1799652" y="797739"/>
                </a:cubicBezTo>
                <a:lnTo>
                  <a:pt x="0" y="797739"/>
                </a:lnTo>
                <a:cubicBezTo>
                  <a:pt x="48036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3A579-126C-514F-A0E1-52A1E46CFF84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tx2">
                  <a:lumMod val="60000"/>
                  <a:lumOff val="40000"/>
                </a:schemeClr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29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951396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E5C015-ACCB-9E4E-B0B1-601E35BB78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7704" y="0"/>
            <a:ext cx="4684295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E618D9B-3DE1-254E-940E-46956FB3A0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6583276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827A037-FF5D-BE40-80C0-92798304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F56DA-AE00-A747-BCDC-ABBE1927E8CD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0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99E9351-890C-5743-BDE7-186E599E37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900" y="0"/>
            <a:ext cx="28321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9" name="Picture Placeholder 37">
            <a:extLst>
              <a:ext uri="{FF2B5EF4-FFF2-40B4-BE49-F238E27FC236}">
                <a16:creationId xmlns:a16="http://schemas.microsoft.com/office/drawing/2014/main" id="{A4869C0A-F572-D244-A09F-28D5C2223D4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609268" y="310035"/>
            <a:ext cx="640080" cy="1443984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51">
            <a:extLst>
              <a:ext uri="{FF2B5EF4-FFF2-40B4-BE49-F238E27FC236}">
                <a16:creationId xmlns:a16="http://schemas.microsoft.com/office/drawing/2014/main" id="{D9483FF2-7CF5-D449-B772-36F67347189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647498" y="5088153"/>
            <a:ext cx="1443983" cy="640080"/>
          </a:xfrm>
          <a:custGeom>
            <a:avLst/>
            <a:gdLst>
              <a:gd name="connsiteX0" fmla="*/ 889054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4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4" y="78"/>
                </a:moveTo>
                <a:cubicBezTo>
                  <a:pt x="1348087" y="-5900"/>
                  <a:pt x="1746162" y="334611"/>
                  <a:pt x="1799652" y="797739"/>
                </a:cubicBezTo>
                <a:lnTo>
                  <a:pt x="0" y="797739"/>
                </a:lnTo>
                <a:cubicBezTo>
                  <a:pt x="48035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5268272-3AF5-BC45-AAF2-FC1CD857AE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85387" y="199454"/>
            <a:ext cx="3224147" cy="6373003"/>
          </a:xfrm>
          <a:custGeom>
            <a:avLst/>
            <a:gdLst>
              <a:gd name="connsiteX0" fmla="*/ 2871539 w 3224147"/>
              <a:gd name="connsiteY0" fmla="*/ 1 h 6373003"/>
              <a:gd name="connsiteX1" fmla="*/ 3224147 w 3224147"/>
              <a:gd name="connsiteY1" fmla="*/ 1 h 6373003"/>
              <a:gd name="connsiteX2" fmla="*/ 3224147 w 3224147"/>
              <a:gd name="connsiteY2" fmla="*/ 2219087 h 6373003"/>
              <a:gd name="connsiteX3" fmla="*/ 3189819 w 3224147"/>
              <a:gd name="connsiteY3" fmla="*/ 2217430 h 6373003"/>
              <a:gd name="connsiteX4" fmla="*/ 2219920 w 3224147"/>
              <a:gd name="connsiteY4" fmla="*/ 3186684 h 6373003"/>
              <a:gd name="connsiteX5" fmla="*/ 3189819 w 3224147"/>
              <a:gd name="connsiteY5" fmla="*/ 4155940 h 6373003"/>
              <a:gd name="connsiteX6" fmla="*/ 3224147 w 3224147"/>
              <a:gd name="connsiteY6" fmla="*/ 4154282 h 6373003"/>
              <a:gd name="connsiteX7" fmla="*/ 3224147 w 3224147"/>
              <a:gd name="connsiteY7" fmla="*/ 6373003 h 6373003"/>
              <a:gd name="connsiteX8" fmla="*/ 2853905 w 3224147"/>
              <a:gd name="connsiteY8" fmla="*/ 6373003 h 6373003"/>
              <a:gd name="connsiteX9" fmla="*/ 2773973 w 3224147"/>
              <a:gd name="connsiteY9" fmla="*/ 6360397 h 6373003"/>
              <a:gd name="connsiteX10" fmla="*/ 2606475 w 3224147"/>
              <a:gd name="connsiteY10" fmla="*/ 6191633 h 6373003"/>
              <a:gd name="connsiteX11" fmla="*/ 2374976 w 3224147"/>
              <a:gd name="connsiteY11" fmla="*/ 5472216 h 6373003"/>
              <a:gd name="connsiteX12" fmla="*/ 2145264 w 3224147"/>
              <a:gd name="connsiteY12" fmla="*/ 5377077 h 6373003"/>
              <a:gd name="connsiteX13" fmla="*/ 1461357 w 3224147"/>
              <a:gd name="connsiteY13" fmla="*/ 5714913 h 6373003"/>
              <a:gd name="connsiteX14" fmla="*/ 1344842 w 3224147"/>
              <a:gd name="connsiteY14" fmla="*/ 5741822 h 6373003"/>
              <a:gd name="connsiteX15" fmla="*/ 1159413 w 3224147"/>
              <a:gd name="connsiteY15" fmla="*/ 5665303 h 6373003"/>
              <a:gd name="connsiteX16" fmla="*/ 699476 w 3224147"/>
              <a:gd name="connsiteY16" fmla="*/ 5205289 h 6373003"/>
              <a:gd name="connsiteX17" fmla="*/ 651364 w 3224147"/>
              <a:gd name="connsiteY17" fmla="*/ 4899973 h 6373003"/>
              <a:gd name="connsiteX18" fmla="*/ 996826 w 3224147"/>
              <a:gd name="connsiteY18" fmla="*/ 4228253 h 6373003"/>
              <a:gd name="connsiteX19" fmla="*/ 902262 w 3224147"/>
              <a:gd name="connsiteY19" fmla="*/ 3998692 h 6373003"/>
              <a:gd name="connsiteX20" fmla="*/ 178665 w 3224147"/>
              <a:gd name="connsiteY20" fmla="*/ 3753444 h 6373003"/>
              <a:gd name="connsiteX21" fmla="*/ 0 w 3224147"/>
              <a:gd name="connsiteY21" fmla="*/ 3505137 h 6373003"/>
              <a:gd name="connsiteX22" fmla="*/ 0 w 3224147"/>
              <a:gd name="connsiteY22" fmla="*/ 2853823 h 6373003"/>
              <a:gd name="connsiteX23" fmla="*/ 182622 w 3224147"/>
              <a:gd name="connsiteY23" fmla="*/ 2604367 h 6373003"/>
              <a:gd name="connsiteX24" fmla="*/ 902389 w 3224147"/>
              <a:gd name="connsiteY24" fmla="*/ 2373020 h 6373003"/>
              <a:gd name="connsiteX25" fmla="*/ 997337 w 3224147"/>
              <a:gd name="connsiteY25" fmla="*/ 2143459 h 6373003"/>
              <a:gd name="connsiteX26" fmla="*/ 660042 w 3224147"/>
              <a:gd name="connsiteY26" fmla="*/ 1460007 h 6373003"/>
              <a:gd name="connsiteX27" fmla="*/ 709686 w 3224147"/>
              <a:gd name="connsiteY27" fmla="*/ 1158389 h 6373003"/>
              <a:gd name="connsiteX28" fmla="*/ 1170388 w 3224147"/>
              <a:gd name="connsiteY28" fmla="*/ 697865 h 6373003"/>
              <a:gd name="connsiteX29" fmla="*/ 1475650 w 3224147"/>
              <a:gd name="connsiteY29" fmla="*/ 650168 h 6373003"/>
              <a:gd name="connsiteX30" fmla="*/ 2148199 w 3224147"/>
              <a:gd name="connsiteY30" fmla="*/ 995146 h 6373003"/>
              <a:gd name="connsiteX31" fmla="*/ 2377911 w 3224147"/>
              <a:gd name="connsiteY31" fmla="*/ 900771 h 6373003"/>
              <a:gd name="connsiteX32" fmla="*/ 2623576 w 3224147"/>
              <a:gd name="connsiteY32" fmla="*/ 177911 h 6373003"/>
              <a:gd name="connsiteX33" fmla="*/ 2871539 w 3224147"/>
              <a:gd name="connsiteY33" fmla="*/ 1 h 637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24147" h="6373003">
                <a:moveTo>
                  <a:pt x="2871539" y="1"/>
                </a:moveTo>
                <a:lnTo>
                  <a:pt x="3224147" y="1"/>
                </a:lnTo>
                <a:lnTo>
                  <a:pt x="3224147" y="2219087"/>
                </a:lnTo>
                <a:lnTo>
                  <a:pt x="3189819" y="2217430"/>
                </a:lnTo>
                <a:cubicBezTo>
                  <a:pt x="2654158" y="2217430"/>
                  <a:pt x="2219920" y="2651380"/>
                  <a:pt x="2219920" y="3186684"/>
                </a:cubicBezTo>
                <a:cubicBezTo>
                  <a:pt x="2219920" y="3721990"/>
                  <a:pt x="2654158" y="4155940"/>
                  <a:pt x="3189819" y="4155940"/>
                </a:cubicBezTo>
                <a:lnTo>
                  <a:pt x="3224147" y="4154282"/>
                </a:lnTo>
                <a:lnTo>
                  <a:pt x="3224147" y="6373003"/>
                </a:lnTo>
                <a:lnTo>
                  <a:pt x="2853905" y="6373003"/>
                </a:lnTo>
                <a:lnTo>
                  <a:pt x="2773973" y="6360397"/>
                </a:lnTo>
                <a:cubicBezTo>
                  <a:pt x="2695817" y="6334779"/>
                  <a:pt x="2632459" y="6273048"/>
                  <a:pt x="2606475" y="6191633"/>
                </a:cubicBezTo>
                <a:lnTo>
                  <a:pt x="2374976" y="5472216"/>
                </a:lnTo>
                <a:cubicBezTo>
                  <a:pt x="2296787" y="5444557"/>
                  <a:pt x="2220109" y="5412800"/>
                  <a:pt x="2145264" y="5377077"/>
                </a:cubicBezTo>
                <a:lnTo>
                  <a:pt x="1461357" y="5714913"/>
                </a:lnTo>
                <a:cubicBezTo>
                  <a:pt x="1425091" y="5732674"/>
                  <a:pt x="1385229" y="5741881"/>
                  <a:pt x="1344842" y="5741822"/>
                </a:cubicBezTo>
                <a:cubicBezTo>
                  <a:pt x="1275279" y="5742124"/>
                  <a:pt x="1208495" y="5714564"/>
                  <a:pt x="1159413" y="5665303"/>
                </a:cubicBezTo>
                <a:lnTo>
                  <a:pt x="699476" y="5205289"/>
                </a:lnTo>
                <a:cubicBezTo>
                  <a:pt x="618667" y="5124821"/>
                  <a:pt x="599212" y="5001365"/>
                  <a:pt x="651364" y="4899973"/>
                </a:cubicBezTo>
                <a:lnTo>
                  <a:pt x="996826" y="4228253"/>
                </a:lnTo>
                <a:cubicBezTo>
                  <a:pt x="961157" y="4153504"/>
                  <a:pt x="929589" y="4076871"/>
                  <a:pt x="902262" y="3998692"/>
                </a:cubicBezTo>
                <a:lnTo>
                  <a:pt x="178665" y="3753444"/>
                </a:lnTo>
                <a:cubicBezTo>
                  <a:pt x="72071" y="3717417"/>
                  <a:pt x="242" y="3617588"/>
                  <a:pt x="0" y="3505137"/>
                </a:cubicBezTo>
                <a:lnTo>
                  <a:pt x="0" y="2853823"/>
                </a:lnTo>
                <a:cubicBezTo>
                  <a:pt x="151" y="2739843"/>
                  <a:pt x="73964" y="2639015"/>
                  <a:pt x="182622" y="2604367"/>
                </a:cubicBezTo>
                <a:lnTo>
                  <a:pt x="902389" y="2373020"/>
                </a:lnTo>
                <a:cubicBezTo>
                  <a:pt x="930110" y="2294935"/>
                  <a:pt x="961800" y="2218315"/>
                  <a:pt x="997337" y="2143459"/>
                </a:cubicBezTo>
                <a:lnTo>
                  <a:pt x="660042" y="1460007"/>
                </a:lnTo>
                <a:cubicBezTo>
                  <a:pt x="610134" y="1359235"/>
                  <a:pt x="630108" y="1237877"/>
                  <a:pt x="709686" y="1158389"/>
                </a:cubicBezTo>
                <a:lnTo>
                  <a:pt x="1170388" y="697865"/>
                </a:lnTo>
                <a:cubicBezTo>
                  <a:pt x="1250742" y="616938"/>
                  <a:pt x="1374413" y="597614"/>
                  <a:pt x="1475650" y="650168"/>
                </a:cubicBezTo>
                <a:lnTo>
                  <a:pt x="2148199" y="995146"/>
                </a:lnTo>
                <a:cubicBezTo>
                  <a:pt x="2223031" y="959617"/>
                  <a:pt x="2299711" y="928113"/>
                  <a:pt x="2377911" y="900771"/>
                </a:cubicBezTo>
                <a:lnTo>
                  <a:pt x="2623576" y="177911"/>
                </a:lnTo>
                <a:cubicBezTo>
                  <a:pt x="2659424" y="71547"/>
                  <a:pt x="2759230" y="-63"/>
                  <a:pt x="2871539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CCFD535-1D2E-9647-A180-91764D57A2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0D1E33F-D081-5346-8432-DEC3016D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5B2795-6240-AB45-BFAF-F2ACE7CBDE0E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52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169" y="2795778"/>
            <a:ext cx="9491662" cy="256063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accent4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38A5FA-C449-3641-9549-8A1FFCD39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6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E315B-5354-674E-B562-5A2E5F85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3078" y="2116501"/>
            <a:ext cx="5660235" cy="2560637"/>
          </a:xfrm>
        </p:spPr>
        <p:txBody>
          <a:bodyPr>
            <a:norm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300" b="0" i="0">
                <a:solidFill>
                  <a:schemeClr val="bg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5E3614D-AD53-3748-8C2E-AC88B4FD8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60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Slide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4" y="491690"/>
            <a:ext cx="7260497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-7619" y="5768085"/>
            <a:ext cx="12222480" cy="1105154"/>
          </a:xfrm>
          <a:custGeom>
            <a:avLst/>
            <a:gdLst>
              <a:gd name="connsiteX0" fmla="*/ 0 w 12192000"/>
              <a:gd name="connsiteY0" fmla="*/ 0 h 711200"/>
              <a:gd name="connsiteX1" fmla="*/ 12192000 w 12192000"/>
              <a:gd name="connsiteY1" fmla="*/ 0 h 711200"/>
              <a:gd name="connsiteX2" fmla="*/ 12192000 w 12192000"/>
              <a:gd name="connsiteY2" fmla="*/ 711200 h 711200"/>
              <a:gd name="connsiteX3" fmla="*/ 0 w 12192000"/>
              <a:gd name="connsiteY3" fmla="*/ 711200 h 711200"/>
              <a:gd name="connsiteX4" fmla="*/ 0 w 12192000"/>
              <a:gd name="connsiteY4" fmla="*/ 0 h 711200"/>
              <a:gd name="connsiteX0" fmla="*/ 0 w 12192000"/>
              <a:gd name="connsiteY0" fmla="*/ 1337188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0 w 12192000"/>
              <a:gd name="connsiteY4" fmla="*/ 1337188 h 2048388"/>
              <a:gd name="connsiteX0" fmla="*/ 9832 w 12192000"/>
              <a:gd name="connsiteY0" fmla="*/ 816079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9832 w 12192000"/>
              <a:gd name="connsiteY4" fmla="*/ 816079 h 2048388"/>
              <a:gd name="connsiteX0" fmla="*/ 9832 w 12192000"/>
              <a:gd name="connsiteY0" fmla="*/ 540775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540775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0 w 12197408"/>
              <a:gd name="connsiteY0" fmla="*/ 737420 h 1773084"/>
              <a:gd name="connsiteX1" fmla="*/ 12108917 w 12197408"/>
              <a:gd name="connsiteY1" fmla="*/ 0 h 1773084"/>
              <a:gd name="connsiteX2" fmla="*/ 12197408 w 12197408"/>
              <a:gd name="connsiteY2" fmla="*/ 1773084 h 1773084"/>
              <a:gd name="connsiteX3" fmla="*/ 5408 w 12197408"/>
              <a:gd name="connsiteY3" fmla="*/ 1773084 h 1773084"/>
              <a:gd name="connsiteX4" fmla="*/ 0 w 12197408"/>
              <a:gd name="connsiteY4" fmla="*/ 737420 h 1773084"/>
              <a:gd name="connsiteX0" fmla="*/ 2212 w 12199620"/>
              <a:gd name="connsiteY0" fmla="*/ 737420 h 1788324"/>
              <a:gd name="connsiteX1" fmla="*/ 12111129 w 12199620"/>
              <a:gd name="connsiteY1" fmla="*/ 0 h 1788324"/>
              <a:gd name="connsiteX2" fmla="*/ 12199620 w 12199620"/>
              <a:gd name="connsiteY2" fmla="*/ 1773084 h 1788324"/>
              <a:gd name="connsiteX3" fmla="*/ 0 w 12199620"/>
              <a:gd name="connsiteY3" fmla="*/ 1788324 h 1788324"/>
              <a:gd name="connsiteX4" fmla="*/ 2212 w 12199620"/>
              <a:gd name="connsiteY4" fmla="*/ 737420 h 1788324"/>
              <a:gd name="connsiteX0" fmla="*/ 2212 w 12210189"/>
              <a:gd name="connsiteY0" fmla="*/ 722180 h 1773084"/>
              <a:gd name="connsiteX1" fmla="*/ 12210189 w 12210189"/>
              <a:gd name="connsiteY1" fmla="*/ 0 h 1773084"/>
              <a:gd name="connsiteX2" fmla="*/ 12199620 w 12210189"/>
              <a:gd name="connsiteY2" fmla="*/ 1757844 h 1773084"/>
              <a:gd name="connsiteX3" fmla="*/ 0 w 12210189"/>
              <a:gd name="connsiteY3" fmla="*/ 1773084 h 1773084"/>
              <a:gd name="connsiteX4" fmla="*/ 2212 w 12210189"/>
              <a:gd name="connsiteY4" fmla="*/ 722180 h 1773084"/>
              <a:gd name="connsiteX0" fmla="*/ 2212 w 12222480"/>
              <a:gd name="connsiteY0" fmla="*/ 722180 h 1773084"/>
              <a:gd name="connsiteX1" fmla="*/ 12210189 w 12222480"/>
              <a:gd name="connsiteY1" fmla="*/ 0 h 1773084"/>
              <a:gd name="connsiteX2" fmla="*/ 12222480 w 12222480"/>
              <a:gd name="connsiteY2" fmla="*/ 1765464 h 1773084"/>
              <a:gd name="connsiteX3" fmla="*/ 0 w 12222480"/>
              <a:gd name="connsiteY3" fmla="*/ 1773084 h 1773084"/>
              <a:gd name="connsiteX4" fmla="*/ 2212 w 12222480"/>
              <a:gd name="connsiteY4" fmla="*/ 722180 h 1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80" h="1773084">
                <a:moveTo>
                  <a:pt x="2212" y="722180"/>
                </a:moveTo>
                <a:lnTo>
                  <a:pt x="12210189" y="0"/>
                </a:lnTo>
                <a:lnTo>
                  <a:pt x="12222480" y="1765464"/>
                </a:lnTo>
                <a:lnTo>
                  <a:pt x="0" y="1773084"/>
                </a:lnTo>
                <a:cubicBezTo>
                  <a:pt x="3277" y="1362314"/>
                  <a:pt x="8767" y="729828"/>
                  <a:pt x="2212" y="722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631391"/>
            <a:ext cx="6881859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CAB6F9-AA9F-F449-A5E3-4CD62D41D126}"/>
              </a:ext>
            </a:extLst>
          </p:cNvPr>
          <p:cNvSpPr/>
          <p:nvPr/>
        </p:nvSpPr>
        <p:spPr>
          <a:xfrm>
            <a:off x="6111590" y="-672448"/>
            <a:ext cx="10568830" cy="7406399"/>
          </a:xfrm>
          <a:custGeom>
            <a:avLst/>
            <a:gdLst>
              <a:gd name="connsiteX0" fmla="*/ 0 w 8625170"/>
              <a:gd name="connsiteY0" fmla="*/ 0 h 6044326"/>
              <a:gd name="connsiteX1" fmla="*/ 8625171 w 8625170"/>
              <a:gd name="connsiteY1" fmla="*/ 0 h 6044326"/>
              <a:gd name="connsiteX2" fmla="*/ 8625171 w 8625170"/>
              <a:gd name="connsiteY2" fmla="*/ 6044327 h 6044326"/>
              <a:gd name="connsiteX3" fmla="*/ 0 w 8625170"/>
              <a:gd name="connsiteY3" fmla="*/ 6044327 h 604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5170" h="6044326">
                <a:moveTo>
                  <a:pt x="0" y="0"/>
                </a:moveTo>
                <a:lnTo>
                  <a:pt x="8625171" y="0"/>
                </a:lnTo>
                <a:lnTo>
                  <a:pt x="8625171" y="6044327"/>
                </a:lnTo>
                <a:lnTo>
                  <a:pt x="0" y="6044327"/>
                </a:lnTo>
                <a:close/>
              </a:path>
            </a:pathLst>
          </a:custGeom>
          <a:noFill/>
          <a:ln w="89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2" y="1473945"/>
            <a:ext cx="8530020" cy="38059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bg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3C6A9CC2-B6D7-8D4A-A181-7F4A8369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F45D19-B2A2-B74A-8BAF-718B95833485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AD837E-733C-5F46-B90D-E82022FC3648}"/>
              </a:ext>
            </a:extLst>
          </p:cNvPr>
          <p:cNvGrpSpPr/>
          <p:nvPr userDrawn="1"/>
        </p:nvGrpSpPr>
        <p:grpSpPr>
          <a:xfrm>
            <a:off x="7816190" y="821741"/>
            <a:ext cx="5272881" cy="5314696"/>
            <a:chOff x="7816190" y="821741"/>
            <a:chExt cx="5272881" cy="5314696"/>
          </a:xfrm>
        </p:grpSpPr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C4DB4F3-E4FD-7248-90DC-DDDC1D37040B}"/>
                </a:ext>
              </a:extLst>
            </p:cNvPr>
            <p:cNvSpPr/>
            <p:nvPr/>
          </p:nvSpPr>
          <p:spPr>
            <a:xfrm>
              <a:off x="10153368" y="549500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F21DF7D0-03A4-B343-ACCF-B8B0FE88A19D}"/>
                </a:ext>
              </a:extLst>
            </p:cNvPr>
            <p:cNvSpPr/>
            <p:nvPr/>
          </p:nvSpPr>
          <p:spPr>
            <a:xfrm>
              <a:off x="10906911" y="5493478"/>
              <a:ext cx="642645" cy="642959"/>
            </a:xfrm>
            <a:custGeom>
              <a:avLst/>
              <a:gdLst>
                <a:gd name="connsiteX0" fmla="*/ 617186 w 716346"/>
                <a:gd name="connsiteY0" fmla="*/ 716697 h 716696"/>
                <a:gd name="connsiteX1" fmla="*/ 716347 w 716346"/>
                <a:gd name="connsiteY1" fmla="*/ 716697 h 716696"/>
                <a:gd name="connsiteX2" fmla="*/ 716347 w 716346"/>
                <a:gd name="connsiteY2" fmla="*/ 0 h 716696"/>
                <a:gd name="connsiteX3" fmla="*/ 0 w 716346"/>
                <a:gd name="connsiteY3" fmla="*/ 0 h 716696"/>
                <a:gd name="connsiteX4" fmla="*/ 0 w 716346"/>
                <a:gd name="connsiteY4" fmla="*/ 99209 h 716696"/>
                <a:gd name="connsiteX5" fmla="*/ 617186 w 716346"/>
                <a:gd name="connsiteY5" fmla="*/ 716697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6" h="716696">
                  <a:moveTo>
                    <a:pt x="617186" y="716697"/>
                  </a:moveTo>
                  <a:lnTo>
                    <a:pt x="716347" y="716697"/>
                  </a:lnTo>
                  <a:lnTo>
                    <a:pt x="716347" y="0"/>
                  </a:lnTo>
                  <a:lnTo>
                    <a:pt x="0" y="0"/>
                  </a:lnTo>
                  <a:lnTo>
                    <a:pt x="0" y="99209"/>
                  </a:lnTo>
                  <a:cubicBezTo>
                    <a:pt x="0" y="440234"/>
                    <a:pt x="276328" y="716697"/>
                    <a:pt x="617186" y="716697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DE05F35C-72D0-D44B-8562-490DBDFC1675}"/>
                </a:ext>
              </a:extLst>
            </p:cNvPr>
            <p:cNvSpPr/>
            <p:nvPr/>
          </p:nvSpPr>
          <p:spPr>
            <a:xfrm>
              <a:off x="10909473" y="3185842"/>
              <a:ext cx="642646" cy="642959"/>
            </a:xfrm>
            <a:custGeom>
              <a:avLst/>
              <a:gdLst>
                <a:gd name="connsiteX0" fmla="*/ 716347 w 716347"/>
                <a:gd name="connsiteY0" fmla="*/ 99209 h 716696"/>
                <a:gd name="connsiteX1" fmla="*/ 716347 w 716347"/>
                <a:gd name="connsiteY1" fmla="*/ 0 h 716696"/>
                <a:gd name="connsiteX2" fmla="*/ 0 w 716347"/>
                <a:gd name="connsiteY2" fmla="*/ 0 h 716696"/>
                <a:gd name="connsiteX3" fmla="*/ 0 w 716347"/>
                <a:gd name="connsiteY3" fmla="*/ 716697 h 716696"/>
                <a:gd name="connsiteX4" fmla="*/ 99161 w 716347"/>
                <a:gd name="connsiteY4" fmla="*/ 716697 h 716696"/>
                <a:gd name="connsiteX5" fmla="*/ 716347 w 716347"/>
                <a:gd name="connsiteY5" fmla="*/ 99209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7" h="716696">
                  <a:moveTo>
                    <a:pt x="716347" y="99209"/>
                  </a:moveTo>
                  <a:lnTo>
                    <a:pt x="716347" y="0"/>
                  </a:lnTo>
                  <a:lnTo>
                    <a:pt x="0" y="0"/>
                  </a:lnTo>
                  <a:lnTo>
                    <a:pt x="0" y="716697"/>
                  </a:lnTo>
                  <a:lnTo>
                    <a:pt x="99161" y="716697"/>
                  </a:lnTo>
                  <a:cubicBezTo>
                    <a:pt x="440019" y="716697"/>
                    <a:pt x="716347" y="440234"/>
                    <a:pt x="716347" y="99209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9BA01506-29A1-5A4A-B070-3910A303FAED}"/>
                </a:ext>
              </a:extLst>
            </p:cNvPr>
            <p:cNvSpPr/>
            <p:nvPr/>
          </p:nvSpPr>
          <p:spPr>
            <a:xfrm>
              <a:off x="9361669" y="5500296"/>
              <a:ext cx="625194" cy="626769"/>
            </a:xfrm>
            <a:custGeom>
              <a:avLst/>
              <a:gdLst>
                <a:gd name="connsiteX0" fmla="*/ 696580 w 696894"/>
                <a:gd name="connsiteY0" fmla="*/ 685255 h 698649"/>
                <a:gd name="connsiteX1" fmla="*/ 10401 w 696894"/>
                <a:gd name="connsiteY1" fmla="*/ 437 h 698649"/>
                <a:gd name="connsiteX2" fmla="*/ 1565 w 696894"/>
                <a:gd name="connsiteY2" fmla="*/ 1777 h 698649"/>
                <a:gd name="connsiteX3" fmla="*/ 762 w 696894"/>
                <a:gd name="connsiteY3" fmla="*/ 10081 h 698649"/>
                <a:gd name="connsiteX4" fmla="*/ 675785 w 696894"/>
                <a:gd name="connsiteY4" fmla="*/ 696953 h 698649"/>
                <a:gd name="connsiteX5" fmla="*/ 695867 w 696894"/>
                <a:gd name="connsiteY5" fmla="*/ 698649 h 698649"/>
                <a:gd name="connsiteX6" fmla="*/ 696580 w 696894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4" h="698649">
                  <a:moveTo>
                    <a:pt x="696580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7"/>
                    <a:pt x="675785" y="696953"/>
                  </a:cubicBezTo>
                  <a:lnTo>
                    <a:pt x="695867" y="698649"/>
                  </a:lnTo>
                  <a:lnTo>
                    <a:pt x="696580" y="685255"/>
                  </a:lnTo>
                  <a:close/>
                </a:path>
              </a:pathLst>
            </a:custGeom>
            <a:solidFill>
              <a:schemeClr val="accent4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5CA09325-0F87-4B4C-9422-5778CF069250}"/>
                </a:ext>
              </a:extLst>
            </p:cNvPr>
            <p:cNvSpPr/>
            <p:nvPr/>
          </p:nvSpPr>
          <p:spPr>
            <a:xfrm>
              <a:off x="10927569" y="3958580"/>
              <a:ext cx="615261" cy="620848"/>
            </a:xfrm>
            <a:custGeom>
              <a:avLst/>
              <a:gdLst>
                <a:gd name="connsiteX0" fmla="*/ 685823 w 685822"/>
                <a:gd name="connsiteY0" fmla="*/ 692051 h 692050"/>
                <a:gd name="connsiteX1" fmla="*/ 685823 w 685822"/>
                <a:gd name="connsiteY1" fmla="*/ 0 h 692050"/>
                <a:gd name="connsiteX2" fmla="*/ 0 w 685822"/>
                <a:gd name="connsiteY2" fmla="*/ 692051 h 692050"/>
                <a:gd name="connsiteX3" fmla="*/ 685823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3" y="692051"/>
                  </a:moveTo>
                  <a:lnTo>
                    <a:pt x="685823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3" y="692051"/>
                  </a:lnTo>
                  <a:close/>
                </a:path>
              </a:pathLst>
            </a:custGeom>
            <a:solidFill>
              <a:srgbClr val="EBBDA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D8CCCE6A-3694-0C4D-B311-9294E44240D9}"/>
                </a:ext>
              </a:extLst>
            </p:cNvPr>
            <p:cNvSpPr/>
            <p:nvPr/>
          </p:nvSpPr>
          <p:spPr>
            <a:xfrm>
              <a:off x="11697046" y="2408700"/>
              <a:ext cx="615261" cy="620848"/>
            </a:xfrm>
            <a:custGeom>
              <a:avLst/>
              <a:gdLst>
                <a:gd name="connsiteX0" fmla="*/ 685822 w 685822"/>
                <a:gd name="connsiteY0" fmla="*/ 692051 h 692050"/>
                <a:gd name="connsiteX1" fmla="*/ 685822 w 685822"/>
                <a:gd name="connsiteY1" fmla="*/ 0 h 692050"/>
                <a:gd name="connsiteX2" fmla="*/ 0 w 685822"/>
                <a:gd name="connsiteY2" fmla="*/ 692051 h 692050"/>
                <a:gd name="connsiteX3" fmla="*/ 685822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2" y="692051"/>
                  </a:moveTo>
                  <a:lnTo>
                    <a:pt x="685822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2" y="692051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2622A7D-629B-424E-B0CD-34DB2FC63892}"/>
                </a:ext>
              </a:extLst>
            </p:cNvPr>
            <p:cNvSpPr/>
            <p:nvPr userDrawn="1"/>
          </p:nvSpPr>
          <p:spPr>
            <a:xfrm>
              <a:off x="8602003" y="4728111"/>
              <a:ext cx="1389301" cy="615562"/>
            </a:xfrm>
            <a:custGeom>
              <a:avLst/>
              <a:gdLst>
                <a:gd name="connsiteX0" fmla="*/ 897442 w 1548633"/>
                <a:gd name="connsiteY0" fmla="*/ 680710 h 686157"/>
                <a:gd name="connsiteX1" fmla="*/ 793819 w 1548633"/>
                <a:gd name="connsiteY1" fmla="*/ 686157 h 686157"/>
                <a:gd name="connsiteX2" fmla="*/ 691713 w 1548633"/>
                <a:gd name="connsiteY2" fmla="*/ 686157 h 686157"/>
                <a:gd name="connsiteX3" fmla="*/ 0 w 1548633"/>
                <a:gd name="connsiteY3" fmla="*/ 686157 h 686157"/>
                <a:gd name="connsiteX4" fmla="*/ 655298 w 1548633"/>
                <a:gd name="connsiteY4" fmla="*/ 4733 h 686157"/>
                <a:gd name="connsiteX5" fmla="*/ 735269 w 1548633"/>
                <a:gd name="connsiteY5" fmla="*/ 0 h 686157"/>
                <a:gd name="connsiteX6" fmla="*/ 856921 w 1548633"/>
                <a:gd name="connsiteY6" fmla="*/ 0 h 686157"/>
                <a:gd name="connsiteX7" fmla="*/ 856921 w 1548633"/>
                <a:gd name="connsiteY7" fmla="*/ 0 h 686157"/>
                <a:gd name="connsiteX8" fmla="*/ 1548634 w 1548633"/>
                <a:gd name="connsiteY8" fmla="*/ 0 h 686157"/>
                <a:gd name="connsiteX9" fmla="*/ 897442 w 1548633"/>
                <a:gd name="connsiteY9" fmla="*/ 68071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8633" h="686157">
                  <a:moveTo>
                    <a:pt x="897442" y="680710"/>
                  </a:moveTo>
                  <a:cubicBezTo>
                    <a:pt x="858706" y="685890"/>
                    <a:pt x="795247" y="686157"/>
                    <a:pt x="793819" y="686157"/>
                  </a:cubicBezTo>
                  <a:lnTo>
                    <a:pt x="691713" y="686157"/>
                  </a:lnTo>
                  <a:lnTo>
                    <a:pt x="0" y="686157"/>
                  </a:lnTo>
                  <a:cubicBezTo>
                    <a:pt x="39450" y="336649"/>
                    <a:pt x="310155" y="57329"/>
                    <a:pt x="655298" y="4733"/>
                  </a:cubicBezTo>
                  <a:cubicBezTo>
                    <a:pt x="690553" y="89"/>
                    <a:pt x="735269" y="0"/>
                    <a:pt x="735269" y="0"/>
                  </a:cubicBezTo>
                  <a:lnTo>
                    <a:pt x="856921" y="0"/>
                  </a:lnTo>
                  <a:lnTo>
                    <a:pt x="856921" y="0"/>
                  </a:lnTo>
                  <a:lnTo>
                    <a:pt x="1548634" y="0"/>
                  </a:lnTo>
                  <a:cubicBezTo>
                    <a:pt x="1509273" y="348080"/>
                    <a:pt x="1240710" y="626507"/>
                    <a:pt x="897442" y="68071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6" name="Graphic 4">
              <a:extLst>
                <a:ext uri="{FF2B5EF4-FFF2-40B4-BE49-F238E27FC236}">
                  <a16:creationId xmlns:a16="http://schemas.microsoft.com/office/drawing/2014/main" id="{6EB7C9EA-F676-D341-ACB3-4397B665E894}"/>
                </a:ext>
              </a:extLst>
            </p:cNvPr>
            <p:cNvGrpSpPr/>
            <p:nvPr userDrawn="1"/>
          </p:nvGrpSpPr>
          <p:grpSpPr>
            <a:xfrm>
              <a:off x="9357867" y="856659"/>
              <a:ext cx="1389464" cy="628402"/>
              <a:chOff x="5481079" y="27536"/>
              <a:chExt cx="1548814" cy="700470"/>
            </a:xfrm>
            <a:solidFill>
              <a:srgbClr val="F54359"/>
            </a:solidFill>
          </p:grpSpPr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32B91F8D-C76D-D246-A809-7BB9708357FC}"/>
                  </a:ext>
                </a:extLst>
              </p:cNvPr>
              <p:cNvSpPr/>
              <p:nvPr/>
            </p:nvSpPr>
            <p:spPr>
              <a:xfrm>
                <a:off x="6237681" y="27536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BFD89ADE-00A2-044B-B12E-7B75C89D6E29}"/>
                  </a:ext>
                </a:extLst>
              </p:cNvPr>
              <p:cNvSpPr/>
              <p:nvPr/>
            </p:nvSpPr>
            <p:spPr>
              <a:xfrm>
                <a:off x="5481079" y="27536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173FD50E-8957-1645-8C6C-04DC62F8890E}"/>
                </a:ext>
              </a:extLst>
            </p:cNvPr>
            <p:cNvSpPr/>
            <p:nvPr/>
          </p:nvSpPr>
          <p:spPr>
            <a:xfrm>
              <a:off x="11691558" y="848174"/>
              <a:ext cx="625195" cy="626769"/>
            </a:xfrm>
            <a:custGeom>
              <a:avLst/>
              <a:gdLst>
                <a:gd name="connsiteX0" fmla="*/ 696581 w 696895"/>
                <a:gd name="connsiteY0" fmla="*/ 685255 h 698649"/>
                <a:gd name="connsiteX1" fmla="*/ 10401 w 696895"/>
                <a:gd name="connsiteY1" fmla="*/ 437 h 698649"/>
                <a:gd name="connsiteX2" fmla="*/ 1565 w 696895"/>
                <a:gd name="connsiteY2" fmla="*/ 1777 h 698649"/>
                <a:gd name="connsiteX3" fmla="*/ 762 w 696895"/>
                <a:gd name="connsiteY3" fmla="*/ 10081 h 698649"/>
                <a:gd name="connsiteX4" fmla="*/ 675785 w 696895"/>
                <a:gd name="connsiteY4" fmla="*/ 696953 h 698649"/>
                <a:gd name="connsiteX5" fmla="*/ 695867 w 696895"/>
                <a:gd name="connsiteY5" fmla="*/ 698649 h 698649"/>
                <a:gd name="connsiteX6" fmla="*/ 696581 w 696895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5" h="698649">
                  <a:moveTo>
                    <a:pt x="696581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6"/>
                    <a:pt x="675785" y="696953"/>
                  </a:cubicBezTo>
                  <a:lnTo>
                    <a:pt x="695867" y="698649"/>
                  </a:lnTo>
                  <a:lnTo>
                    <a:pt x="696581" y="685255"/>
                  </a:ln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6D946890-294D-AA48-A93A-4469C3A5AC2F}"/>
                </a:ext>
              </a:extLst>
            </p:cNvPr>
            <p:cNvSpPr/>
            <p:nvPr userDrawn="1"/>
          </p:nvSpPr>
          <p:spPr>
            <a:xfrm>
              <a:off x="9368357" y="1641250"/>
              <a:ext cx="620546" cy="615562"/>
            </a:xfrm>
            <a:custGeom>
              <a:avLst/>
              <a:gdLst>
                <a:gd name="connsiteX0" fmla="*/ 691713 w 691713"/>
                <a:gd name="connsiteY0" fmla="*/ 0 h 686157"/>
                <a:gd name="connsiteX1" fmla="*/ 0 w 691713"/>
                <a:gd name="connsiteY1" fmla="*/ 0 h 686157"/>
                <a:gd name="connsiteX2" fmla="*/ 691713 w 691713"/>
                <a:gd name="connsiteY2" fmla="*/ 686157 h 686157"/>
                <a:gd name="connsiteX3" fmla="*/ 691713 w 691713"/>
                <a:gd name="connsiteY3" fmla="*/ 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713" h="686157">
                  <a:moveTo>
                    <a:pt x="691713" y="0"/>
                  </a:moveTo>
                  <a:lnTo>
                    <a:pt x="0" y="0"/>
                  </a:lnTo>
                  <a:cubicBezTo>
                    <a:pt x="40878" y="361742"/>
                    <a:pt x="329256" y="648295"/>
                    <a:pt x="691713" y="686157"/>
                  </a:cubicBezTo>
                  <a:lnTo>
                    <a:pt x="691713" y="0"/>
                  </a:lnTo>
                  <a:close/>
                </a:path>
              </a:pathLst>
            </a:custGeom>
            <a:solidFill>
              <a:schemeClr val="accent4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15B2FC8-8C49-3247-8825-824C6129D988}"/>
                </a:ext>
              </a:extLst>
            </p:cNvPr>
            <p:cNvSpPr/>
            <p:nvPr userDrawn="1"/>
          </p:nvSpPr>
          <p:spPr>
            <a:xfrm>
              <a:off x="10153688" y="1639248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0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2" name="Graphic 4">
              <a:extLst>
                <a:ext uri="{FF2B5EF4-FFF2-40B4-BE49-F238E27FC236}">
                  <a16:creationId xmlns:a16="http://schemas.microsoft.com/office/drawing/2014/main" id="{7FDE5C55-BEE5-E54A-9E41-D06A7DD8EBDD}"/>
                </a:ext>
              </a:extLst>
            </p:cNvPr>
            <p:cNvGrpSpPr/>
            <p:nvPr userDrawn="1"/>
          </p:nvGrpSpPr>
          <p:grpSpPr>
            <a:xfrm>
              <a:off x="10153767" y="2407097"/>
              <a:ext cx="1389384" cy="628402"/>
              <a:chOff x="6368257" y="1755787"/>
              <a:chExt cx="1548725" cy="700470"/>
            </a:xfrm>
            <a:solidFill>
              <a:srgbClr val="004438"/>
            </a:solidFill>
          </p:grpSpPr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4618493C-8339-AB4A-8963-3258399A1A79}"/>
                  </a:ext>
                </a:extLst>
              </p:cNvPr>
              <p:cNvSpPr/>
              <p:nvPr/>
            </p:nvSpPr>
            <p:spPr>
              <a:xfrm>
                <a:off x="7124769" y="1755787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2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2" y="694640"/>
                      <a:pt x="782752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chemeClr val="accent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85B08193-3905-4642-8E36-06EB789EB37E}"/>
                  </a:ext>
                </a:extLst>
              </p:cNvPr>
              <p:cNvSpPr/>
              <p:nvPr/>
            </p:nvSpPr>
            <p:spPr>
              <a:xfrm>
                <a:off x="6368257" y="1755787"/>
                <a:ext cx="792213" cy="700470"/>
              </a:xfrm>
              <a:custGeom>
                <a:avLst/>
                <a:gdLst>
                  <a:gd name="connsiteX0" fmla="*/ 792213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3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3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3" y="29914"/>
                    </a:lnTo>
                    <a:close/>
                  </a:path>
                </a:pathLst>
              </a:custGeom>
              <a:solidFill>
                <a:schemeClr val="accent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514FCC8D-522A-2944-B161-94575EDD187D}"/>
                </a:ext>
              </a:extLst>
            </p:cNvPr>
            <p:cNvSpPr/>
            <p:nvPr/>
          </p:nvSpPr>
          <p:spPr>
            <a:xfrm>
              <a:off x="10153688" y="4738446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89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C518821F-8D9C-644B-8D27-B9D8E44FA057}"/>
                </a:ext>
              </a:extLst>
            </p:cNvPr>
            <p:cNvSpPr/>
            <p:nvPr/>
          </p:nvSpPr>
          <p:spPr>
            <a:xfrm>
              <a:off x="11701531" y="3957138"/>
              <a:ext cx="1387540" cy="619487"/>
            </a:xfrm>
            <a:custGeom>
              <a:avLst/>
              <a:gdLst>
                <a:gd name="connsiteX0" fmla="*/ 1546670 w 1546670"/>
                <a:gd name="connsiteY0" fmla="*/ 0 h 690532"/>
                <a:gd name="connsiteX1" fmla="*/ 0 w 1546670"/>
                <a:gd name="connsiteY1" fmla="*/ 0 h 690532"/>
                <a:gd name="connsiteX2" fmla="*/ 773379 w 1546670"/>
                <a:gd name="connsiteY2" fmla="*/ 690533 h 690532"/>
                <a:gd name="connsiteX3" fmla="*/ 1546670 w 1546670"/>
                <a:gd name="connsiteY3" fmla="*/ 0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1546670" y="0"/>
                  </a:moveTo>
                  <a:lnTo>
                    <a:pt x="0" y="0"/>
                  </a:lnTo>
                  <a:cubicBezTo>
                    <a:pt x="43912" y="388531"/>
                    <a:pt x="373257" y="690533"/>
                    <a:pt x="773379" y="690533"/>
                  </a:cubicBezTo>
                  <a:cubicBezTo>
                    <a:pt x="1173413" y="690533"/>
                    <a:pt x="1502758" y="388531"/>
                    <a:pt x="1546670" y="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CBB1CE4A-0605-FA4D-8B13-2A30E03D4D57}"/>
                </a:ext>
              </a:extLst>
            </p:cNvPr>
            <p:cNvSpPr/>
            <p:nvPr userDrawn="1"/>
          </p:nvSpPr>
          <p:spPr>
            <a:xfrm>
              <a:off x="10147843" y="3190009"/>
              <a:ext cx="619184" cy="1388218"/>
            </a:xfrm>
            <a:custGeom>
              <a:avLst/>
              <a:gdLst>
                <a:gd name="connsiteX0" fmla="*/ 690196 w 690195"/>
                <a:gd name="connsiteY0" fmla="*/ 1547426 h 1547425"/>
                <a:gd name="connsiteX1" fmla="*/ 690196 w 690195"/>
                <a:gd name="connsiteY1" fmla="*/ 0 h 1547425"/>
                <a:gd name="connsiteX2" fmla="*/ 0 w 690195"/>
                <a:gd name="connsiteY2" fmla="*/ 773757 h 1547425"/>
                <a:gd name="connsiteX3" fmla="*/ 690196 w 690195"/>
                <a:gd name="connsiteY3" fmla="*/ 1547426 h 154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195" h="1547425">
                  <a:moveTo>
                    <a:pt x="690196" y="1547426"/>
                  </a:moveTo>
                  <a:lnTo>
                    <a:pt x="690196" y="0"/>
                  </a:lnTo>
                  <a:cubicBezTo>
                    <a:pt x="301854" y="43934"/>
                    <a:pt x="0" y="373440"/>
                    <a:pt x="0" y="773757"/>
                  </a:cubicBezTo>
                  <a:cubicBezTo>
                    <a:pt x="89" y="1173986"/>
                    <a:pt x="301854" y="1503581"/>
                    <a:pt x="690196" y="1547426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086C7B18-DC90-6441-AAC7-6BF691F882AD}"/>
                </a:ext>
              </a:extLst>
            </p:cNvPr>
            <p:cNvSpPr/>
            <p:nvPr/>
          </p:nvSpPr>
          <p:spPr>
            <a:xfrm>
              <a:off x="11696164" y="3193190"/>
              <a:ext cx="710706" cy="628402"/>
            </a:xfrm>
            <a:custGeom>
              <a:avLst/>
              <a:gdLst>
                <a:gd name="connsiteX0" fmla="*/ 792214 w 792213"/>
                <a:gd name="connsiteY0" fmla="*/ 670556 h 700470"/>
                <a:gd name="connsiteX1" fmla="*/ 9463 w 792213"/>
                <a:gd name="connsiteY1" fmla="*/ 5830 h 700470"/>
                <a:gd name="connsiteX2" fmla="*/ 180 w 792213"/>
                <a:gd name="connsiteY2" fmla="*/ 7973 h 700470"/>
                <a:gd name="connsiteX3" fmla="*/ 1 w 792213"/>
                <a:gd name="connsiteY3" fmla="*/ 16903 h 700470"/>
                <a:gd name="connsiteX4" fmla="*/ 774631 w 792213"/>
                <a:gd name="connsiteY4" fmla="*/ 700470 h 700470"/>
                <a:gd name="connsiteX5" fmla="*/ 792214 w 792213"/>
                <a:gd name="connsiteY5" fmla="*/ 670556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670556"/>
                  </a:moveTo>
                  <a:cubicBezTo>
                    <a:pt x="755441" y="-108024"/>
                    <a:pt x="9463" y="5830"/>
                    <a:pt x="9463" y="5830"/>
                  </a:cubicBezTo>
                  <a:lnTo>
                    <a:pt x="180" y="7973"/>
                  </a:lnTo>
                  <a:lnTo>
                    <a:pt x="1" y="16903"/>
                  </a:lnTo>
                  <a:cubicBezTo>
                    <a:pt x="1" y="16903"/>
                    <a:pt x="-5889" y="699577"/>
                    <a:pt x="774631" y="700470"/>
                  </a:cubicBezTo>
                  <a:lnTo>
                    <a:pt x="792214" y="670556"/>
                  </a:ln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7" name="Graphic 4">
              <a:extLst>
                <a:ext uri="{FF2B5EF4-FFF2-40B4-BE49-F238E27FC236}">
                  <a16:creationId xmlns:a16="http://schemas.microsoft.com/office/drawing/2014/main" id="{C939BECB-459B-684C-B7C8-25CC9C2282FA}"/>
                </a:ext>
              </a:extLst>
            </p:cNvPr>
            <p:cNvGrpSpPr/>
            <p:nvPr userDrawn="1"/>
          </p:nvGrpSpPr>
          <p:grpSpPr>
            <a:xfrm>
              <a:off x="7816190" y="5499486"/>
              <a:ext cx="1389384" cy="628402"/>
              <a:chOff x="3762596" y="5202825"/>
              <a:chExt cx="1548725" cy="700470"/>
            </a:xfrm>
            <a:solidFill>
              <a:srgbClr val="F54359"/>
            </a:solidFill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EF776D26-33D2-8342-AFA0-50F8C5F5304F}"/>
                  </a:ext>
                </a:extLst>
              </p:cNvPr>
              <p:cNvSpPr/>
              <p:nvPr/>
            </p:nvSpPr>
            <p:spPr>
              <a:xfrm>
                <a:off x="4519109" y="5202825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35E0DF1D-2A22-4B4D-B226-D4679325DB7E}"/>
                  </a:ext>
                </a:extLst>
              </p:cNvPr>
              <p:cNvSpPr/>
              <p:nvPr/>
            </p:nvSpPr>
            <p:spPr>
              <a:xfrm>
                <a:off x="3762596" y="5202825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B1FA6A80-5822-174B-9455-5409C2DCA506}"/>
                </a:ext>
              </a:extLst>
            </p:cNvPr>
            <p:cNvSpPr/>
            <p:nvPr/>
          </p:nvSpPr>
          <p:spPr>
            <a:xfrm>
              <a:off x="11701528" y="5499486"/>
              <a:ext cx="710706" cy="628402"/>
            </a:xfrm>
            <a:custGeom>
              <a:avLst/>
              <a:gdLst>
                <a:gd name="connsiteX0" fmla="*/ 792214 w 792213"/>
                <a:gd name="connsiteY0" fmla="*/ 29914 h 700470"/>
                <a:gd name="connsiteX1" fmla="*/ 9462 w 792213"/>
                <a:gd name="connsiteY1" fmla="*/ 694640 h 700470"/>
                <a:gd name="connsiteX2" fmla="*/ 179 w 792213"/>
                <a:gd name="connsiteY2" fmla="*/ 692497 h 700470"/>
                <a:gd name="connsiteX3" fmla="*/ 1 w 792213"/>
                <a:gd name="connsiteY3" fmla="*/ 683568 h 700470"/>
                <a:gd name="connsiteX4" fmla="*/ 774630 w 792213"/>
                <a:gd name="connsiteY4" fmla="*/ 0 h 700470"/>
                <a:gd name="connsiteX5" fmla="*/ 792214 w 792213"/>
                <a:gd name="connsiteY5" fmla="*/ 29914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29914"/>
                  </a:moveTo>
                  <a:cubicBezTo>
                    <a:pt x="755441" y="808494"/>
                    <a:pt x="9462" y="694640"/>
                    <a:pt x="9462" y="694640"/>
                  </a:cubicBezTo>
                  <a:lnTo>
                    <a:pt x="179" y="692497"/>
                  </a:lnTo>
                  <a:lnTo>
                    <a:pt x="1" y="683568"/>
                  </a:lnTo>
                  <a:cubicBezTo>
                    <a:pt x="1" y="683568"/>
                    <a:pt x="-5890" y="893"/>
                    <a:pt x="774630" y="0"/>
                  </a:cubicBezTo>
                  <a:lnTo>
                    <a:pt x="792214" y="29914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9" name="Graphic 4">
              <a:extLst>
                <a:ext uri="{FF2B5EF4-FFF2-40B4-BE49-F238E27FC236}">
                  <a16:creationId xmlns:a16="http://schemas.microsoft.com/office/drawing/2014/main" id="{36A7C502-9A6E-7C4F-AA0F-B8ED533091DD}"/>
                </a:ext>
              </a:extLst>
            </p:cNvPr>
            <p:cNvGrpSpPr/>
            <p:nvPr/>
          </p:nvGrpSpPr>
          <p:grpSpPr>
            <a:xfrm>
              <a:off x="11699689" y="4724908"/>
              <a:ext cx="610056" cy="621890"/>
              <a:chOff x="8091472" y="4339414"/>
              <a:chExt cx="680020" cy="693211"/>
            </a:xfrm>
            <a:solidFill>
              <a:srgbClr val="004438"/>
            </a:solidFill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0931B94D-7004-B34A-B106-C528DED737F8}"/>
                  </a:ext>
                </a:extLst>
              </p:cNvPr>
              <p:cNvSpPr/>
              <p:nvPr/>
            </p:nvSpPr>
            <p:spPr>
              <a:xfrm>
                <a:off x="8091472" y="4339414"/>
                <a:ext cx="358620" cy="693211"/>
              </a:xfrm>
              <a:custGeom>
                <a:avLst/>
                <a:gdLst>
                  <a:gd name="connsiteX0" fmla="*/ 2856 w 358620"/>
                  <a:gd name="connsiteY0" fmla="*/ 401747 h 693211"/>
                  <a:gd name="connsiteX1" fmla="*/ 0 w 358620"/>
                  <a:gd name="connsiteY1" fmla="*/ 355312 h 693211"/>
                  <a:gd name="connsiteX2" fmla="*/ 0 w 358620"/>
                  <a:gd name="connsiteY2" fmla="*/ 309592 h 693211"/>
                  <a:gd name="connsiteX3" fmla="*/ 0 w 358620"/>
                  <a:gd name="connsiteY3" fmla="*/ 0 h 693211"/>
                  <a:gd name="connsiteX4" fmla="*/ 356121 w 358620"/>
                  <a:gd name="connsiteY4" fmla="*/ 293340 h 693211"/>
                  <a:gd name="connsiteX5" fmla="*/ 358620 w 358620"/>
                  <a:gd name="connsiteY5" fmla="*/ 329148 h 693211"/>
                  <a:gd name="connsiteX6" fmla="*/ 358620 w 358620"/>
                  <a:gd name="connsiteY6" fmla="*/ 383620 h 693211"/>
                  <a:gd name="connsiteX7" fmla="*/ 358620 w 358620"/>
                  <a:gd name="connsiteY7" fmla="*/ 383620 h 693211"/>
                  <a:gd name="connsiteX8" fmla="*/ 358620 w 358620"/>
                  <a:gd name="connsiteY8" fmla="*/ 693212 h 693211"/>
                  <a:gd name="connsiteX9" fmla="*/ 2856 w 358620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20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150" y="555427"/>
                      <a:pt x="2856" y="40174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22799CD4-58E2-964A-8C6C-BBF0B3FD6540}"/>
                  </a:ext>
                </a:extLst>
              </p:cNvPr>
              <p:cNvSpPr/>
              <p:nvPr/>
            </p:nvSpPr>
            <p:spPr>
              <a:xfrm>
                <a:off x="8412873" y="4339414"/>
                <a:ext cx="358619" cy="693211"/>
              </a:xfrm>
              <a:custGeom>
                <a:avLst/>
                <a:gdLst>
                  <a:gd name="connsiteX0" fmla="*/ 2856 w 358619"/>
                  <a:gd name="connsiteY0" fmla="*/ 401747 h 693211"/>
                  <a:gd name="connsiteX1" fmla="*/ 0 w 358619"/>
                  <a:gd name="connsiteY1" fmla="*/ 355312 h 693211"/>
                  <a:gd name="connsiteX2" fmla="*/ 0 w 358619"/>
                  <a:gd name="connsiteY2" fmla="*/ 309592 h 693211"/>
                  <a:gd name="connsiteX3" fmla="*/ 0 w 358619"/>
                  <a:gd name="connsiteY3" fmla="*/ 0 h 693211"/>
                  <a:gd name="connsiteX4" fmla="*/ 356121 w 358619"/>
                  <a:gd name="connsiteY4" fmla="*/ 293340 h 693211"/>
                  <a:gd name="connsiteX5" fmla="*/ 358620 w 358619"/>
                  <a:gd name="connsiteY5" fmla="*/ 329148 h 693211"/>
                  <a:gd name="connsiteX6" fmla="*/ 358620 w 358619"/>
                  <a:gd name="connsiteY6" fmla="*/ 383620 h 693211"/>
                  <a:gd name="connsiteX7" fmla="*/ 358620 w 358619"/>
                  <a:gd name="connsiteY7" fmla="*/ 383620 h 693211"/>
                  <a:gd name="connsiteX8" fmla="*/ 358620 w 358619"/>
                  <a:gd name="connsiteY8" fmla="*/ 693212 h 693211"/>
                  <a:gd name="connsiteX9" fmla="*/ 2856 w 358619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19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239" y="555427"/>
                      <a:pt x="2856" y="40174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EDD256E-4985-4749-B248-D6EBB44408B0}"/>
                </a:ext>
              </a:extLst>
            </p:cNvPr>
            <p:cNvSpPr/>
            <p:nvPr userDrawn="1"/>
          </p:nvSpPr>
          <p:spPr>
            <a:xfrm>
              <a:off x="9347260" y="3961274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bg1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A50FA0E-213E-7844-8CE6-3D8F22839C85}"/>
                </a:ext>
              </a:extLst>
            </p:cNvPr>
            <p:cNvSpPr/>
            <p:nvPr userDrawn="1"/>
          </p:nvSpPr>
          <p:spPr>
            <a:xfrm>
              <a:off x="11670142" y="1616416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3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AF52F3D-8A77-BA43-BA4F-F0DAE7E396EA}"/>
                </a:ext>
              </a:extLst>
            </p:cNvPr>
            <p:cNvSpPr/>
            <p:nvPr userDrawn="1"/>
          </p:nvSpPr>
          <p:spPr>
            <a:xfrm>
              <a:off x="10901625" y="82174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4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3558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Slide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4" y="491690"/>
            <a:ext cx="7260497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-7619" y="5768085"/>
            <a:ext cx="12222480" cy="1105154"/>
          </a:xfrm>
          <a:custGeom>
            <a:avLst/>
            <a:gdLst>
              <a:gd name="connsiteX0" fmla="*/ 0 w 12192000"/>
              <a:gd name="connsiteY0" fmla="*/ 0 h 711200"/>
              <a:gd name="connsiteX1" fmla="*/ 12192000 w 12192000"/>
              <a:gd name="connsiteY1" fmla="*/ 0 h 711200"/>
              <a:gd name="connsiteX2" fmla="*/ 12192000 w 12192000"/>
              <a:gd name="connsiteY2" fmla="*/ 711200 h 711200"/>
              <a:gd name="connsiteX3" fmla="*/ 0 w 12192000"/>
              <a:gd name="connsiteY3" fmla="*/ 711200 h 711200"/>
              <a:gd name="connsiteX4" fmla="*/ 0 w 12192000"/>
              <a:gd name="connsiteY4" fmla="*/ 0 h 711200"/>
              <a:gd name="connsiteX0" fmla="*/ 0 w 12192000"/>
              <a:gd name="connsiteY0" fmla="*/ 1337188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0 w 12192000"/>
              <a:gd name="connsiteY4" fmla="*/ 1337188 h 2048388"/>
              <a:gd name="connsiteX0" fmla="*/ 9832 w 12192000"/>
              <a:gd name="connsiteY0" fmla="*/ 816079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9832 w 12192000"/>
              <a:gd name="connsiteY4" fmla="*/ 816079 h 2048388"/>
              <a:gd name="connsiteX0" fmla="*/ 9832 w 12192000"/>
              <a:gd name="connsiteY0" fmla="*/ 540775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540775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0 w 12197408"/>
              <a:gd name="connsiteY0" fmla="*/ 737420 h 1773084"/>
              <a:gd name="connsiteX1" fmla="*/ 12108917 w 12197408"/>
              <a:gd name="connsiteY1" fmla="*/ 0 h 1773084"/>
              <a:gd name="connsiteX2" fmla="*/ 12197408 w 12197408"/>
              <a:gd name="connsiteY2" fmla="*/ 1773084 h 1773084"/>
              <a:gd name="connsiteX3" fmla="*/ 5408 w 12197408"/>
              <a:gd name="connsiteY3" fmla="*/ 1773084 h 1773084"/>
              <a:gd name="connsiteX4" fmla="*/ 0 w 12197408"/>
              <a:gd name="connsiteY4" fmla="*/ 737420 h 1773084"/>
              <a:gd name="connsiteX0" fmla="*/ 2212 w 12199620"/>
              <a:gd name="connsiteY0" fmla="*/ 737420 h 1788324"/>
              <a:gd name="connsiteX1" fmla="*/ 12111129 w 12199620"/>
              <a:gd name="connsiteY1" fmla="*/ 0 h 1788324"/>
              <a:gd name="connsiteX2" fmla="*/ 12199620 w 12199620"/>
              <a:gd name="connsiteY2" fmla="*/ 1773084 h 1788324"/>
              <a:gd name="connsiteX3" fmla="*/ 0 w 12199620"/>
              <a:gd name="connsiteY3" fmla="*/ 1788324 h 1788324"/>
              <a:gd name="connsiteX4" fmla="*/ 2212 w 12199620"/>
              <a:gd name="connsiteY4" fmla="*/ 737420 h 1788324"/>
              <a:gd name="connsiteX0" fmla="*/ 2212 w 12210189"/>
              <a:gd name="connsiteY0" fmla="*/ 722180 h 1773084"/>
              <a:gd name="connsiteX1" fmla="*/ 12210189 w 12210189"/>
              <a:gd name="connsiteY1" fmla="*/ 0 h 1773084"/>
              <a:gd name="connsiteX2" fmla="*/ 12199620 w 12210189"/>
              <a:gd name="connsiteY2" fmla="*/ 1757844 h 1773084"/>
              <a:gd name="connsiteX3" fmla="*/ 0 w 12210189"/>
              <a:gd name="connsiteY3" fmla="*/ 1773084 h 1773084"/>
              <a:gd name="connsiteX4" fmla="*/ 2212 w 12210189"/>
              <a:gd name="connsiteY4" fmla="*/ 722180 h 1773084"/>
              <a:gd name="connsiteX0" fmla="*/ 2212 w 12222480"/>
              <a:gd name="connsiteY0" fmla="*/ 722180 h 1773084"/>
              <a:gd name="connsiteX1" fmla="*/ 12210189 w 12222480"/>
              <a:gd name="connsiteY1" fmla="*/ 0 h 1773084"/>
              <a:gd name="connsiteX2" fmla="*/ 12222480 w 12222480"/>
              <a:gd name="connsiteY2" fmla="*/ 1765464 h 1773084"/>
              <a:gd name="connsiteX3" fmla="*/ 0 w 12222480"/>
              <a:gd name="connsiteY3" fmla="*/ 1773084 h 1773084"/>
              <a:gd name="connsiteX4" fmla="*/ 2212 w 12222480"/>
              <a:gd name="connsiteY4" fmla="*/ 722180 h 1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80" h="1773084">
                <a:moveTo>
                  <a:pt x="2212" y="722180"/>
                </a:moveTo>
                <a:lnTo>
                  <a:pt x="12210189" y="0"/>
                </a:lnTo>
                <a:lnTo>
                  <a:pt x="12222480" y="1765464"/>
                </a:lnTo>
                <a:lnTo>
                  <a:pt x="0" y="1773084"/>
                </a:lnTo>
                <a:cubicBezTo>
                  <a:pt x="3277" y="1362314"/>
                  <a:pt x="8767" y="729828"/>
                  <a:pt x="2212" y="722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631391"/>
            <a:ext cx="6881859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CAB6F9-AA9F-F449-A5E3-4CD62D41D126}"/>
              </a:ext>
            </a:extLst>
          </p:cNvPr>
          <p:cNvSpPr/>
          <p:nvPr/>
        </p:nvSpPr>
        <p:spPr>
          <a:xfrm>
            <a:off x="6111590" y="-672448"/>
            <a:ext cx="10568830" cy="7406399"/>
          </a:xfrm>
          <a:custGeom>
            <a:avLst/>
            <a:gdLst>
              <a:gd name="connsiteX0" fmla="*/ 0 w 8625170"/>
              <a:gd name="connsiteY0" fmla="*/ 0 h 6044326"/>
              <a:gd name="connsiteX1" fmla="*/ 8625171 w 8625170"/>
              <a:gd name="connsiteY1" fmla="*/ 0 h 6044326"/>
              <a:gd name="connsiteX2" fmla="*/ 8625171 w 8625170"/>
              <a:gd name="connsiteY2" fmla="*/ 6044327 h 6044326"/>
              <a:gd name="connsiteX3" fmla="*/ 0 w 8625170"/>
              <a:gd name="connsiteY3" fmla="*/ 6044327 h 604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5170" h="6044326">
                <a:moveTo>
                  <a:pt x="0" y="0"/>
                </a:moveTo>
                <a:lnTo>
                  <a:pt x="8625171" y="0"/>
                </a:lnTo>
                <a:lnTo>
                  <a:pt x="8625171" y="6044327"/>
                </a:lnTo>
                <a:lnTo>
                  <a:pt x="0" y="6044327"/>
                </a:lnTo>
                <a:close/>
              </a:path>
            </a:pathLst>
          </a:custGeom>
          <a:noFill/>
          <a:ln w="89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1" y="1473945"/>
            <a:ext cx="8428551" cy="38059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accent6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accent6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A23A89C9-0213-0544-AE49-78345217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6796A6-1EDD-EF41-858F-B2B31EEBC673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7017613-A0ED-6944-9175-CEDF7A241808}"/>
              </a:ext>
            </a:extLst>
          </p:cNvPr>
          <p:cNvGrpSpPr/>
          <p:nvPr userDrawn="1"/>
        </p:nvGrpSpPr>
        <p:grpSpPr>
          <a:xfrm>
            <a:off x="7831338" y="821741"/>
            <a:ext cx="5272881" cy="5314696"/>
            <a:chOff x="7816190" y="821741"/>
            <a:chExt cx="5272881" cy="5314696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F3D4C6D-25C0-2342-A069-C1F170DD3197}"/>
                </a:ext>
              </a:extLst>
            </p:cNvPr>
            <p:cNvSpPr/>
            <p:nvPr/>
          </p:nvSpPr>
          <p:spPr>
            <a:xfrm>
              <a:off x="10153368" y="549500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830ACFF-A5D7-6F4C-A34B-AA8D0DD43C0A}"/>
                </a:ext>
              </a:extLst>
            </p:cNvPr>
            <p:cNvSpPr/>
            <p:nvPr/>
          </p:nvSpPr>
          <p:spPr>
            <a:xfrm>
              <a:off x="10906911" y="5493478"/>
              <a:ext cx="642645" cy="642959"/>
            </a:xfrm>
            <a:custGeom>
              <a:avLst/>
              <a:gdLst>
                <a:gd name="connsiteX0" fmla="*/ 617186 w 716346"/>
                <a:gd name="connsiteY0" fmla="*/ 716697 h 716696"/>
                <a:gd name="connsiteX1" fmla="*/ 716347 w 716346"/>
                <a:gd name="connsiteY1" fmla="*/ 716697 h 716696"/>
                <a:gd name="connsiteX2" fmla="*/ 716347 w 716346"/>
                <a:gd name="connsiteY2" fmla="*/ 0 h 716696"/>
                <a:gd name="connsiteX3" fmla="*/ 0 w 716346"/>
                <a:gd name="connsiteY3" fmla="*/ 0 h 716696"/>
                <a:gd name="connsiteX4" fmla="*/ 0 w 716346"/>
                <a:gd name="connsiteY4" fmla="*/ 99209 h 716696"/>
                <a:gd name="connsiteX5" fmla="*/ 617186 w 716346"/>
                <a:gd name="connsiteY5" fmla="*/ 716697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6" h="716696">
                  <a:moveTo>
                    <a:pt x="617186" y="716697"/>
                  </a:moveTo>
                  <a:lnTo>
                    <a:pt x="716347" y="716697"/>
                  </a:lnTo>
                  <a:lnTo>
                    <a:pt x="716347" y="0"/>
                  </a:lnTo>
                  <a:lnTo>
                    <a:pt x="0" y="0"/>
                  </a:lnTo>
                  <a:lnTo>
                    <a:pt x="0" y="99209"/>
                  </a:lnTo>
                  <a:cubicBezTo>
                    <a:pt x="0" y="440234"/>
                    <a:pt x="276328" y="716697"/>
                    <a:pt x="617186" y="716697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2C17AEA-0720-F844-BD3E-AEA5E3703AE2}"/>
                </a:ext>
              </a:extLst>
            </p:cNvPr>
            <p:cNvSpPr/>
            <p:nvPr/>
          </p:nvSpPr>
          <p:spPr>
            <a:xfrm>
              <a:off x="10909473" y="3185842"/>
              <a:ext cx="642646" cy="642959"/>
            </a:xfrm>
            <a:custGeom>
              <a:avLst/>
              <a:gdLst>
                <a:gd name="connsiteX0" fmla="*/ 716347 w 716347"/>
                <a:gd name="connsiteY0" fmla="*/ 99209 h 716696"/>
                <a:gd name="connsiteX1" fmla="*/ 716347 w 716347"/>
                <a:gd name="connsiteY1" fmla="*/ 0 h 716696"/>
                <a:gd name="connsiteX2" fmla="*/ 0 w 716347"/>
                <a:gd name="connsiteY2" fmla="*/ 0 h 716696"/>
                <a:gd name="connsiteX3" fmla="*/ 0 w 716347"/>
                <a:gd name="connsiteY3" fmla="*/ 716697 h 716696"/>
                <a:gd name="connsiteX4" fmla="*/ 99161 w 716347"/>
                <a:gd name="connsiteY4" fmla="*/ 716697 h 716696"/>
                <a:gd name="connsiteX5" fmla="*/ 716347 w 716347"/>
                <a:gd name="connsiteY5" fmla="*/ 99209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7" h="716696">
                  <a:moveTo>
                    <a:pt x="716347" y="99209"/>
                  </a:moveTo>
                  <a:lnTo>
                    <a:pt x="716347" y="0"/>
                  </a:lnTo>
                  <a:lnTo>
                    <a:pt x="0" y="0"/>
                  </a:lnTo>
                  <a:lnTo>
                    <a:pt x="0" y="716697"/>
                  </a:lnTo>
                  <a:lnTo>
                    <a:pt x="99161" y="716697"/>
                  </a:lnTo>
                  <a:cubicBezTo>
                    <a:pt x="440019" y="716697"/>
                    <a:pt x="716347" y="440234"/>
                    <a:pt x="716347" y="99209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0D4EAE0-3273-C843-A1AF-4E7581F0F9F9}"/>
                </a:ext>
              </a:extLst>
            </p:cNvPr>
            <p:cNvSpPr/>
            <p:nvPr/>
          </p:nvSpPr>
          <p:spPr>
            <a:xfrm>
              <a:off x="9361669" y="5500296"/>
              <a:ext cx="625194" cy="626769"/>
            </a:xfrm>
            <a:custGeom>
              <a:avLst/>
              <a:gdLst>
                <a:gd name="connsiteX0" fmla="*/ 696580 w 696894"/>
                <a:gd name="connsiteY0" fmla="*/ 685255 h 698649"/>
                <a:gd name="connsiteX1" fmla="*/ 10401 w 696894"/>
                <a:gd name="connsiteY1" fmla="*/ 437 h 698649"/>
                <a:gd name="connsiteX2" fmla="*/ 1565 w 696894"/>
                <a:gd name="connsiteY2" fmla="*/ 1777 h 698649"/>
                <a:gd name="connsiteX3" fmla="*/ 762 w 696894"/>
                <a:gd name="connsiteY3" fmla="*/ 10081 h 698649"/>
                <a:gd name="connsiteX4" fmla="*/ 675785 w 696894"/>
                <a:gd name="connsiteY4" fmla="*/ 696953 h 698649"/>
                <a:gd name="connsiteX5" fmla="*/ 695867 w 696894"/>
                <a:gd name="connsiteY5" fmla="*/ 698649 h 698649"/>
                <a:gd name="connsiteX6" fmla="*/ 696580 w 696894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4" h="698649">
                  <a:moveTo>
                    <a:pt x="696580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7"/>
                    <a:pt x="675785" y="696953"/>
                  </a:cubicBezTo>
                  <a:lnTo>
                    <a:pt x="695867" y="698649"/>
                  </a:lnTo>
                  <a:lnTo>
                    <a:pt x="696580" y="685255"/>
                  </a:lnTo>
                  <a:close/>
                </a:path>
              </a:pathLst>
            </a:custGeom>
            <a:solidFill>
              <a:schemeClr val="tx2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F4BAF3C-5404-804D-9560-CFA685CF78EF}"/>
                </a:ext>
              </a:extLst>
            </p:cNvPr>
            <p:cNvSpPr/>
            <p:nvPr/>
          </p:nvSpPr>
          <p:spPr>
            <a:xfrm>
              <a:off x="10927569" y="3958580"/>
              <a:ext cx="615261" cy="620848"/>
            </a:xfrm>
            <a:custGeom>
              <a:avLst/>
              <a:gdLst>
                <a:gd name="connsiteX0" fmla="*/ 685823 w 685822"/>
                <a:gd name="connsiteY0" fmla="*/ 692051 h 692050"/>
                <a:gd name="connsiteX1" fmla="*/ 685823 w 685822"/>
                <a:gd name="connsiteY1" fmla="*/ 0 h 692050"/>
                <a:gd name="connsiteX2" fmla="*/ 0 w 685822"/>
                <a:gd name="connsiteY2" fmla="*/ 692051 h 692050"/>
                <a:gd name="connsiteX3" fmla="*/ 685823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3" y="692051"/>
                  </a:moveTo>
                  <a:lnTo>
                    <a:pt x="685823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3" y="692051"/>
                  </a:lnTo>
                  <a:close/>
                </a:path>
              </a:pathLst>
            </a:custGeom>
            <a:solidFill>
              <a:srgbClr val="EBBDA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F02744D1-280A-2347-B697-4B924FA5813A}"/>
                </a:ext>
              </a:extLst>
            </p:cNvPr>
            <p:cNvSpPr/>
            <p:nvPr/>
          </p:nvSpPr>
          <p:spPr>
            <a:xfrm>
              <a:off x="11697046" y="2408700"/>
              <a:ext cx="615261" cy="620848"/>
            </a:xfrm>
            <a:custGeom>
              <a:avLst/>
              <a:gdLst>
                <a:gd name="connsiteX0" fmla="*/ 685822 w 685822"/>
                <a:gd name="connsiteY0" fmla="*/ 692051 h 692050"/>
                <a:gd name="connsiteX1" fmla="*/ 685822 w 685822"/>
                <a:gd name="connsiteY1" fmla="*/ 0 h 692050"/>
                <a:gd name="connsiteX2" fmla="*/ 0 w 685822"/>
                <a:gd name="connsiteY2" fmla="*/ 692051 h 692050"/>
                <a:gd name="connsiteX3" fmla="*/ 685822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2" y="692051"/>
                  </a:moveTo>
                  <a:lnTo>
                    <a:pt x="685822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2" y="692051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5A92DC1-4F9B-BE4D-B84A-CFA2A424CAE5}"/>
                </a:ext>
              </a:extLst>
            </p:cNvPr>
            <p:cNvSpPr/>
            <p:nvPr userDrawn="1"/>
          </p:nvSpPr>
          <p:spPr>
            <a:xfrm>
              <a:off x="8602003" y="4728111"/>
              <a:ext cx="1389301" cy="615562"/>
            </a:xfrm>
            <a:custGeom>
              <a:avLst/>
              <a:gdLst>
                <a:gd name="connsiteX0" fmla="*/ 897442 w 1548633"/>
                <a:gd name="connsiteY0" fmla="*/ 680710 h 686157"/>
                <a:gd name="connsiteX1" fmla="*/ 793819 w 1548633"/>
                <a:gd name="connsiteY1" fmla="*/ 686157 h 686157"/>
                <a:gd name="connsiteX2" fmla="*/ 691713 w 1548633"/>
                <a:gd name="connsiteY2" fmla="*/ 686157 h 686157"/>
                <a:gd name="connsiteX3" fmla="*/ 0 w 1548633"/>
                <a:gd name="connsiteY3" fmla="*/ 686157 h 686157"/>
                <a:gd name="connsiteX4" fmla="*/ 655298 w 1548633"/>
                <a:gd name="connsiteY4" fmla="*/ 4733 h 686157"/>
                <a:gd name="connsiteX5" fmla="*/ 735269 w 1548633"/>
                <a:gd name="connsiteY5" fmla="*/ 0 h 686157"/>
                <a:gd name="connsiteX6" fmla="*/ 856921 w 1548633"/>
                <a:gd name="connsiteY6" fmla="*/ 0 h 686157"/>
                <a:gd name="connsiteX7" fmla="*/ 856921 w 1548633"/>
                <a:gd name="connsiteY7" fmla="*/ 0 h 686157"/>
                <a:gd name="connsiteX8" fmla="*/ 1548634 w 1548633"/>
                <a:gd name="connsiteY8" fmla="*/ 0 h 686157"/>
                <a:gd name="connsiteX9" fmla="*/ 897442 w 1548633"/>
                <a:gd name="connsiteY9" fmla="*/ 68071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8633" h="686157">
                  <a:moveTo>
                    <a:pt x="897442" y="680710"/>
                  </a:moveTo>
                  <a:cubicBezTo>
                    <a:pt x="858706" y="685890"/>
                    <a:pt x="795247" y="686157"/>
                    <a:pt x="793819" y="686157"/>
                  </a:cubicBezTo>
                  <a:lnTo>
                    <a:pt x="691713" y="686157"/>
                  </a:lnTo>
                  <a:lnTo>
                    <a:pt x="0" y="686157"/>
                  </a:lnTo>
                  <a:cubicBezTo>
                    <a:pt x="39450" y="336649"/>
                    <a:pt x="310155" y="57329"/>
                    <a:pt x="655298" y="4733"/>
                  </a:cubicBezTo>
                  <a:cubicBezTo>
                    <a:pt x="690553" y="89"/>
                    <a:pt x="735269" y="0"/>
                    <a:pt x="735269" y="0"/>
                  </a:cubicBezTo>
                  <a:lnTo>
                    <a:pt x="856921" y="0"/>
                  </a:lnTo>
                  <a:lnTo>
                    <a:pt x="856921" y="0"/>
                  </a:lnTo>
                  <a:lnTo>
                    <a:pt x="1548634" y="0"/>
                  </a:lnTo>
                  <a:cubicBezTo>
                    <a:pt x="1509273" y="348080"/>
                    <a:pt x="1240710" y="626507"/>
                    <a:pt x="897442" y="68071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aphic 4">
              <a:extLst>
                <a:ext uri="{FF2B5EF4-FFF2-40B4-BE49-F238E27FC236}">
                  <a16:creationId xmlns:a16="http://schemas.microsoft.com/office/drawing/2014/main" id="{443447AB-1CE5-5343-B877-E1EB66D8EFE8}"/>
                </a:ext>
              </a:extLst>
            </p:cNvPr>
            <p:cNvGrpSpPr/>
            <p:nvPr userDrawn="1"/>
          </p:nvGrpSpPr>
          <p:grpSpPr>
            <a:xfrm>
              <a:off x="9357867" y="856659"/>
              <a:ext cx="1389464" cy="628402"/>
              <a:chOff x="5481079" y="27536"/>
              <a:chExt cx="1548814" cy="700470"/>
            </a:xfrm>
            <a:solidFill>
              <a:srgbClr val="F54359"/>
            </a:solidFill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7ABD0DD8-BA96-A448-9CED-80D0576397CC}"/>
                  </a:ext>
                </a:extLst>
              </p:cNvPr>
              <p:cNvSpPr/>
              <p:nvPr/>
            </p:nvSpPr>
            <p:spPr>
              <a:xfrm>
                <a:off x="6237681" y="27536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07022170-01AC-9B42-A8D8-F7AA76FD53C8}"/>
                  </a:ext>
                </a:extLst>
              </p:cNvPr>
              <p:cNvSpPr/>
              <p:nvPr/>
            </p:nvSpPr>
            <p:spPr>
              <a:xfrm>
                <a:off x="5481079" y="27536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918573-5310-2146-9F4B-DA5D479F8787}"/>
                </a:ext>
              </a:extLst>
            </p:cNvPr>
            <p:cNvSpPr/>
            <p:nvPr/>
          </p:nvSpPr>
          <p:spPr>
            <a:xfrm>
              <a:off x="11691558" y="848174"/>
              <a:ext cx="625195" cy="626769"/>
            </a:xfrm>
            <a:custGeom>
              <a:avLst/>
              <a:gdLst>
                <a:gd name="connsiteX0" fmla="*/ 696581 w 696895"/>
                <a:gd name="connsiteY0" fmla="*/ 685255 h 698649"/>
                <a:gd name="connsiteX1" fmla="*/ 10401 w 696895"/>
                <a:gd name="connsiteY1" fmla="*/ 437 h 698649"/>
                <a:gd name="connsiteX2" fmla="*/ 1565 w 696895"/>
                <a:gd name="connsiteY2" fmla="*/ 1777 h 698649"/>
                <a:gd name="connsiteX3" fmla="*/ 762 w 696895"/>
                <a:gd name="connsiteY3" fmla="*/ 10081 h 698649"/>
                <a:gd name="connsiteX4" fmla="*/ 675785 w 696895"/>
                <a:gd name="connsiteY4" fmla="*/ 696953 h 698649"/>
                <a:gd name="connsiteX5" fmla="*/ 695867 w 696895"/>
                <a:gd name="connsiteY5" fmla="*/ 698649 h 698649"/>
                <a:gd name="connsiteX6" fmla="*/ 696581 w 696895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5" h="698649">
                  <a:moveTo>
                    <a:pt x="696581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6"/>
                    <a:pt x="675785" y="696953"/>
                  </a:cubicBezTo>
                  <a:lnTo>
                    <a:pt x="695867" y="698649"/>
                  </a:lnTo>
                  <a:lnTo>
                    <a:pt x="696581" y="685255"/>
                  </a:ln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387C1C2C-DCDB-4E44-8076-E693073F3E3D}"/>
                </a:ext>
              </a:extLst>
            </p:cNvPr>
            <p:cNvSpPr/>
            <p:nvPr userDrawn="1"/>
          </p:nvSpPr>
          <p:spPr>
            <a:xfrm>
              <a:off x="9368357" y="1641250"/>
              <a:ext cx="620546" cy="615562"/>
            </a:xfrm>
            <a:custGeom>
              <a:avLst/>
              <a:gdLst>
                <a:gd name="connsiteX0" fmla="*/ 691713 w 691713"/>
                <a:gd name="connsiteY0" fmla="*/ 0 h 686157"/>
                <a:gd name="connsiteX1" fmla="*/ 0 w 691713"/>
                <a:gd name="connsiteY1" fmla="*/ 0 h 686157"/>
                <a:gd name="connsiteX2" fmla="*/ 691713 w 691713"/>
                <a:gd name="connsiteY2" fmla="*/ 686157 h 686157"/>
                <a:gd name="connsiteX3" fmla="*/ 691713 w 691713"/>
                <a:gd name="connsiteY3" fmla="*/ 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713" h="686157">
                  <a:moveTo>
                    <a:pt x="691713" y="0"/>
                  </a:moveTo>
                  <a:lnTo>
                    <a:pt x="0" y="0"/>
                  </a:lnTo>
                  <a:cubicBezTo>
                    <a:pt x="40878" y="361742"/>
                    <a:pt x="329256" y="648295"/>
                    <a:pt x="691713" y="686157"/>
                  </a:cubicBezTo>
                  <a:lnTo>
                    <a:pt x="691713" y="0"/>
                  </a:lnTo>
                  <a:close/>
                </a:path>
              </a:pathLst>
            </a:custGeom>
            <a:solidFill>
              <a:schemeClr val="tx2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95814FC-C74C-6C42-982E-7D13F4BDD265}"/>
                </a:ext>
              </a:extLst>
            </p:cNvPr>
            <p:cNvSpPr/>
            <p:nvPr userDrawn="1"/>
          </p:nvSpPr>
          <p:spPr>
            <a:xfrm>
              <a:off x="10153688" y="1639248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0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4" name="Graphic 4">
              <a:extLst>
                <a:ext uri="{FF2B5EF4-FFF2-40B4-BE49-F238E27FC236}">
                  <a16:creationId xmlns:a16="http://schemas.microsoft.com/office/drawing/2014/main" id="{BBF0AB99-18F8-C145-B165-64A4C7F6BDF3}"/>
                </a:ext>
              </a:extLst>
            </p:cNvPr>
            <p:cNvGrpSpPr/>
            <p:nvPr userDrawn="1"/>
          </p:nvGrpSpPr>
          <p:grpSpPr>
            <a:xfrm>
              <a:off x="10153767" y="2407097"/>
              <a:ext cx="1389384" cy="628402"/>
              <a:chOff x="6368257" y="1755787"/>
              <a:chExt cx="1548725" cy="700470"/>
            </a:xfrm>
            <a:solidFill>
              <a:srgbClr val="004438"/>
            </a:solidFill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09FB7997-BE72-1D45-A453-7B16B087F6F2}"/>
                  </a:ext>
                </a:extLst>
              </p:cNvPr>
              <p:cNvSpPr/>
              <p:nvPr/>
            </p:nvSpPr>
            <p:spPr>
              <a:xfrm>
                <a:off x="7124769" y="1755787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2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2" y="694640"/>
                      <a:pt x="782752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5B15B36-FF14-4E41-B1C2-D5567288E2ED}"/>
                  </a:ext>
                </a:extLst>
              </p:cNvPr>
              <p:cNvSpPr/>
              <p:nvPr/>
            </p:nvSpPr>
            <p:spPr>
              <a:xfrm>
                <a:off x="6368257" y="1755787"/>
                <a:ext cx="792213" cy="700470"/>
              </a:xfrm>
              <a:custGeom>
                <a:avLst/>
                <a:gdLst>
                  <a:gd name="connsiteX0" fmla="*/ 792213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3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3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3" y="29914"/>
                    </a:ln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6DF60029-76B6-1542-9CC9-EA51AFD1BD87}"/>
                </a:ext>
              </a:extLst>
            </p:cNvPr>
            <p:cNvSpPr/>
            <p:nvPr/>
          </p:nvSpPr>
          <p:spPr>
            <a:xfrm>
              <a:off x="10153688" y="4738446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89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81E85D4-A609-814B-BC80-72F90B9FA21C}"/>
                </a:ext>
              </a:extLst>
            </p:cNvPr>
            <p:cNvSpPr/>
            <p:nvPr/>
          </p:nvSpPr>
          <p:spPr>
            <a:xfrm>
              <a:off x="11701531" y="3957138"/>
              <a:ext cx="1387540" cy="619487"/>
            </a:xfrm>
            <a:custGeom>
              <a:avLst/>
              <a:gdLst>
                <a:gd name="connsiteX0" fmla="*/ 1546670 w 1546670"/>
                <a:gd name="connsiteY0" fmla="*/ 0 h 690532"/>
                <a:gd name="connsiteX1" fmla="*/ 0 w 1546670"/>
                <a:gd name="connsiteY1" fmla="*/ 0 h 690532"/>
                <a:gd name="connsiteX2" fmla="*/ 773379 w 1546670"/>
                <a:gd name="connsiteY2" fmla="*/ 690533 h 690532"/>
                <a:gd name="connsiteX3" fmla="*/ 1546670 w 1546670"/>
                <a:gd name="connsiteY3" fmla="*/ 0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1546670" y="0"/>
                  </a:moveTo>
                  <a:lnTo>
                    <a:pt x="0" y="0"/>
                  </a:lnTo>
                  <a:cubicBezTo>
                    <a:pt x="43912" y="388531"/>
                    <a:pt x="373257" y="690533"/>
                    <a:pt x="773379" y="690533"/>
                  </a:cubicBezTo>
                  <a:cubicBezTo>
                    <a:pt x="1173413" y="690533"/>
                    <a:pt x="1502758" y="388531"/>
                    <a:pt x="1546670" y="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B4E0FF5-3854-4546-B09B-C38B0013CACA}"/>
                </a:ext>
              </a:extLst>
            </p:cNvPr>
            <p:cNvSpPr/>
            <p:nvPr userDrawn="1"/>
          </p:nvSpPr>
          <p:spPr>
            <a:xfrm>
              <a:off x="10147843" y="3190009"/>
              <a:ext cx="619184" cy="1388218"/>
            </a:xfrm>
            <a:custGeom>
              <a:avLst/>
              <a:gdLst>
                <a:gd name="connsiteX0" fmla="*/ 690196 w 690195"/>
                <a:gd name="connsiteY0" fmla="*/ 1547426 h 1547425"/>
                <a:gd name="connsiteX1" fmla="*/ 690196 w 690195"/>
                <a:gd name="connsiteY1" fmla="*/ 0 h 1547425"/>
                <a:gd name="connsiteX2" fmla="*/ 0 w 690195"/>
                <a:gd name="connsiteY2" fmla="*/ 773757 h 1547425"/>
                <a:gd name="connsiteX3" fmla="*/ 690196 w 690195"/>
                <a:gd name="connsiteY3" fmla="*/ 1547426 h 154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195" h="1547425">
                  <a:moveTo>
                    <a:pt x="690196" y="1547426"/>
                  </a:moveTo>
                  <a:lnTo>
                    <a:pt x="690196" y="0"/>
                  </a:lnTo>
                  <a:cubicBezTo>
                    <a:pt x="301854" y="43934"/>
                    <a:pt x="0" y="373440"/>
                    <a:pt x="0" y="773757"/>
                  </a:cubicBezTo>
                  <a:cubicBezTo>
                    <a:pt x="89" y="1173986"/>
                    <a:pt x="301854" y="1503581"/>
                    <a:pt x="690196" y="1547426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37F39B11-13C4-DD48-9895-D356427E0051}"/>
                </a:ext>
              </a:extLst>
            </p:cNvPr>
            <p:cNvSpPr/>
            <p:nvPr/>
          </p:nvSpPr>
          <p:spPr>
            <a:xfrm>
              <a:off x="11696164" y="3193190"/>
              <a:ext cx="710706" cy="628402"/>
            </a:xfrm>
            <a:custGeom>
              <a:avLst/>
              <a:gdLst>
                <a:gd name="connsiteX0" fmla="*/ 792214 w 792213"/>
                <a:gd name="connsiteY0" fmla="*/ 670556 h 700470"/>
                <a:gd name="connsiteX1" fmla="*/ 9463 w 792213"/>
                <a:gd name="connsiteY1" fmla="*/ 5830 h 700470"/>
                <a:gd name="connsiteX2" fmla="*/ 180 w 792213"/>
                <a:gd name="connsiteY2" fmla="*/ 7973 h 700470"/>
                <a:gd name="connsiteX3" fmla="*/ 1 w 792213"/>
                <a:gd name="connsiteY3" fmla="*/ 16903 h 700470"/>
                <a:gd name="connsiteX4" fmla="*/ 774631 w 792213"/>
                <a:gd name="connsiteY4" fmla="*/ 700470 h 700470"/>
                <a:gd name="connsiteX5" fmla="*/ 792214 w 792213"/>
                <a:gd name="connsiteY5" fmla="*/ 670556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670556"/>
                  </a:moveTo>
                  <a:cubicBezTo>
                    <a:pt x="755441" y="-108024"/>
                    <a:pt x="9463" y="5830"/>
                    <a:pt x="9463" y="5830"/>
                  </a:cubicBezTo>
                  <a:lnTo>
                    <a:pt x="180" y="7973"/>
                  </a:lnTo>
                  <a:lnTo>
                    <a:pt x="1" y="16903"/>
                  </a:lnTo>
                  <a:cubicBezTo>
                    <a:pt x="1" y="16903"/>
                    <a:pt x="-5889" y="699577"/>
                    <a:pt x="774631" y="700470"/>
                  </a:cubicBezTo>
                  <a:lnTo>
                    <a:pt x="792214" y="670556"/>
                  </a:ln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9" name="Graphic 4">
              <a:extLst>
                <a:ext uri="{FF2B5EF4-FFF2-40B4-BE49-F238E27FC236}">
                  <a16:creationId xmlns:a16="http://schemas.microsoft.com/office/drawing/2014/main" id="{2F913551-E667-4A45-AE70-071D6A0161EE}"/>
                </a:ext>
              </a:extLst>
            </p:cNvPr>
            <p:cNvGrpSpPr/>
            <p:nvPr userDrawn="1"/>
          </p:nvGrpSpPr>
          <p:grpSpPr>
            <a:xfrm>
              <a:off x="7816190" y="5499486"/>
              <a:ext cx="1389384" cy="628402"/>
              <a:chOff x="3762596" y="5202825"/>
              <a:chExt cx="1548725" cy="700470"/>
            </a:xfrm>
            <a:solidFill>
              <a:srgbClr val="F54359"/>
            </a:solidFill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B9A98AAD-8F42-C94F-9253-2F095B4473DD}"/>
                  </a:ext>
                </a:extLst>
              </p:cNvPr>
              <p:cNvSpPr/>
              <p:nvPr/>
            </p:nvSpPr>
            <p:spPr>
              <a:xfrm>
                <a:off x="4519109" y="5202825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E398850B-E345-AB4C-864F-766233D43898}"/>
                  </a:ext>
                </a:extLst>
              </p:cNvPr>
              <p:cNvSpPr/>
              <p:nvPr/>
            </p:nvSpPr>
            <p:spPr>
              <a:xfrm>
                <a:off x="3762596" y="5202825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6887398-7D3A-C341-B4F6-678E3E23A332}"/>
                </a:ext>
              </a:extLst>
            </p:cNvPr>
            <p:cNvSpPr/>
            <p:nvPr/>
          </p:nvSpPr>
          <p:spPr>
            <a:xfrm>
              <a:off x="11701528" y="5499486"/>
              <a:ext cx="710706" cy="628402"/>
            </a:xfrm>
            <a:custGeom>
              <a:avLst/>
              <a:gdLst>
                <a:gd name="connsiteX0" fmla="*/ 792214 w 792213"/>
                <a:gd name="connsiteY0" fmla="*/ 29914 h 700470"/>
                <a:gd name="connsiteX1" fmla="*/ 9462 w 792213"/>
                <a:gd name="connsiteY1" fmla="*/ 694640 h 700470"/>
                <a:gd name="connsiteX2" fmla="*/ 179 w 792213"/>
                <a:gd name="connsiteY2" fmla="*/ 692497 h 700470"/>
                <a:gd name="connsiteX3" fmla="*/ 1 w 792213"/>
                <a:gd name="connsiteY3" fmla="*/ 683568 h 700470"/>
                <a:gd name="connsiteX4" fmla="*/ 774630 w 792213"/>
                <a:gd name="connsiteY4" fmla="*/ 0 h 700470"/>
                <a:gd name="connsiteX5" fmla="*/ 792214 w 792213"/>
                <a:gd name="connsiteY5" fmla="*/ 29914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29914"/>
                  </a:moveTo>
                  <a:cubicBezTo>
                    <a:pt x="755441" y="808494"/>
                    <a:pt x="9462" y="694640"/>
                    <a:pt x="9462" y="694640"/>
                  </a:cubicBezTo>
                  <a:lnTo>
                    <a:pt x="179" y="692497"/>
                  </a:lnTo>
                  <a:lnTo>
                    <a:pt x="1" y="683568"/>
                  </a:lnTo>
                  <a:cubicBezTo>
                    <a:pt x="1" y="683568"/>
                    <a:pt x="-5890" y="893"/>
                    <a:pt x="774630" y="0"/>
                  </a:cubicBezTo>
                  <a:lnTo>
                    <a:pt x="792214" y="29914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1" name="Graphic 4">
              <a:extLst>
                <a:ext uri="{FF2B5EF4-FFF2-40B4-BE49-F238E27FC236}">
                  <a16:creationId xmlns:a16="http://schemas.microsoft.com/office/drawing/2014/main" id="{CB2F900B-54D9-014C-95E3-498FF4D1F0C8}"/>
                </a:ext>
              </a:extLst>
            </p:cNvPr>
            <p:cNvGrpSpPr/>
            <p:nvPr/>
          </p:nvGrpSpPr>
          <p:grpSpPr>
            <a:xfrm>
              <a:off x="11699689" y="4724908"/>
              <a:ext cx="610056" cy="621890"/>
              <a:chOff x="8091472" y="4339414"/>
              <a:chExt cx="680020" cy="693211"/>
            </a:xfrm>
            <a:solidFill>
              <a:srgbClr val="004438"/>
            </a:solidFill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1487961-2315-5644-85D9-8BFB94C624E4}"/>
                  </a:ext>
                </a:extLst>
              </p:cNvPr>
              <p:cNvSpPr/>
              <p:nvPr/>
            </p:nvSpPr>
            <p:spPr>
              <a:xfrm>
                <a:off x="8091472" y="4339414"/>
                <a:ext cx="358620" cy="693211"/>
              </a:xfrm>
              <a:custGeom>
                <a:avLst/>
                <a:gdLst>
                  <a:gd name="connsiteX0" fmla="*/ 2856 w 358620"/>
                  <a:gd name="connsiteY0" fmla="*/ 401747 h 693211"/>
                  <a:gd name="connsiteX1" fmla="*/ 0 w 358620"/>
                  <a:gd name="connsiteY1" fmla="*/ 355312 h 693211"/>
                  <a:gd name="connsiteX2" fmla="*/ 0 w 358620"/>
                  <a:gd name="connsiteY2" fmla="*/ 309592 h 693211"/>
                  <a:gd name="connsiteX3" fmla="*/ 0 w 358620"/>
                  <a:gd name="connsiteY3" fmla="*/ 0 h 693211"/>
                  <a:gd name="connsiteX4" fmla="*/ 356121 w 358620"/>
                  <a:gd name="connsiteY4" fmla="*/ 293340 h 693211"/>
                  <a:gd name="connsiteX5" fmla="*/ 358620 w 358620"/>
                  <a:gd name="connsiteY5" fmla="*/ 329148 h 693211"/>
                  <a:gd name="connsiteX6" fmla="*/ 358620 w 358620"/>
                  <a:gd name="connsiteY6" fmla="*/ 383620 h 693211"/>
                  <a:gd name="connsiteX7" fmla="*/ 358620 w 358620"/>
                  <a:gd name="connsiteY7" fmla="*/ 383620 h 693211"/>
                  <a:gd name="connsiteX8" fmla="*/ 358620 w 358620"/>
                  <a:gd name="connsiteY8" fmla="*/ 693212 h 693211"/>
                  <a:gd name="connsiteX9" fmla="*/ 2856 w 358620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20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150" y="555427"/>
                      <a:pt x="2856" y="401747"/>
                    </a:cubicBez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BE97BD38-CBE5-8D4B-96EB-7A776078A55A}"/>
                  </a:ext>
                </a:extLst>
              </p:cNvPr>
              <p:cNvSpPr/>
              <p:nvPr/>
            </p:nvSpPr>
            <p:spPr>
              <a:xfrm>
                <a:off x="8412873" y="4339414"/>
                <a:ext cx="358619" cy="693211"/>
              </a:xfrm>
              <a:custGeom>
                <a:avLst/>
                <a:gdLst>
                  <a:gd name="connsiteX0" fmla="*/ 2856 w 358619"/>
                  <a:gd name="connsiteY0" fmla="*/ 401747 h 693211"/>
                  <a:gd name="connsiteX1" fmla="*/ 0 w 358619"/>
                  <a:gd name="connsiteY1" fmla="*/ 355312 h 693211"/>
                  <a:gd name="connsiteX2" fmla="*/ 0 w 358619"/>
                  <a:gd name="connsiteY2" fmla="*/ 309592 h 693211"/>
                  <a:gd name="connsiteX3" fmla="*/ 0 w 358619"/>
                  <a:gd name="connsiteY3" fmla="*/ 0 h 693211"/>
                  <a:gd name="connsiteX4" fmla="*/ 356121 w 358619"/>
                  <a:gd name="connsiteY4" fmla="*/ 293340 h 693211"/>
                  <a:gd name="connsiteX5" fmla="*/ 358620 w 358619"/>
                  <a:gd name="connsiteY5" fmla="*/ 329148 h 693211"/>
                  <a:gd name="connsiteX6" fmla="*/ 358620 w 358619"/>
                  <a:gd name="connsiteY6" fmla="*/ 383620 h 693211"/>
                  <a:gd name="connsiteX7" fmla="*/ 358620 w 358619"/>
                  <a:gd name="connsiteY7" fmla="*/ 383620 h 693211"/>
                  <a:gd name="connsiteX8" fmla="*/ 358620 w 358619"/>
                  <a:gd name="connsiteY8" fmla="*/ 693212 h 693211"/>
                  <a:gd name="connsiteX9" fmla="*/ 2856 w 358619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19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239" y="555427"/>
                      <a:pt x="2856" y="401747"/>
                    </a:cubicBez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48F2FA5-03FC-594E-936D-E0FADFFA3B0C}"/>
                </a:ext>
              </a:extLst>
            </p:cNvPr>
            <p:cNvSpPr/>
            <p:nvPr userDrawn="1"/>
          </p:nvSpPr>
          <p:spPr>
            <a:xfrm>
              <a:off x="9347260" y="3961274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bg1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7E9562C-24E6-5041-9C5D-FA834B71D6E5}"/>
                </a:ext>
              </a:extLst>
            </p:cNvPr>
            <p:cNvSpPr/>
            <p:nvPr userDrawn="1"/>
          </p:nvSpPr>
          <p:spPr>
            <a:xfrm>
              <a:off x="11670142" y="1616416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3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8C83957F-5932-1D48-907D-A9E17827EA0F}"/>
                </a:ext>
              </a:extLst>
            </p:cNvPr>
            <p:cNvSpPr/>
            <p:nvPr userDrawn="1"/>
          </p:nvSpPr>
          <p:spPr>
            <a:xfrm>
              <a:off x="10901625" y="82174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4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6690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Slide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4" y="491690"/>
            <a:ext cx="7260497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-7619" y="5768085"/>
            <a:ext cx="12222480" cy="1105154"/>
          </a:xfrm>
          <a:custGeom>
            <a:avLst/>
            <a:gdLst>
              <a:gd name="connsiteX0" fmla="*/ 0 w 12192000"/>
              <a:gd name="connsiteY0" fmla="*/ 0 h 711200"/>
              <a:gd name="connsiteX1" fmla="*/ 12192000 w 12192000"/>
              <a:gd name="connsiteY1" fmla="*/ 0 h 711200"/>
              <a:gd name="connsiteX2" fmla="*/ 12192000 w 12192000"/>
              <a:gd name="connsiteY2" fmla="*/ 711200 h 711200"/>
              <a:gd name="connsiteX3" fmla="*/ 0 w 12192000"/>
              <a:gd name="connsiteY3" fmla="*/ 711200 h 711200"/>
              <a:gd name="connsiteX4" fmla="*/ 0 w 12192000"/>
              <a:gd name="connsiteY4" fmla="*/ 0 h 711200"/>
              <a:gd name="connsiteX0" fmla="*/ 0 w 12192000"/>
              <a:gd name="connsiteY0" fmla="*/ 1337188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0 w 12192000"/>
              <a:gd name="connsiteY4" fmla="*/ 1337188 h 2048388"/>
              <a:gd name="connsiteX0" fmla="*/ 9832 w 12192000"/>
              <a:gd name="connsiteY0" fmla="*/ 816079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9832 w 12192000"/>
              <a:gd name="connsiteY4" fmla="*/ 816079 h 2048388"/>
              <a:gd name="connsiteX0" fmla="*/ 9832 w 12192000"/>
              <a:gd name="connsiteY0" fmla="*/ 540775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540775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0 w 12197408"/>
              <a:gd name="connsiteY0" fmla="*/ 737420 h 1773084"/>
              <a:gd name="connsiteX1" fmla="*/ 12108917 w 12197408"/>
              <a:gd name="connsiteY1" fmla="*/ 0 h 1773084"/>
              <a:gd name="connsiteX2" fmla="*/ 12197408 w 12197408"/>
              <a:gd name="connsiteY2" fmla="*/ 1773084 h 1773084"/>
              <a:gd name="connsiteX3" fmla="*/ 5408 w 12197408"/>
              <a:gd name="connsiteY3" fmla="*/ 1773084 h 1773084"/>
              <a:gd name="connsiteX4" fmla="*/ 0 w 12197408"/>
              <a:gd name="connsiteY4" fmla="*/ 737420 h 1773084"/>
              <a:gd name="connsiteX0" fmla="*/ 2212 w 12199620"/>
              <a:gd name="connsiteY0" fmla="*/ 737420 h 1788324"/>
              <a:gd name="connsiteX1" fmla="*/ 12111129 w 12199620"/>
              <a:gd name="connsiteY1" fmla="*/ 0 h 1788324"/>
              <a:gd name="connsiteX2" fmla="*/ 12199620 w 12199620"/>
              <a:gd name="connsiteY2" fmla="*/ 1773084 h 1788324"/>
              <a:gd name="connsiteX3" fmla="*/ 0 w 12199620"/>
              <a:gd name="connsiteY3" fmla="*/ 1788324 h 1788324"/>
              <a:gd name="connsiteX4" fmla="*/ 2212 w 12199620"/>
              <a:gd name="connsiteY4" fmla="*/ 737420 h 1788324"/>
              <a:gd name="connsiteX0" fmla="*/ 2212 w 12210189"/>
              <a:gd name="connsiteY0" fmla="*/ 722180 h 1773084"/>
              <a:gd name="connsiteX1" fmla="*/ 12210189 w 12210189"/>
              <a:gd name="connsiteY1" fmla="*/ 0 h 1773084"/>
              <a:gd name="connsiteX2" fmla="*/ 12199620 w 12210189"/>
              <a:gd name="connsiteY2" fmla="*/ 1757844 h 1773084"/>
              <a:gd name="connsiteX3" fmla="*/ 0 w 12210189"/>
              <a:gd name="connsiteY3" fmla="*/ 1773084 h 1773084"/>
              <a:gd name="connsiteX4" fmla="*/ 2212 w 12210189"/>
              <a:gd name="connsiteY4" fmla="*/ 722180 h 1773084"/>
              <a:gd name="connsiteX0" fmla="*/ 2212 w 12222480"/>
              <a:gd name="connsiteY0" fmla="*/ 722180 h 1773084"/>
              <a:gd name="connsiteX1" fmla="*/ 12210189 w 12222480"/>
              <a:gd name="connsiteY1" fmla="*/ 0 h 1773084"/>
              <a:gd name="connsiteX2" fmla="*/ 12222480 w 12222480"/>
              <a:gd name="connsiteY2" fmla="*/ 1765464 h 1773084"/>
              <a:gd name="connsiteX3" fmla="*/ 0 w 12222480"/>
              <a:gd name="connsiteY3" fmla="*/ 1773084 h 1773084"/>
              <a:gd name="connsiteX4" fmla="*/ 2212 w 12222480"/>
              <a:gd name="connsiteY4" fmla="*/ 722180 h 1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80" h="1773084">
                <a:moveTo>
                  <a:pt x="2212" y="722180"/>
                </a:moveTo>
                <a:lnTo>
                  <a:pt x="12210189" y="0"/>
                </a:lnTo>
                <a:lnTo>
                  <a:pt x="12222480" y="1765464"/>
                </a:lnTo>
                <a:lnTo>
                  <a:pt x="0" y="1773084"/>
                </a:lnTo>
                <a:cubicBezTo>
                  <a:pt x="3277" y="1362314"/>
                  <a:pt x="8767" y="729828"/>
                  <a:pt x="2212" y="722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631391"/>
            <a:ext cx="6881859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CAB6F9-AA9F-F449-A5E3-4CD62D41D126}"/>
              </a:ext>
            </a:extLst>
          </p:cNvPr>
          <p:cNvSpPr/>
          <p:nvPr/>
        </p:nvSpPr>
        <p:spPr>
          <a:xfrm>
            <a:off x="6111590" y="-672448"/>
            <a:ext cx="10568830" cy="7406399"/>
          </a:xfrm>
          <a:custGeom>
            <a:avLst/>
            <a:gdLst>
              <a:gd name="connsiteX0" fmla="*/ 0 w 8625170"/>
              <a:gd name="connsiteY0" fmla="*/ 0 h 6044326"/>
              <a:gd name="connsiteX1" fmla="*/ 8625171 w 8625170"/>
              <a:gd name="connsiteY1" fmla="*/ 0 h 6044326"/>
              <a:gd name="connsiteX2" fmla="*/ 8625171 w 8625170"/>
              <a:gd name="connsiteY2" fmla="*/ 6044327 h 6044326"/>
              <a:gd name="connsiteX3" fmla="*/ 0 w 8625170"/>
              <a:gd name="connsiteY3" fmla="*/ 6044327 h 604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5170" h="6044326">
                <a:moveTo>
                  <a:pt x="0" y="0"/>
                </a:moveTo>
                <a:lnTo>
                  <a:pt x="8625171" y="0"/>
                </a:lnTo>
                <a:lnTo>
                  <a:pt x="8625171" y="6044327"/>
                </a:lnTo>
                <a:lnTo>
                  <a:pt x="0" y="6044327"/>
                </a:lnTo>
                <a:close/>
              </a:path>
            </a:pathLst>
          </a:custGeom>
          <a:noFill/>
          <a:ln w="89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1" y="1473945"/>
            <a:ext cx="8428551" cy="38059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accent6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accent6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C695BA59-8E28-0048-8484-22E7BFD7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F1A360-A23B-2A41-8F73-ACA044FF3E6B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0C5DC4D-D42C-934D-8E23-5DA4D296ABA5}"/>
              </a:ext>
            </a:extLst>
          </p:cNvPr>
          <p:cNvGrpSpPr/>
          <p:nvPr userDrawn="1"/>
        </p:nvGrpSpPr>
        <p:grpSpPr>
          <a:xfrm>
            <a:off x="7831338" y="821741"/>
            <a:ext cx="5272881" cy="5314696"/>
            <a:chOff x="7816190" y="821741"/>
            <a:chExt cx="5272881" cy="5314696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85474EB-BE9E-0148-86A1-197F92AF92F9}"/>
                </a:ext>
              </a:extLst>
            </p:cNvPr>
            <p:cNvSpPr/>
            <p:nvPr/>
          </p:nvSpPr>
          <p:spPr>
            <a:xfrm>
              <a:off x="10153368" y="549500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9BD5ED03-75F2-114E-9CD7-114BB8626303}"/>
                </a:ext>
              </a:extLst>
            </p:cNvPr>
            <p:cNvSpPr/>
            <p:nvPr/>
          </p:nvSpPr>
          <p:spPr>
            <a:xfrm>
              <a:off x="10906911" y="5493478"/>
              <a:ext cx="642645" cy="642959"/>
            </a:xfrm>
            <a:custGeom>
              <a:avLst/>
              <a:gdLst>
                <a:gd name="connsiteX0" fmla="*/ 617186 w 716346"/>
                <a:gd name="connsiteY0" fmla="*/ 716697 h 716696"/>
                <a:gd name="connsiteX1" fmla="*/ 716347 w 716346"/>
                <a:gd name="connsiteY1" fmla="*/ 716697 h 716696"/>
                <a:gd name="connsiteX2" fmla="*/ 716347 w 716346"/>
                <a:gd name="connsiteY2" fmla="*/ 0 h 716696"/>
                <a:gd name="connsiteX3" fmla="*/ 0 w 716346"/>
                <a:gd name="connsiteY3" fmla="*/ 0 h 716696"/>
                <a:gd name="connsiteX4" fmla="*/ 0 w 716346"/>
                <a:gd name="connsiteY4" fmla="*/ 99209 h 716696"/>
                <a:gd name="connsiteX5" fmla="*/ 617186 w 716346"/>
                <a:gd name="connsiteY5" fmla="*/ 716697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6" h="716696">
                  <a:moveTo>
                    <a:pt x="617186" y="716697"/>
                  </a:moveTo>
                  <a:lnTo>
                    <a:pt x="716347" y="716697"/>
                  </a:lnTo>
                  <a:lnTo>
                    <a:pt x="716347" y="0"/>
                  </a:lnTo>
                  <a:lnTo>
                    <a:pt x="0" y="0"/>
                  </a:lnTo>
                  <a:lnTo>
                    <a:pt x="0" y="99209"/>
                  </a:lnTo>
                  <a:cubicBezTo>
                    <a:pt x="0" y="440234"/>
                    <a:pt x="276328" y="716697"/>
                    <a:pt x="617186" y="716697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5630856-B24A-7346-9C86-3CD6C5F9CEE6}"/>
                </a:ext>
              </a:extLst>
            </p:cNvPr>
            <p:cNvSpPr/>
            <p:nvPr/>
          </p:nvSpPr>
          <p:spPr>
            <a:xfrm>
              <a:off x="10909473" y="3185842"/>
              <a:ext cx="642646" cy="642959"/>
            </a:xfrm>
            <a:custGeom>
              <a:avLst/>
              <a:gdLst>
                <a:gd name="connsiteX0" fmla="*/ 716347 w 716347"/>
                <a:gd name="connsiteY0" fmla="*/ 99209 h 716696"/>
                <a:gd name="connsiteX1" fmla="*/ 716347 w 716347"/>
                <a:gd name="connsiteY1" fmla="*/ 0 h 716696"/>
                <a:gd name="connsiteX2" fmla="*/ 0 w 716347"/>
                <a:gd name="connsiteY2" fmla="*/ 0 h 716696"/>
                <a:gd name="connsiteX3" fmla="*/ 0 w 716347"/>
                <a:gd name="connsiteY3" fmla="*/ 716697 h 716696"/>
                <a:gd name="connsiteX4" fmla="*/ 99161 w 716347"/>
                <a:gd name="connsiteY4" fmla="*/ 716697 h 716696"/>
                <a:gd name="connsiteX5" fmla="*/ 716347 w 716347"/>
                <a:gd name="connsiteY5" fmla="*/ 99209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7" h="716696">
                  <a:moveTo>
                    <a:pt x="716347" y="99209"/>
                  </a:moveTo>
                  <a:lnTo>
                    <a:pt x="716347" y="0"/>
                  </a:lnTo>
                  <a:lnTo>
                    <a:pt x="0" y="0"/>
                  </a:lnTo>
                  <a:lnTo>
                    <a:pt x="0" y="716697"/>
                  </a:lnTo>
                  <a:lnTo>
                    <a:pt x="99161" y="716697"/>
                  </a:lnTo>
                  <a:cubicBezTo>
                    <a:pt x="440019" y="716697"/>
                    <a:pt x="716347" y="440234"/>
                    <a:pt x="716347" y="99209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01D2D4A6-7B06-BB44-A8F2-F90092A1D935}"/>
                </a:ext>
              </a:extLst>
            </p:cNvPr>
            <p:cNvSpPr/>
            <p:nvPr/>
          </p:nvSpPr>
          <p:spPr>
            <a:xfrm>
              <a:off x="9361669" y="5500296"/>
              <a:ext cx="625194" cy="626769"/>
            </a:xfrm>
            <a:custGeom>
              <a:avLst/>
              <a:gdLst>
                <a:gd name="connsiteX0" fmla="*/ 696580 w 696894"/>
                <a:gd name="connsiteY0" fmla="*/ 685255 h 698649"/>
                <a:gd name="connsiteX1" fmla="*/ 10401 w 696894"/>
                <a:gd name="connsiteY1" fmla="*/ 437 h 698649"/>
                <a:gd name="connsiteX2" fmla="*/ 1565 w 696894"/>
                <a:gd name="connsiteY2" fmla="*/ 1777 h 698649"/>
                <a:gd name="connsiteX3" fmla="*/ 762 w 696894"/>
                <a:gd name="connsiteY3" fmla="*/ 10081 h 698649"/>
                <a:gd name="connsiteX4" fmla="*/ 675785 w 696894"/>
                <a:gd name="connsiteY4" fmla="*/ 696953 h 698649"/>
                <a:gd name="connsiteX5" fmla="*/ 695867 w 696894"/>
                <a:gd name="connsiteY5" fmla="*/ 698649 h 698649"/>
                <a:gd name="connsiteX6" fmla="*/ 696580 w 696894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4" h="698649">
                  <a:moveTo>
                    <a:pt x="696580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7"/>
                    <a:pt x="675785" y="696953"/>
                  </a:cubicBezTo>
                  <a:lnTo>
                    <a:pt x="695867" y="698649"/>
                  </a:lnTo>
                  <a:lnTo>
                    <a:pt x="696580" y="685255"/>
                  </a:lnTo>
                  <a:close/>
                </a:path>
              </a:pathLst>
            </a:custGeom>
            <a:solidFill>
              <a:schemeClr val="tx2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B8CD113-1E14-9844-BA54-A4201CBDC7ED}"/>
                </a:ext>
              </a:extLst>
            </p:cNvPr>
            <p:cNvSpPr/>
            <p:nvPr/>
          </p:nvSpPr>
          <p:spPr>
            <a:xfrm>
              <a:off x="10927569" y="3958580"/>
              <a:ext cx="615261" cy="620848"/>
            </a:xfrm>
            <a:custGeom>
              <a:avLst/>
              <a:gdLst>
                <a:gd name="connsiteX0" fmla="*/ 685823 w 685822"/>
                <a:gd name="connsiteY0" fmla="*/ 692051 h 692050"/>
                <a:gd name="connsiteX1" fmla="*/ 685823 w 685822"/>
                <a:gd name="connsiteY1" fmla="*/ 0 h 692050"/>
                <a:gd name="connsiteX2" fmla="*/ 0 w 685822"/>
                <a:gd name="connsiteY2" fmla="*/ 692051 h 692050"/>
                <a:gd name="connsiteX3" fmla="*/ 685823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3" y="692051"/>
                  </a:moveTo>
                  <a:lnTo>
                    <a:pt x="685823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3" y="692051"/>
                  </a:lnTo>
                  <a:close/>
                </a:path>
              </a:pathLst>
            </a:custGeom>
            <a:solidFill>
              <a:srgbClr val="EBBDA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8792B12-7334-F44C-A464-A031E81A57AC}"/>
                </a:ext>
              </a:extLst>
            </p:cNvPr>
            <p:cNvSpPr/>
            <p:nvPr/>
          </p:nvSpPr>
          <p:spPr>
            <a:xfrm>
              <a:off x="11697046" y="2408700"/>
              <a:ext cx="615261" cy="620848"/>
            </a:xfrm>
            <a:custGeom>
              <a:avLst/>
              <a:gdLst>
                <a:gd name="connsiteX0" fmla="*/ 685822 w 685822"/>
                <a:gd name="connsiteY0" fmla="*/ 692051 h 692050"/>
                <a:gd name="connsiteX1" fmla="*/ 685822 w 685822"/>
                <a:gd name="connsiteY1" fmla="*/ 0 h 692050"/>
                <a:gd name="connsiteX2" fmla="*/ 0 w 685822"/>
                <a:gd name="connsiteY2" fmla="*/ 692051 h 692050"/>
                <a:gd name="connsiteX3" fmla="*/ 685822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2" y="692051"/>
                  </a:moveTo>
                  <a:lnTo>
                    <a:pt x="685822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2" y="692051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59265C0-9BCB-F545-90EE-18F4CBCF9A92}"/>
                </a:ext>
              </a:extLst>
            </p:cNvPr>
            <p:cNvSpPr/>
            <p:nvPr userDrawn="1"/>
          </p:nvSpPr>
          <p:spPr>
            <a:xfrm>
              <a:off x="8602003" y="4728111"/>
              <a:ext cx="1389301" cy="615562"/>
            </a:xfrm>
            <a:custGeom>
              <a:avLst/>
              <a:gdLst>
                <a:gd name="connsiteX0" fmla="*/ 897442 w 1548633"/>
                <a:gd name="connsiteY0" fmla="*/ 680710 h 686157"/>
                <a:gd name="connsiteX1" fmla="*/ 793819 w 1548633"/>
                <a:gd name="connsiteY1" fmla="*/ 686157 h 686157"/>
                <a:gd name="connsiteX2" fmla="*/ 691713 w 1548633"/>
                <a:gd name="connsiteY2" fmla="*/ 686157 h 686157"/>
                <a:gd name="connsiteX3" fmla="*/ 0 w 1548633"/>
                <a:gd name="connsiteY3" fmla="*/ 686157 h 686157"/>
                <a:gd name="connsiteX4" fmla="*/ 655298 w 1548633"/>
                <a:gd name="connsiteY4" fmla="*/ 4733 h 686157"/>
                <a:gd name="connsiteX5" fmla="*/ 735269 w 1548633"/>
                <a:gd name="connsiteY5" fmla="*/ 0 h 686157"/>
                <a:gd name="connsiteX6" fmla="*/ 856921 w 1548633"/>
                <a:gd name="connsiteY6" fmla="*/ 0 h 686157"/>
                <a:gd name="connsiteX7" fmla="*/ 856921 w 1548633"/>
                <a:gd name="connsiteY7" fmla="*/ 0 h 686157"/>
                <a:gd name="connsiteX8" fmla="*/ 1548634 w 1548633"/>
                <a:gd name="connsiteY8" fmla="*/ 0 h 686157"/>
                <a:gd name="connsiteX9" fmla="*/ 897442 w 1548633"/>
                <a:gd name="connsiteY9" fmla="*/ 68071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8633" h="686157">
                  <a:moveTo>
                    <a:pt x="897442" y="680710"/>
                  </a:moveTo>
                  <a:cubicBezTo>
                    <a:pt x="858706" y="685890"/>
                    <a:pt x="795247" y="686157"/>
                    <a:pt x="793819" y="686157"/>
                  </a:cubicBezTo>
                  <a:lnTo>
                    <a:pt x="691713" y="686157"/>
                  </a:lnTo>
                  <a:lnTo>
                    <a:pt x="0" y="686157"/>
                  </a:lnTo>
                  <a:cubicBezTo>
                    <a:pt x="39450" y="336649"/>
                    <a:pt x="310155" y="57329"/>
                    <a:pt x="655298" y="4733"/>
                  </a:cubicBezTo>
                  <a:cubicBezTo>
                    <a:pt x="690553" y="89"/>
                    <a:pt x="735269" y="0"/>
                    <a:pt x="735269" y="0"/>
                  </a:cubicBezTo>
                  <a:lnTo>
                    <a:pt x="856921" y="0"/>
                  </a:lnTo>
                  <a:lnTo>
                    <a:pt x="856921" y="0"/>
                  </a:lnTo>
                  <a:lnTo>
                    <a:pt x="1548634" y="0"/>
                  </a:lnTo>
                  <a:cubicBezTo>
                    <a:pt x="1509273" y="348080"/>
                    <a:pt x="1240710" y="626507"/>
                    <a:pt x="897442" y="68071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aphic 4">
              <a:extLst>
                <a:ext uri="{FF2B5EF4-FFF2-40B4-BE49-F238E27FC236}">
                  <a16:creationId xmlns:a16="http://schemas.microsoft.com/office/drawing/2014/main" id="{06C58617-E301-EF49-B43B-A22289E90D44}"/>
                </a:ext>
              </a:extLst>
            </p:cNvPr>
            <p:cNvGrpSpPr/>
            <p:nvPr userDrawn="1"/>
          </p:nvGrpSpPr>
          <p:grpSpPr>
            <a:xfrm>
              <a:off x="9357867" y="856659"/>
              <a:ext cx="1389464" cy="628402"/>
              <a:chOff x="5481079" y="27536"/>
              <a:chExt cx="1548814" cy="700470"/>
            </a:xfrm>
            <a:solidFill>
              <a:srgbClr val="F54359"/>
            </a:solidFill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D9C52508-C228-1640-94D6-89C996E47EE1}"/>
                  </a:ext>
                </a:extLst>
              </p:cNvPr>
              <p:cNvSpPr/>
              <p:nvPr/>
            </p:nvSpPr>
            <p:spPr>
              <a:xfrm>
                <a:off x="6237681" y="27536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EAD6F10F-65A4-D946-A861-0D1393E7F262}"/>
                  </a:ext>
                </a:extLst>
              </p:cNvPr>
              <p:cNvSpPr/>
              <p:nvPr/>
            </p:nvSpPr>
            <p:spPr>
              <a:xfrm>
                <a:off x="5481079" y="27536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8644B6E-E84F-F74B-8323-A9666B0971D8}"/>
                </a:ext>
              </a:extLst>
            </p:cNvPr>
            <p:cNvSpPr/>
            <p:nvPr/>
          </p:nvSpPr>
          <p:spPr>
            <a:xfrm>
              <a:off x="11691558" y="848174"/>
              <a:ext cx="625195" cy="626769"/>
            </a:xfrm>
            <a:custGeom>
              <a:avLst/>
              <a:gdLst>
                <a:gd name="connsiteX0" fmla="*/ 696581 w 696895"/>
                <a:gd name="connsiteY0" fmla="*/ 685255 h 698649"/>
                <a:gd name="connsiteX1" fmla="*/ 10401 w 696895"/>
                <a:gd name="connsiteY1" fmla="*/ 437 h 698649"/>
                <a:gd name="connsiteX2" fmla="*/ 1565 w 696895"/>
                <a:gd name="connsiteY2" fmla="*/ 1777 h 698649"/>
                <a:gd name="connsiteX3" fmla="*/ 762 w 696895"/>
                <a:gd name="connsiteY3" fmla="*/ 10081 h 698649"/>
                <a:gd name="connsiteX4" fmla="*/ 675785 w 696895"/>
                <a:gd name="connsiteY4" fmla="*/ 696953 h 698649"/>
                <a:gd name="connsiteX5" fmla="*/ 695867 w 696895"/>
                <a:gd name="connsiteY5" fmla="*/ 698649 h 698649"/>
                <a:gd name="connsiteX6" fmla="*/ 696581 w 696895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5" h="698649">
                  <a:moveTo>
                    <a:pt x="696581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6"/>
                    <a:pt x="675785" y="696953"/>
                  </a:cubicBezTo>
                  <a:lnTo>
                    <a:pt x="695867" y="698649"/>
                  </a:lnTo>
                  <a:lnTo>
                    <a:pt x="696581" y="685255"/>
                  </a:ln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2F17538-B15E-FF41-B42B-D7A1265C2BB6}"/>
                </a:ext>
              </a:extLst>
            </p:cNvPr>
            <p:cNvSpPr/>
            <p:nvPr userDrawn="1"/>
          </p:nvSpPr>
          <p:spPr>
            <a:xfrm>
              <a:off x="9368357" y="1641250"/>
              <a:ext cx="620546" cy="615562"/>
            </a:xfrm>
            <a:custGeom>
              <a:avLst/>
              <a:gdLst>
                <a:gd name="connsiteX0" fmla="*/ 691713 w 691713"/>
                <a:gd name="connsiteY0" fmla="*/ 0 h 686157"/>
                <a:gd name="connsiteX1" fmla="*/ 0 w 691713"/>
                <a:gd name="connsiteY1" fmla="*/ 0 h 686157"/>
                <a:gd name="connsiteX2" fmla="*/ 691713 w 691713"/>
                <a:gd name="connsiteY2" fmla="*/ 686157 h 686157"/>
                <a:gd name="connsiteX3" fmla="*/ 691713 w 691713"/>
                <a:gd name="connsiteY3" fmla="*/ 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713" h="686157">
                  <a:moveTo>
                    <a:pt x="691713" y="0"/>
                  </a:moveTo>
                  <a:lnTo>
                    <a:pt x="0" y="0"/>
                  </a:lnTo>
                  <a:cubicBezTo>
                    <a:pt x="40878" y="361742"/>
                    <a:pt x="329256" y="648295"/>
                    <a:pt x="691713" y="686157"/>
                  </a:cubicBezTo>
                  <a:lnTo>
                    <a:pt x="691713" y="0"/>
                  </a:lnTo>
                  <a:close/>
                </a:path>
              </a:pathLst>
            </a:custGeom>
            <a:solidFill>
              <a:schemeClr val="tx2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031D576-4A12-B84B-93B9-449B9FAC37B1}"/>
                </a:ext>
              </a:extLst>
            </p:cNvPr>
            <p:cNvSpPr/>
            <p:nvPr userDrawn="1"/>
          </p:nvSpPr>
          <p:spPr>
            <a:xfrm>
              <a:off x="10153688" y="1639248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0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4" name="Graphic 4">
              <a:extLst>
                <a:ext uri="{FF2B5EF4-FFF2-40B4-BE49-F238E27FC236}">
                  <a16:creationId xmlns:a16="http://schemas.microsoft.com/office/drawing/2014/main" id="{E632D91E-85AA-A74F-A1BE-D6A65B473BEE}"/>
                </a:ext>
              </a:extLst>
            </p:cNvPr>
            <p:cNvGrpSpPr/>
            <p:nvPr userDrawn="1"/>
          </p:nvGrpSpPr>
          <p:grpSpPr>
            <a:xfrm>
              <a:off x="10153767" y="2407097"/>
              <a:ext cx="1389384" cy="628402"/>
              <a:chOff x="6368257" y="1755787"/>
              <a:chExt cx="1548725" cy="700470"/>
            </a:xfrm>
            <a:solidFill>
              <a:srgbClr val="004438"/>
            </a:solidFill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4F8DBBB7-EE19-A147-908B-464AE643350C}"/>
                  </a:ext>
                </a:extLst>
              </p:cNvPr>
              <p:cNvSpPr/>
              <p:nvPr/>
            </p:nvSpPr>
            <p:spPr>
              <a:xfrm>
                <a:off x="7124769" y="1755787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2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2" y="694640"/>
                      <a:pt x="782752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08CBF8C-E16B-7545-AD21-9FF3B950D706}"/>
                  </a:ext>
                </a:extLst>
              </p:cNvPr>
              <p:cNvSpPr/>
              <p:nvPr/>
            </p:nvSpPr>
            <p:spPr>
              <a:xfrm>
                <a:off x="6368257" y="1755787"/>
                <a:ext cx="792213" cy="700470"/>
              </a:xfrm>
              <a:custGeom>
                <a:avLst/>
                <a:gdLst>
                  <a:gd name="connsiteX0" fmla="*/ 792213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3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3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3" y="29914"/>
                    </a:ln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9B83038-2CDE-5C4F-B2BF-6008BCE91033}"/>
                </a:ext>
              </a:extLst>
            </p:cNvPr>
            <p:cNvSpPr/>
            <p:nvPr/>
          </p:nvSpPr>
          <p:spPr>
            <a:xfrm>
              <a:off x="10153688" y="4738446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89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BA23CF41-C43B-714A-81E6-E9937D0318F1}"/>
                </a:ext>
              </a:extLst>
            </p:cNvPr>
            <p:cNvSpPr/>
            <p:nvPr/>
          </p:nvSpPr>
          <p:spPr>
            <a:xfrm>
              <a:off x="11701531" y="3957138"/>
              <a:ext cx="1387540" cy="619487"/>
            </a:xfrm>
            <a:custGeom>
              <a:avLst/>
              <a:gdLst>
                <a:gd name="connsiteX0" fmla="*/ 1546670 w 1546670"/>
                <a:gd name="connsiteY0" fmla="*/ 0 h 690532"/>
                <a:gd name="connsiteX1" fmla="*/ 0 w 1546670"/>
                <a:gd name="connsiteY1" fmla="*/ 0 h 690532"/>
                <a:gd name="connsiteX2" fmla="*/ 773379 w 1546670"/>
                <a:gd name="connsiteY2" fmla="*/ 690533 h 690532"/>
                <a:gd name="connsiteX3" fmla="*/ 1546670 w 1546670"/>
                <a:gd name="connsiteY3" fmla="*/ 0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1546670" y="0"/>
                  </a:moveTo>
                  <a:lnTo>
                    <a:pt x="0" y="0"/>
                  </a:lnTo>
                  <a:cubicBezTo>
                    <a:pt x="43912" y="388531"/>
                    <a:pt x="373257" y="690533"/>
                    <a:pt x="773379" y="690533"/>
                  </a:cubicBezTo>
                  <a:cubicBezTo>
                    <a:pt x="1173413" y="690533"/>
                    <a:pt x="1502758" y="388531"/>
                    <a:pt x="1546670" y="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46CE06D7-5369-6842-B40E-8DB99D4591AE}"/>
                </a:ext>
              </a:extLst>
            </p:cNvPr>
            <p:cNvSpPr/>
            <p:nvPr userDrawn="1"/>
          </p:nvSpPr>
          <p:spPr>
            <a:xfrm>
              <a:off x="10147843" y="3190009"/>
              <a:ext cx="619184" cy="1388218"/>
            </a:xfrm>
            <a:custGeom>
              <a:avLst/>
              <a:gdLst>
                <a:gd name="connsiteX0" fmla="*/ 690196 w 690195"/>
                <a:gd name="connsiteY0" fmla="*/ 1547426 h 1547425"/>
                <a:gd name="connsiteX1" fmla="*/ 690196 w 690195"/>
                <a:gd name="connsiteY1" fmla="*/ 0 h 1547425"/>
                <a:gd name="connsiteX2" fmla="*/ 0 w 690195"/>
                <a:gd name="connsiteY2" fmla="*/ 773757 h 1547425"/>
                <a:gd name="connsiteX3" fmla="*/ 690196 w 690195"/>
                <a:gd name="connsiteY3" fmla="*/ 1547426 h 154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195" h="1547425">
                  <a:moveTo>
                    <a:pt x="690196" y="1547426"/>
                  </a:moveTo>
                  <a:lnTo>
                    <a:pt x="690196" y="0"/>
                  </a:lnTo>
                  <a:cubicBezTo>
                    <a:pt x="301854" y="43934"/>
                    <a:pt x="0" y="373440"/>
                    <a:pt x="0" y="773757"/>
                  </a:cubicBezTo>
                  <a:cubicBezTo>
                    <a:pt x="89" y="1173986"/>
                    <a:pt x="301854" y="1503581"/>
                    <a:pt x="690196" y="1547426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1A73FDE2-3D42-0743-882C-FDFE27685B1F}"/>
                </a:ext>
              </a:extLst>
            </p:cNvPr>
            <p:cNvSpPr/>
            <p:nvPr/>
          </p:nvSpPr>
          <p:spPr>
            <a:xfrm>
              <a:off x="11696164" y="3193190"/>
              <a:ext cx="710706" cy="628402"/>
            </a:xfrm>
            <a:custGeom>
              <a:avLst/>
              <a:gdLst>
                <a:gd name="connsiteX0" fmla="*/ 792214 w 792213"/>
                <a:gd name="connsiteY0" fmla="*/ 670556 h 700470"/>
                <a:gd name="connsiteX1" fmla="*/ 9463 w 792213"/>
                <a:gd name="connsiteY1" fmla="*/ 5830 h 700470"/>
                <a:gd name="connsiteX2" fmla="*/ 180 w 792213"/>
                <a:gd name="connsiteY2" fmla="*/ 7973 h 700470"/>
                <a:gd name="connsiteX3" fmla="*/ 1 w 792213"/>
                <a:gd name="connsiteY3" fmla="*/ 16903 h 700470"/>
                <a:gd name="connsiteX4" fmla="*/ 774631 w 792213"/>
                <a:gd name="connsiteY4" fmla="*/ 700470 h 700470"/>
                <a:gd name="connsiteX5" fmla="*/ 792214 w 792213"/>
                <a:gd name="connsiteY5" fmla="*/ 670556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670556"/>
                  </a:moveTo>
                  <a:cubicBezTo>
                    <a:pt x="755441" y="-108024"/>
                    <a:pt x="9463" y="5830"/>
                    <a:pt x="9463" y="5830"/>
                  </a:cubicBezTo>
                  <a:lnTo>
                    <a:pt x="180" y="7973"/>
                  </a:lnTo>
                  <a:lnTo>
                    <a:pt x="1" y="16903"/>
                  </a:lnTo>
                  <a:cubicBezTo>
                    <a:pt x="1" y="16903"/>
                    <a:pt x="-5889" y="699577"/>
                    <a:pt x="774631" y="700470"/>
                  </a:cubicBezTo>
                  <a:lnTo>
                    <a:pt x="792214" y="670556"/>
                  </a:ln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9" name="Graphic 4">
              <a:extLst>
                <a:ext uri="{FF2B5EF4-FFF2-40B4-BE49-F238E27FC236}">
                  <a16:creationId xmlns:a16="http://schemas.microsoft.com/office/drawing/2014/main" id="{50334853-80C4-C142-A26F-2776123CDC5D}"/>
                </a:ext>
              </a:extLst>
            </p:cNvPr>
            <p:cNvGrpSpPr/>
            <p:nvPr userDrawn="1"/>
          </p:nvGrpSpPr>
          <p:grpSpPr>
            <a:xfrm>
              <a:off x="7816190" y="5499486"/>
              <a:ext cx="1389384" cy="628402"/>
              <a:chOff x="3762596" y="5202825"/>
              <a:chExt cx="1548725" cy="700470"/>
            </a:xfrm>
            <a:solidFill>
              <a:srgbClr val="F54359"/>
            </a:solidFill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88ECF1B4-D46E-DC45-89D4-23F6D8E0732A}"/>
                  </a:ext>
                </a:extLst>
              </p:cNvPr>
              <p:cNvSpPr/>
              <p:nvPr/>
            </p:nvSpPr>
            <p:spPr>
              <a:xfrm>
                <a:off x="4519109" y="5202825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CBAECD43-A2BE-A74A-BCD1-059872059EEA}"/>
                  </a:ext>
                </a:extLst>
              </p:cNvPr>
              <p:cNvSpPr/>
              <p:nvPr/>
            </p:nvSpPr>
            <p:spPr>
              <a:xfrm>
                <a:off x="3762596" y="5202825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44BE8846-0ACF-5C49-AD45-CDD86A103B6A}"/>
                </a:ext>
              </a:extLst>
            </p:cNvPr>
            <p:cNvSpPr/>
            <p:nvPr/>
          </p:nvSpPr>
          <p:spPr>
            <a:xfrm>
              <a:off x="11701528" y="5499486"/>
              <a:ext cx="710706" cy="628402"/>
            </a:xfrm>
            <a:custGeom>
              <a:avLst/>
              <a:gdLst>
                <a:gd name="connsiteX0" fmla="*/ 792214 w 792213"/>
                <a:gd name="connsiteY0" fmla="*/ 29914 h 700470"/>
                <a:gd name="connsiteX1" fmla="*/ 9462 w 792213"/>
                <a:gd name="connsiteY1" fmla="*/ 694640 h 700470"/>
                <a:gd name="connsiteX2" fmla="*/ 179 w 792213"/>
                <a:gd name="connsiteY2" fmla="*/ 692497 h 700470"/>
                <a:gd name="connsiteX3" fmla="*/ 1 w 792213"/>
                <a:gd name="connsiteY3" fmla="*/ 683568 h 700470"/>
                <a:gd name="connsiteX4" fmla="*/ 774630 w 792213"/>
                <a:gd name="connsiteY4" fmla="*/ 0 h 700470"/>
                <a:gd name="connsiteX5" fmla="*/ 792214 w 792213"/>
                <a:gd name="connsiteY5" fmla="*/ 29914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29914"/>
                  </a:moveTo>
                  <a:cubicBezTo>
                    <a:pt x="755441" y="808494"/>
                    <a:pt x="9462" y="694640"/>
                    <a:pt x="9462" y="694640"/>
                  </a:cubicBezTo>
                  <a:lnTo>
                    <a:pt x="179" y="692497"/>
                  </a:lnTo>
                  <a:lnTo>
                    <a:pt x="1" y="683568"/>
                  </a:lnTo>
                  <a:cubicBezTo>
                    <a:pt x="1" y="683568"/>
                    <a:pt x="-5890" y="893"/>
                    <a:pt x="774630" y="0"/>
                  </a:cubicBezTo>
                  <a:lnTo>
                    <a:pt x="792214" y="29914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1" name="Graphic 4">
              <a:extLst>
                <a:ext uri="{FF2B5EF4-FFF2-40B4-BE49-F238E27FC236}">
                  <a16:creationId xmlns:a16="http://schemas.microsoft.com/office/drawing/2014/main" id="{A688046E-DD7D-264F-B37E-6AE6A34A9D5C}"/>
                </a:ext>
              </a:extLst>
            </p:cNvPr>
            <p:cNvGrpSpPr/>
            <p:nvPr/>
          </p:nvGrpSpPr>
          <p:grpSpPr>
            <a:xfrm>
              <a:off x="11699689" y="4724908"/>
              <a:ext cx="610056" cy="621890"/>
              <a:chOff x="8091472" y="4339414"/>
              <a:chExt cx="680020" cy="693211"/>
            </a:xfrm>
            <a:solidFill>
              <a:srgbClr val="004438"/>
            </a:solidFill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B01F095D-FE67-CA41-8891-793018A070FC}"/>
                  </a:ext>
                </a:extLst>
              </p:cNvPr>
              <p:cNvSpPr/>
              <p:nvPr/>
            </p:nvSpPr>
            <p:spPr>
              <a:xfrm>
                <a:off x="8091472" y="4339414"/>
                <a:ext cx="358620" cy="693211"/>
              </a:xfrm>
              <a:custGeom>
                <a:avLst/>
                <a:gdLst>
                  <a:gd name="connsiteX0" fmla="*/ 2856 w 358620"/>
                  <a:gd name="connsiteY0" fmla="*/ 401747 h 693211"/>
                  <a:gd name="connsiteX1" fmla="*/ 0 w 358620"/>
                  <a:gd name="connsiteY1" fmla="*/ 355312 h 693211"/>
                  <a:gd name="connsiteX2" fmla="*/ 0 w 358620"/>
                  <a:gd name="connsiteY2" fmla="*/ 309592 h 693211"/>
                  <a:gd name="connsiteX3" fmla="*/ 0 w 358620"/>
                  <a:gd name="connsiteY3" fmla="*/ 0 h 693211"/>
                  <a:gd name="connsiteX4" fmla="*/ 356121 w 358620"/>
                  <a:gd name="connsiteY4" fmla="*/ 293340 h 693211"/>
                  <a:gd name="connsiteX5" fmla="*/ 358620 w 358620"/>
                  <a:gd name="connsiteY5" fmla="*/ 329148 h 693211"/>
                  <a:gd name="connsiteX6" fmla="*/ 358620 w 358620"/>
                  <a:gd name="connsiteY6" fmla="*/ 383620 h 693211"/>
                  <a:gd name="connsiteX7" fmla="*/ 358620 w 358620"/>
                  <a:gd name="connsiteY7" fmla="*/ 383620 h 693211"/>
                  <a:gd name="connsiteX8" fmla="*/ 358620 w 358620"/>
                  <a:gd name="connsiteY8" fmla="*/ 693212 h 693211"/>
                  <a:gd name="connsiteX9" fmla="*/ 2856 w 358620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20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150" y="555427"/>
                      <a:pt x="2856" y="401747"/>
                    </a:cubicBez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6215C925-8ACC-0644-A085-70BAEA77B8B5}"/>
                  </a:ext>
                </a:extLst>
              </p:cNvPr>
              <p:cNvSpPr/>
              <p:nvPr/>
            </p:nvSpPr>
            <p:spPr>
              <a:xfrm>
                <a:off x="8412873" y="4339414"/>
                <a:ext cx="358619" cy="693211"/>
              </a:xfrm>
              <a:custGeom>
                <a:avLst/>
                <a:gdLst>
                  <a:gd name="connsiteX0" fmla="*/ 2856 w 358619"/>
                  <a:gd name="connsiteY0" fmla="*/ 401747 h 693211"/>
                  <a:gd name="connsiteX1" fmla="*/ 0 w 358619"/>
                  <a:gd name="connsiteY1" fmla="*/ 355312 h 693211"/>
                  <a:gd name="connsiteX2" fmla="*/ 0 w 358619"/>
                  <a:gd name="connsiteY2" fmla="*/ 309592 h 693211"/>
                  <a:gd name="connsiteX3" fmla="*/ 0 w 358619"/>
                  <a:gd name="connsiteY3" fmla="*/ 0 h 693211"/>
                  <a:gd name="connsiteX4" fmla="*/ 356121 w 358619"/>
                  <a:gd name="connsiteY4" fmla="*/ 293340 h 693211"/>
                  <a:gd name="connsiteX5" fmla="*/ 358620 w 358619"/>
                  <a:gd name="connsiteY5" fmla="*/ 329148 h 693211"/>
                  <a:gd name="connsiteX6" fmla="*/ 358620 w 358619"/>
                  <a:gd name="connsiteY6" fmla="*/ 383620 h 693211"/>
                  <a:gd name="connsiteX7" fmla="*/ 358620 w 358619"/>
                  <a:gd name="connsiteY7" fmla="*/ 383620 h 693211"/>
                  <a:gd name="connsiteX8" fmla="*/ 358620 w 358619"/>
                  <a:gd name="connsiteY8" fmla="*/ 693212 h 693211"/>
                  <a:gd name="connsiteX9" fmla="*/ 2856 w 358619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19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239" y="555427"/>
                      <a:pt x="2856" y="401747"/>
                    </a:cubicBez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8BB50B5-3E37-C340-8B19-206AE2EB0B34}"/>
                </a:ext>
              </a:extLst>
            </p:cNvPr>
            <p:cNvSpPr/>
            <p:nvPr userDrawn="1"/>
          </p:nvSpPr>
          <p:spPr>
            <a:xfrm>
              <a:off x="9347260" y="3961274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bg1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F25B918-0E6B-9442-A2BC-138C7289EDCD}"/>
                </a:ext>
              </a:extLst>
            </p:cNvPr>
            <p:cNvSpPr/>
            <p:nvPr userDrawn="1"/>
          </p:nvSpPr>
          <p:spPr>
            <a:xfrm>
              <a:off x="11670142" y="1616416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3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015BE34-8D5A-D54E-9A7A-25BC76D9C13F}"/>
                </a:ext>
              </a:extLst>
            </p:cNvPr>
            <p:cNvSpPr/>
            <p:nvPr userDrawn="1"/>
          </p:nvSpPr>
          <p:spPr>
            <a:xfrm>
              <a:off x="10901625" y="82174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4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091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277C68-6D96-5B43-91D8-5EE8DE37783A}"/>
              </a:ext>
            </a:extLst>
          </p:cNvPr>
          <p:cNvSpPr/>
          <p:nvPr userDrawn="1"/>
        </p:nvSpPr>
        <p:spPr>
          <a:xfrm>
            <a:off x="0" y="0"/>
            <a:ext cx="7903358" cy="6858000"/>
          </a:xfrm>
          <a:custGeom>
            <a:avLst/>
            <a:gdLst>
              <a:gd name="connsiteX0" fmla="*/ 0 w 7880809"/>
              <a:gd name="connsiteY0" fmla="*/ 0 h 6858000"/>
              <a:gd name="connsiteX1" fmla="*/ 7880809 w 7880809"/>
              <a:gd name="connsiteY1" fmla="*/ 0 h 6858000"/>
              <a:gd name="connsiteX2" fmla="*/ 7880809 w 7880809"/>
              <a:gd name="connsiteY2" fmla="*/ 6858000 h 6858000"/>
              <a:gd name="connsiteX3" fmla="*/ 0 w 7880809"/>
              <a:gd name="connsiteY3" fmla="*/ 6858000 h 6858000"/>
              <a:gd name="connsiteX4" fmla="*/ 0 w 7880809"/>
              <a:gd name="connsiteY4" fmla="*/ 0 h 6858000"/>
              <a:gd name="connsiteX0" fmla="*/ 0 w 7880809"/>
              <a:gd name="connsiteY0" fmla="*/ 0 h 6858000"/>
              <a:gd name="connsiteX1" fmla="*/ 7880809 w 7880809"/>
              <a:gd name="connsiteY1" fmla="*/ 0 h 6858000"/>
              <a:gd name="connsiteX2" fmla="*/ 7164372 w 7880809"/>
              <a:gd name="connsiteY2" fmla="*/ 6858000 h 6858000"/>
              <a:gd name="connsiteX3" fmla="*/ 0 w 7880809"/>
              <a:gd name="connsiteY3" fmla="*/ 6858000 h 6858000"/>
              <a:gd name="connsiteX4" fmla="*/ 0 w 78808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0809" h="6858000">
                <a:moveTo>
                  <a:pt x="0" y="0"/>
                </a:moveTo>
                <a:lnTo>
                  <a:pt x="7880809" y="0"/>
                </a:lnTo>
                <a:lnTo>
                  <a:pt x="716437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89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2122509-59C7-0A47-8F52-F2081BB6F7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1" y="1473945"/>
            <a:ext cx="5561551" cy="4254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bg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79529D-8ED9-D34B-AF19-828770A6A37C}"/>
              </a:ext>
            </a:extLst>
          </p:cNvPr>
          <p:cNvSpPr/>
          <p:nvPr userDrawn="1"/>
        </p:nvSpPr>
        <p:spPr>
          <a:xfrm>
            <a:off x="318655" y="491690"/>
            <a:ext cx="5557194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A2CA060-D635-B543-85B4-3BFC0832E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631391"/>
            <a:ext cx="5214133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63DAB22-592C-0646-AF7E-47AA42D7D10D}"/>
              </a:ext>
            </a:extLst>
          </p:cNvPr>
          <p:cNvSpPr/>
          <p:nvPr/>
        </p:nvSpPr>
        <p:spPr>
          <a:xfrm>
            <a:off x="7744617" y="0"/>
            <a:ext cx="8530990" cy="5978390"/>
          </a:xfrm>
          <a:custGeom>
            <a:avLst/>
            <a:gdLst>
              <a:gd name="connsiteX0" fmla="*/ 0 w 5787100"/>
              <a:gd name="connsiteY0" fmla="*/ 0 h 4055513"/>
              <a:gd name="connsiteX1" fmla="*/ 5787101 w 5787100"/>
              <a:gd name="connsiteY1" fmla="*/ 0 h 4055513"/>
              <a:gd name="connsiteX2" fmla="*/ 5787101 w 5787100"/>
              <a:gd name="connsiteY2" fmla="*/ 4055513 h 4055513"/>
              <a:gd name="connsiteX3" fmla="*/ 0 w 5787100"/>
              <a:gd name="connsiteY3" fmla="*/ 4055513 h 405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7100" h="4055513">
                <a:moveTo>
                  <a:pt x="0" y="0"/>
                </a:moveTo>
                <a:lnTo>
                  <a:pt x="5787101" y="0"/>
                </a:lnTo>
                <a:lnTo>
                  <a:pt x="5787101" y="4055513"/>
                </a:lnTo>
                <a:lnTo>
                  <a:pt x="0" y="4055513"/>
                </a:lnTo>
                <a:close/>
              </a:path>
            </a:pathLst>
          </a:custGeom>
          <a:noFill/>
          <a:ln w="58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ooter Placeholder 2">
            <a:extLst>
              <a:ext uri="{FF2B5EF4-FFF2-40B4-BE49-F238E27FC236}">
                <a16:creationId xmlns:a16="http://schemas.microsoft.com/office/drawing/2014/main" id="{BE088E5D-7CFE-C44F-916F-D09B43C7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5212F0-345A-0642-9732-EEAFCAA61E39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192CB9-7003-AD4F-A2C0-E7850C1BAF4E}"/>
              </a:ext>
            </a:extLst>
          </p:cNvPr>
          <p:cNvGrpSpPr/>
          <p:nvPr userDrawn="1"/>
        </p:nvGrpSpPr>
        <p:grpSpPr>
          <a:xfrm>
            <a:off x="8555384" y="174987"/>
            <a:ext cx="4384622" cy="6219670"/>
            <a:chOff x="8555384" y="174987"/>
            <a:chExt cx="4384622" cy="621967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637A496-DCC6-4841-B104-2A257F465368}"/>
                </a:ext>
              </a:extLst>
            </p:cNvPr>
            <p:cNvSpPr/>
            <p:nvPr userDrawn="1"/>
          </p:nvSpPr>
          <p:spPr>
            <a:xfrm>
              <a:off x="11304893" y="5641719"/>
              <a:ext cx="752570" cy="752938"/>
            </a:xfrm>
            <a:custGeom>
              <a:avLst/>
              <a:gdLst>
                <a:gd name="connsiteX0" fmla="*/ 478433 w 478432"/>
                <a:gd name="connsiteY0" fmla="*/ 239333 h 478666"/>
                <a:gd name="connsiteX1" fmla="*/ 239216 w 478432"/>
                <a:gd name="connsiteY1" fmla="*/ 478666 h 478666"/>
                <a:gd name="connsiteX2" fmla="*/ 0 w 478432"/>
                <a:gd name="connsiteY2" fmla="*/ 239333 h 478666"/>
                <a:gd name="connsiteX3" fmla="*/ 239216 w 478432"/>
                <a:gd name="connsiteY3" fmla="*/ 0 h 478666"/>
                <a:gd name="connsiteX4" fmla="*/ 478433 w 478432"/>
                <a:gd name="connsiteY4" fmla="*/ 239333 h 47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432" h="478666">
                  <a:moveTo>
                    <a:pt x="478433" y="239333"/>
                  </a:moveTo>
                  <a:cubicBezTo>
                    <a:pt x="478433" y="371513"/>
                    <a:pt x="371332" y="478666"/>
                    <a:pt x="239216" y="478666"/>
                  </a:cubicBezTo>
                  <a:cubicBezTo>
                    <a:pt x="107101" y="478666"/>
                    <a:pt x="0" y="371513"/>
                    <a:pt x="0" y="239333"/>
                  </a:cubicBezTo>
                  <a:cubicBezTo>
                    <a:pt x="0" y="107153"/>
                    <a:pt x="107101" y="0"/>
                    <a:pt x="239216" y="0"/>
                  </a:cubicBezTo>
                  <a:cubicBezTo>
                    <a:pt x="371332" y="0"/>
                    <a:pt x="478433" y="107153"/>
                    <a:pt x="478433" y="239333"/>
                  </a:cubicBezTo>
                  <a:close/>
                </a:path>
              </a:pathLst>
            </a:custGeom>
            <a:solidFill>
              <a:srgbClr val="F54359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00CF82-94A2-2547-B3F3-69E36474FEBF}"/>
                </a:ext>
              </a:extLst>
            </p:cNvPr>
            <p:cNvSpPr/>
            <p:nvPr/>
          </p:nvSpPr>
          <p:spPr>
            <a:xfrm>
              <a:off x="10374237" y="2914241"/>
              <a:ext cx="756001" cy="756369"/>
            </a:xfrm>
            <a:custGeom>
              <a:avLst/>
              <a:gdLst>
                <a:gd name="connsiteX0" fmla="*/ 73079 w 480613"/>
                <a:gd name="connsiteY0" fmla="*/ 0 h 480847"/>
                <a:gd name="connsiteX1" fmla="*/ 0 w 480613"/>
                <a:gd name="connsiteY1" fmla="*/ 0 h 480847"/>
                <a:gd name="connsiteX2" fmla="*/ 0 w 480613"/>
                <a:gd name="connsiteY2" fmla="*/ 480848 h 480847"/>
                <a:gd name="connsiteX3" fmla="*/ 480613 w 480613"/>
                <a:gd name="connsiteY3" fmla="*/ 480848 h 480847"/>
                <a:gd name="connsiteX4" fmla="*/ 480613 w 480613"/>
                <a:gd name="connsiteY4" fmla="*/ 407733 h 480847"/>
                <a:gd name="connsiteX5" fmla="*/ 73079 w 480613"/>
                <a:gd name="connsiteY5" fmla="*/ 0 h 48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613" h="480847">
                  <a:moveTo>
                    <a:pt x="73079" y="0"/>
                  </a:moveTo>
                  <a:lnTo>
                    <a:pt x="0" y="0"/>
                  </a:lnTo>
                  <a:lnTo>
                    <a:pt x="0" y="480848"/>
                  </a:lnTo>
                  <a:lnTo>
                    <a:pt x="480613" y="480848"/>
                  </a:lnTo>
                  <a:lnTo>
                    <a:pt x="480613" y="407733"/>
                  </a:lnTo>
                  <a:cubicBezTo>
                    <a:pt x="480613" y="182551"/>
                    <a:pt x="298151" y="0"/>
                    <a:pt x="73079" y="0"/>
                  </a:cubicBezTo>
                  <a:close/>
                </a:path>
              </a:pathLst>
            </a:custGeom>
            <a:solidFill>
              <a:srgbClr val="EBBDA9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E355644-48EA-7A4B-BCAB-3BE706C14BC5}"/>
                </a:ext>
              </a:extLst>
            </p:cNvPr>
            <p:cNvSpPr/>
            <p:nvPr/>
          </p:nvSpPr>
          <p:spPr>
            <a:xfrm>
              <a:off x="10373620" y="5648030"/>
              <a:ext cx="735442" cy="737352"/>
            </a:xfrm>
            <a:custGeom>
              <a:avLst/>
              <a:gdLst>
                <a:gd name="connsiteX0" fmla="*/ 467333 w 467543"/>
                <a:gd name="connsiteY0" fmla="*/ 459795 h 468757"/>
                <a:gd name="connsiteX1" fmla="*/ 6935 w 467543"/>
                <a:gd name="connsiteY1" fmla="*/ 292 h 468757"/>
                <a:gd name="connsiteX2" fmla="*/ 1041 w 467543"/>
                <a:gd name="connsiteY2" fmla="*/ 1236 h 468757"/>
                <a:gd name="connsiteX3" fmla="*/ 511 w 467543"/>
                <a:gd name="connsiteY3" fmla="*/ 6779 h 468757"/>
                <a:gd name="connsiteX4" fmla="*/ 453425 w 467543"/>
                <a:gd name="connsiteY4" fmla="*/ 467638 h 468757"/>
                <a:gd name="connsiteX5" fmla="*/ 466862 w 467543"/>
                <a:gd name="connsiteY5" fmla="*/ 468758 h 468757"/>
                <a:gd name="connsiteX6" fmla="*/ 467333 w 467543"/>
                <a:gd name="connsiteY6" fmla="*/ 459795 h 46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543" h="468757">
                  <a:moveTo>
                    <a:pt x="467333" y="459795"/>
                  </a:moveTo>
                  <a:cubicBezTo>
                    <a:pt x="478943" y="-27538"/>
                    <a:pt x="6935" y="292"/>
                    <a:pt x="6935" y="292"/>
                  </a:cubicBezTo>
                  <a:lnTo>
                    <a:pt x="1041" y="1236"/>
                  </a:lnTo>
                  <a:lnTo>
                    <a:pt x="511" y="6779"/>
                  </a:lnTo>
                  <a:cubicBezTo>
                    <a:pt x="511" y="6779"/>
                    <a:pt x="-33495" y="432378"/>
                    <a:pt x="453425" y="467638"/>
                  </a:cubicBezTo>
                  <a:lnTo>
                    <a:pt x="466862" y="468758"/>
                  </a:lnTo>
                  <a:lnTo>
                    <a:pt x="467333" y="459795"/>
                  </a:lnTo>
                  <a:close/>
                </a:path>
              </a:pathLst>
            </a:custGeom>
            <a:solidFill>
              <a:srgbClr val="339966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CB1DB93-7D40-774F-8698-859B2F4FCEB5}"/>
                </a:ext>
              </a:extLst>
            </p:cNvPr>
            <p:cNvSpPr/>
            <p:nvPr/>
          </p:nvSpPr>
          <p:spPr>
            <a:xfrm>
              <a:off x="10386197" y="2009934"/>
              <a:ext cx="731991" cy="732348"/>
            </a:xfrm>
            <a:custGeom>
              <a:avLst/>
              <a:gdLst>
                <a:gd name="connsiteX0" fmla="*/ 465349 w 465349"/>
                <a:gd name="connsiteY0" fmla="*/ 232788 h 465576"/>
                <a:gd name="connsiteX1" fmla="*/ 232675 w 465349"/>
                <a:gd name="connsiteY1" fmla="*/ 465576 h 465576"/>
                <a:gd name="connsiteX2" fmla="*/ 0 w 465349"/>
                <a:gd name="connsiteY2" fmla="*/ 232788 h 465576"/>
                <a:gd name="connsiteX3" fmla="*/ 232675 w 465349"/>
                <a:gd name="connsiteY3" fmla="*/ 0 h 465576"/>
                <a:gd name="connsiteX4" fmla="*/ 465349 w 465349"/>
                <a:gd name="connsiteY4" fmla="*/ 232788 h 4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349" h="465576">
                  <a:moveTo>
                    <a:pt x="465349" y="232788"/>
                  </a:moveTo>
                  <a:cubicBezTo>
                    <a:pt x="465349" y="361329"/>
                    <a:pt x="361211" y="465576"/>
                    <a:pt x="232675" y="465576"/>
                  </a:cubicBezTo>
                  <a:cubicBezTo>
                    <a:pt x="104197" y="465576"/>
                    <a:pt x="0" y="361388"/>
                    <a:pt x="0" y="232788"/>
                  </a:cubicBezTo>
                  <a:cubicBezTo>
                    <a:pt x="0" y="104248"/>
                    <a:pt x="104138" y="0"/>
                    <a:pt x="232675" y="0"/>
                  </a:cubicBezTo>
                  <a:cubicBezTo>
                    <a:pt x="361211" y="0"/>
                    <a:pt x="465349" y="104248"/>
                    <a:pt x="465349" y="232788"/>
                  </a:cubicBezTo>
                  <a:close/>
                </a:path>
              </a:pathLst>
            </a:custGeom>
            <a:solidFill>
              <a:srgbClr val="FDC82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6FE678E-5F1C-5A4F-8E35-0271CA4F3DEB}"/>
                </a:ext>
              </a:extLst>
            </p:cNvPr>
            <p:cNvSpPr/>
            <p:nvPr/>
          </p:nvSpPr>
          <p:spPr>
            <a:xfrm>
              <a:off x="8563296" y="174987"/>
              <a:ext cx="735442" cy="737352"/>
            </a:xfrm>
            <a:custGeom>
              <a:avLst/>
              <a:gdLst>
                <a:gd name="connsiteX0" fmla="*/ 467333 w 467543"/>
                <a:gd name="connsiteY0" fmla="*/ 459795 h 468757"/>
                <a:gd name="connsiteX1" fmla="*/ 6935 w 467543"/>
                <a:gd name="connsiteY1" fmla="*/ 292 h 468757"/>
                <a:gd name="connsiteX2" fmla="*/ 1041 w 467543"/>
                <a:gd name="connsiteY2" fmla="*/ 1236 h 468757"/>
                <a:gd name="connsiteX3" fmla="*/ 511 w 467543"/>
                <a:gd name="connsiteY3" fmla="*/ 6778 h 468757"/>
                <a:gd name="connsiteX4" fmla="*/ 453425 w 467543"/>
                <a:gd name="connsiteY4" fmla="*/ 467638 h 468757"/>
                <a:gd name="connsiteX5" fmla="*/ 466862 w 467543"/>
                <a:gd name="connsiteY5" fmla="*/ 468758 h 468757"/>
                <a:gd name="connsiteX6" fmla="*/ 467333 w 467543"/>
                <a:gd name="connsiteY6" fmla="*/ 459795 h 46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543" h="468757">
                  <a:moveTo>
                    <a:pt x="467333" y="459795"/>
                  </a:moveTo>
                  <a:cubicBezTo>
                    <a:pt x="478943" y="-27538"/>
                    <a:pt x="6935" y="292"/>
                    <a:pt x="6935" y="292"/>
                  </a:cubicBezTo>
                  <a:lnTo>
                    <a:pt x="1041" y="1236"/>
                  </a:lnTo>
                  <a:lnTo>
                    <a:pt x="511" y="6778"/>
                  </a:lnTo>
                  <a:cubicBezTo>
                    <a:pt x="511" y="6778"/>
                    <a:pt x="-33495" y="432377"/>
                    <a:pt x="453425" y="467638"/>
                  </a:cubicBezTo>
                  <a:lnTo>
                    <a:pt x="466862" y="468758"/>
                  </a:lnTo>
                  <a:lnTo>
                    <a:pt x="467333" y="459795"/>
                  </a:lnTo>
                  <a:close/>
                </a:path>
              </a:pathLst>
            </a:custGeom>
            <a:solidFill>
              <a:srgbClr val="FDC82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4030BB5-1276-464B-A873-6D58763D6BCB}"/>
                </a:ext>
              </a:extLst>
            </p:cNvPr>
            <p:cNvSpPr/>
            <p:nvPr/>
          </p:nvSpPr>
          <p:spPr>
            <a:xfrm>
              <a:off x="9479736" y="4739547"/>
              <a:ext cx="1634557" cy="724185"/>
            </a:xfrm>
            <a:custGeom>
              <a:avLst/>
              <a:gdLst>
                <a:gd name="connsiteX0" fmla="*/ 602196 w 1039138"/>
                <a:gd name="connsiteY0" fmla="*/ 456732 h 460387"/>
                <a:gd name="connsiteX1" fmla="*/ 532653 w 1039138"/>
                <a:gd name="connsiteY1" fmla="*/ 460388 h 460387"/>
                <a:gd name="connsiteX2" fmla="*/ 464111 w 1039138"/>
                <a:gd name="connsiteY2" fmla="*/ 460388 h 460387"/>
                <a:gd name="connsiteX3" fmla="*/ 0 w 1039138"/>
                <a:gd name="connsiteY3" fmla="*/ 460388 h 460387"/>
                <a:gd name="connsiteX4" fmla="*/ 439713 w 1039138"/>
                <a:gd name="connsiteY4" fmla="*/ 3184 h 460387"/>
                <a:gd name="connsiteX5" fmla="*/ 493402 w 1039138"/>
                <a:gd name="connsiteY5" fmla="*/ 0 h 460387"/>
                <a:gd name="connsiteX6" fmla="*/ 575027 w 1039138"/>
                <a:gd name="connsiteY6" fmla="*/ 0 h 460387"/>
                <a:gd name="connsiteX7" fmla="*/ 575027 w 1039138"/>
                <a:gd name="connsiteY7" fmla="*/ 0 h 460387"/>
                <a:gd name="connsiteX8" fmla="*/ 1039138 w 1039138"/>
                <a:gd name="connsiteY8" fmla="*/ 0 h 460387"/>
                <a:gd name="connsiteX9" fmla="*/ 602196 w 1039138"/>
                <a:gd name="connsiteY9" fmla="*/ 456732 h 46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9138" h="460387">
                  <a:moveTo>
                    <a:pt x="602196" y="456732"/>
                  </a:moveTo>
                  <a:cubicBezTo>
                    <a:pt x="576205" y="460210"/>
                    <a:pt x="533655" y="460388"/>
                    <a:pt x="532653" y="460388"/>
                  </a:cubicBezTo>
                  <a:lnTo>
                    <a:pt x="464111" y="460388"/>
                  </a:lnTo>
                  <a:lnTo>
                    <a:pt x="0" y="460388"/>
                  </a:lnTo>
                  <a:cubicBezTo>
                    <a:pt x="26462" y="225830"/>
                    <a:pt x="208099" y="38444"/>
                    <a:pt x="439713" y="3184"/>
                  </a:cubicBezTo>
                  <a:cubicBezTo>
                    <a:pt x="463404" y="118"/>
                    <a:pt x="493402" y="0"/>
                    <a:pt x="493402" y="0"/>
                  </a:cubicBezTo>
                  <a:lnTo>
                    <a:pt x="575027" y="0"/>
                  </a:lnTo>
                  <a:lnTo>
                    <a:pt x="575027" y="0"/>
                  </a:lnTo>
                  <a:lnTo>
                    <a:pt x="1039138" y="0"/>
                  </a:lnTo>
                  <a:cubicBezTo>
                    <a:pt x="1012735" y="233555"/>
                    <a:pt x="832513" y="420351"/>
                    <a:pt x="602196" y="456732"/>
                  </a:cubicBezTo>
                  <a:close/>
                </a:path>
              </a:pathLst>
            </a:custGeom>
            <a:solidFill>
              <a:srgbClr val="FDC82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0B5A55A-F841-E940-AC0D-D0846ED7B332}"/>
                </a:ext>
              </a:extLst>
            </p:cNvPr>
            <p:cNvSpPr/>
            <p:nvPr/>
          </p:nvSpPr>
          <p:spPr>
            <a:xfrm>
              <a:off x="9471301" y="188432"/>
              <a:ext cx="731990" cy="732348"/>
            </a:xfrm>
            <a:custGeom>
              <a:avLst/>
              <a:gdLst>
                <a:gd name="connsiteX0" fmla="*/ 465349 w 465348"/>
                <a:gd name="connsiteY0" fmla="*/ 232788 h 465576"/>
                <a:gd name="connsiteX1" fmla="*/ 232674 w 465348"/>
                <a:gd name="connsiteY1" fmla="*/ 465576 h 465576"/>
                <a:gd name="connsiteX2" fmla="*/ 0 w 465348"/>
                <a:gd name="connsiteY2" fmla="*/ 232788 h 465576"/>
                <a:gd name="connsiteX3" fmla="*/ 232733 w 465348"/>
                <a:gd name="connsiteY3" fmla="*/ 0 h 465576"/>
                <a:gd name="connsiteX4" fmla="*/ 465349 w 465348"/>
                <a:gd name="connsiteY4" fmla="*/ 232788 h 4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348" h="465576">
                  <a:moveTo>
                    <a:pt x="465349" y="232788"/>
                  </a:moveTo>
                  <a:cubicBezTo>
                    <a:pt x="465349" y="361329"/>
                    <a:pt x="361211" y="465576"/>
                    <a:pt x="232674" y="465576"/>
                  </a:cubicBezTo>
                  <a:cubicBezTo>
                    <a:pt x="104197" y="465576"/>
                    <a:pt x="0" y="361388"/>
                    <a:pt x="0" y="232788"/>
                  </a:cubicBezTo>
                  <a:cubicBezTo>
                    <a:pt x="0" y="104189"/>
                    <a:pt x="104197" y="0"/>
                    <a:pt x="232733" y="0"/>
                  </a:cubicBezTo>
                  <a:cubicBezTo>
                    <a:pt x="361211" y="0"/>
                    <a:pt x="465349" y="104248"/>
                    <a:pt x="465349" y="232788"/>
                  </a:cubicBezTo>
                  <a:close/>
                </a:path>
              </a:pathLst>
            </a:custGeom>
            <a:solidFill>
              <a:srgbClr val="339966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aphic 79">
              <a:extLst>
                <a:ext uri="{FF2B5EF4-FFF2-40B4-BE49-F238E27FC236}">
                  <a16:creationId xmlns:a16="http://schemas.microsoft.com/office/drawing/2014/main" id="{F16C7692-D9F8-B54C-B90F-E342B3509E96}"/>
                </a:ext>
              </a:extLst>
            </p:cNvPr>
            <p:cNvGrpSpPr/>
            <p:nvPr userDrawn="1"/>
          </p:nvGrpSpPr>
          <p:grpSpPr>
            <a:xfrm>
              <a:off x="10369045" y="184999"/>
              <a:ext cx="1634559" cy="739247"/>
              <a:chOff x="1864036" y="1488685"/>
              <a:chExt cx="1039139" cy="469962"/>
            </a:xfrm>
            <a:solidFill>
              <a:srgbClr val="F54359"/>
            </a:solidFill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24A0DA05-831A-484A-86EB-384AA52FB237}"/>
                  </a:ext>
                </a:extLst>
              </p:cNvPr>
              <p:cNvSpPr/>
              <p:nvPr userDrawn="1"/>
            </p:nvSpPr>
            <p:spPr>
              <a:xfrm>
                <a:off x="2371642" y="1488685"/>
                <a:ext cx="531533" cy="469962"/>
              </a:xfrm>
              <a:custGeom>
                <a:avLst/>
                <a:gdLst>
                  <a:gd name="connsiteX0" fmla="*/ 0 w 531533"/>
                  <a:gd name="connsiteY0" fmla="*/ 20048 h 469962"/>
                  <a:gd name="connsiteX1" fmla="*/ 525168 w 531533"/>
                  <a:gd name="connsiteY1" fmla="*/ 466048 h 469962"/>
                  <a:gd name="connsiteX2" fmla="*/ 531415 w 531533"/>
                  <a:gd name="connsiteY2" fmla="*/ 464633 h 469962"/>
                  <a:gd name="connsiteX3" fmla="*/ 531533 w 531533"/>
                  <a:gd name="connsiteY3" fmla="*/ 458619 h 469962"/>
                  <a:gd name="connsiteX4" fmla="*/ 11787 w 531533"/>
                  <a:gd name="connsiteY4" fmla="*/ 0 h 469962"/>
                  <a:gd name="connsiteX5" fmla="*/ 0 w 531533"/>
                  <a:gd name="connsiteY5" fmla="*/ 20048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0" y="20048"/>
                    </a:moveTo>
                    <a:cubicBezTo>
                      <a:pt x="24694" y="542465"/>
                      <a:pt x="525168" y="466048"/>
                      <a:pt x="525168" y="466048"/>
                    </a:cubicBezTo>
                    <a:lnTo>
                      <a:pt x="531415" y="464633"/>
                    </a:lnTo>
                    <a:lnTo>
                      <a:pt x="531533" y="458619"/>
                    </a:lnTo>
                    <a:cubicBezTo>
                      <a:pt x="531533" y="458619"/>
                      <a:pt x="535481" y="590"/>
                      <a:pt x="11787" y="0"/>
                    </a:cubicBezTo>
                    <a:lnTo>
                      <a:pt x="0" y="20048"/>
                    </a:lnTo>
                    <a:close/>
                  </a:path>
                </a:pathLst>
              </a:custGeom>
              <a:solidFill>
                <a:srgbClr val="F54359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EDC2AB87-156E-7A4F-92E7-5ED7F8663709}"/>
                  </a:ext>
                </a:extLst>
              </p:cNvPr>
              <p:cNvSpPr/>
              <p:nvPr/>
            </p:nvSpPr>
            <p:spPr>
              <a:xfrm>
                <a:off x="1864036" y="1488685"/>
                <a:ext cx="531533" cy="469962"/>
              </a:xfrm>
              <a:custGeom>
                <a:avLst/>
                <a:gdLst>
                  <a:gd name="connsiteX0" fmla="*/ 531534 w 531533"/>
                  <a:gd name="connsiteY0" fmla="*/ 20048 h 469962"/>
                  <a:gd name="connsiteX1" fmla="*/ 6366 w 531533"/>
                  <a:gd name="connsiteY1" fmla="*/ 466048 h 469962"/>
                  <a:gd name="connsiteX2" fmla="*/ 119 w 531533"/>
                  <a:gd name="connsiteY2" fmla="*/ 464633 h 469962"/>
                  <a:gd name="connsiteX3" fmla="*/ 1 w 531533"/>
                  <a:gd name="connsiteY3" fmla="*/ 458619 h 469962"/>
                  <a:gd name="connsiteX4" fmla="*/ 519747 w 531533"/>
                  <a:gd name="connsiteY4" fmla="*/ 0 h 469962"/>
                  <a:gd name="connsiteX5" fmla="*/ 531534 w 531533"/>
                  <a:gd name="connsiteY5" fmla="*/ 20048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531534" y="20048"/>
                    </a:moveTo>
                    <a:cubicBezTo>
                      <a:pt x="506840" y="542465"/>
                      <a:pt x="6366" y="466048"/>
                      <a:pt x="6366" y="466048"/>
                    </a:cubicBezTo>
                    <a:lnTo>
                      <a:pt x="119" y="464633"/>
                    </a:lnTo>
                    <a:lnTo>
                      <a:pt x="1" y="458619"/>
                    </a:lnTo>
                    <a:cubicBezTo>
                      <a:pt x="1" y="458619"/>
                      <a:pt x="-3948" y="590"/>
                      <a:pt x="519747" y="0"/>
                    </a:cubicBezTo>
                    <a:lnTo>
                      <a:pt x="531534" y="20048"/>
                    </a:lnTo>
                    <a:close/>
                  </a:path>
                </a:pathLst>
              </a:custGeom>
              <a:solidFill>
                <a:srgbClr val="F54359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FAA1F5C-DC63-A145-9D01-0957AC05359D}"/>
                </a:ext>
              </a:extLst>
            </p:cNvPr>
            <p:cNvSpPr/>
            <p:nvPr/>
          </p:nvSpPr>
          <p:spPr>
            <a:xfrm>
              <a:off x="8569105" y="2013460"/>
              <a:ext cx="723832" cy="730399"/>
            </a:xfrm>
            <a:custGeom>
              <a:avLst/>
              <a:gdLst>
                <a:gd name="connsiteX0" fmla="*/ 460163 w 460162"/>
                <a:gd name="connsiteY0" fmla="*/ 464338 h 464337"/>
                <a:gd name="connsiteX1" fmla="*/ 460163 w 460162"/>
                <a:gd name="connsiteY1" fmla="*/ 0 h 464337"/>
                <a:gd name="connsiteX2" fmla="*/ 0 w 460162"/>
                <a:gd name="connsiteY2" fmla="*/ 464338 h 464337"/>
                <a:gd name="connsiteX3" fmla="*/ 460163 w 460162"/>
                <a:gd name="connsiteY3" fmla="*/ 464338 h 46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162" h="464337">
                  <a:moveTo>
                    <a:pt x="460163" y="464338"/>
                  </a:moveTo>
                  <a:lnTo>
                    <a:pt x="460163" y="0"/>
                  </a:lnTo>
                  <a:cubicBezTo>
                    <a:pt x="217587" y="27418"/>
                    <a:pt x="25401" y="220995"/>
                    <a:pt x="0" y="464338"/>
                  </a:cubicBezTo>
                  <a:lnTo>
                    <a:pt x="460163" y="464338"/>
                  </a:lnTo>
                  <a:close/>
                </a:path>
              </a:pathLst>
            </a:custGeom>
            <a:solidFill>
              <a:srgbClr val="F54359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B7DE1DF-1054-A841-9CED-0A54B6FE80B2}"/>
                </a:ext>
              </a:extLst>
            </p:cNvPr>
            <p:cNvSpPr/>
            <p:nvPr/>
          </p:nvSpPr>
          <p:spPr>
            <a:xfrm>
              <a:off x="9477605" y="1113698"/>
              <a:ext cx="728375" cy="1633222"/>
            </a:xfrm>
            <a:custGeom>
              <a:avLst/>
              <a:gdLst>
                <a:gd name="connsiteX0" fmla="*/ 0 w 463050"/>
                <a:gd name="connsiteY0" fmla="*/ 0 h 1038289"/>
                <a:gd name="connsiteX1" fmla="*/ 0 w 463050"/>
                <a:gd name="connsiteY1" fmla="*/ 1038289 h 1038289"/>
                <a:gd name="connsiteX2" fmla="*/ 463051 w 463050"/>
                <a:gd name="connsiteY2" fmla="*/ 519174 h 1038289"/>
                <a:gd name="connsiteX3" fmla="*/ 0 w 463050"/>
                <a:gd name="connsiteY3" fmla="*/ 0 h 10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50" h="1038289">
                  <a:moveTo>
                    <a:pt x="0" y="0"/>
                  </a:moveTo>
                  <a:lnTo>
                    <a:pt x="0" y="1038289"/>
                  </a:lnTo>
                  <a:cubicBezTo>
                    <a:pt x="260551" y="1008807"/>
                    <a:pt x="463051" y="787694"/>
                    <a:pt x="463051" y="519174"/>
                  </a:cubicBezTo>
                  <a:cubicBezTo>
                    <a:pt x="463051" y="250595"/>
                    <a:pt x="260551" y="29423"/>
                    <a:pt x="0" y="0"/>
                  </a:cubicBezTo>
                  <a:close/>
                </a:path>
              </a:pathLst>
            </a:custGeom>
            <a:solidFill>
              <a:srgbClr val="339966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1A565D9-B8EB-184F-B2A5-29BEEFFDF98B}"/>
                </a:ext>
              </a:extLst>
            </p:cNvPr>
            <p:cNvSpPr/>
            <p:nvPr/>
          </p:nvSpPr>
          <p:spPr>
            <a:xfrm>
              <a:off x="10381469" y="1107949"/>
              <a:ext cx="730043" cy="724185"/>
            </a:xfrm>
            <a:custGeom>
              <a:avLst/>
              <a:gdLst>
                <a:gd name="connsiteX0" fmla="*/ 464111 w 464111"/>
                <a:gd name="connsiteY0" fmla="*/ 0 h 460387"/>
                <a:gd name="connsiteX1" fmla="*/ 0 w 464111"/>
                <a:gd name="connsiteY1" fmla="*/ 0 h 460387"/>
                <a:gd name="connsiteX2" fmla="*/ 464111 w 464111"/>
                <a:gd name="connsiteY2" fmla="*/ 460387 h 460387"/>
                <a:gd name="connsiteX3" fmla="*/ 464111 w 464111"/>
                <a:gd name="connsiteY3" fmla="*/ 0 h 46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111" h="460387">
                  <a:moveTo>
                    <a:pt x="464111" y="0"/>
                  </a:moveTo>
                  <a:lnTo>
                    <a:pt x="0" y="0"/>
                  </a:lnTo>
                  <a:cubicBezTo>
                    <a:pt x="27405" y="242694"/>
                    <a:pt x="220887" y="434974"/>
                    <a:pt x="464111" y="460387"/>
                  </a:cubicBezTo>
                  <a:lnTo>
                    <a:pt x="464111" y="0"/>
                  </a:lnTo>
                  <a:close/>
                </a:path>
              </a:pathLst>
            </a:custGeom>
            <a:solidFill>
              <a:srgbClr val="004438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F48D793-F819-E444-8FED-9DC37DE53618}"/>
                </a:ext>
              </a:extLst>
            </p:cNvPr>
            <p:cNvSpPr/>
            <p:nvPr userDrawn="1"/>
          </p:nvSpPr>
          <p:spPr>
            <a:xfrm>
              <a:off x="11305358" y="1105721"/>
              <a:ext cx="1632424" cy="728730"/>
            </a:xfrm>
            <a:custGeom>
              <a:avLst/>
              <a:gdLst>
                <a:gd name="connsiteX0" fmla="*/ 0 w 1037782"/>
                <a:gd name="connsiteY0" fmla="*/ 463277 h 463276"/>
                <a:gd name="connsiteX1" fmla="*/ 1037782 w 1037782"/>
                <a:gd name="connsiteY1" fmla="*/ 463277 h 463276"/>
                <a:gd name="connsiteX2" fmla="*/ 518921 w 1037782"/>
                <a:gd name="connsiteY2" fmla="*/ 0 h 463276"/>
                <a:gd name="connsiteX3" fmla="*/ 0 w 1037782"/>
                <a:gd name="connsiteY3" fmla="*/ 463277 h 46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82" h="463276">
                  <a:moveTo>
                    <a:pt x="0" y="463277"/>
                  </a:moveTo>
                  <a:lnTo>
                    <a:pt x="1037782" y="463277"/>
                  </a:lnTo>
                  <a:cubicBezTo>
                    <a:pt x="1008315" y="202599"/>
                    <a:pt x="787310" y="0"/>
                    <a:pt x="518921" y="0"/>
                  </a:cubicBezTo>
                  <a:cubicBezTo>
                    <a:pt x="250473" y="-59"/>
                    <a:pt x="29408" y="202599"/>
                    <a:pt x="0" y="463277"/>
                  </a:cubicBezTo>
                  <a:close/>
                </a:path>
              </a:pathLst>
            </a:custGeom>
            <a:solidFill>
              <a:srgbClr val="FDC82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aphic 79">
              <a:extLst>
                <a:ext uri="{FF2B5EF4-FFF2-40B4-BE49-F238E27FC236}">
                  <a16:creationId xmlns:a16="http://schemas.microsoft.com/office/drawing/2014/main" id="{E9C13DA9-8F93-5C43-AE69-CCB393B3DE38}"/>
                </a:ext>
              </a:extLst>
            </p:cNvPr>
            <p:cNvGrpSpPr/>
            <p:nvPr userDrawn="1"/>
          </p:nvGrpSpPr>
          <p:grpSpPr>
            <a:xfrm>
              <a:off x="11305355" y="2009008"/>
              <a:ext cx="1634651" cy="739247"/>
              <a:chOff x="2459277" y="2648263"/>
              <a:chExt cx="1039198" cy="469962"/>
            </a:xfrm>
            <a:solidFill>
              <a:srgbClr val="004438"/>
            </a:solidFill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090BCE8-330D-0146-96B3-B8CD4A2DCFEC}"/>
                  </a:ext>
                </a:extLst>
              </p:cNvPr>
              <p:cNvSpPr/>
              <p:nvPr/>
            </p:nvSpPr>
            <p:spPr>
              <a:xfrm>
                <a:off x="2966942" y="2648263"/>
                <a:ext cx="531533" cy="469962"/>
              </a:xfrm>
              <a:custGeom>
                <a:avLst/>
                <a:gdLst>
                  <a:gd name="connsiteX0" fmla="*/ 0 w 531533"/>
                  <a:gd name="connsiteY0" fmla="*/ 20048 h 469962"/>
                  <a:gd name="connsiteX1" fmla="*/ 525168 w 531533"/>
                  <a:gd name="connsiteY1" fmla="*/ 466048 h 469962"/>
                  <a:gd name="connsiteX2" fmla="*/ 531415 w 531533"/>
                  <a:gd name="connsiteY2" fmla="*/ 464633 h 469962"/>
                  <a:gd name="connsiteX3" fmla="*/ 531533 w 531533"/>
                  <a:gd name="connsiteY3" fmla="*/ 458619 h 469962"/>
                  <a:gd name="connsiteX4" fmla="*/ 11787 w 531533"/>
                  <a:gd name="connsiteY4" fmla="*/ 0 h 469962"/>
                  <a:gd name="connsiteX5" fmla="*/ 0 w 531533"/>
                  <a:gd name="connsiteY5" fmla="*/ 20048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0" y="20048"/>
                    </a:moveTo>
                    <a:cubicBezTo>
                      <a:pt x="24694" y="542465"/>
                      <a:pt x="525168" y="466048"/>
                      <a:pt x="525168" y="466048"/>
                    </a:cubicBezTo>
                    <a:lnTo>
                      <a:pt x="531415" y="464633"/>
                    </a:lnTo>
                    <a:lnTo>
                      <a:pt x="531533" y="458619"/>
                    </a:lnTo>
                    <a:cubicBezTo>
                      <a:pt x="531533" y="458619"/>
                      <a:pt x="535481" y="590"/>
                      <a:pt x="11787" y="0"/>
                    </a:cubicBezTo>
                    <a:lnTo>
                      <a:pt x="0" y="20048"/>
                    </a:lnTo>
                    <a:close/>
                  </a:path>
                </a:pathLst>
              </a:custGeom>
              <a:solidFill>
                <a:srgbClr val="004438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BA904E3B-6E7C-1849-B25C-BB578DE1DBC1}"/>
                  </a:ext>
                </a:extLst>
              </p:cNvPr>
              <p:cNvSpPr/>
              <p:nvPr/>
            </p:nvSpPr>
            <p:spPr>
              <a:xfrm>
                <a:off x="2459277" y="2648263"/>
                <a:ext cx="531533" cy="469962"/>
              </a:xfrm>
              <a:custGeom>
                <a:avLst/>
                <a:gdLst>
                  <a:gd name="connsiteX0" fmla="*/ 531534 w 531533"/>
                  <a:gd name="connsiteY0" fmla="*/ 20048 h 469962"/>
                  <a:gd name="connsiteX1" fmla="*/ 6366 w 531533"/>
                  <a:gd name="connsiteY1" fmla="*/ 466048 h 469962"/>
                  <a:gd name="connsiteX2" fmla="*/ 119 w 531533"/>
                  <a:gd name="connsiteY2" fmla="*/ 464633 h 469962"/>
                  <a:gd name="connsiteX3" fmla="*/ 1 w 531533"/>
                  <a:gd name="connsiteY3" fmla="*/ 458619 h 469962"/>
                  <a:gd name="connsiteX4" fmla="*/ 519747 w 531533"/>
                  <a:gd name="connsiteY4" fmla="*/ 0 h 469962"/>
                  <a:gd name="connsiteX5" fmla="*/ 531534 w 531533"/>
                  <a:gd name="connsiteY5" fmla="*/ 20048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531534" y="20048"/>
                    </a:moveTo>
                    <a:cubicBezTo>
                      <a:pt x="506840" y="542465"/>
                      <a:pt x="6366" y="466048"/>
                      <a:pt x="6366" y="466048"/>
                    </a:cubicBezTo>
                    <a:lnTo>
                      <a:pt x="119" y="464633"/>
                    </a:lnTo>
                    <a:lnTo>
                      <a:pt x="1" y="458619"/>
                    </a:lnTo>
                    <a:cubicBezTo>
                      <a:pt x="1" y="458619"/>
                      <a:pt x="-3948" y="590"/>
                      <a:pt x="519747" y="0"/>
                    </a:cubicBezTo>
                    <a:lnTo>
                      <a:pt x="531534" y="20048"/>
                    </a:lnTo>
                    <a:close/>
                  </a:path>
                </a:pathLst>
              </a:custGeom>
              <a:solidFill>
                <a:srgbClr val="004438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EC56E0C-760D-CF4F-957F-14DD7390E435}"/>
                </a:ext>
              </a:extLst>
            </p:cNvPr>
            <p:cNvSpPr/>
            <p:nvPr userDrawn="1"/>
          </p:nvSpPr>
          <p:spPr>
            <a:xfrm>
              <a:off x="11305358" y="4751789"/>
              <a:ext cx="1632424" cy="728730"/>
            </a:xfrm>
            <a:custGeom>
              <a:avLst/>
              <a:gdLst>
                <a:gd name="connsiteX0" fmla="*/ 0 w 1037782"/>
                <a:gd name="connsiteY0" fmla="*/ 463277 h 463276"/>
                <a:gd name="connsiteX1" fmla="*/ 1037782 w 1037782"/>
                <a:gd name="connsiteY1" fmla="*/ 463277 h 463276"/>
                <a:gd name="connsiteX2" fmla="*/ 518921 w 1037782"/>
                <a:gd name="connsiteY2" fmla="*/ 0 h 463276"/>
                <a:gd name="connsiteX3" fmla="*/ 0 w 1037782"/>
                <a:gd name="connsiteY3" fmla="*/ 463277 h 46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82" h="463276">
                  <a:moveTo>
                    <a:pt x="0" y="463277"/>
                  </a:moveTo>
                  <a:lnTo>
                    <a:pt x="1037782" y="463277"/>
                  </a:lnTo>
                  <a:cubicBezTo>
                    <a:pt x="1008315" y="202599"/>
                    <a:pt x="787310" y="0"/>
                    <a:pt x="518921" y="0"/>
                  </a:cubicBezTo>
                  <a:cubicBezTo>
                    <a:pt x="250473" y="0"/>
                    <a:pt x="29408" y="202599"/>
                    <a:pt x="0" y="463277"/>
                  </a:cubicBezTo>
                  <a:close/>
                </a:path>
              </a:pathLst>
            </a:custGeom>
            <a:solidFill>
              <a:srgbClr val="004438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665A244-533D-434C-AD7C-21F30949B1A9}"/>
                </a:ext>
              </a:extLst>
            </p:cNvPr>
            <p:cNvSpPr/>
            <p:nvPr/>
          </p:nvSpPr>
          <p:spPr>
            <a:xfrm>
              <a:off x="8579488" y="3847112"/>
              <a:ext cx="1632424" cy="728730"/>
            </a:xfrm>
            <a:custGeom>
              <a:avLst/>
              <a:gdLst>
                <a:gd name="connsiteX0" fmla="*/ 1037783 w 1037782"/>
                <a:gd name="connsiteY0" fmla="*/ 0 h 463276"/>
                <a:gd name="connsiteX1" fmla="*/ 0 w 1037782"/>
                <a:gd name="connsiteY1" fmla="*/ 0 h 463276"/>
                <a:gd name="connsiteX2" fmla="*/ 518862 w 1037782"/>
                <a:gd name="connsiteY2" fmla="*/ 463277 h 463276"/>
                <a:gd name="connsiteX3" fmla="*/ 1037783 w 1037782"/>
                <a:gd name="connsiteY3" fmla="*/ 0 h 46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82" h="463276">
                  <a:moveTo>
                    <a:pt x="1037783" y="0"/>
                  </a:moveTo>
                  <a:lnTo>
                    <a:pt x="0" y="0"/>
                  </a:lnTo>
                  <a:cubicBezTo>
                    <a:pt x="29467" y="260678"/>
                    <a:pt x="250473" y="463277"/>
                    <a:pt x="518862" y="463277"/>
                  </a:cubicBezTo>
                  <a:cubicBezTo>
                    <a:pt x="787310" y="463277"/>
                    <a:pt x="1008315" y="260678"/>
                    <a:pt x="1037783" y="0"/>
                  </a:cubicBezTo>
                  <a:close/>
                </a:path>
              </a:pathLst>
            </a:custGeom>
            <a:solidFill>
              <a:srgbClr val="FDC82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F6175FF-0421-2E45-AF1B-9560B3754167}"/>
                </a:ext>
              </a:extLst>
            </p:cNvPr>
            <p:cNvSpPr/>
            <p:nvPr userDrawn="1"/>
          </p:nvSpPr>
          <p:spPr>
            <a:xfrm>
              <a:off x="11298497" y="2930008"/>
              <a:ext cx="728375" cy="1633222"/>
            </a:xfrm>
            <a:custGeom>
              <a:avLst/>
              <a:gdLst>
                <a:gd name="connsiteX0" fmla="*/ 463051 w 463050"/>
                <a:gd name="connsiteY0" fmla="*/ 1038289 h 1038289"/>
                <a:gd name="connsiteX1" fmla="*/ 463051 w 463050"/>
                <a:gd name="connsiteY1" fmla="*/ 0 h 1038289"/>
                <a:gd name="connsiteX2" fmla="*/ 0 w 463050"/>
                <a:gd name="connsiteY2" fmla="*/ 519115 h 1038289"/>
                <a:gd name="connsiteX3" fmla="*/ 463051 w 463050"/>
                <a:gd name="connsiteY3" fmla="*/ 1038289 h 10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50" h="1038289">
                  <a:moveTo>
                    <a:pt x="463051" y="1038289"/>
                  </a:moveTo>
                  <a:lnTo>
                    <a:pt x="463051" y="0"/>
                  </a:lnTo>
                  <a:cubicBezTo>
                    <a:pt x="202500" y="29482"/>
                    <a:pt x="0" y="250595"/>
                    <a:pt x="0" y="519115"/>
                  </a:cubicBezTo>
                  <a:cubicBezTo>
                    <a:pt x="0" y="787694"/>
                    <a:pt x="202500" y="1008866"/>
                    <a:pt x="463051" y="1038289"/>
                  </a:cubicBezTo>
                  <a:close/>
                </a:path>
              </a:pathLst>
            </a:custGeom>
            <a:solidFill>
              <a:srgbClr val="004438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2" name="Graphic 79">
              <a:extLst>
                <a:ext uri="{FF2B5EF4-FFF2-40B4-BE49-F238E27FC236}">
                  <a16:creationId xmlns:a16="http://schemas.microsoft.com/office/drawing/2014/main" id="{83434A7D-5CDF-EF4F-8046-0245020CD8C0}"/>
                </a:ext>
              </a:extLst>
            </p:cNvPr>
            <p:cNvGrpSpPr/>
            <p:nvPr/>
          </p:nvGrpSpPr>
          <p:grpSpPr>
            <a:xfrm>
              <a:off x="8570865" y="2933774"/>
              <a:ext cx="1634559" cy="739247"/>
              <a:chOff x="720878" y="3236165"/>
              <a:chExt cx="1039139" cy="469962"/>
            </a:xfrm>
            <a:solidFill>
              <a:srgbClr val="339966"/>
            </a:solidFill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39F7A6-67D2-4F4B-933E-D5C2B4B9ED3C}"/>
                  </a:ext>
                </a:extLst>
              </p:cNvPr>
              <p:cNvSpPr/>
              <p:nvPr/>
            </p:nvSpPr>
            <p:spPr>
              <a:xfrm>
                <a:off x="720878" y="3236165"/>
                <a:ext cx="531533" cy="469962"/>
              </a:xfrm>
              <a:custGeom>
                <a:avLst/>
                <a:gdLst>
                  <a:gd name="connsiteX0" fmla="*/ 531534 w 531533"/>
                  <a:gd name="connsiteY0" fmla="*/ 449915 h 469962"/>
                  <a:gd name="connsiteX1" fmla="*/ 6366 w 531533"/>
                  <a:gd name="connsiteY1" fmla="*/ 3915 h 469962"/>
                  <a:gd name="connsiteX2" fmla="*/ 119 w 531533"/>
                  <a:gd name="connsiteY2" fmla="*/ 5330 h 469962"/>
                  <a:gd name="connsiteX3" fmla="*/ 1 w 531533"/>
                  <a:gd name="connsiteY3" fmla="*/ 11344 h 469962"/>
                  <a:gd name="connsiteX4" fmla="*/ 519747 w 531533"/>
                  <a:gd name="connsiteY4" fmla="*/ 469963 h 469962"/>
                  <a:gd name="connsiteX5" fmla="*/ 531534 w 531533"/>
                  <a:gd name="connsiteY5" fmla="*/ 449915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531534" y="449915"/>
                    </a:moveTo>
                    <a:cubicBezTo>
                      <a:pt x="506840" y="-72502"/>
                      <a:pt x="6366" y="3915"/>
                      <a:pt x="6366" y="3915"/>
                    </a:cubicBezTo>
                    <a:lnTo>
                      <a:pt x="119" y="5330"/>
                    </a:lnTo>
                    <a:lnTo>
                      <a:pt x="1" y="11344"/>
                    </a:lnTo>
                    <a:cubicBezTo>
                      <a:pt x="1" y="11344"/>
                      <a:pt x="-3948" y="469373"/>
                      <a:pt x="519747" y="469963"/>
                    </a:cubicBezTo>
                    <a:lnTo>
                      <a:pt x="531534" y="449915"/>
                    </a:lnTo>
                    <a:close/>
                  </a:path>
                </a:pathLst>
              </a:custGeom>
              <a:solidFill>
                <a:srgbClr val="339966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2DBA4D5-3CBF-2149-A1E4-EB9BF281CB84}"/>
                  </a:ext>
                </a:extLst>
              </p:cNvPr>
              <p:cNvSpPr/>
              <p:nvPr/>
            </p:nvSpPr>
            <p:spPr>
              <a:xfrm>
                <a:off x="1228484" y="3236165"/>
                <a:ext cx="531533" cy="469962"/>
              </a:xfrm>
              <a:custGeom>
                <a:avLst/>
                <a:gdLst>
                  <a:gd name="connsiteX0" fmla="*/ 0 w 531533"/>
                  <a:gd name="connsiteY0" fmla="*/ 449915 h 469962"/>
                  <a:gd name="connsiteX1" fmla="*/ 525168 w 531533"/>
                  <a:gd name="connsiteY1" fmla="*/ 3915 h 469962"/>
                  <a:gd name="connsiteX2" fmla="*/ 531415 w 531533"/>
                  <a:gd name="connsiteY2" fmla="*/ 5330 h 469962"/>
                  <a:gd name="connsiteX3" fmla="*/ 531533 w 531533"/>
                  <a:gd name="connsiteY3" fmla="*/ 11344 h 469962"/>
                  <a:gd name="connsiteX4" fmla="*/ 11787 w 531533"/>
                  <a:gd name="connsiteY4" fmla="*/ 469963 h 469962"/>
                  <a:gd name="connsiteX5" fmla="*/ 0 w 531533"/>
                  <a:gd name="connsiteY5" fmla="*/ 449915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0" y="449915"/>
                    </a:moveTo>
                    <a:cubicBezTo>
                      <a:pt x="24694" y="-72502"/>
                      <a:pt x="525168" y="3915"/>
                      <a:pt x="525168" y="3915"/>
                    </a:cubicBezTo>
                    <a:lnTo>
                      <a:pt x="531415" y="5330"/>
                    </a:lnTo>
                    <a:lnTo>
                      <a:pt x="531533" y="11344"/>
                    </a:lnTo>
                    <a:cubicBezTo>
                      <a:pt x="531533" y="11344"/>
                      <a:pt x="535481" y="469373"/>
                      <a:pt x="11787" y="469963"/>
                    </a:cubicBezTo>
                    <a:lnTo>
                      <a:pt x="0" y="449915"/>
                    </a:lnTo>
                    <a:close/>
                  </a:path>
                </a:pathLst>
              </a:custGeom>
              <a:solidFill>
                <a:srgbClr val="339966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79">
              <a:extLst>
                <a:ext uri="{FF2B5EF4-FFF2-40B4-BE49-F238E27FC236}">
                  <a16:creationId xmlns:a16="http://schemas.microsoft.com/office/drawing/2014/main" id="{BD82D5FC-89E7-9D4F-946B-1F89E2B23E32}"/>
                </a:ext>
              </a:extLst>
            </p:cNvPr>
            <p:cNvGrpSpPr/>
            <p:nvPr/>
          </p:nvGrpSpPr>
          <p:grpSpPr>
            <a:xfrm>
              <a:off x="8555384" y="5647098"/>
              <a:ext cx="1634559" cy="739247"/>
              <a:chOff x="711036" y="4961108"/>
              <a:chExt cx="1039139" cy="469962"/>
            </a:xfrm>
            <a:solidFill>
              <a:srgbClr val="F54359"/>
            </a:solidFill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3583F84-80C6-EC44-B930-50D3E69EDBE9}"/>
                  </a:ext>
                </a:extLst>
              </p:cNvPr>
              <p:cNvSpPr/>
              <p:nvPr/>
            </p:nvSpPr>
            <p:spPr>
              <a:xfrm>
                <a:off x="1218642" y="4961108"/>
                <a:ext cx="531533" cy="469962"/>
              </a:xfrm>
              <a:custGeom>
                <a:avLst/>
                <a:gdLst>
                  <a:gd name="connsiteX0" fmla="*/ 0 w 531533"/>
                  <a:gd name="connsiteY0" fmla="*/ 20047 h 469962"/>
                  <a:gd name="connsiteX1" fmla="*/ 525168 w 531533"/>
                  <a:gd name="connsiteY1" fmla="*/ 466048 h 469962"/>
                  <a:gd name="connsiteX2" fmla="*/ 531415 w 531533"/>
                  <a:gd name="connsiteY2" fmla="*/ 464633 h 469962"/>
                  <a:gd name="connsiteX3" fmla="*/ 531533 w 531533"/>
                  <a:gd name="connsiteY3" fmla="*/ 458618 h 469962"/>
                  <a:gd name="connsiteX4" fmla="*/ 11787 w 531533"/>
                  <a:gd name="connsiteY4" fmla="*/ 0 h 469962"/>
                  <a:gd name="connsiteX5" fmla="*/ 0 w 531533"/>
                  <a:gd name="connsiteY5" fmla="*/ 20047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0" y="20047"/>
                    </a:moveTo>
                    <a:cubicBezTo>
                      <a:pt x="24694" y="542465"/>
                      <a:pt x="525168" y="466048"/>
                      <a:pt x="525168" y="466048"/>
                    </a:cubicBezTo>
                    <a:lnTo>
                      <a:pt x="531415" y="464633"/>
                    </a:lnTo>
                    <a:lnTo>
                      <a:pt x="531533" y="458618"/>
                    </a:lnTo>
                    <a:cubicBezTo>
                      <a:pt x="531533" y="458618"/>
                      <a:pt x="535481" y="589"/>
                      <a:pt x="11787" y="0"/>
                    </a:cubicBezTo>
                    <a:lnTo>
                      <a:pt x="0" y="20047"/>
                    </a:lnTo>
                    <a:close/>
                  </a:path>
                </a:pathLst>
              </a:custGeom>
              <a:solidFill>
                <a:srgbClr val="F54359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E3B43F8-41ED-A648-B714-44EBBD417385}"/>
                  </a:ext>
                </a:extLst>
              </p:cNvPr>
              <p:cNvSpPr/>
              <p:nvPr/>
            </p:nvSpPr>
            <p:spPr>
              <a:xfrm>
                <a:off x="711036" y="4961108"/>
                <a:ext cx="531533" cy="469962"/>
              </a:xfrm>
              <a:custGeom>
                <a:avLst/>
                <a:gdLst>
                  <a:gd name="connsiteX0" fmla="*/ 531534 w 531533"/>
                  <a:gd name="connsiteY0" fmla="*/ 20047 h 469962"/>
                  <a:gd name="connsiteX1" fmla="*/ 6366 w 531533"/>
                  <a:gd name="connsiteY1" fmla="*/ 466048 h 469962"/>
                  <a:gd name="connsiteX2" fmla="*/ 119 w 531533"/>
                  <a:gd name="connsiteY2" fmla="*/ 464633 h 469962"/>
                  <a:gd name="connsiteX3" fmla="*/ 1 w 531533"/>
                  <a:gd name="connsiteY3" fmla="*/ 458618 h 469962"/>
                  <a:gd name="connsiteX4" fmla="*/ 519747 w 531533"/>
                  <a:gd name="connsiteY4" fmla="*/ 0 h 469962"/>
                  <a:gd name="connsiteX5" fmla="*/ 531534 w 531533"/>
                  <a:gd name="connsiteY5" fmla="*/ 20047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531534" y="20047"/>
                    </a:moveTo>
                    <a:cubicBezTo>
                      <a:pt x="506840" y="542465"/>
                      <a:pt x="6366" y="466048"/>
                      <a:pt x="6366" y="466048"/>
                    </a:cubicBezTo>
                    <a:lnTo>
                      <a:pt x="119" y="464633"/>
                    </a:lnTo>
                    <a:lnTo>
                      <a:pt x="1" y="458618"/>
                    </a:lnTo>
                    <a:cubicBezTo>
                      <a:pt x="1" y="458618"/>
                      <a:pt x="-3948" y="589"/>
                      <a:pt x="519747" y="0"/>
                    </a:cubicBezTo>
                    <a:lnTo>
                      <a:pt x="531534" y="20047"/>
                    </a:lnTo>
                    <a:close/>
                  </a:path>
                </a:pathLst>
              </a:custGeom>
              <a:solidFill>
                <a:srgbClr val="F54359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aphic 79">
              <a:extLst>
                <a:ext uri="{FF2B5EF4-FFF2-40B4-BE49-F238E27FC236}">
                  <a16:creationId xmlns:a16="http://schemas.microsoft.com/office/drawing/2014/main" id="{EFEB4BAF-FE62-D941-80A9-D216889CF197}"/>
                </a:ext>
              </a:extLst>
            </p:cNvPr>
            <p:cNvGrpSpPr/>
            <p:nvPr/>
          </p:nvGrpSpPr>
          <p:grpSpPr>
            <a:xfrm>
              <a:off x="8559000" y="4744647"/>
              <a:ext cx="717622" cy="731606"/>
              <a:chOff x="713335" y="4387392"/>
              <a:chExt cx="456214" cy="465104"/>
            </a:xfrm>
            <a:solidFill>
              <a:srgbClr val="339966"/>
            </a:solidFill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91089D11-81BB-194C-B53D-D3E04EDA1FE1}"/>
                  </a:ext>
                </a:extLst>
              </p:cNvPr>
              <p:cNvSpPr/>
              <p:nvPr/>
            </p:nvSpPr>
            <p:spPr>
              <a:xfrm>
                <a:off x="713335" y="4387392"/>
                <a:ext cx="240571" cy="465104"/>
              </a:xfrm>
              <a:custGeom>
                <a:avLst/>
                <a:gdLst>
                  <a:gd name="connsiteX0" fmla="*/ 1886 w 240571"/>
                  <a:gd name="connsiteY0" fmla="*/ 269523 h 465104"/>
                  <a:gd name="connsiteX1" fmla="*/ 0 w 240571"/>
                  <a:gd name="connsiteY1" fmla="*/ 238390 h 465104"/>
                  <a:gd name="connsiteX2" fmla="*/ 0 w 240571"/>
                  <a:gd name="connsiteY2" fmla="*/ 207729 h 465104"/>
                  <a:gd name="connsiteX3" fmla="*/ 0 w 240571"/>
                  <a:gd name="connsiteY3" fmla="*/ 0 h 465104"/>
                  <a:gd name="connsiteX4" fmla="*/ 238922 w 240571"/>
                  <a:gd name="connsiteY4" fmla="*/ 196820 h 465104"/>
                  <a:gd name="connsiteX5" fmla="*/ 240572 w 240571"/>
                  <a:gd name="connsiteY5" fmla="*/ 220819 h 465104"/>
                  <a:gd name="connsiteX6" fmla="*/ 240572 w 240571"/>
                  <a:gd name="connsiteY6" fmla="*/ 257376 h 465104"/>
                  <a:gd name="connsiteX7" fmla="*/ 240572 w 240571"/>
                  <a:gd name="connsiteY7" fmla="*/ 257376 h 465104"/>
                  <a:gd name="connsiteX8" fmla="*/ 240572 w 240571"/>
                  <a:gd name="connsiteY8" fmla="*/ 465105 h 465104"/>
                  <a:gd name="connsiteX9" fmla="*/ 1886 w 240571"/>
                  <a:gd name="connsiteY9" fmla="*/ 269523 h 4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571" h="465104">
                    <a:moveTo>
                      <a:pt x="1886" y="269523"/>
                    </a:moveTo>
                    <a:cubicBezTo>
                      <a:pt x="59" y="257907"/>
                      <a:pt x="0" y="238802"/>
                      <a:pt x="0" y="238390"/>
                    </a:cubicBezTo>
                    <a:lnTo>
                      <a:pt x="0" y="207729"/>
                    </a:lnTo>
                    <a:lnTo>
                      <a:pt x="0" y="0"/>
                    </a:lnTo>
                    <a:cubicBezTo>
                      <a:pt x="122584" y="11852"/>
                      <a:pt x="220475" y="93163"/>
                      <a:pt x="238922" y="196820"/>
                    </a:cubicBezTo>
                    <a:cubicBezTo>
                      <a:pt x="240513" y="207434"/>
                      <a:pt x="240572" y="220819"/>
                      <a:pt x="240572" y="220819"/>
                    </a:cubicBezTo>
                    <a:lnTo>
                      <a:pt x="240572" y="257376"/>
                    </a:lnTo>
                    <a:lnTo>
                      <a:pt x="240572" y="257376"/>
                    </a:lnTo>
                    <a:lnTo>
                      <a:pt x="240572" y="465105"/>
                    </a:lnTo>
                    <a:cubicBezTo>
                      <a:pt x="118459" y="453312"/>
                      <a:pt x="20863" y="372650"/>
                      <a:pt x="1886" y="269523"/>
                    </a:cubicBezTo>
                    <a:close/>
                  </a:path>
                </a:pathLst>
              </a:custGeom>
              <a:solidFill>
                <a:srgbClr val="339966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B21AF2C4-5361-3344-B8A0-864EFC128714}"/>
                  </a:ext>
                </a:extLst>
              </p:cNvPr>
              <p:cNvSpPr/>
              <p:nvPr/>
            </p:nvSpPr>
            <p:spPr>
              <a:xfrm>
                <a:off x="928978" y="4387392"/>
                <a:ext cx="240571" cy="465104"/>
              </a:xfrm>
              <a:custGeom>
                <a:avLst/>
                <a:gdLst>
                  <a:gd name="connsiteX0" fmla="*/ 1886 w 240571"/>
                  <a:gd name="connsiteY0" fmla="*/ 269523 h 465104"/>
                  <a:gd name="connsiteX1" fmla="*/ 0 w 240571"/>
                  <a:gd name="connsiteY1" fmla="*/ 238390 h 465104"/>
                  <a:gd name="connsiteX2" fmla="*/ 0 w 240571"/>
                  <a:gd name="connsiteY2" fmla="*/ 207729 h 465104"/>
                  <a:gd name="connsiteX3" fmla="*/ 0 w 240571"/>
                  <a:gd name="connsiteY3" fmla="*/ 0 h 465104"/>
                  <a:gd name="connsiteX4" fmla="*/ 238922 w 240571"/>
                  <a:gd name="connsiteY4" fmla="*/ 196820 h 465104"/>
                  <a:gd name="connsiteX5" fmla="*/ 240572 w 240571"/>
                  <a:gd name="connsiteY5" fmla="*/ 220819 h 465104"/>
                  <a:gd name="connsiteX6" fmla="*/ 240572 w 240571"/>
                  <a:gd name="connsiteY6" fmla="*/ 257376 h 465104"/>
                  <a:gd name="connsiteX7" fmla="*/ 240572 w 240571"/>
                  <a:gd name="connsiteY7" fmla="*/ 257376 h 465104"/>
                  <a:gd name="connsiteX8" fmla="*/ 240572 w 240571"/>
                  <a:gd name="connsiteY8" fmla="*/ 465105 h 465104"/>
                  <a:gd name="connsiteX9" fmla="*/ 1886 w 240571"/>
                  <a:gd name="connsiteY9" fmla="*/ 269523 h 4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571" h="465104">
                    <a:moveTo>
                      <a:pt x="1886" y="269523"/>
                    </a:moveTo>
                    <a:cubicBezTo>
                      <a:pt x="59" y="257907"/>
                      <a:pt x="0" y="238802"/>
                      <a:pt x="0" y="238390"/>
                    </a:cubicBezTo>
                    <a:lnTo>
                      <a:pt x="0" y="207729"/>
                    </a:lnTo>
                    <a:lnTo>
                      <a:pt x="0" y="0"/>
                    </a:lnTo>
                    <a:cubicBezTo>
                      <a:pt x="122584" y="11852"/>
                      <a:pt x="220475" y="93163"/>
                      <a:pt x="238922" y="196820"/>
                    </a:cubicBezTo>
                    <a:cubicBezTo>
                      <a:pt x="240513" y="207434"/>
                      <a:pt x="240572" y="220819"/>
                      <a:pt x="240572" y="220819"/>
                    </a:cubicBezTo>
                    <a:lnTo>
                      <a:pt x="240572" y="257376"/>
                    </a:lnTo>
                    <a:lnTo>
                      <a:pt x="240572" y="257376"/>
                    </a:lnTo>
                    <a:lnTo>
                      <a:pt x="240572" y="465105"/>
                    </a:lnTo>
                    <a:cubicBezTo>
                      <a:pt x="118518" y="453312"/>
                      <a:pt x="20922" y="372650"/>
                      <a:pt x="1886" y="269523"/>
                    </a:cubicBezTo>
                    <a:close/>
                  </a:path>
                </a:pathLst>
              </a:custGeom>
              <a:solidFill>
                <a:srgbClr val="339966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5CF7896-69CA-4648-834C-C5CEC77CA844}"/>
                </a:ext>
              </a:extLst>
            </p:cNvPr>
            <p:cNvSpPr/>
            <p:nvPr userDrawn="1"/>
          </p:nvSpPr>
          <p:spPr>
            <a:xfrm>
              <a:off x="10404532" y="3802311"/>
              <a:ext cx="752570" cy="752938"/>
            </a:xfrm>
            <a:custGeom>
              <a:avLst/>
              <a:gdLst>
                <a:gd name="connsiteX0" fmla="*/ 478433 w 478432"/>
                <a:gd name="connsiteY0" fmla="*/ 239333 h 478666"/>
                <a:gd name="connsiteX1" fmla="*/ 239216 w 478432"/>
                <a:gd name="connsiteY1" fmla="*/ 478666 h 478666"/>
                <a:gd name="connsiteX2" fmla="*/ 0 w 478432"/>
                <a:gd name="connsiteY2" fmla="*/ 239333 h 478666"/>
                <a:gd name="connsiteX3" fmla="*/ 239216 w 478432"/>
                <a:gd name="connsiteY3" fmla="*/ 0 h 478666"/>
                <a:gd name="connsiteX4" fmla="*/ 478433 w 478432"/>
                <a:gd name="connsiteY4" fmla="*/ 239333 h 47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432" h="478666">
                  <a:moveTo>
                    <a:pt x="478433" y="239333"/>
                  </a:moveTo>
                  <a:cubicBezTo>
                    <a:pt x="478433" y="371513"/>
                    <a:pt x="371332" y="478666"/>
                    <a:pt x="239216" y="478666"/>
                  </a:cubicBezTo>
                  <a:cubicBezTo>
                    <a:pt x="107101" y="478666"/>
                    <a:pt x="0" y="371513"/>
                    <a:pt x="0" y="239333"/>
                  </a:cubicBezTo>
                  <a:cubicBezTo>
                    <a:pt x="0" y="107153"/>
                    <a:pt x="107101" y="0"/>
                    <a:pt x="239216" y="0"/>
                  </a:cubicBezTo>
                  <a:cubicBezTo>
                    <a:pt x="371332" y="0"/>
                    <a:pt x="478433" y="107153"/>
                    <a:pt x="478433" y="239333"/>
                  </a:cubicBezTo>
                  <a:close/>
                </a:path>
              </a:pathLst>
            </a:custGeom>
            <a:solidFill>
              <a:schemeClr val="tx2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aphic 79">
              <a:extLst>
                <a:ext uri="{FF2B5EF4-FFF2-40B4-BE49-F238E27FC236}">
                  <a16:creationId xmlns:a16="http://schemas.microsoft.com/office/drawing/2014/main" id="{68506F9B-92F8-4645-AD1C-5F7247198E16}"/>
                </a:ext>
              </a:extLst>
            </p:cNvPr>
            <p:cNvGrpSpPr/>
            <p:nvPr userDrawn="1"/>
          </p:nvGrpSpPr>
          <p:grpSpPr>
            <a:xfrm>
              <a:off x="8584494" y="1138501"/>
              <a:ext cx="717622" cy="731606"/>
              <a:chOff x="713335" y="4387392"/>
              <a:chExt cx="456214" cy="465104"/>
            </a:xfrm>
            <a:solidFill>
              <a:schemeClr val="accent3"/>
            </a:solidFill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5DDF2842-3D8F-4B44-BAD4-3041403A837A}"/>
                  </a:ext>
                </a:extLst>
              </p:cNvPr>
              <p:cNvSpPr/>
              <p:nvPr/>
            </p:nvSpPr>
            <p:spPr>
              <a:xfrm>
                <a:off x="713335" y="4387392"/>
                <a:ext cx="240571" cy="465104"/>
              </a:xfrm>
              <a:custGeom>
                <a:avLst/>
                <a:gdLst>
                  <a:gd name="connsiteX0" fmla="*/ 1886 w 240571"/>
                  <a:gd name="connsiteY0" fmla="*/ 269523 h 465104"/>
                  <a:gd name="connsiteX1" fmla="*/ 0 w 240571"/>
                  <a:gd name="connsiteY1" fmla="*/ 238390 h 465104"/>
                  <a:gd name="connsiteX2" fmla="*/ 0 w 240571"/>
                  <a:gd name="connsiteY2" fmla="*/ 207729 h 465104"/>
                  <a:gd name="connsiteX3" fmla="*/ 0 w 240571"/>
                  <a:gd name="connsiteY3" fmla="*/ 0 h 465104"/>
                  <a:gd name="connsiteX4" fmla="*/ 238922 w 240571"/>
                  <a:gd name="connsiteY4" fmla="*/ 196820 h 465104"/>
                  <a:gd name="connsiteX5" fmla="*/ 240572 w 240571"/>
                  <a:gd name="connsiteY5" fmla="*/ 220819 h 465104"/>
                  <a:gd name="connsiteX6" fmla="*/ 240572 w 240571"/>
                  <a:gd name="connsiteY6" fmla="*/ 257376 h 465104"/>
                  <a:gd name="connsiteX7" fmla="*/ 240572 w 240571"/>
                  <a:gd name="connsiteY7" fmla="*/ 257376 h 465104"/>
                  <a:gd name="connsiteX8" fmla="*/ 240572 w 240571"/>
                  <a:gd name="connsiteY8" fmla="*/ 465105 h 465104"/>
                  <a:gd name="connsiteX9" fmla="*/ 1886 w 240571"/>
                  <a:gd name="connsiteY9" fmla="*/ 269523 h 4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571" h="465104">
                    <a:moveTo>
                      <a:pt x="1886" y="269523"/>
                    </a:moveTo>
                    <a:cubicBezTo>
                      <a:pt x="59" y="257907"/>
                      <a:pt x="0" y="238802"/>
                      <a:pt x="0" y="238390"/>
                    </a:cubicBezTo>
                    <a:lnTo>
                      <a:pt x="0" y="207729"/>
                    </a:lnTo>
                    <a:lnTo>
                      <a:pt x="0" y="0"/>
                    </a:lnTo>
                    <a:cubicBezTo>
                      <a:pt x="122584" y="11852"/>
                      <a:pt x="220475" y="93163"/>
                      <a:pt x="238922" y="196820"/>
                    </a:cubicBezTo>
                    <a:cubicBezTo>
                      <a:pt x="240513" y="207434"/>
                      <a:pt x="240572" y="220819"/>
                      <a:pt x="240572" y="220819"/>
                    </a:cubicBezTo>
                    <a:lnTo>
                      <a:pt x="240572" y="257376"/>
                    </a:lnTo>
                    <a:lnTo>
                      <a:pt x="240572" y="257376"/>
                    </a:lnTo>
                    <a:lnTo>
                      <a:pt x="240572" y="465105"/>
                    </a:lnTo>
                    <a:cubicBezTo>
                      <a:pt x="118459" y="453312"/>
                      <a:pt x="20863" y="372650"/>
                      <a:pt x="1886" y="269523"/>
                    </a:cubicBezTo>
                    <a:close/>
                  </a:path>
                </a:pathLst>
              </a:custGeom>
              <a:grpFill/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065FB4F-6E59-4946-B743-B6766C644091}"/>
                  </a:ext>
                </a:extLst>
              </p:cNvPr>
              <p:cNvSpPr/>
              <p:nvPr/>
            </p:nvSpPr>
            <p:spPr>
              <a:xfrm>
                <a:off x="928978" y="4387392"/>
                <a:ext cx="240571" cy="465104"/>
              </a:xfrm>
              <a:custGeom>
                <a:avLst/>
                <a:gdLst>
                  <a:gd name="connsiteX0" fmla="*/ 1886 w 240571"/>
                  <a:gd name="connsiteY0" fmla="*/ 269523 h 465104"/>
                  <a:gd name="connsiteX1" fmla="*/ 0 w 240571"/>
                  <a:gd name="connsiteY1" fmla="*/ 238390 h 465104"/>
                  <a:gd name="connsiteX2" fmla="*/ 0 w 240571"/>
                  <a:gd name="connsiteY2" fmla="*/ 207729 h 465104"/>
                  <a:gd name="connsiteX3" fmla="*/ 0 w 240571"/>
                  <a:gd name="connsiteY3" fmla="*/ 0 h 465104"/>
                  <a:gd name="connsiteX4" fmla="*/ 238922 w 240571"/>
                  <a:gd name="connsiteY4" fmla="*/ 196820 h 465104"/>
                  <a:gd name="connsiteX5" fmla="*/ 240572 w 240571"/>
                  <a:gd name="connsiteY5" fmla="*/ 220819 h 465104"/>
                  <a:gd name="connsiteX6" fmla="*/ 240572 w 240571"/>
                  <a:gd name="connsiteY6" fmla="*/ 257376 h 465104"/>
                  <a:gd name="connsiteX7" fmla="*/ 240572 w 240571"/>
                  <a:gd name="connsiteY7" fmla="*/ 257376 h 465104"/>
                  <a:gd name="connsiteX8" fmla="*/ 240572 w 240571"/>
                  <a:gd name="connsiteY8" fmla="*/ 465105 h 465104"/>
                  <a:gd name="connsiteX9" fmla="*/ 1886 w 240571"/>
                  <a:gd name="connsiteY9" fmla="*/ 269523 h 4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571" h="465104">
                    <a:moveTo>
                      <a:pt x="1886" y="269523"/>
                    </a:moveTo>
                    <a:cubicBezTo>
                      <a:pt x="59" y="257907"/>
                      <a:pt x="0" y="238802"/>
                      <a:pt x="0" y="238390"/>
                    </a:cubicBezTo>
                    <a:lnTo>
                      <a:pt x="0" y="207729"/>
                    </a:lnTo>
                    <a:lnTo>
                      <a:pt x="0" y="0"/>
                    </a:lnTo>
                    <a:cubicBezTo>
                      <a:pt x="122584" y="11852"/>
                      <a:pt x="220475" y="93163"/>
                      <a:pt x="238922" y="196820"/>
                    </a:cubicBezTo>
                    <a:cubicBezTo>
                      <a:pt x="240513" y="207434"/>
                      <a:pt x="240572" y="220819"/>
                      <a:pt x="240572" y="220819"/>
                    </a:cubicBezTo>
                    <a:lnTo>
                      <a:pt x="240572" y="257376"/>
                    </a:lnTo>
                    <a:lnTo>
                      <a:pt x="240572" y="257376"/>
                    </a:lnTo>
                    <a:lnTo>
                      <a:pt x="240572" y="465105"/>
                    </a:lnTo>
                    <a:cubicBezTo>
                      <a:pt x="118518" y="453312"/>
                      <a:pt x="20922" y="372650"/>
                      <a:pt x="1886" y="269523"/>
                    </a:cubicBezTo>
                    <a:close/>
                  </a:path>
                </a:pathLst>
              </a:custGeom>
              <a:grpFill/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1" name="Picture Placeholder 12">
            <a:extLst>
              <a:ext uri="{FF2B5EF4-FFF2-40B4-BE49-F238E27FC236}">
                <a16:creationId xmlns:a16="http://schemas.microsoft.com/office/drawing/2014/main" id="{B6768453-CBF0-EB4D-A1B7-9D7E2B96D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3768" y="900744"/>
            <a:ext cx="4715293" cy="4805251"/>
          </a:xfrm>
          <a:custGeom>
            <a:avLst/>
            <a:gdLst>
              <a:gd name="connsiteX0" fmla="*/ 0 w 5226616"/>
              <a:gd name="connsiteY0" fmla="*/ 0 h 5326330"/>
              <a:gd name="connsiteX1" fmla="*/ 2470464 w 5226616"/>
              <a:gd name="connsiteY1" fmla="*/ 1510546 h 5326330"/>
              <a:gd name="connsiteX2" fmla="*/ 2470464 w 5226616"/>
              <a:gd name="connsiteY2" fmla="*/ 0 h 5326330"/>
              <a:gd name="connsiteX3" fmla="*/ 5207628 w 5226616"/>
              <a:gd name="connsiteY3" fmla="*/ 2253811 h 5326330"/>
              <a:gd name="connsiteX4" fmla="*/ 5226616 w 5226616"/>
              <a:gd name="connsiteY4" fmla="*/ 2528935 h 5326330"/>
              <a:gd name="connsiteX5" fmla="*/ 5226616 w 5226616"/>
              <a:gd name="connsiteY5" fmla="*/ 2947281 h 5326330"/>
              <a:gd name="connsiteX6" fmla="*/ 5226616 w 5226616"/>
              <a:gd name="connsiteY6" fmla="*/ 5326330 h 5326330"/>
              <a:gd name="connsiteX7" fmla="*/ 2755900 w 5226616"/>
              <a:gd name="connsiteY7" fmla="*/ 3815156 h 5326330"/>
              <a:gd name="connsiteX8" fmla="*/ 2755900 w 5226616"/>
              <a:gd name="connsiteY8" fmla="*/ 5326330 h 5326330"/>
              <a:gd name="connsiteX9" fmla="*/ 21627 w 5226616"/>
              <a:gd name="connsiteY9" fmla="*/ 3086352 h 5326330"/>
              <a:gd name="connsiteX10" fmla="*/ 0 w 5226616"/>
              <a:gd name="connsiteY10" fmla="*/ 2730249 h 53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6616" h="5326330">
                <a:moveTo>
                  <a:pt x="0" y="0"/>
                </a:moveTo>
                <a:cubicBezTo>
                  <a:pt x="1093959" y="106253"/>
                  <a:pt x="2016407" y="694226"/>
                  <a:pt x="2470464" y="1510546"/>
                </a:cubicBezTo>
                <a:lnTo>
                  <a:pt x="2470464" y="0"/>
                </a:lnTo>
                <a:cubicBezTo>
                  <a:pt x="3874506" y="135676"/>
                  <a:pt x="4996506" y="1066549"/>
                  <a:pt x="5207628" y="2253811"/>
                </a:cubicBezTo>
                <a:cubicBezTo>
                  <a:pt x="5219606" y="2345041"/>
                  <a:pt x="5225948" y="2436924"/>
                  <a:pt x="5226616" y="2528935"/>
                </a:cubicBezTo>
                <a:lnTo>
                  <a:pt x="5226616" y="2947281"/>
                </a:lnTo>
                <a:lnTo>
                  <a:pt x="5226616" y="5326330"/>
                </a:lnTo>
                <a:cubicBezTo>
                  <a:pt x="4132654" y="5220456"/>
                  <a:pt x="3209704" y="4631854"/>
                  <a:pt x="2755900" y="3815156"/>
                </a:cubicBezTo>
                <a:lnTo>
                  <a:pt x="2755900" y="5326330"/>
                </a:lnTo>
                <a:cubicBezTo>
                  <a:pt x="1358019" y="5191031"/>
                  <a:pt x="238911" y="4267200"/>
                  <a:pt x="21627" y="3086352"/>
                </a:cubicBezTo>
                <a:cubicBezTo>
                  <a:pt x="753" y="2953442"/>
                  <a:pt x="0" y="2735279"/>
                  <a:pt x="0" y="27302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70571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2_no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E315B-5354-674E-B562-5A2E5F85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3078" y="2116501"/>
            <a:ext cx="5660235" cy="2560637"/>
          </a:xfrm>
        </p:spPr>
        <p:txBody>
          <a:bodyPr>
            <a:norm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300" b="0" i="0">
                <a:solidFill>
                  <a:schemeClr val="bg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115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3_no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E315B-5354-674E-B562-5A2E5F85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3078" y="2116501"/>
            <a:ext cx="5660235" cy="2560637"/>
          </a:xfrm>
        </p:spPr>
        <p:txBody>
          <a:bodyPr>
            <a:norm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300" b="0" i="0">
                <a:solidFill>
                  <a:schemeClr val="accent4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6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48DDA8F-605F-044F-901C-3CC89BB02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500A6-D7AD-F74F-A2B8-F7126E6D9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803" y="2587449"/>
            <a:ext cx="6708159" cy="1658231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535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965720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E315B-5354-674E-B562-5A2E5F85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14" y="1716450"/>
            <a:ext cx="4483382" cy="2560637"/>
          </a:xfrm>
        </p:spPr>
        <p:txBody>
          <a:bodyPr>
            <a:normAutofit/>
          </a:bodyPr>
          <a:lstStyle>
            <a:lvl1pPr marL="0" indent="0" algn="l">
              <a:lnSpc>
                <a:spcPts val="4100"/>
              </a:lnSpc>
              <a:spcBef>
                <a:spcPts val="0"/>
              </a:spcBef>
              <a:buNone/>
              <a:defRPr sz="3300" b="0" i="0">
                <a:solidFill>
                  <a:schemeClr val="bg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635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E315B-5354-674E-B562-5A2E5F85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807" y="4380631"/>
            <a:ext cx="10316386" cy="1986305"/>
          </a:xfrm>
        </p:spPr>
        <p:txBody>
          <a:bodyPr>
            <a:normAutofit/>
          </a:bodyPr>
          <a:lstStyle>
            <a:lvl1pPr marL="0" indent="0" algn="ctr">
              <a:lnSpc>
                <a:spcPts val="4100"/>
              </a:lnSpc>
              <a:spcBef>
                <a:spcPts val="0"/>
              </a:spcBef>
              <a:buNone/>
              <a:defRPr sz="3300" b="0" i="0">
                <a:solidFill>
                  <a:schemeClr val="bg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364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_Divider_Slide_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FF293A9-E0F9-294B-82F5-8E0FD2FAA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6230" y="0"/>
            <a:ext cx="9885770" cy="6906497"/>
          </a:xfrm>
          <a:prstGeom prst="rect">
            <a:avLst/>
          </a:prstGeom>
        </p:spPr>
      </p:pic>
      <p:pic>
        <p:nvPicPr>
          <p:cNvPr id="172" name="Graphic 171">
            <a:extLst>
              <a:ext uri="{FF2B5EF4-FFF2-40B4-BE49-F238E27FC236}">
                <a16:creationId xmlns:a16="http://schemas.microsoft.com/office/drawing/2014/main" id="{6A85BA3D-0E04-D344-B010-DF18728B0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83" y="1584340"/>
            <a:ext cx="5159640" cy="324730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04E1C4-249F-204F-AD31-1A043647DD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689" y="4874950"/>
            <a:ext cx="1389888" cy="14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88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5" y="901699"/>
            <a:ext cx="4890654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1041400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2" y="1828309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300" b="0" i="0">
                <a:solidFill>
                  <a:schemeClr val="accent6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accent6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AE08DB-DB51-F347-B182-CBAE92DC6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4846" y="0"/>
            <a:ext cx="5137154" cy="6858000"/>
          </a:xfrm>
          <a:custGeom>
            <a:avLst/>
            <a:gdLst>
              <a:gd name="connsiteX0" fmla="*/ 1329948 w 5137154"/>
              <a:gd name="connsiteY0" fmla="*/ 0 h 6858000"/>
              <a:gd name="connsiteX1" fmla="*/ 5137154 w 5137154"/>
              <a:gd name="connsiteY1" fmla="*/ 0 h 6858000"/>
              <a:gd name="connsiteX2" fmla="*/ 5137154 w 5137154"/>
              <a:gd name="connsiteY2" fmla="*/ 6858000 h 6858000"/>
              <a:gd name="connsiteX3" fmla="*/ 1921641 w 5137154"/>
              <a:gd name="connsiteY3" fmla="*/ 6858000 h 6858000"/>
              <a:gd name="connsiteX4" fmla="*/ 4 w 5137154"/>
              <a:gd name="connsiteY4" fmla="*/ 3183001 h 6858000"/>
              <a:gd name="connsiteX5" fmla="*/ 1329948 w 51371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154" h="6858000">
                <a:moveTo>
                  <a:pt x="1329948" y="0"/>
                </a:moveTo>
                <a:lnTo>
                  <a:pt x="5137154" y="0"/>
                </a:lnTo>
                <a:lnTo>
                  <a:pt x="5137154" y="6858000"/>
                </a:lnTo>
                <a:lnTo>
                  <a:pt x="1921641" y="6858000"/>
                </a:lnTo>
                <a:cubicBezTo>
                  <a:pt x="760226" y="6049772"/>
                  <a:pt x="4" y="4705223"/>
                  <a:pt x="4" y="3183001"/>
                </a:cubicBezTo>
                <a:cubicBezTo>
                  <a:pt x="-1506" y="1986575"/>
                  <a:pt x="477691" y="839698"/>
                  <a:pt x="1329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1E007EE-D170-B645-A998-1AA8EF71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6A6AEE-E140-6C4F-9DD2-200D9BDFB90B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8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9E64235-EE0A-7944-B2FB-B1F1B321DC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1883" y="194609"/>
            <a:ext cx="3225311" cy="6373368"/>
          </a:xfrm>
          <a:custGeom>
            <a:avLst/>
            <a:gdLst>
              <a:gd name="connsiteX0" fmla="*/ 0 w 3225311"/>
              <a:gd name="connsiteY0" fmla="*/ 0 h 6373368"/>
              <a:gd name="connsiteX1" fmla="*/ 359727 w 3225311"/>
              <a:gd name="connsiteY1" fmla="*/ 0 h 6373368"/>
              <a:gd name="connsiteX2" fmla="*/ 434054 w 3225311"/>
              <a:gd name="connsiteY2" fmla="*/ 11749 h 6373368"/>
              <a:gd name="connsiteX3" fmla="*/ 601171 w 3225311"/>
              <a:gd name="connsiteY3" fmla="*/ 177508 h 6373368"/>
              <a:gd name="connsiteX4" fmla="*/ 846542 w 3225311"/>
              <a:gd name="connsiteY4" fmla="*/ 900506 h 6373368"/>
              <a:gd name="connsiteX5" fmla="*/ 1076338 w 3225311"/>
              <a:gd name="connsiteY5" fmla="*/ 994915 h 6373368"/>
              <a:gd name="connsiteX6" fmla="*/ 1749129 w 3225311"/>
              <a:gd name="connsiteY6" fmla="*/ 649810 h 6373368"/>
              <a:gd name="connsiteX7" fmla="*/ 2054502 w 3225311"/>
              <a:gd name="connsiteY7" fmla="*/ 697653 h 6373368"/>
              <a:gd name="connsiteX8" fmla="*/ 2515498 w 3225311"/>
              <a:gd name="connsiteY8" fmla="*/ 1158218 h 6373368"/>
              <a:gd name="connsiteX9" fmla="*/ 2565031 w 3225311"/>
              <a:gd name="connsiteY9" fmla="*/ 1459819 h 6373368"/>
              <a:gd name="connsiteX10" fmla="*/ 2227615 w 3225311"/>
              <a:gd name="connsiteY10" fmla="*/ 2143777 h 6373368"/>
              <a:gd name="connsiteX11" fmla="*/ 2322597 w 3225311"/>
              <a:gd name="connsiteY11" fmla="*/ 2373422 h 6373368"/>
              <a:gd name="connsiteX12" fmla="*/ 3042624 w 3225311"/>
              <a:gd name="connsiteY12" fmla="*/ 2604853 h 6373368"/>
              <a:gd name="connsiteX13" fmla="*/ 3225311 w 3225311"/>
              <a:gd name="connsiteY13" fmla="*/ 2854400 h 6373368"/>
              <a:gd name="connsiteX14" fmla="*/ 3225311 w 3225311"/>
              <a:gd name="connsiteY14" fmla="*/ 3505570 h 6373368"/>
              <a:gd name="connsiteX15" fmla="*/ 3046581 w 3225311"/>
              <a:gd name="connsiteY15" fmla="*/ 3753969 h 6373368"/>
              <a:gd name="connsiteX16" fmla="*/ 2323235 w 3225311"/>
              <a:gd name="connsiteY16" fmla="*/ 3999051 h 6373368"/>
              <a:gd name="connsiteX17" fmla="*/ 2228636 w 3225311"/>
              <a:gd name="connsiteY17" fmla="*/ 4228696 h 6373368"/>
              <a:gd name="connsiteX18" fmla="*/ 2574223 w 3225311"/>
              <a:gd name="connsiteY18" fmla="*/ 4900662 h 6373368"/>
              <a:gd name="connsiteX19" fmla="*/ 2526094 w 3225311"/>
              <a:gd name="connsiteY19" fmla="*/ 5206855 h 6373368"/>
              <a:gd name="connsiteX20" fmla="*/ 2065098 w 3225311"/>
              <a:gd name="connsiteY20" fmla="*/ 5667038 h 6373368"/>
              <a:gd name="connsiteX21" fmla="*/ 1763044 w 3225311"/>
              <a:gd name="connsiteY21" fmla="*/ 5717177 h 6373368"/>
              <a:gd name="connsiteX22" fmla="*/ 1079146 w 3225311"/>
              <a:gd name="connsiteY22" fmla="*/ 5379727 h 6373368"/>
              <a:gd name="connsiteX23" fmla="*/ 849351 w 3225311"/>
              <a:gd name="connsiteY23" fmla="*/ 5474774 h 6373368"/>
              <a:gd name="connsiteX24" fmla="*/ 617768 w 3225311"/>
              <a:gd name="connsiteY24" fmla="*/ 6194200 h 6373368"/>
              <a:gd name="connsiteX25" fmla="*/ 449839 w 3225311"/>
              <a:gd name="connsiteY25" fmla="*/ 6361707 h 6373368"/>
              <a:gd name="connsiteX26" fmla="*/ 374890 w 3225311"/>
              <a:gd name="connsiteY26" fmla="*/ 6373368 h 6373368"/>
              <a:gd name="connsiteX27" fmla="*/ 0 w 3225311"/>
              <a:gd name="connsiteY27" fmla="*/ 6373368 h 6373368"/>
              <a:gd name="connsiteX28" fmla="*/ 0 w 3225311"/>
              <a:gd name="connsiteY28" fmla="*/ 4154572 h 6373368"/>
              <a:gd name="connsiteX29" fmla="*/ 34469 w 3225311"/>
              <a:gd name="connsiteY29" fmla="*/ 4156358 h 6373368"/>
              <a:gd name="connsiteX30" fmla="*/ 1004718 w 3225311"/>
              <a:gd name="connsiteY30" fmla="*/ 3186747 h 6373368"/>
              <a:gd name="connsiteX31" fmla="*/ 34469 w 3225311"/>
              <a:gd name="connsiteY31" fmla="*/ 2217136 h 6373368"/>
              <a:gd name="connsiteX32" fmla="*/ 0 w 3225311"/>
              <a:gd name="connsiteY32" fmla="*/ 2218794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25311" h="6373368">
                <a:moveTo>
                  <a:pt x="0" y="0"/>
                </a:moveTo>
                <a:lnTo>
                  <a:pt x="359727" y="0"/>
                </a:lnTo>
                <a:lnTo>
                  <a:pt x="434054" y="11749"/>
                </a:lnTo>
                <a:cubicBezTo>
                  <a:pt x="511396" y="36947"/>
                  <a:pt x="574384" y="97435"/>
                  <a:pt x="601171" y="177508"/>
                </a:cubicBezTo>
                <a:lnTo>
                  <a:pt x="846542" y="900506"/>
                </a:lnTo>
                <a:cubicBezTo>
                  <a:pt x="924758" y="927889"/>
                  <a:pt x="1001465" y="959403"/>
                  <a:pt x="1076338" y="994915"/>
                </a:cubicBezTo>
                <a:lnTo>
                  <a:pt x="1749129" y="649810"/>
                </a:lnTo>
                <a:cubicBezTo>
                  <a:pt x="1850456" y="597398"/>
                  <a:pt x="1974086" y="616768"/>
                  <a:pt x="2054502" y="697653"/>
                </a:cubicBezTo>
                <a:lnTo>
                  <a:pt x="2515498" y="1158218"/>
                </a:lnTo>
                <a:cubicBezTo>
                  <a:pt x="2595007" y="1237739"/>
                  <a:pt x="2614923" y="1359068"/>
                  <a:pt x="2565031" y="1459819"/>
                </a:cubicBezTo>
                <a:lnTo>
                  <a:pt x="2227615" y="2143777"/>
                </a:lnTo>
                <a:cubicBezTo>
                  <a:pt x="2263220" y="2218641"/>
                  <a:pt x="2294919" y="2295292"/>
                  <a:pt x="2322597" y="2373422"/>
                </a:cubicBezTo>
                <a:lnTo>
                  <a:pt x="3042624" y="2604853"/>
                </a:lnTo>
                <a:cubicBezTo>
                  <a:pt x="3151317" y="2639516"/>
                  <a:pt x="3225158" y="2740381"/>
                  <a:pt x="3225311" y="2854400"/>
                </a:cubicBezTo>
                <a:lnTo>
                  <a:pt x="3225311" y="3505570"/>
                </a:lnTo>
                <a:cubicBezTo>
                  <a:pt x="3225107" y="3618071"/>
                  <a:pt x="3153245" y="3717966"/>
                  <a:pt x="3046581" y="3753969"/>
                </a:cubicBezTo>
                <a:lnTo>
                  <a:pt x="2323235" y="3999051"/>
                </a:lnTo>
                <a:cubicBezTo>
                  <a:pt x="2295915" y="4077271"/>
                  <a:pt x="2264344" y="4153934"/>
                  <a:pt x="2228636" y="4228696"/>
                </a:cubicBezTo>
                <a:lnTo>
                  <a:pt x="2574223" y="4900662"/>
                </a:lnTo>
                <a:cubicBezTo>
                  <a:pt x="2626693" y="5002293"/>
                  <a:pt x="2607212" y="5126186"/>
                  <a:pt x="2526094" y="5206855"/>
                </a:cubicBezTo>
                <a:lnTo>
                  <a:pt x="2065098" y="5667038"/>
                </a:lnTo>
                <a:cubicBezTo>
                  <a:pt x="1985512" y="5746610"/>
                  <a:pt x="1864090" y="5766755"/>
                  <a:pt x="1763044" y="5717177"/>
                </a:cubicBezTo>
                <a:lnTo>
                  <a:pt x="1079146" y="5379727"/>
                </a:lnTo>
                <a:cubicBezTo>
                  <a:pt x="1004239" y="5415347"/>
                  <a:pt x="927539" y="5447077"/>
                  <a:pt x="849351" y="5474774"/>
                </a:cubicBezTo>
                <a:lnTo>
                  <a:pt x="617768" y="6194200"/>
                </a:lnTo>
                <a:cubicBezTo>
                  <a:pt x="591282" y="6275169"/>
                  <a:pt x="527848" y="6336382"/>
                  <a:pt x="449839" y="6361707"/>
                </a:cubicBezTo>
                <a:lnTo>
                  <a:pt x="374890" y="6373368"/>
                </a:lnTo>
                <a:lnTo>
                  <a:pt x="0" y="6373368"/>
                </a:lnTo>
                <a:lnTo>
                  <a:pt x="0" y="4154572"/>
                </a:lnTo>
                <a:cubicBezTo>
                  <a:pt x="11490" y="4155082"/>
                  <a:pt x="22852" y="4156358"/>
                  <a:pt x="34469" y="4156358"/>
                </a:cubicBezTo>
                <a:cubicBezTo>
                  <a:pt x="570322" y="4156358"/>
                  <a:pt x="1004718" y="3722253"/>
                  <a:pt x="1004718" y="3186747"/>
                </a:cubicBezTo>
                <a:cubicBezTo>
                  <a:pt x="1004718" y="2651241"/>
                  <a:pt x="570322" y="2217136"/>
                  <a:pt x="34469" y="2217136"/>
                </a:cubicBezTo>
                <a:cubicBezTo>
                  <a:pt x="22852" y="2217136"/>
                  <a:pt x="11490" y="2218794"/>
                  <a:pt x="0" y="22187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2CAF43-35BF-5349-ACBB-8BA2D3D85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BA15B25-AE73-034B-8255-52CFC3E7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47BE2-4B86-7646-8024-0693962A381D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04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rk_Divider_Slide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03E8C41-6721-8547-8923-83568709C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5647" y="0"/>
            <a:ext cx="9816353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7D091E-4417-974E-8E7A-751037769C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83" y="1584340"/>
            <a:ext cx="5159640" cy="324730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04E1C4-249F-204F-AD31-1A043647DD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689" y="4874950"/>
            <a:ext cx="1389888" cy="14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9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5" y="901699"/>
            <a:ext cx="4890654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1041400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2" y="1828309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bg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AE08DB-DB51-F347-B182-CBAE92DC6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4846" y="0"/>
            <a:ext cx="5137154" cy="6858000"/>
          </a:xfrm>
          <a:custGeom>
            <a:avLst/>
            <a:gdLst>
              <a:gd name="connsiteX0" fmla="*/ 1329948 w 5137154"/>
              <a:gd name="connsiteY0" fmla="*/ 0 h 6858000"/>
              <a:gd name="connsiteX1" fmla="*/ 5137154 w 5137154"/>
              <a:gd name="connsiteY1" fmla="*/ 0 h 6858000"/>
              <a:gd name="connsiteX2" fmla="*/ 5137154 w 5137154"/>
              <a:gd name="connsiteY2" fmla="*/ 6858000 h 6858000"/>
              <a:gd name="connsiteX3" fmla="*/ 1921641 w 5137154"/>
              <a:gd name="connsiteY3" fmla="*/ 6858000 h 6858000"/>
              <a:gd name="connsiteX4" fmla="*/ 4 w 5137154"/>
              <a:gd name="connsiteY4" fmla="*/ 3183001 h 6858000"/>
              <a:gd name="connsiteX5" fmla="*/ 1329948 w 51371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154" h="6858000">
                <a:moveTo>
                  <a:pt x="1329948" y="0"/>
                </a:moveTo>
                <a:lnTo>
                  <a:pt x="5137154" y="0"/>
                </a:lnTo>
                <a:lnTo>
                  <a:pt x="5137154" y="6858000"/>
                </a:lnTo>
                <a:lnTo>
                  <a:pt x="1921641" y="6858000"/>
                </a:lnTo>
                <a:cubicBezTo>
                  <a:pt x="760226" y="6049772"/>
                  <a:pt x="4" y="4705223"/>
                  <a:pt x="4" y="3183001"/>
                </a:cubicBezTo>
                <a:cubicBezTo>
                  <a:pt x="-1506" y="1986575"/>
                  <a:pt x="477691" y="839698"/>
                  <a:pt x="1329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15F3A38-2754-B848-913E-35031C7B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DEA6CB-F93C-0741-A4BB-44B53F25BE8E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86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ECAA70F-BD2C-3B41-A4D8-CA601B59CC1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9341" y="231290"/>
            <a:ext cx="3962659" cy="6395419"/>
          </a:xfrm>
          <a:custGeom>
            <a:avLst/>
            <a:gdLst>
              <a:gd name="connsiteX0" fmla="*/ 3962477 w 3962659"/>
              <a:gd name="connsiteY0" fmla="*/ 37594 h 6395419"/>
              <a:gd name="connsiteX1" fmla="*/ 3962659 w 3962659"/>
              <a:gd name="connsiteY1" fmla="*/ 37594 h 6395419"/>
              <a:gd name="connsiteX2" fmla="*/ 3962477 w 3962659"/>
              <a:gd name="connsiteY2" fmla="*/ 37645 h 6395419"/>
              <a:gd name="connsiteX3" fmla="*/ 2180073 w 3962659"/>
              <a:gd name="connsiteY3" fmla="*/ 0 h 6395419"/>
              <a:gd name="connsiteX4" fmla="*/ 2373103 w 3962659"/>
              <a:gd name="connsiteY4" fmla="*/ 9214 h 6395419"/>
              <a:gd name="connsiteX5" fmla="*/ 3262373 w 3962659"/>
              <a:gd name="connsiteY5" fmla="*/ 433058 h 6395419"/>
              <a:gd name="connsiteX6" fmla="*/ 3774421 w 3962659"/>
              <a:gd name="connsiteY6" fmla="*/ 90263 h 6395419"/>
              <a:gd name="connsiteX7" fmla="*/ 3962477 w 3962659"/>
              <a:gd name="connsiteY7" fmla="*/ 37645 h 6395419"/>
              <a:gd name="connsiteX8" fmla="*/ 3962477 w 3962659"/>
              <a:gd name="connsiteY8" fmla="*/ 5915556 h 6395419"/>
              <a:gd name="connsiteX9" fmla="*/ 3807388 w 3962659"/>
              <a:gd name="connsiteY9" fmla="*/ 6026492 h 6395419"/>
              <a:gd name="connsiteX10" fmla="*/ 3262373 w 3962659"/>
              <a:gd name="connsiteY10" fmla="*/ 6395419 h 6395419"/>
              <a:gd name="connsiteX11" fmla="*/ 2717355 w 3962659"/>
              <a:gd name="connsiteY11" fmla="*/ 6026492 h 6395419"/>
              <a:gd name="connsiteX12" fmla="*/ 372807 w 3962659"/>
              <a:gd name="connsiteY12" fmla="*/ 3537060 h 6395419"/>
              <a:gd name="connsiteX13" fmla="*/ 297472 w 3962659"/>
              <a:gd name="connsiteY13" fmla="*/ 1089460 h 6395419"/>
              <a:gd name="connsiteX14" fmla="*/ 1107538 w 3962659"/>
              <a:gd name="connsiteY14" fmla="*/ 289319 h 6395419"/>
              <a:gd name="connsiteX15" fmla="*/ 2180073 w 3962659"/>
              <a:gd name="connsiteY15" fmla="*/ 0 h 63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2659" h="6395419">
                <a:moveTo>
                  <a:pt x="3962477" y="37594"/>
                </a:moveTo>
                <a:lnTo>
                  <a:pt x="3962659" y="37594"/>
                </a:lnTo>
                <a:lnTo>
                  <a:pt x="3962477" y="37645"/>
                </a:lnTo>
                <a:close/>
                <a:moveTo>
                  <a:pt x="2180073" y="0"/>
                </a:moveTo>
                <a:cubicBezTo>
                  <a:pt x="2244541" y="0"/>
                  <a:pt x="2309375" y="3133"/>
                  <a:pt x="2373103" y="9214"/>
                </a:cubicBezTo>
                <a:cubicBezTo>
                  <a:pt x="2698751" y="40174"/>
                  <a:pt x="2972825" y="182621"/>
                  <a:pt x="3262373" y="433058"/>
                </a:cubicBezTo>
                <a:cubicBezTo>
                  <a:pt x="3416401" y="264165"/>
                  <a:pt x="3589699" y="156224"/>
                  <a:pt x="3774421" y="90263"/>
                </a:cubicBezTo>
                <a:lnTo>
                  <a:pt x="3962477" y="37645"/>
                </a:lnTo>
                <a:lnTo>
                  <a:pt x="3962477" y="5915556"/>
                </a:lnTo>
                <a:cubicBezTo>
                  <a:pt x="3874065" y="5980976"/>
                  <a:pt x="3818439" y="6018937"/>
                  <a:pt x="3807388" y="6026492"/>
                </a:cubicBezTo>
                <a:lnTo>
                  <a:pt x="3262373" y="6395419"/>
                </a:lnTo>
                <a:lnTo>
                  <a:pt x="2717355" y="6026492"/>
                </a:lnTo>
                <a:cubicBezTo>
                  <a:pt x="2654914" y="5984476"/>
                  <a:pt x="1182872" y="4977757"/>
                  <a:pt x="372807" y="3537060"/>
                </a:cubicBezTo>
                <a:cubicBezTo>
                  <a:pt x="-96509" y="2702459"/>
                  <a:pt x="-123952" y="1810363"/>
                  <a:pt x="297472" y="1089460"/>
                </a:cubicBezTo>
                <a:cubicBezTo>
                  <a:pt x="491055" y="758495"/>
                  <a:pt x="771023" y="481707"/>
                  <a:pt x="1107538" y="289319"/>
                </a:cubicBezTo>
                <a:cubicBezTo>
                  <a:pt x="1438342" y="100063"/>
                  <a:pt x="1809300" y="0"/>
                  <a:pt x="21800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B29D5132-42BA-9B47-AA92-84D811EC67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5F58637-DEC4-1C49-8C6F-BD44C8F4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6B7F0-5377-6840-903E-0FFD7220664B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30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_Divider_Slide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7A2B011-4944-3E42-8A80-C19127BB8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2328" y="0"/>
            <a:ext cx="9889671" cy="69092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7D091E-4417-974E-8E7A-751037769C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83" y="1584340"/>
            <a:ext cx="5159640" cy="324730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04E1C4-249F-204F-AD31-1A043647DD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689" y="4874950"/>
            <a:ext cx="1389888" cy="14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2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lide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5" y="901699"/>
            <a:ext cx="4890654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1041400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2" y="1828309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accent6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accent6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AE08DB-DB51-F347-B182-CBAE92DC6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4846" y="0"/>
            <a:ext cx="5137154" cy="6858000"/>
          </a:xfrm>
          <a:custGeom>
            <a:avLst/>
            <a:gdLst>
              <a:gd name="connsiteX0" fmla="*/ 1329948 w 5137154"/>
              <a:gd name="connsiteY0" fmla="*/ 0 h 6858000"/>
              <a:gd name="connsiteX1" fmla="*/ 5137154 w 5137154"/>
              <a:gd name="connsiteY1" fmla="*/ 0 h 6858000"/>
              <a:gd name="connsiteX2" fmla="*/ 5137154 w 5137154"/>
              <a:gd name="connsiteY2" fmla="*/ 6858000 h 6858000"/>
              <a:gd name="connsiteX3" fmla="*/ 1921641 w 5137154"/>
              <a:gd name="connsiteY3" fmla="*/ 6858000 h 6858000"/>
              <a:gd name="connsiteX4" fmla="*/ 4 w 5137154"/>
              <a:gd name="connsiteY4" fmla="*/ 3183001 h 6858000"/>
              <a:gd name="connsiteX5" fmla="*/ 1329948 w 51371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154" h="6858000">
                <a:moveTo>
                  <a:pt x="1329948" y="0"/>
                </a:moveTo>
                <a:lnTo>
                  <a:pt x="5137154" y="0"/>
                </a:lnTo>
                <a:lnTo>
                  <a:pt x="5137154" y="6858000"/>
                </a:lnTo>
                <a:lnTo>
                  <a:pt x="1921641" y="6858000"/>
                </a:lnTo>
                <a:cubicBezTo>
                  <a:pt x="760226" y="6049772"/>
                  <a:pt x="4" y="4705223"/>
                  <a:pt x="4" y="3183001"/>
                </a:cubicBezTo>
                <a:cubicBezTo>
                  <a:pt x="-1506" y="1986575"/>
                  <a:pt x="477691" y="839698"/>
                  <a:pt x="1329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1674322-6C90-6340-9C05-9C81FEF7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9341C-C393-9541-934C-8BA30FF4173F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52AD815-AA42-5945-B7DD-BF23786C3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500A6-D7AD-F74F-A2B8-F7126E6D9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803" y="2587449"/>
            <a:ext cx="6708159" cy="1658231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535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828597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3DB3D1D-2B01-CC48-8D02-FD4B1C6779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9" name="Picture Placeholder 48">
            <a:extLst>
              <a:ext uri="{FF2B5EF4-FFF2-40B4-BE49-F238E27FC236}">
                <a16:creationId xmlns:a16="http://schemas.microsoft.com/office/drawing/2014/main" id="{DB1AB09B-ADBA-C849-A249-60F34EB3338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360340" y="244953"/>
            <a:ext cx="2831660" cy="6394149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5CEC8EA-B8C7-2F44-A712-BBF43999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D4F8C-833D-454A-9C4A-FDBEA63AF0A8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93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rk_Divider_Slid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3109BE5-40E1-8A41-B62B-49BBAE3F6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2329" y="0"/>
            <a:ext cx="9889672" cy="69092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7D091E-4417-974E-8E7A-751037769C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83" y="1584340"/>
            <a:ext cx="5159640" cy="324730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04E1C4-249F-204F-AD31-1A043647DD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689" y="4874950"/>
            <a:ext cx="1389888" cy="14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5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Slid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5" y="901699"/>
            <a:ext cx="4890654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1041400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2" y="1828309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accent6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accent6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AE08DB-DB51-F347-B182-CBAE92DC6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4846" y="0"/>
            <a:ext cx="5137154" cy="6858000"/>
          </a:xfrm>
          <a:custGeom>
            <a:avLst/>
            <a:gdLst>
              <a:gd name="connsiteX0" fmla="*/ 1329948 w 5137154"/>
              <a:gd name="connsiteY0" fmla="*/ 0 h 6858000"/>
              <a:gd name="connsiteX1" fmla="*/ 5137154 w 5137154"/>
              <a:gd name="connsiteY1" fmla="*/ 0 h 6858000"/>
              <a:gd name="connsiteX2" fmla="*/ 5137154 w 5137154"/>
              <a:gd name="connsiteY2" fmla="*/ 6858000 h 6858000"/>
              <a:gd name="connsiteX3" fmla="*/ 1921641 w 5137154"/>
              <a:gd name="connsiteY3" fmla="*/ 6858000 h 6858000"/>
              <a:gd name="connsiteX4" fmla="*/ 4 w 5137154"/>
              <a:gd name="connsiteY4" fmla="*/ 3183001 h 6858000"/>
              <a:gd name="connsiteX5" fmla="*/ 1329948 w 51371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154" h="6858000">
                <a:moveTo>
                  <a:pt x="1329948" y="0"/>
                </a:moveTo>
                <a:lnTo>
                  <a:pt x="5137154" y="0"/>
                </a:lnTo>
                <a:lnTo>
                  <a:pt x="5137154" y="6858000"/>
                </a:lnTo>
                <a:lnTo>
                  <a:pt x="1921641" y="6858000"/>
                </a:lnTo>
                <a:cubicBezTo>
                  <a:pt x="760226" y="6049772"/>
                  <a:pt x="4" y="4705223"/>
                  <a:pt x="4" y="3183001"/>
                </a:cubicBezTo>
                <a:cubicBezTo>
                  <a:pt x="-1506" y="1986575"/>
                  <a:pt x="477691" y="839698"/>
                  <a:pt x="1329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E72FB99-CF3E-7146-887B-C7947F6F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1CEA2-36D1-DF47-A921-4DC30062D02D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93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3DB3D1D-2B01-CC48-8D02-FD4B1C6779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3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929A41A-7BB2-8140-B92E-A430A70520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0722" y="765835"/>
            <a:ext cx="5226616" cy="5326330"/>
          </a:xfrm>
          <a:custGeom>
            <a:avLst/>
            <a:gdLst>
              <a:gd name="connsiteX0" fmla="*/ 0 w 5226616"/>
              <a:gd name="connsiteY0" fmla="*/ 0 h 5326330"/>
              <a:gd name="connsiteX1" fmla="*/ 2470464 w 5226616"/>
              <a:gd name="connsiteY1" fmla="*/ 1510546 h 5326330"/>
              <a:gd name="connsiteX2" fmla="*/ 2470464 w 5226616"/>
              <a:gd name="connsiteY2" fmla="*/ 0 h 5326330"/>
              <a:gd name="connsiteX3" fmla="*/ 5207628 w 5226616"/>
              <a:gd name="connsiteY3" fmla="*/ 2253811 h 5326330"/>
              <a:gd name="connsiteX4" fmla="*/ 5226616 w 5226616"/>
              <a:gd name="connsiteY4" fmla="*/ 2528935 h 5326330"/>
              <a:gd name="connsiteX5" fmla="*/ 5226616 w 5226616"/>
              <a:gd name="connsiteY5" fmla="*/ 2947281 h 5326330"/>
              <a:gd name="connsiteX6" fmla="*/ 5226616 w 5226616"/>
              <a:gd name="connsiteY6" fmla="*/ 5326330 h 5326330"/>
              <a:gd name="connsiteX7" fmla="*/ 2755900 w 5226616"/>
              <a:gd name="connsiteY7" fmla="*/ 3815156 h 5326330"/>
              <a:gd name="connsiteX8" fmla="*/ 2755900 w 5226616"/>
              <a:gd name="connsiteY8" fmla="*/ 5326330 h 5326330"/>
              <a:gd name="connsiteX9" fmla="*/ 21627 w 5226616"/>
              <a:gd name="connsiteY9" fmla="*/ 3086352 h 5326330"/>
              <a:gd name="connsiteX10" fmla="*/ 0 w 5226616"/>
              <a:gd name="connsiteY10" fmla="*/ 2730249 h 53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6616" h="5326330">
                <a:moveTo>
                  <a:pt x="0" y="0"/>
                </a:moveTo>
                <a:cubicBezTo>
                  <a:pt x="1093959" y="106253"/>
                  <a:pt x="2016407" y="694226"/>
                  <a:pt x="2470464" y="1510546"/>
                </a:cubicBezTo>
                <a:lnTo>
                  <a:pt x="2470464" y="0"/>
                </a:lnTo>
                <a:cubicBezTo>
                  <a:pt x="3874506" y="135676"/>
                  <a:pt x="4996506" y="1066549"/>
                  <a:pt x="5207628" y="2253811"/>
                </a:cubicBezTo>
                <a:cubicBezTo>
                  <a:pt x="5219606" y="2345041"/>
                  <a:pt x="5225948" y="2436924"/>
                  <a:pt x="5226616" y="2528935"/>
                </a:cubicBezTo>
                <a:lnTo>
                  <a:pt x="5226616" y="2947281"/>
                </a:lnTo>
                <a:lnTo>
                  <a:pt x="5226616" y="5326330"/>
                </a:lnTo>
                <a:cubicBezTo>
                  <a:pt x="4132654" y="5220456"/>
                  <a:pt x="3209704" y="4631854"/>
                  <a:pt x="2755900" y="3815156"/>
                </a:cubicBezTo>
                <a:lnTo>
                  <a:pt x="2755900" y="5326330"/>
                </a:lnTo>
                <a:cubicBezTo>
                  <a:pt x="1358019" y="5191031"/>
                  <a:pt x="238911" y="4267200"/>
                  <a:pt x="21627" y="3086352"/>
                </a:cubicBezTo>
                <a:cubicBezTo>
                  <a:pt x="753" y="2953442"/>
                  <a:pt x="0" y="2735279"/>
                  <a:pt x="0" y="27302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5CC2447-405B-884D-966B-DC47E699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5B8F9-3E87-B940-A6E6-2F3EB84ADD62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86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A6E8C-9E38-E244-82D2-F164CBC886DF}"/>
              </a:ext>
            </a:extLst>
          </p:cNvPr>
          <p:cNvSpPr/>
          <p:nvPr userDrawn="1"/>
        </p:nvSpPr>
        <p:spPr>
          <a:xfrm>
            <a:off x="0" y="0"/>
            <a:ext cx="12192000" cy="6117771"/>
          </a:xfrm>
          <a:prstGeom prst="rect">
            <a:avLst/>
          </a:prstGeom>
          <a:solidFill>
            <a:schemeClr val="tx2"/>
          </a:solidFill>
          <a:ln w="89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E0F114E-BC07-CC4B-BB2A-39BE9EFBC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609" y="1936906"/>
            <a:ext cx="4242099" cy="584200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FC3ED00D-9790-994B-AFE3-FDA15A1374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609" y="3938698"/>
            <a:ext cx="4242099" cy="584200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AE69D79-9D4F-6D45-B7AB-F7905894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DB825-0D4A-ED4E-85FF-F9BB65182480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1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_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578" y="2822579"/>
            <a:ext cx="5889554" cy="1984549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40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04E1C4-249F-204F-AD31-1A043647D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860603"/>
            <a:ext cx="1389888" cy="1407261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37E78F-8922-644B-A205-926B48599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5414" y="0"/>
            <a:ext cx="5426587" cy="6858000"/>
          </a:xfrm>
          <a:custGeom>
            <a:avLst/>
            <a:gdLst>
              <a:gd name="connsiteX0" fmla="*/ 1564729 w 5426587"/>
              <a:gd name="connsiteY0" fmla="*/ 0 h 6858000"/>
              <a:gd name="connsiteX1" fmla="*/ 5426587 w 5426587"/>
              <a:gd name="connsiteY1" fmla="*/ 0 h 6858000"/>
              <a:gd name="connsiteX2" fmla="*/ 5426587 w 5426587"/>
              <a:gd name="connsiteY2" fmla="*/ 6858000 h 6858000"/>
              <a:gd name="connsiteX3" fmla="*/ 1630382 w 5426587"/>
              <a:gd name="connsiteY3" fmla="*/ 6858000 h 6858000"/>
              <a:gd name="connsiteX4" fmla="*/ 1452075 w 5426587"/>
              <a:gd name="connsiteY4" fmla="*/ 6703104 h 6858000"/>
              <a:gd name="connsiteX5" fmla="*/ 3 w 5426587"/>
              <a:gd name="connsiteY5" fmla="*/ 3401494 h 6858000"/>
              <a:gd name="connsiteX6" fmla="*/ 1564729 w 54265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6587" h="6858000">
                <a:moveTo>
                  <a:pt x="1564729" y="0"/>
                </a:moveTo>
                <a:lnTo>
                  <a:pt x="5426587" y="0"/>
                </a:lnTo>
                <a:lnTo>
                  <a:pt x="5426587" y="6858000"/>
                </a:lnTo>
                <a:lnTo>
                  <a:pt x="1630382" y="6858000"/>
                </a:lnTo>
                <a:lnTo>
                  <a:pt x="1452075" y="6703104"/>
                </a:lnTo>
                <a:cubicBezTo>
                  <a:pt x="559652" y="5884685"/>
                  <a:pt x="3" y="4708482"/>
                  <a:pt x="3" y="3401494"/>
                </a:cubicBezTo>
                <a:cubicBezTo>
                  <a:pt x="-1327" y="2092974"/>
                  <a:pt x="570604" y="849676"/>
                  <a:pt x="15647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D7EA599-696A-7643-BEA4-0A4AA9F7EF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95900"/>
            <a:ext cx="12192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lid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578" y="2822579"/>
            <a:ext cx="5889554" cy="1984549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4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37E78F-8922-644B-A205-926B48599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5414" y="0"/>
            <a:ext cx="5426587" cy="6858000"/>
          </a:xfrm>
          <a:custGeom>
            <a:avLst/>
            <a:gdLst>
              <a:gd name="connsiteX0" fmla="*/ 1564729 w 5426587"/>
              <a:gd name="connsiteY0" fmla="*/ 0 h 6858000"/>
              <a:gd name="connsiteX1" fmla="*/ 5426587 w 5426587"/>
              <a:gd name="connsiteY1" fmla="*/ 0 h 6858000"/>
              <a:gd name="connsiteX2" fmla="*/ 5426587 w 5426587"/>
              <a:gd name="connsiteY2" fmla="*/ 6858000 h 6858000"/>
              <a:gd name="connsiteX3" fmla="*/ 1630382 w 5426587"/>
              <a:gd name="connsiteY3" fmla="*/ 6858000 h 6858000"/>
              <a:gd name="connsiteX4" fmla="*/ 1452075 w 5426587"/>
              <a:gd name="connsiteY4" fmla="*/ 6703104 h 6858000"/>
              <a:gd name="connsiteX5" fmla="*/ 3 w 5426587"/>
              <a:gd name="connsiteY5" fmla="*/ 3401494 h 6858000"/>
              <a:gd name="connsiteX6" fmla="*/ 1564729 w 54265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6587" h="6858000">
                <a:moveTo>
                  <a:pt x="1564729" y="0"/>
                </a:moveTo>
                <a:lnTo>
                  <a:pt x="5426587" y="0"/>
                </a:lnTo>
                <a:lnTo>
                  <a:pt x="5426587" y="6858000"/>
                </a:lnTo>
                <a:lnTo>
                  <a:pt x="1630382" y="6858000"/>
                </a:lnTo>
                <a:lnTo>
                  <a:pt x="1452075" y="6703104"/>
                </a:lnTo>
                <a:cubicBezTo>
                  <a:pt x="559652" y="5884685"/>
                  <a:pt x="3" y="4708482"/>
                  <a:pt x="3" y="3401494"/>
                </a:cubicBezTo>
                <a:cubicBezTo>
                  <a:pt x="-1327" y="2092974"/>
                  <a:pt x="570604" y="849676"/>
                  <a:pt x="15647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D85AE93-14BE-EB4A-8F8B-4B9099C10211}"/>
              </a:ext>
            </a:extLst>
          </p:cNvPr>
          <p:cNvGrpSpPr/>
          <p:nvPr userDrawn="1"/>
        </p:nvGrpSpPr>
        <p:grpSpPr>
          <a:xfrm>
            <a:off x="609510" y="5518521"/>
            <a:ext cx="11265081" cy="957752"/>
            <a:chOff x="682895" y="4106996"/>
            <a:chExt cx="11583267" cy="98480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2D802C9-7DB2-C543-9D5A-859127F0DB78}"/>
                </a:ext>
              </a:extLst>
            </p:cNvPr>
            <p:cNvSpPr/>
            <p:nvPr/>
          </p:nvSpPr>
          <p:spPr>
            <a:xfrm>
              <a:off x="6070429" y="4106996"/>
              <a:ext cx="244580" cy="134424"/>
            </a:xfrm>
            <a:custGeom>
              <a:avLst/>
              <a:gdLst>
                <a:gd name="connsiteX0" fmla="*/ 158754 w 244580"/>
                <a:gd name="connsiteY0" fmla="*/ 134425 h 134424"/>
                <a:gd name="connsiteX1" fmla="*/ 86593 w 244580"/>
                <a:gd name="connsiteY1" fmla="*/ 134425 h 134424"/>
                <a:gd name="connsiteX2" fmla="*/ 62327 w 244580"/>
                <a:gd name="connsiteY2" fmla="*/ 116792 h 134424"/>
                <a:gd name="connsiteX3" fmla="*/ 33846 w 244580"/>
                <a:gd name="connsiteY3" fmla="*/ 35140 h 134424"/>
                <a:gd name="connsiteX4" fmla="*/ 0 w 244580"/>
                <a:gd name="connsiteY4" fmla="*/ 20828 h 134424"/>
                <a:gd name="connsiteX5" fmla="*/ 8813 w 244580"/>
                <a:gd name="connsiteY5" fmla="*/ 0 h 134424"/>
                <a:gd name="connsiteX6" fmla="*/ 51981 w 244580"/>
                <a:gd name="connsiteY6" fmla="*/ 18273 h 134424"/>
                <a:gd name="connsiteX7" fmla="*/ 83783 w 244580"/>
                <a:gd name="connsiteY7" fmla="*/ 109636 h 134424"/>
                <a:gd name="connsiteX8" fmla="*/ 86593 w 244580"/>
                <a:gd name="connsiteY8" fmla="*/ 111808 h 134424"/>
                <a:gd name="connsiteX9" fmla="*/ 158754 w 244580"/>
                <a:gd name="connsiteY9" fmla="*/ 111808 h 134424"/>
                <a:gd name="connsiteX10" fmla="*/ 161564 w 244580"/>
                <a:gd name="connsiteY10" fmla="*/ 109763 h 134424"/>
                <a:gd name="connsiteX11" fmla="*/ 190683 w 244580"/>
                <a:gd name="connsiteY11" fmla="*/ 16356 h 134424"/>
                <a:gd name="connsiteX12" fmla="*/ 237173 w 244580"/>
                <a:gd name="connsiteY12" fmla="*/ 255 h 134424"/>
                <a:gd name="connsiteX13" fmla="*/ 244581 w 244580"/>
                <a:gd name="connsiteY13" fmla="*/ 21723 h 134424"/>
                <a:gd name="connsiteX14" fmla="*/ 208947 w 244580"/>
                <a:gd name="connsiteY14" fmla="*/ 33990 h 134424"/>
                <a:gd name="connsiteX15" fmla="*/ 183148 w 244580"/>
                <a:gd name="connsiteY15" fmla="*/ 116408 h 134424"/>
                <a:gd name="connsiteX16" fmla="*/ 158754 w 244580"/>
                <a:gd name="connsiteY16" fmla="*/ 134425 h 13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580" h="134424">
                  <a:moveTo>
                    <a:pt x="158754" y="134425"/>
                  </a:moveTo>
                  <a:lnTo>
                    <a:pt x="86593" y="134425"/>
                  </a:lnTo>
                  <a:cubicBezTo>
                    <a:pt x="75482" y="134425"/>
                    <a:pt x="65775" y="127269"/>
                    <a:pt x="62327" y="116792"/>
                  </a:cubicBezTo>
                  <a:lnTo>
                    <a:pt x="33846" y="35140"/>
                  </a:lnTo>
                  <a:lnTo>
                    <a:pt x="0" y="20828"/>
                  </a:lnTo>
                  <a:lnTo>
                    <a:pt x="8813" y="0"/>
                  </a:lnTo>
                  <a:lnTo>
                    <a:pt x="51981" y="18273"/>
                  </a:lnTo>
                  <a:lnTo>
                    <a:pt x="83783" y="109636"/>
                  </a:lnTo>
                  <a:cubicBezTo>
                    <a:pt x="84294" y="111041"/>
                    <a:pt x="85316" y="111808"/>
                    <a:pt x="86593" y="111808"/>
                  </a:cubicBezTo>
                  <a:lnTo>
                    <a:pt x="158754" y="111808"/>
                  </a:lnTo>
                  <a:cubicBezTo>
                    <a:pt x="160031" y="111808"/>
                    <a:pt x="161180" y="111041"/>
                    <a:pt x="161564" y="109763"/>
                  </a:cubicBezTo>
                  <a:lnTo>
                    <a:pt x="190683" y="16356"/>
                  </a:lnTo>
                  <a:lnTo>
                    <a:pt x="237173" y="255"/>
                  </a:lnTo>
                  <a:lnTo>
                    <a:pt x="244581" y="21723"/>
                  </a:lnTo>
                  <a:lnTo>
                    <a:pt x="208947" y="33990"/>
                  </a:lnTo>
                  <a:lnTo>
                    <a:pt x="183148" y="116408"/>
                  </a:lnTo>
                  <a:cubicBezTo>
                    <a:pt x="179827" y="127142"/>
                    <a:pt x="169993" y="134425"/>
                    <a:pt x="158754" y="134425"/>
                  </a:cubicBezTo>
                  <a:close/>
                </a:path>
              </a:pathLst>
            </a:custGeom>
            <a:solidFill>
              <a:srgbClr val="FFFFF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1FF86783-A20F-8B49-96C3-FD784FBF3D4B}"/>
                </a:ext>
              </a:extLst>
            </p:cNvPr>
            <p:cNvGrpSpPr/>
            <p:nvPr/>
          </p:nvGrpSpPr>
          <p:grpSpPr>
            <a:xfrm>
              <a:off x="3020265" y="4242316"/>
              <a:ext cx="367061" cy="374269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1F86AD3-E5CE-F048-AFDD-B6365E8579B2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D8CB1AA7-905E-4F4A-86D4-415686399AED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2912837-3579-FC41-B786-F3216FA50F8B}"/>
                </a:ext>
              </a:extLst>
            </p:cNvPr>
            <p:cNvSpPr/>
            <p:nvPr/>
          </p:nvSpPr>
          <p:spPr>
            <a:xfrm>
              <a:off x="2089583" y="4705776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A2BACE5-C3C8-1A4E-8C5A-849C62355400}"/>
                </a:ext>
              </a:extLst>
            </p:cNvPr>
            <p:cNvSpPr/>
            <p:nvPr/>
          </p:nvSpPr>
          <p:spPr>
            <a:xfrm>
              <a:off x="2543110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CB9319-DD2E-4D48-BC4B-CA94B6B4ABD7}"/>
                </a:ext>
              </a:extLst>
            </p:cNvPr>
            <p:cNvSpPr/>
            <p:nvPr/>
          </p:nvSpPr>
          <p:spPr>
            <a:xfrm>
              <a:off x="1613168" y="4708991"/>
              <a:ext cx="376197" cy="377186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81D22DD-C0EE-9B49-9CFC-2F59C31588D8}"/>
                </a:ext>
              </a:extLst>
            </p:cNvPr>
            <p:cNvSpPr/>
            <p:nvPr/>
          </p:nvSpPr>
          <p:spPr>
            <a:xfrm>
              <a:off x="4408178" y="4705009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64C082-6D05-CB4B-967B-CFCAB7EF872E}"/>
                </a:ext>
              </a:extLst>
            </p:cNvPr>
            <p:cNvSpPr/>
            <p:nvPr/>
          </p:nvSpPr>
          <p:spPr>
            <a:xfrm>
              <a:off x="4867452" y="4704881"/>
              <a:ext cx="386730" cy="386919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9FAB2A-2803-9245-ABCC-28263FAC1B71}"/>
                </a:ext>
              </a:extLst>
            </p:cNvPr>
            <p:cNvSpPr/>
            <p:nvPr/>
          </p:nvSpPr>
          <p:spPr>
            <a:xfrm>
              <a:off x="3484137" y="4241421"/>
              <a:ext cx="836042" cy="370435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EEB72E-ED08-8F44-9B9D-685E85558EAD}"/>
                </a:ext>
              </a:extLst>
            </p:cNvPr>
            <p:cNvSpPr/>
            <p:nvPr/>
          </p:nvSpPr>
          <p:spPr>
            <a:xfrm>
              <a:off x="1155836" y="4244232"/>
              <a:ext cx="836043" cy="370435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58434F-577E-C347-AF2B-C199A4CF3884}"/>
                </a:ext>
              </a:extLst>
            </p:cNvPr>
            <p:cNvSpPr/>
            <p:nvPr/>
          </p:nvSpPr>
          <p:spPr>
            <a:xfrm>
              <a:off x="2089711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4D12466-36C2-3041-908B-2A6204F783A3}"/>
                </a:ext>
              </a:extLst>
            </p:cNvPr>
            <p:cNvSpPr/>
            <p:nvPr/>
          </p:nvSpPr>
          <p:spPr>
            <a:xfrm>
              <a:off x="4415841" y="4242955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c 4">
              <a:extLst>
                <a:ext uri="{FF2B5EF4-FFF2-40B4-BE49-F238E27FC236}">
                  <a16:creationId xmlns:a16="http://schemas.microsoft.com/office/drawing/2014/main" id="{E9F0A40E-EC76-074E-9651-8CC667738594}"/>
                </a:ext>
              </a:extLst>
            </p:cNvPr>
            <p:cNvGrpSpPr/>
            <p:nvPr/>
          </p:nvGrpSpPr>
          <p:grpSpPr>
            <a:xfrm>
              <a:off x="682895" y="4708459"/>
              <a:ext cx="836171" cy="378181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09A1849-9DBD-9D4A-BD4C-A1466C311E38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940C80B8-9596-9840-A4AB-A4ECFAAAA73C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4">
              <a:extLst>
                <a:ext uri="{FF2B5EF4-FFF2-40B4-BE49-F238E27FC236}">
                  <a16:creationId xmlns:a16="http://schemas.microsoft.com/office/drawing/2014/main" id="{65ACB77B-D7A7-B945-AA28-A91C5C7C40D0}"/>
                </a:ext>
              </a:extLst>
            </p:cNvPr>
            <p:cNvGrpSpPr/>
            <p:nvPr/>
          </p:nvGrpSpPr>
          <p:grpSpPr>
            <a:xfrm>
              <a:off x="3021414" y="4708459"/>
              <a:ext cx="836171" cy="378181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D62D6BA-B775-BE4E-9797-10E03A0F861C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CACF1AD9-0975-5549-AF4D-F8595A7FA216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7ACAAF56-3717-564B-8FD7-D9E9947F6E57}"/>
                </a:ext>
              </a:extLst>
            </p:cNvPr>
            <p:cNvGrpSpPr/>
            <p:nvPr/>
          </p:nvGrpSpPr>
          <p:grpSpPr>
            <a:xfrm>
              <a:off x="684812" y="4246788"/>
              <a:ext cx="366934" cy="374396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B5881FAB-5A50-DF48-9966-299C6C20215A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37BE4DD4-FB9C-994A-8316-7BE49DFC11ED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59DB3EF-6BE3-474C-9C8E-434D41AA5408}"/>
                </a:ext>
              </a:extLst>
            </p:cNvPr>
            <p:cNvSpPr/>
            <p:nvPr/>
          </p:nvSpPr>
          <p:spPr>
            <a:xfrm>
              <a:off x="6759596" y="4705776"/>
              <a:ext cx="384942" cy="385130"/>
            </a:xfrm>
            <a:custGeom>
              <a:avLst/>
              <a:gdLst>
                <a:gd name="connsiteX0" fmla="*/ 384943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3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3" y="192565"/>
                  </a:moveTo>
                  <a:cubicBezTo>
                    <a:pt x="384943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3" y="86214"/>
                    <a:pt x="384943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B6EE465-57E4-A24A-9B37-9D444645510B}"/>
                </a:ext>
              </a:extLst>
            </p:cNvPr>
            <p:cNvSpPr/>
            <p:nvPr/>
          </p:nvSpPr>
          <p:spPr>
            <a:xfrm>
              <a:off x="7213123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FF84942-6DEF-534E-A065-2DCA96A4406B}"/>
                </a:ext>
              </a:extLst>
            </p:cNvPr>
            <p:cNvSpPr/>
            <p:nvPr/>
          </p:nvSpPr>
          <p:spPr>
            <a:xfrm>
              <a:off x="6283181" y="4708991"/>
              <a:ext cx="376197" cy="377186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B712070-BF21-644B-A1AE-146DF9D0C369}"/>
                </a:ext>
              </a:extLst>
            </p:cNvPr>
            <p:cNvSpPr/>
            <p:nvPr/>
          </p:nvSpPr>
          <p:spPr>
            <a:xfrm>
              <a:off x="9078190" y="4705009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A7FBC4A-8285-0646-98D5-497CD6B8AA6F}"/>
                </a:ext>
              </a:extLst>
            </p:cNvPr>
            <p:cNvSpPr/>
            <p:nvPr/>
          </p:nvSpPr>
          <p:spPr>
            <a:xfrm>
              <a:off x="9537465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D3DC677-598A-3F41-9A30-24C88B18722C}"/>
                </a:ext>
              </a:extLst>
            </p:cNvPr>
            <p:cNvSpPr/>
            <p:nvPr/>
          </p:nvSpPr>
          <p:spPr>
            <a:xfrm>
              <a:off x="8154022" y="4241421"/>
              <a:ext cx="836170" cy="370435"/>
            </a:xfrm>
            <a:custGeom>
              <a:avLst/>
              <a:gdLst>
                <a:gd name="connsiteX0" fmla="*/ 484563 w 836170"/>
                <a:gd name="connsiteY0" fmla="*/ 367497 h 370435"/>
                <a:gd name="connsiteX1" fmla="*/ 428622 w 836170"/>
                <a:gd name="connsiteY1" fmla="*/ 370436 h 370435"/>
                <a:gd name="connsiteX2" fmla="*/ 373448 w 836170"/>
                <a:gd name="connsiteY2" fmla="*/ 370436 h 370435"/>
                <a:gd name="connsiteX3" fmla="*/ 0 w 836170"/>
                <a:gd name="connsiteY3" fmla="*/ 370436 h 370435"/>
                <a:gd name="connsiteX4" fmla="*/ 353907 w 836170"/>
                <a:gd name="connsiteY4" fmla="*/ 2556 h 370435"/>
                <a:gd name="connsiteX5" fmla="*/ 397076 w 836170"/>
                <a:gd name="connsiteY5" fmla="*/ 0 h 370435"/>
                <a:gd name="connsiteX6" fmla="*/ 462722 w 836170"/>
                <a:gd name="connsiteY6" fmla="*/ 0 h 370435"/>
                <a:gd name="connsiteX7" fmla="*/ 462722 w 836170"/>
                <a:gd name="connsiteY7" fmla="*/ 0 h 370435"/>
                <a:gd name="connsiteX8" fmla="*/ 836171 w 836170"/>
                <a:gd name="connsiteY8" fmla="*/ 0 h 370435"/>
                <a:gd name="connsiteX9" fmla="*/ 484563 w 836170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170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907" y="2556"/>
                  </a:cubicBezTo>
                  <a:cubicBezTo>
                    <a:pt x="372937" y="128"/>
                    <a:pt x="397076" y="0"/>
                    <a:pt x="397076" y="0"/>
                  </a:cubicBezTo>
                  <a:lnTo>
                    <a:pt x="462722" y="0"/>
                  </a:lnTo>
                  <a:lnTo>
                    <a:pt x="462722" y="0"/>
                  </a:lnTo>
                  <a:lnTo>
                    <a:pt x="836171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D98F9ED-EE11-E443-BB1C-8F228D44C3C4}"/>
                </a:ext>
              </a:extLst>
            </p:cNvPr>
            <p:cNvSpPr/>
            <p:nvPr/>
          </p:nvSpPr>
          <p:spPr>
            <a:xfrm>
              <a:off x="5825849" y="4244232"/>
              <a:ext cx="836042" cy="370435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F14DEEA-BC9E-B247-99ED-BFB2FD151F62}"/>
                </a:ext>
              </a:extLst>
            </p:cNvPr>
            <p:cNvSpPr/>
            <p:nvPr/>
          </p:nvSpPr>
          <p:spPr>
            <a:xfrm>
              <a:off x="6759724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539" y="128"/>
                    <a:pt x="23755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99FB0C7-A992-444E-9E40-131F52210DCB}"/>
                </a:ext>
              </a:extLst>
            </p:cNvPr>
            <p:cNvSpPr/>
            <p:nvPr/>
          </p:nvSpPr>
          <p:spPr>
            <a:xfrm>
              <a:off x="9085854" y="4242955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8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8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539" y="128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aphic 4">
              <a:extLst>
                <a:ext uri="{FF2B5EF4-FFF2-40B4-BE49-F238E27FC236}">
                  <a16:creationId xmlns:a16="http://schemas.microsoft.com/office/drawing/2014/main" id="{AFE9AD93-6801-804B-A730-1A390429E0AB}"/>
                </a:ext>
              </a:extLst>
            </p:cNvPr>
            <p:cNvGrpSpPr/>
            <p:nvPr/>
          </p:nvGrpSpPr>
          <p:grpSpPr>
            <a:xfrm>
              <a:off x="5352908" y="4708459"/>
              <a:ext cx="836172" cy="378181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CF99C09-C5DF-E74B-BA81-A838B134E70A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6388B72-60A9-8B48-A43E-A5FD518FEF1B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4">
              <a:extLst>
                <a:ext uri="{FF2B5EF4-FFF2-40B4-BE49-F238E27FC236}">
                  <a16:creationId xmlns:a16="http://schemas.microsoft.com/office/drawing/2014/main" id="{3667EC5B-A683-254A-B23C-0DF1CC37D3CF}"/>
                </a:ext>
              </a:extLst>
            </p:cNvPr>
            <p:cNvGrpSpPr/>
            <p:nvPr/>
          </p:nvGrpSpPr>
          <p:grpSpPr>
            <a:xfrm>
              <a:off x="7691427" y="4708459"/>
              <a:ext cx="836171" cy="378181"/>
              <a:chOff x="7691427" y="4708459"/>
              <a:chExt cx="836171" cy="378181"/>
            </a:xfrm>
            <a:solidFill>
              <a:srgbClr val="F54359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DF23DD5-CBAC-9D48-883A-96EB54005578}"/>
                  </a:ext>
                </a:extLst>
              </p:cNvPr>
              <p:cNvSpPr/>
              <p:nvPr/>
            </p:nvSpPr>
            <p:spPr>
              <a:xfrm>
                <a:off x="8099870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FE89F87-C47E-C846-9D50-541ACA3E2136}"/>
                  </a:ext>
                </a:extLst>
              </p:cNvPr>
              <p:cNvSpPr/>
              <p:nvPr/>
            </p:nvSpPr>
            <p:spPr>
              <a:xfrm>
                <a:off x="7691427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8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8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E61D1E8-E4C4-FE4E-8A8D-56D9A1528DDA}"/>
                </a:ext>
              </a:extLst>
            </p:cNvPr>
            <p:cNvSpPr/>
            <p:nvPr/>
          </p:nvSpPr>
          <p:spPr>
            <a:xfrm>
              <a:off x="8616974" y="4708991"/>
              <a:ext cx="376197" cy="377186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2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1" y="-22127"/>
                    <a:pt x="5518" y="234"/>
                    <a:pt x="5518" y="234"/>
                  </a:cubicBezTo>
                  <a:lnTo>
                    <a:pt x="792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4">
              <a:extLst>
                <a:ext uri="{FF2B5EF4-FFF2-40B4-BE49-F238E27FC236}">
                  <a16:creationId xmlns:a16="http://schemas.microsoft.com/office/drawing/2014/main" id="{83C7ACC9-5E2A-1048-A229-7B75585E9568}"/>
                </a:ext>
              </a:extLst>
            </p:cNvPr>
            <p:cNvGrpSpPr/>
            <p:nvPr/>
          </p:nvGrpSpPr>
          <p:grpSpPr>
            <a:xfrm>
              <a:off x="5354697" y="4246788"/>
              <a:ext cx="367061" cy="374269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AE6D7E8-6180-8A40-8DCE-12E370028CF3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62189B7-4E10-714F-993E-DECD73909CB5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id="{8E38EE46-6481-9A44-926B-BDFB36EE1DAB}"/>
                </a:ext>
              </a:extLst>
            </p:cNvPr>
            <p:cNvGrpSpPr/>
            <p:nvPr/>
          </p:nvGrpSpPr>
          <p:grpSpPr>
            <a:xfrm>
              <a:off x="7689639" y="4246788"/>
              <a:ext cx="367061" cy="374269"/>
              <a:chOff x="7689639" y="4246788"/>
              <a:chExt cx="367061" cy="374269"/>
            </a:xfrm>
            <a:solidFill>
              <a:srgbClr val="004438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0BF7BCA-67DD-E448-9C1D-9180D2DBA86E}"/>
                  </a:ext>
                </a:extLst>
              </p:cNvPr>
              <p:cNvSpPr/>
              <p:nvPr/>
            </p:nvSpPr>
            <p:spPr>
              <a:xfrm>
                <a:off x="7689639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F56B6EE-9760-D44F-9EEE-8C82D2D1AF4E}"/>
                  </a:ext>
                </a:extLst>
              </p:cNvPr>
              <p:cNvSpPr/>
              <p:nvPr/>
            </p:nvSpPr>
            <p:spPr>
              <a:xfrm>
                <a:off x="7863208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9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6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44F2243-CD44-2B4F-ABDA-FE71AC3C22D3}"/>
                </a:ext>
              </a:extLst>
            </p:cNvPr>
            <p:cNvSpPr/>
            <p:nvPr/>
          </p:nvSpPr>
          <p:spPr>
            <a:xfrm>
              <a:off x="10949490" y="4708991"/>
              <a:ext cx="376196" cy="377186"/>
            </a:xfrm>
            <a:custGeom>
              <a:avLst/>
              <a:gdLst>
                <a:gd name="connsiteX0" fmla="*/ 376028 w 376196"/>
                <a:gd name="connsiteY0" fmla="*/ 370031 h 377186"/>
                <a:gd name="connsiteX1" fmla="*/ 5519 w 376196"/>
                <a:gd name="connsiteY1" fmla="*/ 234 h 377186"/>
                <a:gd name="connsiteX2" fmla="*/ 793 w 376196"/>
                <a:gd name="connsiteY2" fmla="*/ 1001 h 377186"/>
                <a:gd name="connsiteX3" fmla="*/ 410 w 376196"/>
                <a:gd name="connsiteY3" fmla="*/ 5473 h 377186"/>
                <a:gd name="connsiteX4" fmla="*/ 364916 w 376196"/>
                <a:gd name="connsiteY4" fmla="*/ 376292 h 377186"/>
                <a:gd name="connsiteX5" fmla="*/ 375773 w 376196"/>
                <a:gd name="connsiteY5" fmla="*/ 377187 h 377186"/>
                <a:gd name="connsiteX6" fmla="*/ 376028 w 376196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6" h="377186">
                  <a:moveTo>
                    <a:pt x="376028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6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8A80965-52E5-C04D-A7EA-FB40D684D72D}"/>
                </a:ext>
              </a:extLst>
            </p:cNvPr>
            <p:cNvSpPr/>
            <p:nvPr/>
          </p:nvSpPr>
          <p:spPr>
            <a:xfrm>
              <a:off x="10492286" y="4244232"/>
              <a:ext cx="836170" cy="370435"/>
            </a:xfrm>
            <a:custGeom>
              <a:avLst/>
              <a:gdLst>
                <a:gd name="connsiteX0" fmla="*/ 484563 w 836170"/>
                <a:gd name="connsiteY0" fmla="*/ 367497 h 370435"/>
                <a:gd name="connsiteX1" fmla="*/ 428622 w 836170"/>
                <a:gd name="connsiteY1" fmla="*/ 370436 h 370435"/>
                <a:gd name="connsiteX2" fmla="*/ 373447 w 836170"/>
                <a:gd name="connsiteY2" fmla="*/ 370436 h 370435"/>
                <a:gd name="connsiteX3" fmla="*/ 0 w 836170"/>
                <a:gd name="connsiteY3" fmla="*/ 370436 h 370435"/>
                <a:gd name="connsiteX4" fmla="*/ 353907 w 836170"/>
                <a:gd name="connsiteY4" fmla="*/ 2556 h 370435"/>
                <a:gd name="connsiteX5" fmla="*/ 397076 w 836170"/>
                <a:gd name="connsiteY5" fmla="*/ 0 h 370435"/>
                <a:gd name="connsiteX6" fmla="*/ 462723 w 836170"/>
                <a:gd name="connsiteY6" fmla="*/ 0 h 370435"/>
                <a:gd name="connsiteX7" fmla="*/ 462723 w 836170"/>
                <a:gd name="connsiteY7" fmla="*/ 0 h 370435"/>
                <a:gd name="connsiteX8" fmla="*/ 836171 w 836170"/>
                <a:gd name="connsiteY8" fmla="*/ 0 h 370435"/>
                <a:gd name="connsiteX9" fmla="*/ 484563 w 836170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170" h="370435">
                  <a:moveTo>
                    <a:pt x="484563" y="367497"/>
                  </a:moveTo>
                  <a:cubicBezTo>
                    <a:pt x="463617" y="370308"/>
                    <a:pt x="429387" y="370436"/>
                    <a:pt x="428622" y="370436"/>
                  </a:cubicBezTo>
                  <a:lnTo>
                    <a:pt x="373447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907" y="2556"/>
                  </a:cubicBezTo>
                  <a:cubicBezTo>
                    <a:pt x="372937" y="128"/>
                    <a:pt x="397076" y="0"/>
                    <a:pt x="397076" y="0"/>
                  </a:cubicBezTo>
                  <a:lnTo>
                    <a:pt x="462723" y="0"/>
                  </a:lnTo>
                  <a:lnTo>
                    <a:pt x="462723" y="0"/>
                  </a:lnTo>
                  <a:lnTo>
                    <a:pt x="836171" y="0"/>
                  </a:lnTo>
                  <a:cubicBezTo>
                    <a:pt x="814841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92F6F54D-C2BF-6C46-A81E-FFA2E3D439D3}"/>
                </a:ext>
              </a:extLst>
            </p:cNvPr>
            <p:cNvGrpSpPr/>
            <p:nvPr/>
          </p:nvGrpSpPr>
          <p:grpSpPr>
            <a:xfrm>
              <a:off x="10019344" y="4708459"/>
              <a:ext cx="836172" cy="378181"/>
              <a:chOff x="10019344" y="4708459"/>
              <a:chExt cx="836172" cy="378181"/>
            </a:xfrm>
            <a:solidFill>
              <a:srgbClr val="F54359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89D152A-B633-CB45-AF5E-81FFB470FD78}"/>
                  </a:ext>
                </a:extLst>
              </p:cNvPr>
              <p:cNvSpPr/>
              <p:nvPr/>
            </p:nvSpPr>
            <p:spPr>
              <a:xfrm>
                <a:off x="1042778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5486B42C-CB2E-C54C-8DDD-FBDBB70E20FC}"/>
                  </a:ext>
                </a:extLst>
              </p:cNvPr>
              <p:cNvSpPr/>
              <p:nvPr/>
            </p:nvSpPr>
            <p:spPr>
              <a:xfrm>
                <a:off x="1001934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4">
              <a:extLst>
                <a:ext uri="{FF2B5EF4-FFF2-40B4-BE49-F238E27FC236}">
                  <a16:creationId xmlns:a16="http://schemas.microsoft.com/office/drawing/2014/main" id="{46BFDD5E-6061-884B-BC3B-6B5C4FFBEF1E}"/>
                </a:ext>
              </a:extLst>
            </p:cNvPr>
            <p:cNvGrpSpPr/>
            <p:nvPr/>
          </p:nvGrpSpPr>
          <p:grpSpPr>
            <a:xfrm>
              <a:off x="10021133" y="4246788"/>
              <a:ext cx="367061" cy="374269"/>
              <a:chOff x="10021133" y="4246788"/>
              <a:chExt cx="367061" cy="374269"/>
            </a:xfrm>
            <a:solidFill>
              <a:srgbClr val="004438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E19CA11-DBF2-5C4F-89F1-384020FDB32C}"/>
                  </a:ext>
                </a:extLst>
              </p:cNvPr>
              <p:cNvSpPr/>
              <p:nvPr/>
            </p:nvSpPr>
            <p:spPr>
              <a:xfrm>
                <a:off x="10021133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9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6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69989015-03BD-E84D-86B3-13F0D3C9CCDC}"/>
                  </a:ext>
                </a:extLst>
              </p:cNvPr>
              <p:cNvSpPr/>
              <p:nvPr/>
            </p:nvSpPr>
            <p:spPr>
              <a:xfrm>
                <a:off x="1019470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DEDD4D4-F223-FB4B-BE0A-DE0020A1E133}"/>
                </a:ext>
              </a:extLst>
            </p:cNvPr>
            <p:cNvSpPr/>
            <p:nvPr/>
          </p:nvSpPr>
          <p:spPr>
            <a:xfrm>
              <a:off x="11425905" y="4705776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69" y="385130"/>
                    <a:pt x="192471" y="385130"/>
                  </a:cubicBezTo>
                  <a:cubicBezTo>
                    <a:pt x="86173" y="385130"/>
                    <a:pt x="1" y="298916"/>
                    <a:pt x="1" y="192565"/>
                  </a:cubicBezTo>
                  <a:cubicBezTo>
                    <a:pt x="1" y="86214"/>
                    <a:pt x="86173" y="0"/>
                    <a:pt x="192471" y="0"/>
                  </a:cubicBezTo>
                  <a:cubicBezTo>
                    <a:pt x="298769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743A4BC-A8DF-E74E-9E1A-BCD0AC7A6CB2}"/>
                </a:ext>
              </a:extLst>
            </p:cNvPr>
            <p:cNvSpPr/>
            <p:nvPr/>
          </p:nvSpPr>
          <p:spPr>
            <a:xfrm>
              <a:off x="11879433" y="4704881"/>
              <a:ext cx="386729" cy="386919"/>
            </a:xfrm>
            <a:custGeom>
              <a:avLst/>
              <a:gdLst>
                <a:gd name="connsiteX0" fmla="*/ 386729 w 386729"/>
                <a:gd name="connsiteY0" fmla="*/ 386919 h 386919"/>
                <a:gd name="connsiteX1" fmla="*/ 386729 w 386729"/>
                <a:gd name="connsiteY1" fmla="*/ 386919 h 386919"/>
                <a:gd name="connsiteX2" fmla="*/ 386729 w 386729"/>
                <a:gd name="connsiteY2" fmla="*/ 0 h 386919"/>
                <a:gd name="connsiteX3" fmla="*/ 0 w 386729"/>
                <a:gd name="connsiteY3" fmla="*/ 0 h 386919"/>
                <a:gd name="connsiteX4" fmla="*/ 0 w 386729"/>
                <a:gd name="connsiteY4" fmla="*/ 0 h 386919"/>
                <a:gd name="connsiteX5" fmla="*/ 386729 w 386729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29" h="386919">
                  <a:moveTo>
                    <a:pt x="386729" y="386919"/>
                  </a:moveTo>
                  <a:lnTo>
                    <a:pt x="386729" y="386919"/>
                  </a:lnTo>
                  <a:lnTo>
                    <a:pt x="38672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5" y="386919"/>
                    <a:pt x="386729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7970527-3C49-CB44-AFFE-9BB2714236E9}"/>
                </a:ext>
              </a:extLst>
            </p:cNvPr>
            <p:cNvSpPr/>
            <p:nvPr/>
          </p:nvSpPr>
          <p:spPr>
            <a:xfrm>
              <a:off x="11426160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9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1" y="0"/>
                    <a:pt x="417639" y="0"/>
                  </a:cubicBezTo>
                  <a:cubicBezTo>
                    <a:pt x="201540" y="128"/>
                    <a:pt x="23629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C94E3B6D-6FD7-1C4A-8074-F73B10F829D1}"/>
                </a:ext>
              </a:extLst>
            </p:cNvPr>
            <p:cNvSpPr/>
            <p:nvPr userDrawn="1"/>
          </p:nvSpPr>
          <p:spPr>
            <a:xfrm>
              <a:off x="3913724" y="4708991"/>
              <a:ext cx="376197" cy="377186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22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5_no_patte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578" y="2822579"/>
            <a:ext cx="5889554" cy="1984549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40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37E78F-8922-644B-A205-926B48599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5414" y="0"/>
            <a:ext cx="5426587" cy="6858000"/>
          </a:xfrm>
          <a:custGeom>
            <a:avLst/>
            <a:gdLst>
              <a:gd name="connsiteX0" fmla="*/ 1564729 w 5426587"/>
              <a:gd name="connsiteY0" fmla="*/ 0 h 6858000"/>
              <a:gd name="connsiteX1" fmla="*/ 5426587 w 5426587"/>
              <a:gd name="connsiteY1" fmla="*/ 0 h 6858000"/>
              <a:gd name="connsiteX2" fmla="*/ 5426587 w 5426587"/>
              <a:gd name="connsiteY2" fmla="*/ 6858000 h 6858000"/>
              <a:gd name="connsiteX3" fmla="*/ 1630382 w 5426587"/>
              <a:gd name="connsiteY3" fmla="*/ 6858000 h 6858000"/>
              <a:gd name="connsiteX4" fmla="*/ 1452075 w 5426587"/>
              <a:gd name="connsiteY4" fmla="*/ 6703104 h 6858000"/>
              <a:gd name="connsiteX5" fmla="*/ 3 w 5426587"/>
              <a:gd name="connsiteY5" fmla="*/ 3401494 h 6858000"/>
              <a:gd name="connsiteX6" fmla="*/ 1564729 w 54265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6587" h="6858000">
                <a:moveTo>
                  <a:pt x="1564729" y="0"/>
                </a:moveTo>
                <a:lnTo>
                  <a:pt x="5426587" y="0"/>
                </a:lnTo>
                <a:lnTo>
                  <a:pt x="5426587" y="6858000"/>
                </a:lnTo>
                <a:lnTo>
                  <a:pt x="1630382" y="6858000"/>
                </a:lnTo>
                <a:lnTo>
                  <a:pt x="1452075" y="6703104"/>
                </a:lnTo>
                <a:cubicBezTo>
                  <a:pt x="559652" y="5884685"/>
                  <a:pt x="3" y="4708482"/>
                  <a:pt x="3" y="3401494"/>
                </a:cubicBezTo>
                <a:cubicBezTo>
                  <a:pt x="-1327" y="2092974"/>
                  <a:pt x="570604" y="849676"/>
                  <a:pt x="15647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69B41-6962-9B49-8212-17DB9D7A552E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tx2">
                  <a:lumMod val="60000"/>
                  <a:lumOff val="40000"/>
                </a:schemeClr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9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6_no_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578" y="2822579"/>
            <a:ext cx="5889554" cy="1984549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4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37E78F-8922-644B-A205-926B48599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5414" y="0"/>
            <a:ext cx="5426587" cy="6858000"/>
          </a:xfrm>
          <a:custGeom>
            <a:avLst/>
            <a:gdLst>
              <a:gd name="connsiteX0" fmla="*/ 1564729 w 5426587"/>
              <a:gd name="connsiteY0" fmla="*/ 0 h 6858000"/>
              <a:gd name="connsiteX1" fmla="*/ 5426587 w 5426587"/>
              <a:gd name="connsiteY1" fmla="*/ 0 h 6858000"/>
              <a:gd name="connsiteX2" fmla="*/ 5426587 w 5426587"/>
              <a:gd name="connsiteY2" fmla="*/ 6858000 h 6858000"/>
              <a:gd name="connsiteX3" fmla="*/ 1630382 w 5426587"/>
              <a:gd name="connsiteY3" fmla="*/ 6858000 h 6858000"/>
              <a:gd name="connsiteX4" fmla="*/ 1452075 w 5426587"/>
              <a:gd name="connsiteY4" fmla="*/ 6703104 h 6858000"/>
              <a:gd name="connsiteX5" fmla="*/ 3 w 5426587"/>
              <a:gd name="connsiteY5" fmla="*/ 3401494 h 6858000"/>
              <a:gd name="connsiteX6" fmla="*/ 1564729 w 54265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6587" h="6858000">
                <a:moveTo>
                  <a:pt x="1564729" y="0"/>
                </a:moveTo>
                <a:lnTo>
                  <a:pt x="5426587" y="0"/>
                </a:lnTo>
                <a:lnTo>
                  <a:pt x="5426587" y="6858000"/>
                </a:lnTo>
                <a:lnTo>
                  <a:pt x="1630382" y="6858000"/>
                </a:lnTo>
                <a:lnTo>
                  <a:pt x="1452075" y="6703104"/>
                </a:lnTo>
                <a:cubicBezTo>
                  <a:pt x="559652" y="5884685"/>
                  <a:pt x="3" y="4708482"/>
                  <a:pt x="3" y="3401494"/>
                </a:cubicBezTo>
                <a:cubicBezTo>
                  <a:pt x="-1327" y="2092974"/>
                  <a:pt x="570604" y="849676"/>
                  <a:pt x="15647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BF77E-F8F0-FE46-8C68-4F845565F8A0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0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F76C3-6031-4347-BE84-F47E4AD2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89D40-9AD4-D144-8D10-985B574E1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DB90D-6A99-994D-9352-F55C83683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2A4A7-9CCA-9B41-9142-13D12C1BD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50827-64A3-C649-A6C4-E3F5E99D5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50640-8C2B-334E-A959-C1C1C786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703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88" r:id="rId14"/>
    <p:sldLayoutId id="2147483704" r:id="rId15"/>
    <p:sldLayoutId id="2147483705" r:id="rId16"/>
    <p:sldLayoutId id="2147483714" r:id="rId17"/>
    <p:sldLayoutId id="2147483715" r:id="rId18"/>
    <p:sldLayoutId id="2147483702" r:id="rId19"/>
    <p:sldLayoutId id="2147483700" r:id="rId20"/>
    <p:sldLayoutId id="2147483701" r:id="rId21"/>
    <p:sldLayoutId id="2147483678" r:id="rId22"/>
    <p:sldLayoutId id="2147483679" r:id="rId23"/>
    <p:sldLayoutId id="2147483677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90" r:id="rId31"/>
    <p:sldLayoutId id="2147483673" r:id="rId32"/>
    <p:sldLayoutId id="2147483674" r:id="rId33"/>
    <p:sldLayoutId id="2147483716" r:id="rId34"/>
    <p:sldLayoutId id="2147483718" r:id="rId35"/>
    <p:sldLayoutId id="2147483719" r:id="rId36"/>
    <p:sldLayoutId id="2147483717" r:id="rId37"/>
    <p:sldLayoutId id="2147483675" r:id="rId38"/>
    <p:sldLayoutId id="2147483676" r:id="rId39"/>
    <p:sldLayoutId id="2147483686" r:id="rId40"/>
    <p:sldLayoutId id="2147483687" r:id="rId41"/>
    <p:sldLayoutId id="2147483670" r:id="rId42"/>
    <p:sldLayoutId id="2147483655" r:id="rId43"/>
    <p:sldLayoutId id="2147483689" r:id="rId44"/>
    <p:sldLayoutId id="2147483693" r:id="rId45"/>
    <p:sldLayoutId id="2147483694" r:id="rId46"/>
    <p:sldLayoutId id="2147483699" r:id="rId47"/>
    <p:sldLayoutId id="2147483691" r:id="rId48"/>
    <p:sldLayoutId id="2147483695" r:id="rId49"/>
    <p:sldLayoutId id="2147483697" r:id="rId50"/>
    <p:sldLayoutId id="2147483692" r:id="rId51"/>
    <p:sldLayoutId id="2147483696" r:id="rId52"/>
    <p:sldLayoutId id="2147483698" r:id="rId53"/>
    <p:sldLayoutId id="2147483713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B3EE-17DB-7B4C-8B67-5DDE11E0E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74" y="2134797"/>
            <a:ext cx="6404240" cy="1966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 Black" panose="020B0A04020102020204" pitchFamily="34" charset="0"/>
              </a:rPr>
              <a:t>DIGITAL MARKETING: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Harnessing the Power of Digital Media in the Workplace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D486B12-ECEA-394D-AC07-8556B6723C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3A8A07BF-DF4C-D9A0-5524-77124B2E88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6" y="138249"/>
            <a:ext cx="3446047" cy="16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POP QUIZ!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Feed or Sharing?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updated list of all the new content posted by the accounts a user follows on social media.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Feed! </a:t>
            </a:r>
          </a:p>
        </p:txBody>
      </p:sp>
    </p:spTree>
    <p:extLst>
      <p:ext uri="{BB962C8B-B14F-4D97-AF65-F5344CB8AC3E}">
        <p14:creationId xmlns:p14="http://schemas.microsoft.com/office/powerpoint/2010/main" val="35589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POP QUIZ!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Social Media or Analytics?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interactions among people in which they create, share, and/or exchange information and ideas in the virtual communities and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Social Media! </a:t>
            </a:r>
          </a:p>
        </p:txBody>
      </p:sp>
    </p:spTree>
    <p:extLst>
      <p:ext uri="{BB962C8B-B14F-4D97-AF65-F5344CB8AC3E}">
        <p14:creationId xmlns:p14="http://schemas.microsoft.com/office/powerpoint/2010/main" val="11321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POP QUIZ!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Like or Sharing?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form of engagement on social media where a user indicates they enjoy content that’s been posted.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Like! </a:t>
            </a:r>
          </a:p>
        </p:txBody>
      </p:sp>
    </p:spTree>
    <p:extLst>
      <p:ext uri="{BB962C8B-B14F-4D97-AF65-F5344CB8AC3E}">
        <p14:creationId xmlns:p14="http://schemas.microsoft.com/office/powerpoint/2010/main" val="10621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7CEB-5A9B-A874-BE19-8F2230E0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7" y="2298800"/>
            <a:ext cx="7448388" cy="1984552"/>
          </a:xfrm>
        </p:spPr>
        <p:txBody>
          <a:bodyPr/>
          <a:lstStyle/>
          <a:p>
            <a:r>
              <a:rPr lang="en-US" sz="4400" dirty="0">
                <a:latin typeface="Arial Black" panose="020B0A04020102020204" pitchFamily="34" charset="0"/>
              </a:rPr>
              <a:t>Common Social Media Platforms</a:t>
            </a:r>
          </a:p>
        </p:txBody>
      </p:sp>
    </p:spTree>
    <p:extLst>
      <p:ext uri="{BB962C8B-B14F-4D97-AF65-F5344CB8AC3E}">
        <p14:creationId xmlns:p14="http://schemas.microsoft.com/office/powerpoint/2010/main" val="316628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FACEBOOK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benefits of using Facebook include: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platform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Lots of users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Simple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Events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Paid Advertising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acebook news feed: The giant social network is making a big change">
            <a:extLst>
              <a:ext uri="{FF2B5EF4-FFF2-40B4-BE49-F238E27FC236}">
                <a16:creationId xmlns:a16="http://schemas.microsoft.com/office/drawing/2014/main" id="{CEDCFF28-D9B9-DBAF-621C-779BDAF1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524" y="1978516"/>
            <a:ext cx="6280096" cy="352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3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TWITTER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benefits of using Twitter include: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platform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Engagin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 with customers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witter Rolling Out New Voice Tweet Feature – JCK">
            <a:extLst>
              <a:ext uri="{FF2B5EF4-FFF2-40B4-BE49-F238E27FC236}">
                <a16:creationId xmlns:a16="http://schemas.microsoft.com/office/drawing/2014/main" id="{93FF1CF8-27AA-E58F-451E-EAA70E5E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857" y="1469369"/>
            <a:ext cx="4331224" cy="43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2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INSTAGRAM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210934"/>
            <a:ext cx="4779098" cy="458965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benefits of using Instagram include: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platform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Simple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 advertising as Facebook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stagram Begins Testing Ads at the Top of Feed With a 'Small Number' of  People">
            <a:extLst>
              <a:ext uri="{FF2B5EF4-FFF2-40B4-BE49-F238E27FC236}">
                <a16:creationId xmlns:a16="http://schemas.microsoft.com/office/drawing/2014/main" id="{80D05A30-54DE-A2AF-C328-6C1C0471C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5293" y="1663928"/>
            <a:ext cx="4934897" cy="38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2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7CEB-5A9B-A874-BE19-8F2230E0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82" y="2694726"/>
            <a:ext cx="7448388" cy="1984552"/>
          </a:xfrm>
        </p:spPr>
        <p:txBody>
          <a:bodyPr/>
          <a:lstStyle/>
          <a:p>
            <a:r>
              <a:rPr lang="en-US" sz="4400" dirty="0">
                <a:latin typeface="Arial Black" panose="020B0A04020102020204" pitchFamily="34" charset="0"/>
              </a:rPr>
              <a:t>Activity </a:t>
            </a:r>
          </a:p>
        </p:txBody>
      </p:sp>
    </p:spTree>
    <p:extLst>
      <p:ext uri="{BB962C8B-B14F-4D97-AF65-F5344CB8AC3E}">
        <p14:creationId xmlns:p14="http://schemas.microsoft.com/office/powerpoint/2010/main" val="140423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7CEB-5A9B-A874-BE19-8F2230E0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82" y="2694726"/>
            <a:ext cx="7448388" cy="1984552"/>
          </a:xfrm>
        </p:spPr>
        <p:txBody>
          <a:bodyPr/>
          <a:lstStyle/>
          <a:p>
            <a:r>
              <a:rPr lang="en-US" sz="4400" dirty="0">
                <a:latin typeface="Arial Black" panose="020B0A04020102020204" pitchFamily="34" charset="0"/>
              </a:rPr>
              <a:t>Reflections &amp; Questions </a:t>
            </a:r>
          </a:p>
        </p:txBody>
      </p:sp>
    </p:spTree>
    <p:extLst>
      <p:ext uri="{BB962C8B-B14F-4D97-AF65-F5344CB8AC3E}">
        <p14:creationId xmlns:p14="http://schemas.microsoft.com/office/powerpoint/2010/main" val="1006779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A4F2F5-66A4-B44A-9A93-91C107827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9913" y="3710179"/>
            <a:ext cx="9491662" cy="25606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 You!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A97D7E5E-790D-4F32-9CE7-2B5E345A61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710" y="1693729"/>
            <a:ext cx="3446047" cy="16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6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SOCIAL MEDIA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069" y="1435287"/>
            <a:ext cx="11094831" cy="161710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interactions among people in which they create, share, and/or exchange information and ideas in virtual communities and networks.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4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0ED53-53AE-C14F-C46D-A7A813D0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F3A45-5FC6-EC4A-508F-83FEEE9AD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SOCIAL MEDIA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48E1C-11D4-BFB0-8C2E-62E25222FB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 Level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Communicate with family,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learn new things,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 interests,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entertainment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323A5-3767-F65E-E41B-66CFB1BE9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Professional Level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Broaden knowledge,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Networking,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finding similar interests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4A0D4B-43EB-E126-035D-2E1CE060BE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16417" y="3407040"/>
            <a:ext cx="3614221" cy="2556650"/>
          </a:xfrm>
        </p:spPr>
        <p:txBody>
          <a:bodyPr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Company Level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Conversations with audience,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gain customer feedback,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elevate your brand</a:t>
            </a:r>
          </a:p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E3CE5F-FD23-3AFC-D959-B1011B6E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4-H COUNCIL</a:t>
            </a:r>
          </a:p>
        </p:txBody>
      </p:sp>
      <p:pic>
        <p:nvPicPr>
          <p:cNvPr id="11" name="Graphic 8">
            <a:extLst>
              <a:ext uri="{FF2B5EF4-FFF2-40B4-BE49-F238E27FC236}">
                <a16:creationId xmlns:a16="http://schemas.microsoft.com/office/drawing/2014/main" id="{680DE4BE-B2FA-DE4D-B012-FD158A2E6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2198" y="1875071"/>
            <a:ext cx="1143529" cy="1169516"/>
          </a:xfrm>
          <a:prstGeom prst="rect">
            <a:avLst/>
          </a:prstGeom>
        </p:spPr>
      </p:pic>
      <p:pic>
        <p:nvPicPr>
          <p:cNvPr id="12" name="Graphic 18">
            <a:extLst>
              <a:ext uri="{FF2B5EF4-FFF2-40B4-BE49-F238E27FC236}">
                <a16:creationId xmlns:a16="http://schemas.microsoft.com/office/drawing/2014/main" id="{56A7F4C4-40CE-BC4F-8E1A-E70A81CA9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0606" y="1875071"/>
            <a:ext cx="509279" cy="1375052"/>
          </a:xfrm>
          <a:prstGeom prst="rect">
            <a:avLst/>
          </a:prstGeom>
        </p:spPr>
      </p:pic>
      <p:pic>
        <p:nvPicPr>
          <p:cNvPr id="13" name="Graphic 30">
            <a:extLst>
              <a:ext uri="{FF2B5EF4-FFF2-40B4-BE49-F238E27FC236}">
                <a16:creationId xmlns:a16="http://schemas.microsoft.com/office/drawing/2014/main" id="{A7ACA5AA-1590-DF42-9E32-884E714E9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8106" y="1992247"/>
            <a:ext cx="1127671" cy="11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SOCIAL MEDIA PEOPLE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843A44-F5D5-1E8B-51AB-6B1AB58C6A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person that is interacting with the social media account.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short description of someone's life, work, character, etc. that is posted on social media platforms.  For a business, this is usually a short description about the business, goods/services, location, contact information, etc.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group of people you can reach with your content. This includes all your direct followers, plus anyone who sees or interacts with your posts in their feed. </a:t>
            </a:r>
          </a:p>
        </p:txBody>
      </p:sp>
    </p:spTree>
    <p:extLst>
      <p:ext uri="{BB962C8B-B14F-4D97-AF65-F5344CB8AC3E}">
        <p14:creationId xmlns:p14="http://schemas.microsoft.com/office/powerpoint/2010/main" val="101868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social media is simply the content shared through a user's profile.</a:t>
            </a:r>
          </a:p>
          <a:p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are some tips for creating effective social media post: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post short and to the point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visuals to capture attention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questions to engage audience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relevant hashtags to help people find your post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Promote post on other social media platforms </a:t>
            </a:r>
          </a:p>
        </p:txBody>
      </p:sp>
    </p:spTree>
    <p:extLst>
      <p:ext uri="{BB962C8B-B14F-4D97-AF65-F5344CB8AC3E}">
        <p14:creationId xmlns:p14="http://schemas.microsoft.com/office/powerpoint/2010/main" val="44071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MORE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 a form of engagement on social media. It's a quick way of showing that you like or enjoy the content posted by simply clicking a button. </a:t>
            </a: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represents a user who chooses to see all of another user's posts in their content feed. </a:t>
            </a: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feed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 an updated list of all the new content posted by the accounts a user follows on social media.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B0F10-A233-866B-4F6B-53CE6C9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1691A-5713-6D5F-A269-80C82A4D4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MORE TERMINOLOGY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EC9C8-BC8A-35CB-D165-7EECFC5E5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8644" y="2234155"/>
            <a:ext cx="4354890" cy="37518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the metrics on social media performance and using that data to improve strategy for developing and promoting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analytics can include information such as:</a:t>
            </a:r>
          </a:p>
          <a:p>
            <a:pPr marL="56007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people directly saw the post</a:t>
            </a:r>
          </a:p>
          <a:p>
            <a:pPr marL="56007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people shared it</a:t>
            </a:r>
          </a:p>
          <a:p>
            <a:pPr marL="56007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people saw it because someone else shared it, etc.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AADC02B-50D0-7AC3-A699-4D1785FE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4-H COUNCIL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5E53C01-393E-7811-0359-7F55AF24495D}"/>
              </a:ext>
            </a:extLst>
          </p:cNvPr>
          <p:cNvSpPr txBox="1">
            <a:spLocks/>
          </p:cNvSpPr>
          <p:nvPr/>
        </p:nvSpPr>
        <p:spPr>
          <a:xfrm>
            <a:off x="6506360" y="2215300"/>
            <a:ext cx="4354890" cy="3751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ILROY-MEDIUM" pitchFamily="2" charset="77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(or feed algorithm) is the set of rules/processes a social network uses to automatically decide which posts come first in a user’s feed.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Factors that influence how posts are ranked in a user’s feed may include: </a:t>
            </a:r>
          </a:p>
          <a:p>
            <a:pPr marL="56007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and date the post was published </a:t>
            </a:r>
          </a:p>
          <a:p>
            <a:pPr marL="56007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number of people who have liked, commented, or shared the post </a:t>
            </a:r>
          </a:p>
          <a:p>
            <a:pPr marL="56007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user’s interest </a:t>
            </a:r>
          </a:p>
          <a:p>
            <a:pPr marL="56007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user’s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7861B-334C-D482-07F6-3B6204D5E0AF}"/>
              </a:ext>
            </a:extLst>
          </p:cNvPr>
          <p:cNvSpPr txBox="1"/>
          <p:nvPr/>
        </p:nvSpPr>
        <p:spPr>
          <a:xfrm>
            <a:off x="2145206" y="1544561"/>
            <a:ext cx="321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Analytics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F66B4-42B7-3B65-503C-6AD8B166AC2E}"/>
              </a:ext>
            </a:extLst>
          </p:cNvPr>
          <p:cNvSpPr txBox="1"/>
          <p:nvPr/>
        </p:nvSpPr>
        <p:spPr>
          <a:xfrm>
            <a:off x="7444641" y="1544561"/>
            <a:ext cx="321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Algorithms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0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POP QUIZ!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 or Audience?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person that is interacting in the social media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User! </a:t>
            </a:r>
          </a:p>
        </p:txBody>
      </p:sp>
    </p:spTree>
    <p:extLst>
      <p:ext uri="{BB962C8B-B14F-4D97-AF65-F5344CB8AC3E}">
        <p14:creationId xmlns:p14="http://schemas.microsoft.com/office/powerpoint/2010/main" val="24020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POP QUIZ!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Post or Profile?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short description of someone’s life, work, character, etc. that is posted on social media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Profile! </a:t>
            </a:r>
          </a:p>
        </p:txBody>
      </p:sp>
    </p:spTree>
    <p:extLst>
      <p:ext uri="{BB962C8B-B14F-4D97-AF65-F5344CB8AC3E}">
        <p14:creationId xmlns:p14="http://schemas.microsoft.com/office/powerpoint/2010/main" val="40161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2C2C2C"/>
      </a:dk1>
      <a:lt1>
        <a:srgbClr val="FFFFFF"/>
      </a:lt1>
      <a:dk2>
        <a:srgbClr val="339966"/>
      </a:dk2>
      <a:lt2>
        <a:srgbClr val="E0DED8"/>
      </a:lt2>
      <a:accent1>
        <a:srgbClr val="FDC82F"/>
      </a:accent1>
      <a:accent2>
        <a:srgbClr val="C9E3DC"/>
      </a:accent2>
      <a:accent3>
        <a:srgbClr val="EBBDA9"/>
      </a:accent3>
      <a:accent4>
        <a:srgbClr val="004438"/>
      </a:accent4>
      <a:accent5>
        <a:srgbClr val="F54359"/>
      </a:accent5>
      <a:accent6>
        <a:srgbClr val="000000"/>
      </a:accent6>
      <a:hlink>
        <a:srgbClr val="339966"/>
      </a:hlink>
      <a:folHlink>
        <a:srgbClr val="FFCB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89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National_4-H_Council-PPT_Template_v4" id="{D1601278-4516-C74B-AE7A-73F1D6FE543A}" vid="{D739230B-4450-A04E-9A0D-958BDCD03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398E3A8B041419FEE28C09FC13433" ma:contentTypeVersion="20" ma:contentTypeDescription="Create a new document." ma:contentTypeScope="" ma:versionID="43964af207c465b68450f8142b6119eb">
  <xsd:schema xmlns:xsd="http://www.w3.org/2001/XMLSchema" xmlns:xs="http://www.w3.org/2001/XMLSchema" xmlns:p="http://schemas.microsoft.com/office/2006/metadata/properties" xmlns:ns2="77adc1b8-d368-4d94-962a-dbd96be6fb0f" xmlns:ns3="f2cf5083-909b-4a6c-9f1f-a0386671d90f" targetNamespace="http://schemas.microsoft.com/office/2006/metadata/properties" ma:root="true" ma:fieldsID="034ce5583d3d913bf9935d1513924310" ns2:_="" ns3:_="">
    <xsd:import namespace="77adc1b8-d368-4d94-962a-dbd96be6fb0f"/>
    <xsd:import namespace="f2cf5083-909b-4a6c-9f1f-a0386671d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dc1b8-d368-4d94-962a-dbd96be6f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235d97-7bf3-4a4c-b8a1-7346a7e234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f5083-909b-4a6c-9f1f-a0386671d90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46372f5-483a-47f8-bcdc-615f67b33362}" ma:internalName="TaxCatchAll" ma:showField="CatchAllData" ma:web="f2cf5083-909b-4a6c-9f1f-a0386671d9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cf5083-909b-4a6c-9f1f-a0386671d90f" xsi:nil="true"/>
    <lcf76f155ced4ddcb4097134ff3c332f xmlns="77adc1b8-d368-4d94-962a-dbd96be6fb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ECD225-F7D8-4998-93E5-1034E4C1B7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564BDA-CC5E-4892-A17F-3AB72A738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adc1b8-d368-4d94-962a-dbd96be6fb0f"/>
    <ds:schemaRef ds:uri="f2cf5083-909b-4a6c-9f1f-a0386671d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7DACFB-B613-41F5-A52F-1A61736CA2ED}">
  <ds:schemaRefs>
    <ds:schemaRef ds:uri="http://purl.org/dc/dcmitype/"/>
    <ds:schemaRef ds:uri="http://www.w3.org/XML/1998/namespace"/>
    <ds:schemaRef ds:uri="77adc1b8-d368-4d94-962a-dbd96be6fb0f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2cf5083-909b-4a6c-9f1f-a0386671d9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702</Words>
  <Application>Microsoft Office PowerPoint</Application>
  <PresentationFormat>Widescreen</PresentationFormat>
  <Paragraphs>128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Akzidenz-Grotesk Pro Bold Ext</vt:lpstr>
      <vt:lpstr>Akzidenz-Grotesk Pro Ext</vt:lpstr>
      <vt:lpstr>Apple Symbols</vt:lpstr>
      <vt:lpstr>Arial</vt:lpstr>
      <vt:lpstr>Arial Black</vt:lpstr>
      <vt:lpstr>Calibri</vt:lpstr>
      <vt:lpstr>Calibri Light</vt:lpstr>
      <vt:lpstr>Gilroy</vt:lpstr>
      <vt:lpstr>Gilroy SemiBold</vt:lpstr>
      <vt:lpstr>GILROY-MEDIUM</vt:lpstr>
      <vt:lpstr>GILROY-MEDIUM</vt:lpstr>
      <vt:lpstr>Symbol</vt:lpstr>
      <vt:lpstr>Office Theme</vt:lpstr>
      <vt:lpstr>DIGITAL MARKETING: Harnessing the Power of Digital Media in the Workplace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Social Media Platforms</vt:lpstr>
      <vt:lpstr>PowerPoint Presentation</vt:lpstr>
      <vt:lpstr>PowerPoint Presentation</vt:lpstr>
      <vt:lpstr>PowerPoint Presentation</vt:lpstr>
      <vt:lpstr>Activity </vt:lpstr>
      <vt:lpstr>Reflections &amp; Questions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Root, Chris</dc:creator>
  <cp:lastModifiedBy>Omer, Andrea</cp:lastModifiedBy>
  <cp:revision>6</cp:revision>
  <dcterms:created xsi:type="dcterms:W3CDTF">2021-12-13T20:44:45Z</dcterms:created>
  <dcterms:modified xsi:type="dcterms:W3CDTF">2023-08-02T18:19:35Z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0x010100EAA398E3A8B041419FEE28C09FC13433</vt:lpwstr>
  </property>
</Properties>
</file>