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notesMasterIdLst>
    <p:notesMasterId r:id="rId39"/>
  </p:notesMasterIdLst>
  <p:sldIdLst>
    <p:sldId id="280" r:id="rId2"/>
    <p:sldId id="286" r:id="rId3"/>
    <p:sldId id="281" r:id="rId4"/>
    <p:sldId id="283" r:id="rId5"/>
    <p:sldId id="282" r:id="rId6"/>
    <p:sldId id="257" r:id="rId7"/>
    <p:sldId id="258" r:id="rId8"/>
    <p:sldId id="285" r:id="rId9"/>
    <p:sldId id="259" r:id="rId10"/>
    <p:sldId id="261" r:id="rId11"/>
    <p:sldId id="262" r:id="rId12"/>
    <p:sldId id="292" r:id="rId13"/>
    <p:sldId id="287" r:id="rId14"/>
    <p:sldId id="291" r:id="rId15"/>
    <p:sldId id="293" r:id="rId16"/>
    <p:sldId id="294" r:id="rId17"/>
    <p:sldId id="263" r:id="rId18"/>
    <p:sldId id="288" r:id="rId19"/>
    <p:sldId id="290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2" r:id="rId28"/>
    <p:sldId id="295" r:id="rId29"/>
    <p:sldId id="289" r:id="rId30"/>
    <p:sldId id="271" r:id="rId31"/>
    <p:sldId id="273" r:id="rId32"/>
    <p:sldId id="274" r:id="rId33"/>
    <p:sldId id="275" r:id="rId34"/>
    <p:sldId id="276" r:id="rId35"/>
    <p:sldId id="277" r:id="rId36"/>
    <p:sldId id="278" r:id="rId37"/>
    <p:sldId id="279" r:id="rId38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85"/>
    <p:restoredTop sz="94694"/>
  </p:normalViewPr>
  <p:slideViewPr>
    <p:cSldViewPr snapToGrid="0">
      <p:cViewPr varScale="1">
        <p:scale>
          <a:sx n="128" d="100"/>
          <a:sy n="128" d="100"/>
        </p:scale>
        <p:origin x="25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80DABE-DDF0-2343-841A-CE5D5092448E}" type="doc">
      <dgm:prSet loTypeId="urn:microsoft.com/office/officeart/2005/8/layout/orgChart1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4A200BF-4965-B249-BCEF-B41468EED397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Original Allottee Interest</a:t>
          </a:r>
        </a:p>
        <a:p>
          <a:r>
            <a:rPr lang="en-US" b="1" dirty="0">
              <a:solidFill>
                <a:schemeClr val="tx1"/>
              </a:solidFill>
            </a:rPr>
            <a:t>100%</a:t>
          </a:r>
        </a:p>
      </dgm:t>
    </dgm:pt>
    <dgm:pt modelId="{EA9619B2-51C8-D344-B8DE-A0EA331CF60A}" type="parTrans" cxnId="{98CBB5F8-4A80-E247-B0DA-C86F2D4B0BE0}">
      <dgm:prSet/>
      <dgm:spPr/>
      <dgm:t>
        <a:bodyPr/>
        <a:lstStyle/>
        <a:p>
          <a:endParaRPr lang="en-US"/>
        </a:p>
      </dgm:t>
    </dgm:pt>
    <dgm:pt modelId="{D3F3C177-50BF-ED4A-8E7C-A1DF8DE1B04E}" type="sibTrans" cxnId="{98CBB5F8-4A80-E247-B0DA-C86F2D4B0BE0}">
      <dgm:prSet/>
      <dgm:spPr/>
      <dgm:t>
        <a:bodyPr/>
        <a:lstStyle/>
        <a:p>
          <a:endParaRPr lang="en-US"/>
        </a:p>
      </dgm:t>
    </dgm:pt>
    <dgm:pt modelId="{6F891EC0-2991-4149-8DB2-4809EA6C4645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Heir 1</a:t>
          </a:r>
        </a:p>
        <a:p>
          <a:r>
            <a:rPr lang="en-US" b="1" dirty="0">
              <a:solidFill>
                <a:schemeClr val="tx1"/>
              </a:solidFill>
            </a:rPr>
            <a:t>33.3%</a:t>
          </a:r>
        </a:p>
      </dgm:t>
    </dgm:pt>
    <dgm:pt modelId="{7A8D7A5C-5F86-2548-9902-070DBD3C1BFA}" type="parTrans" cxnId="{DFEF8576-DAD9-6843-9D73-A89FD3D67B5B}">
      <dgm:prSet/>
      <dgm:spPr/>
      <dgm:t>
        <a:bodyPr/>
        <a:lstStyle/>
        <a:p>
          <a:endParaRPr lang="en-US"/>
        </a:p>
      </dgm:t>
    </dgm:pt>
    <dgm:pt modelId="{F495C33B-B486-E54E-B5C5-9050A1869E42}" type="sibTrans" cxnId="{DFEF8576-DAD9-6843-9D73-A89FD3D67B5B}">
      <dgm:prSet/>
      <dgm:spPr/>
      <dgm:t>
        <a:bodyPr/>
        <a:lstStyle/>
        <a:p>
          <a:endParaRPr lang="en-US"/>
        </a:p>
      </dgm:t>
    </dgm:pt>
    <dgm:pt modelId="{2062DFD3-50B8-674A-A50A-F15B297A7A77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Heir 2</a:t>
          </a:r>
        </a:p>
        <a:p>
          <a:r>
            <a:rPr lang="en-US" b="1" dirty="0">
              <a:solidFill>
                <a:schemeClr val="tx1"/>
              </a:solidFill>
            </a:rPr>
            <a:t>33.3%</a:t>
          </a:r>
        </a:p>
      </dgm:t>
    </dgm:pt>
    <dgm:pt modelId="{15049179-081D-B84E-92E6-BF33C29560D3}" type="parTrans" cxnId="{2360797A-7767-B247-969F-572777182B72}">
      <dgm:prSet/>
      <dgm:spPr/>
      <dgm:t>
        <a:bodyPr/>
        <a:lstStyle/>
        <a:p>
          <a:endParaRPr lang="en-US"/>
        </a:p>
      </dgm:t>
    </dgm:pt>
    <dgm:pt modelId="{3FA6ADEA-6FE2-224C-869C-63A1C13D798B}" type="sibTrans" cxnId="{2360797A-7767-B247-969F-572777182B72}">
      <dgm:prSet/>
      <dgm:spPr/>
      <dgm:t>
        <a:bodyPr/>
        <a:lstStyle/>
        <a:p>
          <a:endParaRPr lang="en-US"/>
        </a:p>
      </dgm:t>
    </dgm:pt>
    <dgm:pt modelId="{BB0860D6-F4F5-E041-82A0-8554202DFCE7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Heir 3</a:t>
          </a:r>
        </a:p>
        <a:p>
          <a:r>
            <a:rPr lang="en-US" b="1" dirty="0">
              <a:solidFill>
                <a:schemeClr val="tx1"/>
              </a:solidFill>
            </a:rPr>
            <a:t>33.3%</a:t>
          </a:r>
        </a:p>
      </dgm:t>
    </dgm:pt>
    <dgm:pt modelId="{36DC5F61-1B4D-0245-A43C-53C1D6ED4955}" type="parTrans" cxnId="{37EC3C21-4F5A-E644-ADE6-94721C5809FC}">
      <dgm:prSet/>
      <dgm:spPr/>
      <dgm:t>
        <a:bodyPr/>
        <a:lstStyle/>
        <a:p>
          <a:endParaRPr lang="en-US"/>
        </a:p>
      </dgm:t>
    </dgm:pt>
    <dgm:pt modelId="{9522FB7C-8976-874C-A53F-63D23ED448E1}" type="sibTrans" cxnId="{37EC3C21-4F5A-E644-ADE6-94721C5809FC}">
      <dgm:prSet/>
      <dgm:spPr/>
      <dgm:t>
        <a:bodyPr/>
        <a:lstStyle/>
        <a:p>
          <a:endParaRPr lang="en-US"/>
        </a:p>
      </dgm:t>
    </dgm:pt>
    <dgm:pt modelId="{04E4826E-E9C5-4143-B595-B195F24B275D}" type="pres">
      <dgm:prSet presAssocID="{D380DABE-DDF0-2343-841A-CE5D5092448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2D8021D-C013-774B-9F67-609B16BCD60E}" type="pres">
      <dgm:prSet presAssocID="{44A200BF-4965-B249-BCEF-B41468EED397}" presName="hierRoot1" presStyleCnt="0">
        <dgm:presLayoutVars>
          <dgm:hierBranch val="init"/>
        </dgm:presLayoutVars>
      </dgm:prSet>
      <dgm:spPr/>
    </dgm:pt>
    <dgm:pt modelId="{FF7BF3D8-2A19-5F4C-945D-F4C422A350B4}" type="pres">
      <dgm:prSet presAssocID="{44A200BF-4965-B249-BCEF-B41468EED397}" presName="rootComposite1" presStyleCnt="0"/>
      <dgm:spPr/>
    </dgm:pt>
    <dgm:pt modelId="{4DEA9E81-4E14-8C40-8433-B21015026981}" type="pres">
      <dgm:prSet presAssocID="{44A200BF-4965-B249-BCEF-B41468EED397}" presName="rootText1" presStyleLbl="node0" presStyleIdx="0" presStyleCnt="1">
        <dgm:presLayoutVars>
          <dgm:chPref val="3"/>
        </dgm:presLayoutVars>
      </dgm:prSet>
      <dgm:spPr/>
    </dgm:pt>
    <dgm:pt modelId="{2B54E76F-9B88-3743-B18F-DFBAFDDE1241}" type="pres">
      <dgm:prSet presAssocID="{44A200BF-4965-B249-BCEF-B41468EED397}" presName="rootConnector1" presStyleLbl="node1" presStyleIdx="0" presStyleCnt="0"/>
      <dgm:spPr/>
    </dgm:pt>
    <dgm:pt modelId="{5C148EBC-2D16-034F-BC70-8FBCFD67900A}" type="pres">
      <dgm:prSet presAssocID="{44A200BF-4965-B249-BCEF-B41468EED397}" presName="hierChild2" presStyleCnt="0"/>
      <dgm:spPr/>
    </dgm:pt>
    <dgm:pt modelId="{56313CF4-8B59-F944-AB36-F2F758F3EF49}" type="pres">
      <dgm:prSet presAssocID="{7A8D7A5C-5F86-2548-9902-070DBD3C1BFA}" presName="Name37" presStyleLbl="parChTrans1D2" presStyleIdx="0" presStyleCnt="3"/>
      <dgm:spPr/>
    </dgm:pt>
    <dgm:pt modelId="{9AF32AFA-29AA-474B-9189-9DE5B329B244}" type="pres">
      <dgm:prSet presAssocID="{6F891EC0-2991-4149-8DB2-4809EA6C4645}" presName="hierRoot2" presStyleCnt="0">
        <dgm:presLayoutVars>
          <dgm:hierBranch val="init"/>
        </dgm:presLayoutVars>
      </dgm:prSet>
      <dgm:spPr/>
    </dgm:pt>
    <dgm:pt modelId="{5576FB0D-ADF4-634D-8D9E-51ADCFF27BD0}" type="pres">
      <dgm:prSet presAssocID="{6F891EC0-2991-4149-8DB2-4809EA6C4645}" presName="rootComposite" presStyleCnt="0"/>
      <dgm:spPr/>
    </dgm:pt>
    <dgm:pt modelId="{B0AD80BC-B7D5-B848-818B-623121D7B162}" type="pres">
      <dgm:prSet presAssocID="{6F891EC0-2991-4149-8DB2-4809EA6C4645}" presName="rootText" presStyleLbl="node2" presStyleIdx="0" presStyleCnt="3">
        <dgm:presLayoutVars>
          <dgm:chPref val="3"/>
        </dgm:presLayoutVars>
      </dgm:prSet>
      <dgm:spPr/>
    </dgm:pt>
    <dgm:pt modelId="{B5B20C45-C40C-9F4F-95F5-A12C0D7D2088}" type="pres">
      <dgm:prSet presAssocID="{6F891EC0-2991-4149-8DB2-4809EA6C4645}" presName="rootConnector" presStyleLbl="node2" presStyleIdx="0" presStyleCnt="3"/>
      <dgm:spPr/>
    </dgm:pt>
    <dgm:pt modelId="{3BA03A23-6646-2E4C-95E1-B645788C98EB}" type="pres">
      <dgm:prSet presAssocID="{6F891EC0-2991-4149-8DB2-4809EA6C4645}" presName="hierChild4" presStyleCnt="0"/>
      <dgm:spPr/>
    </dgm:pt>
    <dgm:pt modelId="{097146AC-D54D-8D4D-905C-5F314B322108}" type="pres">
      <dgm:prSet presAssocID="{6F891EC0-2991-4149-8DB2-4809EA6C4645}" presName="hierChild5" presStyleCnt="0"/>
      <dgm:spPr/>
    </dgm:pt>
    <dgm:pt modelId="{DDC46A60-96DE-3D47-A2BE-160624D6D8CA}" type="pres">
      <dgm:prSet presAssocID="{15049179-081D-B84E-92E6-BF33C29560D3}" presName="Name37" presStyleLbl="parChTrans1D2" presStyleIdx="1" presStyleCnt="3"/>
      <dgm:spPr/>
    </dgm:pt>
    <dgm:pt modelId="{9BD58982-6386-7949-B936-8DA538C6FDE5}" type="pres">
      <dgm:prSet presAssocID="{2062DFD3-50B8-674A-A50A-F15B297A7A77}" presName="hierRoot2" presStyleCnt="0">
        <dgm:presLayoutVars>
          <dgm:hierBranch val="init"/>
        </dgm:presLayoutVars>
      </dgm:prSet>
      <dgm:spPr/>
    </dgm:pt>
    <dgm:pt modelId="{BD439149-DC31-9244-9B21-4EF12CE42DD6}" type="pres">
      <dgm:prSet presAssocID="{2062DFD3-50B8-674A-A50A-F15B297A7A77}" presName="rootComposite" presStyleCnt="0"/>
      <dgm:spPr/>
    </dgm:pt>
    <dgm:pt modelId="{28D2B732-2E02-A14E-AF42-BF29AC46A937}" type="pres">
      <dgm:prSet presAssocID="{2062DFD3-50B8-674A-A50A-F15B297A7A77}" presName="rootText" presStyleLbl="node2" presStyleIdx="1" presStyleCnt="3">
        <dgm:presLayoutVars>
          <dgm:chPref val="3"/>
        </dgm:presLayoutVars>
      </dgm:prSet>
      <dgm:spPr/>
    </dgm:pt>
    <dgm:pt modelId="{2702D995-12C0-614F-91F4-FFCBB8DEB0B4}" type="pres">
      <dgm:prSet presAssocID="{2062DFD3-50B8-674A-A50A-F15B297A7A77}" presName="rootConnector" presStyleLbl="node2" presStyleIdx="1" presStyleCnt="3"/>
      <dgm:spPr/>
    </dgm:pt>
    <dgm:pt modelId="{85A3CF1F-3479-7044-A076-19A541F39EC6}" type="pres">
      <dgm:prSet presAssocID="{2062DFD3-50B8-674A-A50A-F15B297A7A77}" presName="hierChild4" presStyleCnt="0"/>
      <dgm:spPr/>
    </dgm:pt>
    <dgm:pt modelId="{F99270B6-9620-BD42-A4F5-1CB26778AD91}" type="pres">
      <dgm:prSet presAssocID="{2062DFD3-50B8-674A-A50A-F15B297A7A77}" presName="hierChild5" presStyleCnt="0"/>
      <dgm:spPr/>
    </dgm:pt>
    <dgm:pt modelId="{76064145-1FE1-BC44-AF0E-E7D461B972E2}" type="pres">
      <dgm:prSet presAssocID="{36DC5F61-1B4D-0245-A43C-53C1D6ED4955}" presName="Name37" presStyleLbl="parChTrans1D2" presStyleIdx="2" presStyleCnt="3"/>
      <dgm:spPr/>
    </dgm:pt>
    <dgm:pt modelId="{ABBF3820-B4B2-8E4B-BF2E-685E19D632EC}" type="pres">
      <dgm:prSet presAssocID="{BB0860D6-F4F5-E041-82A0-8554202DFCE7}" presName="hierRoot2" presStyleCnt="0">
        <dgm:presLayoutVars>
          <dgm:hierBranch val="init"/>
        </dgm:presLayoutVars>
      </dgm:prSet>
      <dgm:spPr/>
    </dgm:pt>
    <dgm:pt modelId="{418094F8-24A2-DF43-A510-9D74BE584E94}" type="pres">
      <dgm:prSet presAssocID="{BB0860D6-F4F5-E041-82A0-8554202DFCE7}" presName="rootComposite" presStyleCnt="0"/>
      <dgm:spPr/>
    </dgm:pt>
    <dgm:pt modelId="{C863695C-420A-FC4E-835E-7FBB121D27C6}" type="pres">
      <dgm:prSet presAssocID="{BB0860D6-F4F5-E041-82A0-8554202DFCE7}" presName="rootText" presStyleLbl="node2" presStyleIdx="2" presStyleCnt="3">
        <dgm:presLayoutVars>
          <dgm:chPref val="3"/>
        </dgm:presLayoutVars>
      </dgm:prSet>
      <dgm:spPr/>
    </dgm:pt>
    <dgm:pt modelId="{5B5AEE62-F07F-D849-9102-3B0681628ED5}" type="pres">
      <dgm:prSet presAssocID="{BB0860D6-F4F5-E041-82A0-8554202DFCE7}" presName="rootConnector" presStyleLbl="node2" presStyleIdx="2" presStyleCnt="3"/>
      <dgm:spPr/>
    </dgm:pt>
    <dgm:pt modelId="{85A9F08B-B47A-B041-9ACE-3FCF601EA5A0}" type="pres">
      <dgm:prSet presAssocID="{BB0860D6-F4F5-E041-82A0-8554202DFCE7}" presName="hierChild4" presStyleCnt="0"/>
      <dgm:spPr/>
    </dgm:pt>
    <dgm:pt modelId="{4CA6CC92-2C7B-8B43-B75C-91789591E4E6}" type="pres">
      <dgm:prSet presAssocID="{BB0860D6-F4F5-E041-82A0-8554202DFCE7}" presName="hierChild5" presStyleCnt="0"/>
      <dgm:spPr/>
    </dgm:pt>
    <dgm:pt modelId="{9BC5A116-F212-9B4C-8C64-7DF480601ED1}" type="pres">
      <dgm:prSet presAssocID="{44A200BF-4965-B249-BCEF-B41468EED397}" presName="hierChild3" presStyleCnt="0"/>
      <dgm:spPr/>
    </dgm:pt>
  </dgm:ptLst>
  <dgm:cxnLst>
    <dgm:cxn modelId="{905F630D-24B3-DB43-AC01-D9696E63C260}" type="presOf" srcId="{2062DFD3-50B8-674A-A50A-F15B297A7A77}" destId="{2702D995-12C0-614F-91F4-FFCBB8DEB0B4}" srcOrd="1" destOrd="0" presId="urn:microsoft.com/office/officeart/2005/8/layout/orgChart1"/>
    <dgm:cxn modelId="{37EC3C21-4F5A-E644-ADE6-94721C5809FC}" srcId="{44A200BF-4965-B249-BCEF-B41468EED397}" destId="{BB0860D6-F4F5-E041-82A0-8554202DFCE7}" srcOrd="2" destOrd="0" parTransId="{36DC5F61-1B4D-0245-A43C-53C1D6ED4955}" sibTransId="{9522FB7C-8976-874C-A53F-63D23ED448E1}"/>
    <dgm:cxn modelId="{F6598526-14B8-0245-BF13-E5F0BC379222}" type="presOf" srcId="{6F891EC0-2991-4149-8DB2-4809EA6C4645}" destId="{B5B20C45-C40C-9F4F-95F5-A12C0D7D2088}" srcOrd="1" destOrd="0" presId="urn:microsoft.com/office/officeart/2005/8/layout/orgChart1"/>
    <dgm:cxn modelId="{2F2EF327-5987-AF42-93F2-453B0286F218}" type="presOf" srcId="{15049179-081D-B84E-92E6-BF33C29560D3}" destId="{DDC46A60-96DE-3D47-A2BE-160624D6D8CA}" srcOrd="0" destOrd="0" presId="urn:microsoft.com/office/officeart/2005/8/layout/orgChart1"/>
    <dgm:cxn modelId="{75AF1F2F-AC59-6245-8004-4A9D934A2ECC}" type="presOf" srcId="{D380DABE-DDF0-2343-841A-CE5D5092448E}" destId="{04E4826E-E9C5-4143-B595-B195F24B275D}" srcOrd="0" destOrd="0" presId="urn:microsoft.com/office/officeart/2005/8/layout/orgChart1"/>
    <dgm:cxn modelId="{9FB2BC2F-4230-3E4E-A18E-D43AD891383F}" type="presOf" srcId="{36DC5F61-1B4D-0245-A43C-53C1D6ED4955}" destId="{76064145-1FE1-BC44-AF0E-E7D461B972E2}" srcOrd="0" destOrd="0" presId="urn:microsoft.com/office/officeart/2005/8/layout/orgChart1"/>
    <dgm:cxn modelId="{F8260434-4C5B-E348-95C4-35A13FEDF106}" type="presOf" srcId="{44A200BF-4965-B249-BCEF-B41468EED397}" destId="{2B54E76F-9B88-3743-B18F-DFBAFDDE1241}" srcOrd="1" destOrd="0" presId="urn:microsoft.com/office/officeart/2005/8/layout/orgChart1"/>
    <dgm:cxn modelId="{2D854A5C-E335-3346-BF9B-D7B19B05A02D}" type="presOf" srcId="{6F891EC0-2991-4149-8DB2-4809EA6C4645}" destId="{B0AD80BC-B7D5-B848-818B-623121D7B162}" srcOrd="0" destOrd="0" presId="urn:microsoft.com/office/officeart/2005/8/layout/orgChart1"/>
    <dgm:cxn modelId="{AB2BBF47-6CAB-A045-A66D-0DB38B85C56C}" type="presOf" srcId="{7A8D7A5C-5F86-2548-9902-070DBD3C1BFA}" destId="{56313CF4-8B59-F944-AB36-F2F758F3EF49}" srcOrd="0" destOrd="0" presId="urn:microsoft.com/office/officeart/2005/8/layout/orgChart1"/>
    <dgm:cxn modelId="{DFEF8576-DAD9-6843-9D73-A89FD3D67B5B}" srcId="{44A200BF-4965-B249-BCEF-B41468EED397}" destId="{6F891EC0-2991-4149-8DB2-4809EA6C4645}" srcOrd="0" destOrd="0" parTransId="{7A8D7A5C-5F86-2548-9902-070DBD3C1BFA}" sibTransId="{F495C33B-B486-E54E-B5C5-9050A1869E42}"/>
    <dgm:cxn modelId="{2360797A-7767-B247-969F-572777182B72}" srcId="{44A200BF-4965-B249-BCEF-B41468EED397}" destId="{2062DFD3-50B8-674A-A50A-F15B297A7A77}" srcOrd="1" destOrd="0" parTransId="{15049179-081D-B84E-92E6-BF33C29560D3}" sibTransId="{3FA6ADEA-6FE2-224C-869C-63A1C13D798B}"/>
    <dgm:cxn modelId="{19769B86-AE7B-584A-9C7F-F6CD3A603D72}" type="presOf" srcId="{BB0860D6-F4F5-E041-82A0-8554202DFCE7}" destId="{5B5AEE62-F07F-D849-9102-3B0681628ED5}" srcOrd="1" destOrd="0" presId="urn:microsoft.com/office/officeart/2005/8/layout/orgChart1"/>
    <dgm:cxn modelId="{ED8140AC-990C-C84A-966D-14AD450FCE62}" type="presOf" srcId="{BB0860D6-F4F5-E041-82A0-8554202DFCE7}" destId="{C863695C-420A-FC4E-835E-7FBB121D27C6}" srcOrd="0" destOrd="0" presId="urn:microsoft.com/office/officeart/2005/8/layout/orgChart1"/>
    <dgm:cxn modelId="{5CE625B5-DEB5-0148-8BC4-02860E17FF10}" type="presOf" srcId="{44A200BF-4965-B249-BCEF-B41468EED397}" destId="{4DEA9E81-4E14-8C40-8433-B21015026981}" srcOrd="0" destOrd="0" presId="urn:microsoft.com/office/officeart/2005/8/layout/orgChart1"/>
    <dgm:cxn modelId="{AA0883C3-C3AC-9C45-9985-A10E87BE3CC0}" type="presOf" srcId="{2062DFD3-50B8-674A-A50A-F15B297A7A77}" destId="{28D2B732-2E02-A14E-AF42-BF29AC46A937}" srcOrd="0" destOrd="0" presId="urn:microsoft.com/office/officeart/2005/8/layout/orgChart1"/>
    <dgm:cxn modelId="{98CBB5F8-4A80-E247-B0DA-C86F2D4B0BE0}" srcId="{D380DABE-DDF0-2343-841A-CE5D5092448E}" destId="{44A200BF-4965-B249-BCEF-B41468EED397}" srcOrd="0" destOrd="0" parTransId="{EA9619B2-51C8-D344-B8DE-A0EA331CF60A}" sibTransId="{D3F3C177-50BF-ED4A-8E7C-A1DF8DE1B04E}"/>
    <dgm:cxn modelId="{8FCBC911-B678-584E-AAD1-01B06AD1FE81}" type="presParOf" srcId="{04E4826E-E9C5-4143-B595-B195F24B275D}" destId="{02D8021D-C013-774B-9F67-609B16BCD60E}" srcOrd="0" destOrd="0" presId="urn:microsoft.com/office/officeart/2005/8/layout/orgChart1"/>
    <dgm:cxn modelId="{795CFC6F-9007-D648-A403-4B297D924AC8}" type="presParOf" srcId="{02D8021D-C013-774B-9F67-609B16BCD60E}" destId="{FF7BF3D8-2A19-5F4C-945D-F4C422A350B4}" srcOrd="0" destOrd="0" presId="urn:microsoft.com/office/officeart/2005/8/layout/orgChart1"/>
    <dgm:cxn modelId="{344B627E-DBAA-4944-BA15-3891FD006A60}" type="presParOf" srcId="{FF7BF3D8-2A19-5F4C-945D-F4C422A350B4}" destId="{4DEA9E81-4E14-8C40-8433-B21015026981}" srcOrd="0" destOrd="0" presId="urn:microsoft.com/office/officeart/2005/8/layout/orgChart1"/>
    <dgm:cxn modelId="{2263ACB4-584A-1C4C-819F-087EF289A0A9}" type="presParOf" srcId="{FF7BF3D8-2A19-5F4C-945D-F4C422A350B4}" destId="{2B54E76F-9B88-3743-B18F-DFBAFDDE1241}" srcOrd="1" destOrd="0" presId="urn:microsoft.com/office/officeart/2005/8/layout/orgChart1"/>
    <dgm:cxn modelId="{7C1F81C2-63BC-2F4F-86BF-9ACAED4EEAE3}" type="presParOf" srcId="{02D8021D-C013-774B-9F67-609B16BCD60E}" destId="{5C148EBC-2D16-034F-BC70-8FBCFD67900A}" srcOrd="1" destOrd="0" presId="urn:microsoft.com/office/officeart/2005/8/layout/orgChart1"/>
    <dgm:cxn modelId="{C17C6E1D-C50B-1D49-87BC-364D4B62FF21}" type="presParOf" srcId="{5C148EBC-2D16-034F-BC70-8FBCFD67900A}" destId="{56313CF4-8B59-F944-AB36-F2F758F3EF49}" srcOrd="0" destOrd="0" presId="urn:microsoft.com/office/officeart/2005/8/layout/orgChart1"/>
    <dgm:cxn modelId="{5937E7DF-5EEF-B54E-98F2-14F4B52669A4}" type="presParOf" srcId="{5C148EBC-2D16-034F-BC70-8FBCFD67900A}" destId="{9AF32AFA-29AA-474B-9189-9DE5B329B244}" srcOrd="1" destOrd="0" presId="urn:microsoft.com/office/officeart/2005/8/layout/orgChart1"/>
    <dgm:cxn modelId="{B2DD465C-E9C7-F849-9A13-73FA19E73D14}" type="presParOf" srcId="{9AF32AFA-29AA-474B-9189-9DE5B329B244}" destId="{5576FB0D-ADF4-634D-8D9E-51ADCFF27BD0}" srcOrd="0" destOrd="0" presId="urn:microsoft.com/office/officeart/2005/8/layout/orgChart1"/>
    <dgm:cxn modelId="{B32F284A-5933-4448-ABE9-09F89BCA1472}" type="presParOf" srcId="{5576FB0D-ADF4-634D-8D9E-51ADCFF27BD0}" destId="{B0AD80BC-B7D5-B848-818B-623121D7B162}" srcOrd="0" destOrd="0" presId="urn:microsoft.com/office/officeart/2005/8/layout/orgChart1"/>
    <dgm:cxn modelId="{BBE9AAFA-A6C5-DD40-B354-501EF7A072E5}" type="presParOf" srcId="{5576FB0D-ADF4-634D-8D9E-51ADCFF27BD0}" destId="{B5B20C45-C40C-9F4F-95F5-A12C0D7D2088}" srcOrd="1" destOrd="0" presId="urn:microsoft.com/office/officeart/2005/8/layout/orgChart1"/>
    <dgm:cxn modelId="{602A064B-A300-8C4A-A073-1719CEBCB442}" type="presParOf" srcId="{9AF32AFA-29AA-474B-9189-9DE5B329B244}" destId="{3BA03A23-6646-2E4C-95E1-B645788C98EB}" srcOrd="1" destOrd="0" presId="urn:microsoft.com/office/officeart/2005/8/layout/orgChart1"/>
    <dgm:cxn modelId="{C4495FAD-1796-A742-873F-DF3D87733352}" type="presParOf" srcId="{9AF32AFA-29AA-474B-9189-9DE5B329B244}" destId="{097146AC-D54D-8D4D-905C-5F314B322108}" srcOrd="2" destOrd="0" presId="urn:microsoft.com/office/officeart/2005/8/layout/orgChart1"/>
    <dgm:cxn modelId="{5A46C4EE-5E53-494B-9AD9-C2B7A038A9AA}" type="presParOf" srcId="{5C148EBC-2D16-034F-BC70-8FBCFD67900A}" destId="{DDC46A60-96DE-3D47-A2BE-160624D6D8CA}" srcOrd="2" destOrd="0" presId="urn:microsoft.com/office/officeart/2005/8/layout/orgChart1"/>
    <dgm:cxn modelId="{1A27CD84-57A5-764C-B6FA-08FE7B31DF93}" type="presParOf" srcId="{5C148EBC-2D16-034F-BC70-8FBCFD67900A}" destId="{9BD58982-6386-7949-B936-8DA538C6FDE5}" srcOrd="3" destOrd="0" presId="urn:microsoft.com/office/officeart/2005/8/layout/orgChart1"/>
    <dgm:cxn modelId="{46C350DA-6D2E-254C-95B9-D4B9BCEEF228}" type="presParOf" srcId="{9BD58982-6386-7949-B936-8DA538C6FDE5}" destId="{BD439149-DC31-9244-9B21-4EF12CE42DD6}" srcOrd="0" destOrd="0" presId="urn:microsoft.com/office/officeart/2005/8/layout/orgChart1"/>
    <dgm:cxn modelId="{ADDB1D7B-BF74-7849-A0E3-BA0593885164}" type="presParOf" srcId="{BD439149-DC31-9244-9B21-4EF12CE42DD6}" destId="{28D2B732-2E02-A14E-AF42-BF29AC46A937}" srcOrd="0" destOrd="0" presId="urn:microsoft.com/office/officeart/2005/8/layout/orgChart1"/>
    <dgm:cxn modelId="{4D2C84D1-60E1-8548-A64B-3F57734F1C02}" type="presParOf" srcId="{BD439149-DC31-9244-9B21-4EF12CE42DD6}" destId="{2702D995-12C0-614F-91F4-FFCBB8DEB0B4}" srcOrd="1" destOrd="0" presId="urn:microsoft.com/office/officeart/2005/8/layout/orgChart1"/>
    <dgm:cxn modelId="{8890F6C2-F46C-5745-93C8-E046DA15054A}" type="presParOf" srcId="{9BD58982-6386-7949-B936-8DA538C6FDE5}" destId="{85A3CF1F-3479-7044-A076-19A541F39EC6}" srcOrd="1" destOrd="0" presId="urn:microsoft.com/office/officeart/2005/8/layout/orgChart1"/>
    <dgm:cxn modelId="{0A758B98-200A-A640-BF35-5E84714189D8}" type="presParOf" srcId="{9BD58982-6386-7949-B936-8DA538C6FDE5}" destId="{F99270B6-9620-BD42-A4F5-1CB26778AD91}" srcOrd="2" destOrd="0" presId="urn:microsoft.com/office/officeart/2005/8/layout/orgChart1"/>
    <dgm:cxn modelId="{5154B8F4-FC06-7746-ADCB-BBDCA7E7F52F}" type="presParOf" srcId="{5C148EBC-2D16-034F-BC70-8FBCFD67900A}" destId="{76064145-1FE1-BC44-AF0E-E7D461B972E2}" srcOrd="4" destOrd="0" presId="urn:microsoft.com/office/officeart/2005/8/layout/orgChart1"/>
    <dgm:cxn modelId="{21936937-649B-644F-84CF-2F20A63198C4}" type="presParOf" srcId="{5C148EBC-2D16-034F-BC70-8FBCFD67900A}" destId="{ABBF3820-B4B2-8E4B-BF2E-685E19D632EC}" srcOrd="5" destOrd="0" presId="urn:microsoft.com/office/officeart/2005/8/layout/orgChart1"/>
    <dgm:cxn modelId="{A4FF16C2-04FB-9744-98C4-D7D695D00717}" type="presParOf" srcId="{ABBF3820-B4B2-8E4B-BF2E-685E19D632EC}" destId="{418094F8-24A2-DF43-A510-9D74BE584E94}" srcOrd="0" destOrd="0" presId="urn:microsoft.com/office/officeart/2005/8/layout/orgChart1"/>
    <dgm:cxn modelId="{201014F1-5AD4-C14A-B77C-1FA31378D8BE}" type="presParOf" srcId="{418094F8-24A2-DF43-A510-9D74BE584E94}" destId="{C863695C-420A-FC4E-835E-7FBB121D27C6}" srcOrd="0" destOrd="0" presId="urn:microsoft.com/office/officeart/2005/8/layout/orgChart1"/>
    <dgm:cxn modelId="{CCBDFE85-205E-9A41-B60F-FDBA542459A9}" type="presParOf" srcId="{418094F8-24A2-DF43-A510-9D74BE584E94}" destId="{5B5AEE62-F07F-D849-9102-3B0681628ED5}" srcOrd="1" destOrd="0" presId="urn:microsoft.com/office/officeart/2005/8/layout/orgChart1"/>
    <dgm:cxn modelId="{4766E16E-392E-D242-ABF1-90FEBE56A356}" type="presParOf" srcId="{ABBF3820-B4B2-8E4B-BF2E-685E19D632EC}" destId="{85A9F08B-B47A-B041-9ACE-3FCF601EA5A0}" srcOrd="1" destOrd="0" presId="urn:microsoft.com/office/officeart/2005/8/layout/orgChart1"/>
    <dgm:cxn modelId="{2D299D5B-3F48-B542-A010-B50C2ACB489A}" type="presParOf" srcId="{ABBF3820-B4B2-8E4B-BF2E-685E19D632EC}" destId="{4CA6CC92-2C7B-8B43-B75C-91789591E4E6}" srcOrd="2" destOrd="0" presId="urn:microsoft.com/office/officeart/2005/8/layout/orgChart1"/>
    <dgm:cxn modelId="{FFA17F74-172A-5A46-8651-9CD185ACFBB2}" type="presParOf" srcId="{02D8021D-C013-774B-9F67-609B16BCD60E}" destId="{9BC5A116-F212-9B4C-8C64-7DF480601E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C2A4EF-EEF4-F442-A1F1-2F2F9D4E8C8B}" type="doc">
      <dgm:prSet loTypeId="urn:microsoft.com/office/officeart/2005/8/layout/hierarchy1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A747837-F5D8-2948-A5FB-5CD36362366C}">
      <dgm:prSet phldrT="[Text]"/>
      <dgm:spPr/>
      <dgm:t>
        <a:bodyPr/>
        <a:lstStyle/>
        <a:p>
          <a:r>
            <a:rPr lang="en-US" dirty="0"/>
            <a:t>Heir 1</a:t>
          </a:r>
        </a:p>
        <a:p>
          <a:r>
            <a:rPr lang="en-US" dirty="0"/>
            <a:t>33.3%</a:t>
          </a:r>
        </a:p>
      </dgm:t>
    </dgm:pt>
    <dgm:pt modelId="{27535325-E4A7-8D4C-A43E-A489D94EFC71}" type="parTrans" cxnId="{98F5176E-7155-A84A-AA28-A5945A139F31}">
      <dgm:prSet/>
      <dgm:spPr/>
      <dgm:t>
        <a:bodyPr/>
        <a:lstStyle/>
        <a:p>
          <a:pPr algn="ctr"/>
          <a:endParaRPr lang="en-US"/>
        </a:p>
      </dgm:t>
    </dgm:pt>
    <dgm:pt modelId="{65BB88D8-D1C7-374B-8DDB-57006886D05E}" type="sibTrans" cxnId="{98F5176E-7155-A84A-AA28-A5945A139F31}">
      <dgm:prSet/>
      <dgm:spPr/>
      <dgm:t>
        <a:bodyPr/>
        <a:lstStyle/>
        <a:p>
          <a:endParaRPr lang="en-US"/>
        </a:p>
      </dgm:t>
    </dgm:pt>
    <dgm:pt modelId="{7AB0B4F4-078E-3945-9080-C561E562698E}" type="asst">
      <dgm:prSet phldrT="[Text]"/>
      <dgm:spPr/>
      <dgm:t>
        <a:bodyPr/>
        <a:lstStyle/>
        <a:p>
          <a:r>
            <a:rPr lang="en-US" dirty="0"/>
            <a:t>Child 1</a:t>
          </a:r>
        </a:p>
        <a:p>
          <a:r>
            <a:rPr lang="en-US" dirty="0"/>
            <a:t>1/3 of 33.3%</a:t>
          </a:r>
        </a:p>
      </dgm:t>
    </dgm:pt>
    <dgm:pt modelId="{55BCFC74-28E5-4847-AA3C-0F4F24A535CF}" type="parTrans" cxnId="{540C70E6-FA01-B546-9664-18D9243CC848}">
      <dgm:prSet/>
      <dgm:spPr/>
      <dgm:t>
        <a:bodyPr/>
        <a:lstStyle/>
        <a:p>
          <a:pPr algn="ctr"/>
          <a:endParaRPr lang="en-US"/>
        </a:p>
      </dgm:t>
    </dgm:pt>
    <dgm:pt modelId="{AE57C133-1199-9D4C-B147-16C35F5DECEB}" type="sibTrans" cxnId="{540C70E6-FA01-B546-9664-18D9243CC848}">
      <dgm:prSet/>
      <dgm:spPr/>
      <dgm:t>
        <a:bodyPr/>
        <a:lstStyle/>
        <a:p>
          <a:endParaRPr lang="en-US"/>
        </a:p>
      </dgm:t>
    </dgm:pt>
    <dgm:pt modelId="{D59285E5-BA51-364E-85FD-59F1CB2B6CB6}" type="asst">
      <dgm:prSet/>
      <dgm:spPr/>
      <dgm:t>
        <a:bodyPr/>
        <a:lstStyle/>
        <a:p>
          <a:r>
            <a:rPr lang="en-US" dirty="0"/>
            <a:t>Child 2</a:t>
          </a:r>
        </a:p>
        <a:p>
          <a:r>
            <a:rPr lang="en-US" dirty="0"/>
            <a:t>1/3 of 33.3%</a:t>
          </a:r>
        </a:p>
      </dgm:t>
    </dgm:pt>
    <dgm:pt modelId="{44BB2A0A-EC33-E74F-BAC0-76CF984105F7}" type="parTrans" cxnId="{BCCABCDF-9E5C-6D48-A848-96C37264A9EC}">
      <dgm:prSet/>
      <dgm:spPr/>
      <dgm:t>
        <a:bodyPr/>
        <a:lstStyle/>
        <a:p>
          <a:pPr algn="ctr"/>
          <a:endParaRPr lang="en-US"/>
        </a:p>
      </dgm:t>
    </dgm:pt>
    <dgm:pt modelId="{6B0AAE75-BB34-814D-8061-0222674393D9}" type="sibTrans" cxnId="{BCCABCDF-9E5C-6D48-A848-96C37264A9EC}">
      <dgm:prSet/>
      <dgm:spPr/>
      <dgm:t>
        <a:bodyPr/>
        <a:lstStyle/>
        <a:p>
          <a:endParaRPr lang="en-US"/>
        </a:p>
      </dgm:t>
    </dgm:pt>
    <dgm:pt modelId="{389B520A-388F-5547-9FE1-EFECE43E72A6}" type="asst">
      <dgm:prSet/>
      <dgm:spPr/>
      <dgm:t>
        <a:bodyPr/>
        <a:lstStyle/>
        <a:p>
          <a:r>
            <a:rPr lang="en-US" dirty="0"/>
            <a:t>Child 3</a:t>
          </a:r>
        </a:p>
        <a:p>
          <a:r>
            <a:rPr lang="en-US" dirty="0"/>
            <a:t>1/3 of 33.3%</a:t>
          </a:r>
        </a:p>
      </dgm:t>
    </dgm:pt>
    <dgm:pt modelId="{BE8631C7-9097-714E-9B60-37F901AD3103}" type="parTrans" cxnId="{D0D45513-09AD-1A40-AB37-8542C273C6F5}">
      <dgm:prSet/>
      <dgm:spPr/>
      <dgm:t>
        <a:bodyPr/>
        <a:lstStyle/>
        <a:p>
          <a:pPr algn="ctr"/>
          <a:endParaRPr lang="en-US"/>
        </a:p>
      </dgm:t>
    </dgm:pt>
    <dgm:pt modelId="{73206BDD-524B-C942-A50E-8ED5DAB6ED8E}" type="sibTrans" cxnId="{D0D45513-09AD-1A40-AB37-8542C273C6F5}">
      <dgm:prSet/>
      <dgm:spPr/>
      <dgm:t>
        <a:bodyPr/>
        <a:lstStyle/>
        <a:p>
          <a:endParaRPr lang="en-US"/>
        </a:p>
      </dgm:t>
    </dgm:pt>
    <dgm:pt modelId="{D2DB2C46-86B2-3948-9A66-719DB3147FA4}">
      <dgm:prSet/>
      <dgm:spPr/>
      <dgm:t>
        <a:bodyPr/>
        <a:lstStyle/>
        <a:p>
          <a:r>
            <a:rPr lang="en-US"/>
            <a:t>Grandchild 1</a:t>
          </a:r>
        </a:p>
        <a:p>
          <a:r>
            <a:rPr lang="en-US"/>
            <a:t>1/3 of 1/3 of 33.3%</a:t>
          </a:r>
        </a:p>
      </dgm:t>
    </dgm:pt>
    <dgm:pt modelId="{910F68DA-E002-DA4D-AE01-A7576152AB1A}" type="parTrans" cxnId="{950870C6-3CE1-0F45-9573-A588A382F406}">
      <dgm:prSet/>
      <dgm:spPr/>
      <dgm:t>
        <a:bodyPr/>
        <a:lstStyle/>
        <a:p>
          <a:pPr algn="ctr"/>
          <a:endParaRPr lang="en-US"/>
        </a:p>
      </dgm:t>
    </dgm:pt>
    <dgm:pt modelId="{FAB378CB-306B-C744-AD73-BDE40B77A8C5}" type="sibTrans" cxnId="{950870C6-3CE1-0F45-9573-A588A382F406}">
      <dgm:prSet/>
      <dgm:spPr/>
      <dgm:t>
        <a:bodyPr/>
        <a:lstStyle/>
        <a:p>
          <a:endParaRPr lang="en-US"/>
        </a:p>
      </dgm:t>
    </dgm:pt>
    <dgm:pt modelId="{0FCDC8A1-123D-B542-8D77-6E6B1BDA22AD}">
      <dgm:prSet/>
      <dgm:spPr/>
      <dgm:t>
        <a:bodyPr/>
        <a:lstStyle/>
        <a:p>
          <a:r>
            <a:rPr lang="en-US"/>
            <a:t>Grandchild 2</a:t>
          </a:r>
        </a:p>
        <a:p>
          <a:r>
            <a:rPr lang="en-US"/>
            <a:t>1/3 of 1/3 of 33.3%</a:t>
          </a:r>
        </a:p>
      </dgm:t>
    </dgm:pt>
    <dgm:pt modelId="{4A71D8D0-BA1C-1841-AA45-506B0C13DF6A}" type="parTrans" cxnId="{8C35E0BB-6B22-FA41-98D5-EF5B53A00032}">
      <dgm:prSet/>
      <dgm:spPr/>
      <dgm:t>
        <a:bodyPr/>
        <a:lstStyle/>
        <a:p>
          <a:pPr algn="ctr"/>
          <a:endParaRPr lang="en-US"/>
        </a:p>
      </dgm:t>
    </dgm:pt>
    <dgm:pt modelId="{C8995FD1-27DE-7343-AC59-2C3EA4B608C5}" type="sibTrans" cxnId="{8C35E0BB-6B22-FA41-98D5-EF5B53A00032}">
      <dgm:prSet/>
      <dgm:spPr/>
      <dgm:t>
        <a:bodyPr/>
        <a:lstStyle/>
        <a:p>
          <a:endParaRPr lang="en-US"/>
        </a:p>
      </dgm:t>
    </dgm:pt>
    <dgm:pt modelId="{7D1CF4B6-3EA8-3F49-9515-1440240FD58A}">
      <dgm:prSet/>
      <dgm:spPr/>
      <dgm:t>
        <a:bodyPr/>
        <a:lstStyle/>
        <a:p>
          <a:r>
            <a:rPr lang="en-US"/>
            <a:t>Grandchild 3</a:t>
          </a:r>
        </a:p>
        <a:p>
          <a:r>
            <a:rPr lang="en-US"/>
            <a:t>1/3 of 1/3 of 33.3%</a:t>
          </a:r>
        </a:p>
      </dgm:t>
    </dgm:pt>
    <dgm:pt modelId="{CF07F831-DA9B-1944-9EF9-43A761ADEE57}" type="parTrans" cxnId="{88B3EA47-C6CD-C94F-9B4F-203551ED7C35}">
      <dgm:prSet/>
      <dgm:spPr/>
      <dgm:t>
        <a:bodyPr/>
        <a:lstStyle/>
        <a:p>
          <a:pPr algn="ctr"/>
          <a:endParaRPr lang="en-US"/>
        </a:p>
      </dgm:t>
    </dgm:pt>
    <dgm:pt modelId="{344A58B7-B682-4F45-82C2-6B0FE96FDEDE}" type="sibTrans" cxnId="{88B3EA47-C6CD-C94F-9B4F-203551ED7C35}">
      <dgm:prSet/>
      <dgm:spPr/>
      <dgm:t>
        <a:bodyPr/>
        <a:lstStyle/>
        <a:p>
          <a:endParaRPr lang="en-US"/>
        </a:p>
      </dgm:t>
    </dgm:pt>
    <dgm:pt modelId="{805B060F-2736-2442-BEEF-DDBC35DB2F1B}">
      <dgm:prSet/>
      <dgm:spPr/>
      <dgm:t>
        <a:bodyPr/>
        <a:lstStyle/>
        <a:p>
          <a:r>
            <a:rPr lang="en-US" dirty="0"/>
            <a:t>Grandchild 4</a:t>
          </a:r>
        </a:p>
        <a:p>
          <a:r>
            <a:rPr lang="en-US" dirty="0"/>
            <a:t>1/2 of 1/3 of 33.3%</a:t>
          </a:r>
        </a:p>
      </dgm:t>
    </dgm:pt>
    <dgm:pt modelId="{A971282C-2F2E-C841-9644-BE7432E1A129}" type="parTrans" cxnId="{FAB79422-C305-A243-8D85-FD7F0887B055}">
      <dgm:prSet/>
      <dgm:spPr/>
      <dgm:t>
        <a:bodyPr/>
        <a:lstStyle/>
        <a:p>
          <a:pPr algn="ctr"/>
          <a:endParaRPr lang="en-US"/>
        </a:p>
      </dgm:t>
    </dgm:pt>
    <dgm:pt modelId="{13A140CD-024C-8A4B-AD7B-CCB6CA61750A}" type="sibTrans" cxnId="{FAB79422-C305-A243-8D85-FD7F0887B055}">
      <dgm:prSet/>
      <dgm:spPr/>
      <dgm:t>
        <a:bodyPr/>
        <a:lstStyle/>
        <a:p>
          <a:endParaRPr lang="en-US"/>
        </a:p>
      </dgm:t>
    </dgm:pt>
    <dgm:pt modelId="{0344A7F6-3F0C-8649-8695-41037191FE5B}">
      <dgm:prSet/>
      <dgm:spPr/>
      <dgm:t>
        <a:bodyPr/>
        <a:lstStyle/>
        <a:p>
          <a:r>
            <a:rPr lang="en-US" dirty="0"/>
            <a:t>Grandchild 5</a:t>
          </a:r>
        </a:p>
        <a:p>
          <a:r>
            <a:rPr lang="en-US" dirty="0"/>
            <a:t>1/2 of 1/3 of 33.3%</a:t>
          </a:r>
        </a:p>
      </dgm:t>
    </dgm:pt>
    <dgm:pt modelId="{00FB178E-CB3F-7044-A3D6-9EEACEE4CBF7}" type="parTrans" cxnId="{3A7BFCF2-0780-D44E-B1F2-7AB486E5C5A6}">
      <dgm:prSet/>
      <dgm:spPr/>
      <dgm:t>
        <a:bodyPr/>
        <a:lstStyle/>
        <a:p>
          <a:pPr algn="ctr"/>
          <a:endParaRPr lang="en-US"/>
        </a:p>
      </dgm:t>
    </dgm:pt>
    <dgm:pt modelId="{D7DF906E-55E9-1048-A87A-875C4B6444F4}" type="sibTrans" cxnId="{3A7BFCF2-0780-D44E-B1F2-7AB486E5C5A6}">
      <dgm:prSet/>
      <dgm:spPr/>
      <dgm:t>
        <a:bodyPr/>
        <a:lstStyle/>
        <a:p>
          <a:endParaRPr lang="en-US"/>
        </a:p>
      </dgm:t>
    </dgm:pt>
    <dgm:pt modelId="{1066281E-4D7C-C04B-AB94-56F23E345406}">
      <dgm:prSet/>
      <dgm:spPr/>
      <dgm:t>
        <a:bodyPr/>
        <a:lstStyle/>
        <a:p>
          <a:r>
            <a:rPr lang="en-US" dirty="0"/>
            <a:t>Grandchild 6</a:t>
          </a:r>
        </a:p>
        <a:p>
          <a:r>
            <a:rPr lang="en-US" dirty="0"/>
            <a:t>1/4 of 1/3 of 33.3%</a:t>
          </a:r>
        </a:p>
      </dgm:t>
    </dgm:pt>
    <dgm:pt modelId="{AB2FC1ED-F18E-4F46-ABA5-711D7387F2C8}" type="parTrans" cxnId="{DB00E782-9CE2-FB4A-9FF0-E91357B39EEE}">
      <dgm:prSet/>
      <dgm:spPr/>
      <dgm:t>
        <a:bodyPr/>
        <a:lstStyle/>
        <a:p>
          <a:pPr algn="ctr"/>
          <a:endParaRPr lang="en-US"/>
        </a:p>
      </dgm:t>
    </dgm:pt>
    <dgm:pt modelId="{840D2A58-6A61-244D-BE53-D4A67F76CBF4}" type="sibTrans" cxnId="{DB00E782-9CE2-FB4A-9FF0-E91357B39EEE}">
      <dgm:prSet/>
      <dgm:spPr/>
      <dgm:t>
        <a:bodyPr/>
        <a:lstStyle/>
        <a:p>
          <a:endParaRPr lang="en-US"/>
        </a:p>
      </dgm:t>
    </dgm:pt>
    <dgm:pt modelId="{6BE4A26B-D6F4-964D-9929-4C6ECBA1F942}">
      <dgm:prSet/>
      <dgm:spPr/>
      <dgm:t>
        <a:bodyPr/>
        <a:lstStyle/>
        <a:p>
          <a:r>
            <a:rPr lang="en-US" dirty="0"/>
            <a:t>Grandchild 8</a:t>
          </a:r>
        </a:p>
        <a:p>
          <a:r>
            <a:rPr lang="en-US" dirty="0"/>
            <a:t>1/4 of 1/3 of 33.3%</a:t>
          </a:r>
        </a:p>
      </dgm:t>
    </dgm:pt>
    <dgm:pt modelId="{4F264F02-53B0-0641-8791-BDB378B9629D}" type="parTrans" cxnId="{D8F6E176-33FB-024F-8881-20A8B4976317}">
      <dgm:prSet/>
      <dgm:spPr/>
      <dgm:t>
        <a:bodyPr/>
        <a:lstStyle/>
        <a:p>
          <a:pPr algn="ctr"/>
          <a:endParaRPr lang="en-US"/>
        </a:p>
      </dgm:t>
    </dgm:pt>
    <dgm:pt modelId="{8E20ABF8-28E8-0D40-AB01-186B534B893C}" type="sibTrans" cxnId="{D8F6E176-33FB-024F-8881-20A8B4976317}">
      <dgm:prSet/>
      <dgm:spPr/>
      <dgm:t>
        <a:bodyPr/>
        <a:lstStyle/>
        <a:p>
          <a:endParaRPr lang="en-US"/>
        </a:p>
      </dgm:t>
    </dgm:pt>
    <dgm:pt modelId="{C8F204F4-58DE-3E4F-B886-73E507EEBF31}">
      <dgm:prSet/>
      <dgm:spPr/>
      <dgm:t>
        <a:bodyPr/>
        <a:lstStyle/>
        <a:p>
          <a:r>
            <a:rPr lang="en-US" dirty="0"/>
            <a:t>Grandchild 9</a:t>
          </a:r>
        </a:p>
        <a:p>
          <a:r>
            <a:rPr lang="en-US" dirty="0"/>
            <a:t>1/4 of 1/3 of 33.3%</a:t>
          </a:r>
        </a:p>
      </dgm:t>
    </dgm:pt>
    <dgm:pt modelId="{54267C58-DCA7-D943-B11D-BCEC6F70A296}" type="parTrans" cxnId="{389DB366-D165-2D46-8A1E-431EB13737E0}">
      <dgm:prSet/>
      <dgm:spPr/>
      <dgm:t>
        <a:bodyPr/>
        <a:lstStyle/>
        <a:p>
          <a:pPr algn="ctr"/>
          <a:endParaRPr lang="en-US"/>
        </a:p>
      </dgm:t>
    </dgm:pt>
    <dgm:pt modelId="{374CF9D9-0627-3443-9D18-144C58464C1D}" type="sibTrans" cxnId="{389DB366-D165-2D46-8A1E-431EB13737E0}">
      <dgm:prSet/>
      <dgm:spPr/>
      <dgm:t>
        <a:bodyPr/>
        <a:lstStyle/>
        <a:p>
          <a:endParaRPr lang="en-US"/>
        </a:p>
      </dgm:t>
    </dgm:pt>
    <dgm:pt modelId="{BFA8AE2A-6C04-174C-B05F-0004E216161C}">
      <dgm:prSet/>
      <dgm:spPr/>
      <dgm:t>
        <a:bodyPr/>
        <a:lstStyle/>
        <a:p>
          <a:r>
            <a:rPr lang="en-US" dirty="0"/>
            <a:t>Grandchild 7</a:t>
          </a:r>
        </a:p>
        <a:p>
          <a:r>
            <a:rPr lang="en-US" dirty="0"/>
            <a:t>1/4 of 1/3 of 33.3%</a:t>
          </a:r>
        </a:p>
      </dgm:t>
    </dgm:pt>
    <dgm:pt modelId="{8F7F6379-D4BE-B141-BF90-C4869436D2AD}" type="parTrans" cxnId="{D9BC7E97-2978-1149-ABA8-6F2CFB739098}">
      <dgm:prSet/>
      <dgm:spPr/>
      <dgm:t>
        <a:bodyPr/>
        <a:lstStyle/>
        <a:p>
          <a:pPr algn="ctr"/>
          <a:endParaRPr lang="en-US"/>
        </a:p>
      </dgm:t>
    </dgm:pt>
    <dgm:pt modelId="{05B9A481-2166-7543-AD76-138E30D2F793}" type="sibTrans" cxnId="{D9BC7E97-2978-1149-ABA8-6F2CFB739098}">
      <dgm:prSet/>
      <dgm:spPr/>
      <dgm:t>
        <a:bodyPr/>
        <a:lstStyle/>
        <a:p>
          <a:endParaRPr lang="en-US"/>
        </a:p>
      </dgm:t>
    </dgm:pt>
    <dgm:pt modelId="{AF52F838-EC63-6143-BA48-549A58F40A37}" type="pres">
      <dgm:prSet presAssocID="{D2C2A4EF-EEF4-F442-A1F1-2F2F9D4E8C8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B96A880-10FE-D442-8B0B-1A15775C5158}" type="pres">
      <dgm:prSet presAssocID="{7A747837-F5D8-2948-A5FB-5CD36362366C}" presName="hierRoot1" presStyleCnt="0"/>
      <dgm:spPr/>
    </dgm:pt>
    <dgm:pt modelId="{743184E2-251D-C249-88BA-94AD6F37A633}" type="pres">
      <dgm:prSet presAssocID="{7A747837-F5D8-2948-A5FB-5CD36362366C}" presName="composite" presStyleCnt="0"/>
      <dgm:spPr/>
    </dgm:pt>
    <dgm:pt modelId="{27E01377-98A5-CF47-9ABE-2E79EA92BC1F}" type="pres">
      <dgm:prSet presAssocID="{7A747837-F5D8-2948-A5FB-5CD36362366C}" presName="background" presStyleLbl="node0" presStyleIdx="0" presStyleCnt="1"/>
      <dgm:spPr/>
    </dgm:pt>
    <dgm:pt modelId="{BDDDA670-1A39-6241-99E5-DC9D0B45F0BF}" type="pres">
      <dgm:prSet presAssocID="{7A747837-F5D8-2948-A5FB-5CD36362366C}" presName="text" presStyleLbl="fgAcc0" presStyleIdx="0" presStyleCnt="1">
        <dgm:presLayoutVars>
          <dgm:chPref val="3"/>
        </dgm:presLayoutVars>
      </dgm:prSet>
      <dgm:spPr/>
    </dgm:pt>
    <dgm:pt modelId="{E093E6B0-9D56-F547-B5E0-2A5E46F5ED82}" type="pres">
      <dgm:prSet presAssocID="{7A747837-F5D8-2948-A5FB-5CD36362366C}" presName="hierChild2" presStyleCnt="0"/>
      <dgm:spPr/>
    </dgm:pt>
    <dgm:pt modelId="{AA7C4D6A-9077-0D4E-9078-440295BDBAE9}" type="pres">
      <dgm:prSet presAssocID="{55BCFC74-28E5-4847-AA3C-0F4F24A535CF}" presName="Name10" presStyleLbl="parChTrans1D2" presStyleIdx="0" presStyleCnt="3"/>
      <dgm:spPr/>
    </dgm:pt>
    <dgm:pt modelId="{8D5C8538-47CB-0846-B2CF-5C25D27E2D94}" type="pres">
      <dgm:prSet presAssocID="{7AB0B4F4-078E-3945-9080-C561E562698E}" presName="hierRoot2" presStyleCnt="0"/>
      <dgm:spPr/>
    </dgm:pt>
    <dgm:pt modelId="{A538730B-AF07-FE43-AA22-FD5A9F8E587F}" type="pres">
      <dgm:prSet presAssocID="{7AB0B4F4-078E-3945-9080-C561E562698E}" presName="composite2" presStyleCnt="0"/>
      <dgm:spPr/>
    </dgm:pt>
    <dgm:pt modelId="{0AD1FB59-4149-0147-9E45-BDFE03A34CA7}" type="pres">
      <dgm:prSet presAssocID="{7AB0B4F4-078E-3945-9080-C561E562698E}" presName="background2" presStyleLbl="asst1" presStyleIdx="0" presStyleCnt="3"/>
      <dgm:spPr/>
    </dgm:pt>
    <dgm:pt modelId="{2377338E-81A1-F040-B522-A734FFD8C4B6}" type="pres">
      <dgm:prSet presAssocID="{7AB0B4F4-078E-3945-9080-C561E562698E}" presName="text2" presStyleLbl="fgAcc2" presStyleIdx="0" presStyleCnt="3">
        <dgm:presLayoutVars>
          <dgm:chPref val="3"/>
        </dgm:presLayoutVars>
      </dgm:prSet>
      <dgm:spPr/>
    </dgm:pt>
    <dgm:pt modelId="{993A095D-A94D-5941-AE7F-C8E013FD73D0}" type="pres">
      <dgm:prSet presAssocID="{7AB0B4F4-078E-3945-9080-C561E562698E}" presName="hierChild3" presStyleCnt="0"/>
      <dgm:spPr/>
    </dgm:pt>
    <dgm:pt modelId="{BAB57B3B-5703-3C41-A791-DB310CD444FC}" type="pres">
      <dgm:prSet presAssocID="{910F68DA-E002-DA4D-AE01-A7576152AB1A}" presName="Name17" presStyleLbl="parChTrans1D3" presStyleIdx="0" presStyleCnt="9"/>
      <dgm:spPr/>
    </dgm:pt>
    <dgm:pt modelId="{AED5244C-F8D2-9144-B087-F634D6870D8C}" type="pres">
      <dgm:prSet presAssocID="{D2DB2C46-86B2-3948-9A66-719DB3147FA4}" presName="hierRoot3" presStyleCnt="0"/>
      <dgm:spPr/>
    </dgm:pt>
    <dgm:pt modelId="{BA3C002A-6FB5-264D-8B41-C8FB222DBC75}" type="pres">
      <dgm:prSet presAssocID="{D2DB2C46-86B2-3948-9A66-719DB3147FA4}" presName="composite3" presStyleCnt="0"/>
      <dgm:spPr/>
    </dgm:pt>
    <dgm:pt modelId="{7E8852EC-F48E-C04B-8010-A0617D676F5A}" type="pres">
      <dgm:prSet presAssocID="{D2DB2C46-86B2-3948-9A66-719DB3147FA4}" presName="background3" presStyleLbl="node3" presStyleIdx="0" presStyleCnt="9"/>
      <dgm:spPr/>
    </dgm:pt>
    <dgm:pt modelId="{085FD5F8-AF28-1E4E-AA51-58F34B54ADE9}" type="pres">
      <dgm:prSet presAssocID="{D2DB2C46-86B2-3948-9A66-719DB3147FA4}" presName="text3" presStyleLbl="fgAcc3" presStyleIdx="0" presStyleCnt="9">
        <dgm:presLayoutVars>
          <dgm:chPref val="3"/>
        </dgm:presLayoutVars>
      </dgm:prSet>
      <dgm:spPr/>
    </dgm:pt>
    <dgm:pt modelId="{C03C3734-7849-7842-9287-77801C64B592}" type="pres">
      <dgm:prSet presAssocID="{D2DB2C46-86B2-3948-9A66-719DB3147FA4}" presName="hierChild4" presStyleCnt="0"/>
      <dgm:spPr/>
    </dgm:pt>
    <dgm:pt modelId="{CD2D97C9-7C9B-A147-9194-4DBB64E4FB18}" type="pres">
      <dgm:prSet presAssocID="{4A71D8D0-BA1C-1841-AA45-506B0C13DF6A}" presName="Name17" presStyleLbl="parChTrans1D3" presStyleIdx="1" presStyleCnt="9"/>
      <dgm:spPr/>
    </dgm:pt>
    <dgm:pt modelId="{314C7EE8-2B64-7C4D-A786-B7E1D987F73B}" type="pres">
      <dgm:prSet presAssocID="{0FCDC8A1-123D-B542-8D77-6E6B1BDA22AD}" presName="hierRoot3" presStyleCnt="0"/>
      <dgm:spPr/>
    </dgm:pt>
    <dgm:pt modelId="{95E9F68B-7314-C243-8410-33262C154B70}" type="pres">
      <dgm:prSet presAssocID="{0FCDC8A1-123D-B542-8D77-6E6B1BDA22AD}" presName="composite3" presStyleCnt="0"/>
      <dgm:spPr/>
    </dgm:pt>
    <dgm:pt modelId="{1738C6D2-70E4-7F48-AEE2-B3589FF75A33}" type="pres">
      <dgm:prSet presAssocID="{0FCDC8A1-123D-B542-8D77-6E6B1BDA22AD}" presName="background3" presStyleLbl="node3" presStyleIdx="1" presStyleCnt="9"/>
      <dgm:spPr/>
    </dgm:pt>
    <dgm:pt modelId="{905B9447-14A3-3547-BFC7-778F65958860}" type="pres">
      <dgm:prSet presAssocID="{0FCDC8A1-123D-B542-8D77-6E6B1BDA22AD}" presName="text3" presStyleLbl="fgAcc3" presStyleIdx="1" presStyleCnt="9">
        <dgm:presLayoutVars>
          <dgm:chPref val="3"/>
        </dgm:presLayoutVars>
      </dgm:prSet>
      <dgm:spPr/>
    </dgm:pt>
    <dgm:pt modelId="{DB673AF1-4BA3-E741-BDEA-1B3A9B053740}" type="pres">
      <dgm:prSet presAssocID="{0FCDC8A1-123D-B542-8D77-6E6B1BDA22AD}" presName="hierChild4" presStyleCnt="0"/>
      <dgm:spPr/>
    </dgm:pt>
    <dgm:pt modelId="{7276A99B-CFCE-EF4B-BDD1-6237FE8AF9F8}" type="pres">
      <dgm:prSet presAssocID="{CF07F831-DA9B-1944-9EF9-43A761ADEE57}" presName="Name17" presStyleLbl="parChTrans1D3" presStyleIdx="2" presStyleCnt="9"/>
      <dgm:spPr/>
    </dgm:pt>
    <dgm:pt modelId="{F0FED753-567C-5149-8E4F-B72B56B2A5C0}" type="pres">
      <dgm:prSet presAssocID="{7D1CF4B6-3EA8-3F49-9515-1440240FD58A}" presName="hierRoot3" presStyleCnt="0"/>
      <dgm:spPr/>
    </dgm:pt>
    <dgm:pt modelId="{5DD3030E-EDA5-3B46-BDFF-F30A25CBD2F0}" type="pres">
      <dgm:prSet presAssocID="{7D1CF4B6-3EA8-3F49-9515-1440240FD58A}" presName="composite3" presStyleCnt="0"/>
      <dgm:spPr/>
    </dgm:pt>
    <dgm:pt modelId="{28AEAE59-4095-CC4C-AD6D-D0A57D4312AD}" type="pres">
      <dgm:prSet presAssocID="{7D1CF4B6-3EA8-3F49-9515-1440240FD58A}" presName="background3" presStyleLbl="node3" presStyleIdx="2" presStyleCnt="9"/>
      <dgm:spPr/>
    </dgm:pt>
    <dgm:pt modelId="{1EC6E7E2-B072-634B-8824-9C930B96F509}" type="pres">
      <dgm:prSet presAssocID="{7D1CF4B6-3EA8-3F49-9515-1440240FD58A}" presName="text3" presStyleLbl="fgAcc3" presStyleIdx="2" presStyleCnt="9">
        <dgm:presLayoutVars>
          <dgm:chPref val="3"/>
        </dgm:presLayoutVars>
      </dgm:prSet>
      <dgm:spPr/>
    </dgm:pt>
    <dgm:pt modelId="{718A7F73-E025-A54E-AA04-DB1548FECDAB}" type="pres">
      <dgm:prSet presAssocID="{7D1CF4B6-3EA8-3F49-9515-1440240FD58A}" presName="hierChild4" presStyleCnt="0"/>
      <dgm:spPr/>
    </dgm:pt>
    <dgm:pt modelId="{6DF73F9E-6FF1-1D46-8A43-865F26DB7CFB}" type="pres">
      <dgm:prSet presAssocID="{44BB2A0A-EC33-E74F-BAC0-76CF984105F7}" presName="Name10" presStyleLbl="parChTrans1D2" presStyleIdx="1" presStyleCnt="3"/>
      <dgm:spPr/>
    </dgm:pt>
    <dgm:pt modelId="{D33A9D8F-8F82-0C46-91D0-6728BB7C5D7A}" type="pres">
      <dgm:prSet presAssocID="{D59285E5-BA51-364E-85FD-59F1CB2B6CB6}" presName="hierRoot2" presStyleCnt="0"/>
      <dgm:spPr/>
    </dgm:pt>
    <dgm:pt modelId="{E75A4577-4D20-774C-B091-51FFCEAD545E}" type="pres">
      <dgm:prSet presAssocID="{D59285E5-BA51-364E-85FD-59F1CB2B6CB6}" presName="composite2" presStyleCnt="0"/>
      <dgm:spPr/>
    </dgm:pt>
    <dgm:pt modelId="{E2D366BA-C500-8C4C-97C0-FD0C1F2BB53B}" type="pres">
      <dgm:prSet presAssocID="{D59285E5-BA51-364E-85FD-59F1CB2B6CB6}" presName="background2" presStyleLbl="asst1" presStyleIdx="1" presStyleCnt="3"/>
      <dgm:spPr/>
    </dgm:pt>
    <dgm:pt modelId="{7F49667F-A69C-F94E-B362-72FCA05E5B73}" type="pres">
      <dgm:prSet presAssocID="{D59285E5-BA51-364E-85FD-59F1CB2B6CB6}" presName="text2" presStyleLbl="fgAcc2" presStyleIdx="1" presStyleCnt="3">
        <dgm:presLayoutVars>
          <dgm:chPref val="3"/>
        </dgm:presLayoutVars>
      </dgm:prSet>
      <dgm:spPr/>
    </dgm:pt>
    <dgm:pt modelId="{F6EC24EE-04BD-3E4C-A05E-5E3C513EA316}" type="pres">
      <dgm:prSet presAssocID="{D59285E5-BA51-364E-85FD-59F1CB2B6CB6}" presName="hierChild3" presStyleCnt="0"/>
      <dgm:spPr/>
    </dgm:pt>
    <dgm:pt modelId="{267B670A-8D47-654A-9ACD-917708566999}" type="pres">
      <dgm:prSet presAssocID="{A971282C-2F2E-C841-9644-BE7432E1A129}" presName="Name17" presStyleLbl="parChTrans1D3" presStyleIdx="3" presStyleCnt="9"/>
      <dgm:spPr/>
    </dgm:pt>
    <dgm:pt modelId="{CA9DD0B8-8A6E-C94C-BC40-533B22CDAAE6}" type="pres">
      <dgm:prSet presAssocID="{805B060F-2736-2442-BEEF-DDBC35DB2F1B}" presName="hierRoot3" presStyleCnt="0"/>
      <dgm:spPr/>
    </dgm:pt>
    <dgm:pt modelId="{6F8EF07D-A671-FE42-821E-0B6D3A11D31B}" type="pres">
      <dgm:prSet presAssocID="{805B060F-2736-2442-BEEF-DDBC35DB2F1B}" presName="composite3" presStyleCnt="0"/>
      <dgm:spPr/>
    </dgm:pt>
    <dgm:pt modelId="{B6E43D32-93BD-EC41-B85C-6D2CA8FEAB9A}" type="pres">
      <dgm:prSet presAssocID="{805B060F-2736-2442-BEEF-DDBC35DB2F1B}" presName="background3" presStyleLbl="node3" presStyleIdx="3" presStyleCnt="9"/>
      <dgm:spPr/>
    </dgm:pt>
    <dgm:pt modelId="{8025A8A7-4A73-9D4B-9C48-E55E75535323}" type="pres">
      <dgm:prSet presAssocID="{805B060F-2736-2442-BEEF-DDBC35DB2F1B}" presName="text3" presStyleLbl="fgAcc3" presStyleIdx="3" presStyleCnt="9">
        <dgm:presLayoutVars>
          <dgm:chPref val="3"/>
        </dgm:presLayoutVars>
      </dgm:prSet>
      <dgm:spPr/>
    </dgm:pt>
    <dgm:pt modelId="{EC6D2CD9-B48C-144F-BE1A-06890DA6DC48}" type="pres">
      <dgm:prSet presAssocID="{805B060F-2736-2442-BEEF-DDBC35DB2F1B}" presName="hierChild4" presStyleCnt="0"/>
      <dgm:spPr/>
    </dgm:pt>
    <dgm:pt modelId="{B1AACB7F-8797-5246-B7FD-24C548743E07}" type="pres">
      <dgm:prSet presAssocID="{00FB178E-CB3F-7044-A3D6-9EEACEE4CBF7}" presName="Name17" presStyleLbl="parChTrans1D3" presStyleIdx="4" presStyleCnt="9"/>
      <dgm:spPr/>
    </dgm:pt>
    <dgm:pt modelId="{2551DCB9-8E49-8047-9CA2-454D5A6B94FE}" type="pres">
      <dgm:prSet presAssocID="{0344A7F6-3F0C-8649-8695-41037191FE5B}" presName="hierRoot3" presStyleCnt="0"/>
      <dgm:spPr/>
    </dgm:pt>
    <dgm:pt modelId="{21B66E78-79F2-124F-BC4C-DC0F7CA9FD73}" type="pres">
      <dgm:prSet presAssocID="{0344A7F6-3F0C-8649-8695-41037191FE5B}" presName="composite3" presStyleCnt="0"/>
      <dgm:spPr/>
    </dgm:pt>
    <dgm:pt modelId="{C92FA3AB-E114-594A-812D-08E8621A0790}" type="pres">
      <dgm:prSet presAssocID="{0344A7F6-3F0C-8649-8695-41037191FE5B}" presName="background3" presStyleLbl="node3" presStyleIdx="4" presStyleCnt="9"/>
      <dgm:spPr/>
    </dgm:pt>
    <dgm:pt modelId="{9E53E6AD-ABE2-7348-9236-A5FA2ED18108}" type="pres">
      <dgm:prSet presAssocID="{0344A7F6-3F0C-8649-8695-41037191FE5B}" presName="text3" presStyleLbl="fgAcc3" presStyleIdx="4" presStyleCnt="9">
        <dgm:presLayoutVars>
          <dgm:chPref val="3"/>
        </dgm:presLayoutVars>
      </dgm:prSet>
      <dgm:spPr/>
    </dgm:pt>
    <dgm:pt modelId="{88C6ABC2-BA63-0D43-BCF5-629254A790ED}" type="pres">
      <dgm:prSet presAssocID="{0344A7F6-3F0C-8649-8695-41037191FE5B}" presName="hierChild4" presStyleCnt="0"/>
      <dgm:spPr/>
    </dgm:pt>
    <dgm:pt modelId="{53C54A77-7FD6-1248-BD0D-97D8D8A13780}" type="pres">
      <dgm:prSet presAssocID="{BE8631C7-9097-714E-9B60-37F901AD3103}" presName="Name10" presStyleLbl="parChTrans1D2" presStyleIdx="2" presStyleCnt="3"/>
      <dgm:spPr/>
    </dgm:pt>
    <dgm:pt modelId="{395785BD-8826-7A42-A840-C768B3A496A5}" type="pres">
      <dgm:prSet presAssocID="{389B520A-388F-5547-9FE1-EFECE43E72A6}" presName="hierRoot2" presStyleCnt="0"/>
      <dgm:spPr/>
    </dgm:pt>
    <dgm:pt modelId="{C3AB270E-7479-4544-BE30-54DF46F4A2FD}" type="pres">
      <dgm:prSet presAssocID="{389B520A-388F-5547-9FE1-EFECE43E72A6}" presName="composite2" presStyleCnt="0"/>
      <dgm:spPr/>
    </dgm:pt>
    <dgm:pt modelId="{F052100B-669C-0B4F-A4AD-00BB6FA3CD01}" type="pres">
      <dgm:prSet presAssocID="{389B520A-388F-5547-9FE1-EFECE43E72A6}" presName="background2" presStyleLbl="asst1" presStyleIdx="2" presStyleCnt="3"/>
      <dgm:spPr/>
    </dgm:pt>
    <dgm:pt modelId="{F5A7773B-D9F0-8542-9CEE-221728418F44}" type="pres">
      <dgm:prSet presAssocID="{389B520A-388F-5547-9FE1-EFECE43E72A6}" presName="text2" presStyleLbl="fgAcc2" presStyleIdx="2" presStyleCnt="3">
        <dgm:presLayoutVars>
          <dgm:chPref val="3"/>
        </dgm:presLayoutVars>
      </dgm:prSet>
      <dgm:spPr/>
    </dgm:pt>
    <dgm:pt modelId="{D2D3055D-F04E-184C-80E2-29912EBA6604}" type="pres">
      <dgm:prSet presAssocID="{389B520A-388F-5547-9FE1-EFECE43E72A6}" presName="hierChild3" presStyleCnt="0"/>
      <dgm:spPr/>
    </dgm:pt>
    <dgm:pt modelId="{93B03F12-B9ED-FB4B-885C-EB617BB2A1E5}" type="pres">
      <dgm:prSet presAssocID="{AB2FC1ED-F18E-4F46-ABA5-711D7387F2C8}" presName="Name17" presStyleLbl="parChTrans1D3" presStyleIdx="5" presStyleCnt="9"/>
      <dgm:spPr/>
    </dgm:pt>
    <dgm:pt modelId="{B6FDFC42-FE2B-3041-A423-CAF56DECF6A9}" type="pres">
      <dgm:prSet presAssocID="{1066281E-4D7C-C04B-AB94-56F23E345406}" presName="hierRoot3" presStyleCnt="0"/>
      <dgm:spPr/>
    </dgm:pt>
    <dgm:pt modelId="{D0D06B88-9212-1842-B950-28E904D1A9FE}" type="pres">
      <dgm:prSet presAssocID="{1066281E-4D7C-C04B-AB94-56F23E345406}" presName="composite3" presStyleCnt="0"/>
      <dgm:spPr/>
    </dgm:pt>
    <dgm:pt modelId="{9CE84AF6-2DD2-8545-9D29-6E284B6C49C0}" type="pres">
      <dgm:prSet presAssocID="{1066281E-4D7C-C04B-AB94-56F23E345406}" presName="background3" presStyleLbl="node3" presStyleIdx="5" presStyleCnt="9"/>
      <dgm:spPr/>
    </dgm:pt>
    <dgm:pt modelId="{38D2C9E9-09F7-C945-AFD4-6EDC25A5E9FF}" type="pres">
      <dgm:prSet presAssocID="{1066281E-4D7C-C04B-AB94-56F23E345406}" presName="text3" presStyleLbl="fgAcc3" presStyleIdx="5" presStyleCnt="9">
        <dgm:presLayoutVars>
          <dgm:chPref val="3"/>
        </dgm:presLayoutVars>
      </dgm:prSet>
      <dgm:spPr/>
    </dgm:pt>
    <dgm:pt modelId="{250DC3A8-7902-6E4C-899C-C5D1558DD9AB}" type="pres">
      <dgm:prSet presAssocID="{1066281E-4D7C-C04B-AB94-56F23E345406}" presName="hierChild4" presStyleCnt="0"/>
      <dgm:spPr/>
    </dgm:pt>
    <dgm:pt modelId="{858BC5E3-C09C-434D-A645-0D2D1D8D543F}" type="pres">
      <dgm:prSet presAssocID="{8F7F6379-D4BE-B141-BF90-C4869436D2AD}" presName="Name17" presStyleLbl="parChTrans1D3" presStyleIdx="6" presStyleCnt="9"/>
      <dgm:spPr/>
    </dgm:pt>
    <dgm:pt modelId="{B2516550-CCC3-3446-8034-42E6AE719115}" type="pres">
      <dgm:prSet presAssocID="{BFA8AE2A-6C04-174C-B05F-0004E216161C}" presName="hierRoot3" presStyleCnt="0"/>
      <dgm:spPr/>
    </dgm:pt>
    <dgm:pt modelId="{DEBA605A-B016-A54C-9F86-5CC1C1860F7F}" type="pres">
      <dgm:prSet presAssocID="{BFA8AE2A-6C04-174C-B05F-0004E216161C}" presName="composite3" presStyleCnt="0"/>
      <dgm:spPr/>
    </dgm:pt>
    <dgm:pt modelId="{71197683-1BE0-3D4B-A129-E75CBA0D915A}" type="pres">
      <dgm:prSet presAssocID="{BFA8AE2A-6C04-174C-B05F-0004E216161C}" presName="background3" presStyleLbl="node3" presStyleIdx="6" presStyleCnt="9"/>
      <dgm:spPr/>
    </dgm:pt>
    <dgm:pt modelId="{27FFB1D6-8258-AD48-BCDC-74BAE546803D}" type="pres">
      <dgm:prSet presAssocID="{BFA8AE2A-6C04-174C-B05F-0004E216161C}" presName="text3" presStyleLbl="fgAcc3" presStyleIdx="6" presStyleCnt="9">
        <dgm:presLayoutVars>
          <dgm:chPref val="3"/>
        </dgm:presLayoutVars>
      </dgm:prSet>
      <dgm:spPr/>
    </dgm:pt>
    <dgm:pt modelId="{D325151C-455C-C24B-8335-442C27A49255}" type="pres">
      <dgm:prSet presAssocID="{BFA8AE2A-6C04-174C-B05F-0004E216161C}" presName="hierChild4" presStyleCnt="0"/>
      <dgm:spPr/>
    </dgm:pt>
    <dgm:pt modelId="{59883E59-95D8-6741-A673-58AE4C90C3EB}" type="pres">
      <dgm:prSet presAssocID="{4F264F02-53B0-0641-8791-BDB378B9629D}" presName="Name17" presStyleLbl="parChTrans1D3" presStyleIdx="7" presStyleCnt="9"/>
      <dgm:spPr/>
    </dgm:pt>
    <dgm:pt modelId="{5E53C667-3B16-A54D-9F42-086592923439}" type="pres">
      <dgm:prSet presAssocID="{6BE4A26B-D6F4-964D-9929-4C6ECBA1F942}" presName="hierRoot3" presStyleCnt="0"/>
      <dgm:spPr/>
    </dgm:pt>
    <dgm:pt modelId="{DC049DF0-A0C8-5249-83D7-9188CAC949DA}" type="pres">
      <dgm:prSet presAssocID="{6BE4A26B-D6F4-964D-9929-4C6ECBA1F942}" presName="composite3" presStyleCnt="0"/>
      <dgm:spPr/>
    </dgm:pt>
    <dgm:pt modelId="{F2396815-B6C1-4B49-9073-E29928EBACF5}" type="pres">
      <dgm:prSet presAssocID="{6BE4A26B-D6F4-964D-9929-4C6ECBA1F942}" presName="background3" presStyleLbl="node3" presStyleIdx="7" presStyleCnt="9"/>
      <dgm:spPr/>
    </dgm:pt>
    <dgm:pt modelId="{929CDCBC-788D-584D-BD85-2F307BC5519A}" type="pres">
      <dgm:prSet presAssocID="{6BE4A26B-D6F4-964D-9929-4C6ECBA1F942}" presName="text3" presStyleLbl="fgAcc3" presStyleIdx="7" presStyleCnt="9">
        <dgm:presLayoutVars>
          <dgm:chPref val="3"/>
        </dgm:presLayoutVars>
      </dgm:prSet>
      <dgm:spPr/>
    </dgm:pt>
    <dgm:pt modelId="{CCF8C4C0-C995-6D42-917E-681DFD2C413C}" type="pres">
      <dgm:prSet presAssocID="{6BE4A26B-D6F4-964D-9929-4C6ECBA1F942}" presName="hierChild4" presStyleCnt="0"/>
      <dgm:spPr/>
    </dgm:pt>
    <dgm:pt modelId="{DDACBB12-5C59-4444-8E54-C69415F7731E}" type="pres">
      <dgm:prSet presAssocID="{54267C58-DCA7-D943-B11D-BCEC6F70A296}" presName="Name17" presStyleLbl="parChTrans1D3" presStyleIdx="8" presStyleCnt="9"/>
      <dgm:spPr/>
    </dgm:pt>
    <dgm:pt modelId="{49AF2E9B-7B37-744F-B049-47E092F5BBF0}" type="pres">
      <dgm:prSet presAssocID="{C8F204F4-58DE-3E4F-B886-73E507EEBF31}" presName="hierRoot3" presStyleCnt="0"/>
      <dgm:spPr/>
    </dgm:pt>
    <dgm:pt modelId="{476FF7A5-FCBD-7044-9434-FAC19B07C376}" type="pres">
      <dgm:prSet presAssocID="{C8F204F4-58DE-3E4F-B886-73E507EEBF31}" presName="composite3" presStyleCnt="0"/>
      <dgm:spPr/>
    </dgm:pt>
    <dgm:pt modelId="{8F1D3524-7650-4144-9B3E-E1F2A20DBE79}" type="pres">
      <dgm:prSet presAssocID="{C8F204F4-58DE-3E4F-B886-73E507EEBF31}" presName="background3" presStyleLbl="node3" presStyleIdx="8" presStyleCnt="9"/>
      <dgm:spPr/>
    </dgm:pt>
    <dgm:pt modelId="{1FA0E8C1-9BAD-CF4A-B2D7-65A17385CB3A}" type="pres">
      <dgm:prSet presAssocID="{C8F204F4-58DE-3E4F-B886-73E507EEBF31}" presName="text3" presStyleLbl="fgAcc3" presStyleIdx="8" presStyleCnt="9">
        <dgm:presLayoutVars>
          <dgm:chPref val="3"/>
        </dgm:presLayoutVars>
      </dgm:prSet>
      <dgm:spPr/>
    </dgm:pt>
    <dgm:pt modelId="{8C4335DB-61A6-3342-8C03-60AC9A3F2A88}" type="pres">
      <dgm:prSet presAssocID="{C8F204F4-58DE-3E4F-B886-73E507EEBF31}" presName="hierChild4" presStyleCnt="0"/>
      <dgm:spPr/>
    </dgm:pt>
  </dgm:ptLst>
  <dgm:cxnLst>
    <dgm:cxn modelId="{DA2CC30B-F83D-1B47-8B71-3394E5BDF9A2}" type="presOf" srcId="{910F68DA-E002-DA4D-AE01-A7576152AB1A}" destId="{BAB57B3B-5703-3C41-A791-DB310CD444FC}" srcOrd="0" destOrd="0" presId="urn:microsoft.com/office/officeart/2005/8/layout/hierarchy1"/>
    <dgm:cxn modelId="{4EBDED10-404A-7649-B04C-404454A7EF0C}" type="presOf" srcId="{BFA8AE2A-6C04-174C-B05F-0004E216161C}" destId="{27FFB1D6-8258-AD48-BCDC-74BAE546803D}" srcOrd="0" destOrd="0" presId="urn:microsoft.com/office/officeart/2005/8/layout/hierarchy1"/>
    <dgm:cxn modelId="{D0D45513-09AD-1A40-AB37-8542C273C6F5}" srcId="{7A747837-F5D8-2948-A5FB-5CD36362366C}" destId="{389B520A-388F-5547-9FE1-EFECE43E72A6}" srcOrd="2" destOrd="0" parTransId="{BE8631C7-9097-714E-9B60-37F901AD3103}" sibTransId="{73206BDD-524B-C942-A50E-8ED5DAB6ED8E}"/>
    <dgm:cxn modelId="{9CAAF114-09B5-EC47-AAAA-39AEFF01DF5B}" type="presOf" srcId="{C8F204F4-58DE-3E4F-B886-73E507EEBF31}" destId="{1FA0E8C1-9BAD-CF4A-B2D7-65A17385CB3A}" srcOrd="0" destOrd="0" presId="urn:microsoft.com/office/officeart/2005/8/layout/hierarchy1"/>
    <dgm:cxn modelId="{FAB79422-C305-A243-8D85-FD7F0887B055}" srcId="{D59285E5-BA51-364E-85FD-59F1CB2B6CB6}" destId="{805B060F-2736-2442-BEEF-DDBC35DB2F1B}" srcOrd="0" destOrd="0" parTransId="{A971282C-2F2E-C841-9644-BE7432E1A129}" sibTransId="{13A140CD-024C-8A4B-AD7B-CCB6CA61750A}"/>
    <dgm:cxn modelId="{6FBC5C28-E37D-C94B-84F1-CD05443C4F3F}" type="presOf" srcId="{CF07F831-DA9B-1944-9EF9-43A761ADEE57}" destId="{7276A99B-CFCE-EF4B-BDD1-6237FE8AF9F8}" srcOrd="0" destOrd="0" presId="urn:microsoft.com/office/officeart/2005/8/layout/hierarchy1"/>
    <dgm:cxn modelId="{C7DBE42B-8138-0640-BF23-4FD292F7A6AD}" type="presOf" srcId="{D2DB2C46-86B2-3948-9A66-719DB3147FA4}" destId="{085FD5F8-AF28-1E4E-AA51-58F34B54ADE9}" srcOrd="0" destOrd="0" presId="urn:microsoft.com/office/officeart/2005/8/layout/hierarchy1"/>
    <dgm:cxn modelId="{B0414B2F-F9D7-D342-A644-1D6410E0CAD7}" type="presOf" srcId="{7AB0B4F4-078E-3945-9080-C561E562698E}" destId="{2377338E-81A1-F040-B522-A734FFD8C4B6}" srcOrd="0" destOrd="0" presId="urn:microsoft.com/office/officeart/2005/8/layout/hierarchy1"/>
    <dgm:cxn modelId="{516BC431-6E1D-0B46-9CDA-5545092F5147}" type="presOf" srcId="{BE8631C7-9097-714E-9B60-37F901AD3103}" destId="{53C54A77-7FD6-1248-BD0D-97D8D8A13780}" srcOrd="0" destOrd="0" presId="urn:microsoft.com/office/officeart/2005/8/layout/hierarchy1"/>
    <dgm:cxn modelId="{131BB132-5D65-CD40-9A41-959F75514DEB}" type="presOf" srcId="{1066281E-4D7C-C04B-AB94-56F23E345406}" destId="{38D2C9E9-09F7-C945-AFD4-6EDC25A5E9FF}" srcOrd="0" destOrd="0" presId="urn:microsoft.com/office/officeart/2005/8/layout/hierarchy1"/>
    <dgm:cxn modelId="{49BD3C3C-44D4-3D4C-8010-DE6E2B6B41AF}" type="presOf" srcId="{00FB178E-CB3F-7044-A3D6-9EEACEE4CBF7}" destId="{B1AACB7F-8797-5246-B7FD-24C548743E07}" srcOrd="0" destOrd="0" presId="urn:microsoft.com/office/officeart/2005/8/layout/hierarchy1"/>
    <dgm:cxn modelId="{D4D32644-1507-254A-BD0A-0928A663F6F8}" type="presOf" srcId="{D59285E5-BA51-364E-85FD-59F1CB2B6CB6}" destId="{7F49667F-A69C-F94E-B362-72FCA05E5B73}" srcOrd="0" destOrd="0" presId="urn:microsoft.com/office/officeart/2005/8/layout/hierarchy1"/>
    <dgm:cxn modelId="{51DC8144-A14A-AE49-9CEB-DFCBEB8B063A}" type="presOf" srcId="{D2C2A4EF-EEF4-F442-A1F1-2F2F9D4E8C8B}" destId="{AF52F838-EC63-6143-BA48-549A58F40A37}" srcOrd="0" destOrd="0" presId="urn:microsoft.com/office/officeart/2005/8/layout/hierarchy1"/>
    <dgm:cxn modelId="{337BBA44-9480-354F-B968-9E5DF349B456}" type="presOf" srcId="{44BB2A0A-EC33-E74F-BAC0-76CF984105F7}" destId="{6DF73F9E-6FF1-1D46-8A43-865F26DB7CFB}" srcOrd="0" destOrd="0" presId="urn:microsoft.com/office/officeart/2005/8/layout/hierarchy1"/>
    <dgm:cxn modelId="{389DB366-D165-2D46-8A1E-431EB13737E0}" srcId="{389B520A-388F-5547-9FE1-EFECE43E72A6}" destId="{C8F204F4-58DE-3E4F-B886-73E507EEBF31}" srcOrd="3" destOrd="0" parTransId="{54267C58-DCA7-D943-B11D-BCEC6F70A296}" sibTransId="{374CF9D9-0627-3443-9D18-144C58464C1D}"/>
    <dgm:cxn modelId="{88B3EA47-C6CD-C94F-9B4F-203551ED7C35}" srcId="{7AB0B4F4-078E-3945-9080-C561E562698E}" destId="{7D1CF4B6-3EA8-3F49-9515-1440240FD58A}" srcOrd="2" destOrd="0" parTransId="{CF07F831-DA9B-1944-9EF9-43A761ADEE57}" sibTransId="{344A58B7-B682-4F45-82C2-6B0FE96FDEDE}"/>
    <dgm:cxn modelId="{9AFFD049-C74E-694D-9004-E6205388C896}" type="presOf" srcId="{0344A7F6-3F0C-8649-8695-41037191FE5B}" destId="{9E53E6AD-ABE2-7348-9236-A5FA2ED18108}" srcOrd="0" destOrd="0" presId="urn:microsoft.com/office/officeart/2005/8/layout/hierarchy1"/>
    <dgm:cxn modelId="{98F5176E-7155-A84A-AA28-A5945A139F31}" srcId="{D2C2A4EF-EEF4-F442-A1F1-2F2F9D4E8C8B}" destId="{7A747837-F5D8-2948-A5FB-5CD36362366C}" srcOrd="0" destOrd="0" parTransId="{27535325-E4A7-8D4C-A43E-A489D94EFC71}" sibTransId="{65BB88D8-D1C7-374B-8DDB-57006886D05E}"/>
    <dgm:cxn modelId="{A5803E6E-7AB2-1546-91B0-7D073D8EBBF8}" type="presOf" srcId="{805B060F-2736-2442-BEEF-DDBC35DB2F1B}" destId="{8025A8A7-4A73-9D4B-9C48-E55E75535323}" srcOrd="0" destOrd="0" presId="urn:microsoft.com/office/officeart/2005/8/layout/hierarchy1"/>
    <dgm:cxn modelId="{1B6FFD4E-9882-444E-8958-4C69BAEACC78}" type="presOf" srcId="{389B520A-388F-5547-9FE1-EFECE43E72A6}" destId="{F5A7773B-D9F0-8542-9CEE-221728418F44}" srcOrd="0" destOrd="0" presId="urn:microsoft.com/office/officeart/2005/8/layout/hierarchy1"/>
    <dgm:cxn modelId="{D8F6E176-33FB-024F-8881-20A8B4976317}" srcId="{389B520A-388F-5547-9FE1-EFECE43E72A6}" destId="{6BE4A26B-D6F4-964D-9929-4C6ECBA1F942}" srcOrd="2" destOrd="0" parTransId="{4F264F02-53B0-0641-8791-BDB378B9629D}" sibTransId="{8E20ABF8-28E8-0D40-AB01-186B534B893C}"/>
    <dgm:cxn modelId="{DB00E782-9CE2-FB4A-9FF0-E91357B39EEE}" srcId="{389B520A-388F-5547-9FE1-EFECE43E72A6}" destId="{1066281E-4D7C-C04B-AB94-56F23E345406}" srcOrd="0" destOrd="0" parTransId="{AB2FC1ED-F18E-4F46-ABA5-711D7387F2C8}" sibTransId="{840D2A58-6A61-244D-BE53-D4A67F76CBF4}"/>
    <dgm:cxn modelId="{D9BC7E97-2978-1149-ABA8-6F2CFB739098}" srcId="{389B520A-388F-5547-9FE1-EFECE43E72A6}" destId="{BFA8AE2A-6C04-174C-B05F-0004E216161C}" srcOrd="1" destOrd="0" parTransId="{8F7F6379-D4BE-B141-BF90-C4869436D2AD}" sibTransId="{05B9A481-2166-7543-AD76-138E30D2F793}"/>
    <dgm:cxn modelId="{91BAA2A2-ED41-FA49-A9C9-E9B787EA2A10}" type="presOf" srcId="{AB2FC1ED-F18E-4F46-ABA5-711D7387F2C8}" destId="{93B03F12-B9ED-FB4B-885C-EB617BB2A1E5}" srcOrd="0" destOrd="0" presId="urn:microsoft.com/office/officeart/2005/8/layout/hierarchy1"/>
    <dgm:cxn modelId="{1D4B3FAF-9DD0-9747-A800-1B52188E6200}" type="presOf" srcId="{4A71D8D0-BA1C-1841-AA45-506B0C13DF6A}" destId="{CD2D97C9-7C9B-A147-9194-4DBB64E4FB18}" srcOrd="0" destOrd="0" presId="urn:microsoft.com/office/officeart/2005/8/layout/hierarchy1"/>
    <dgm:cxn modelId="{CA9D54B6-303F-2D40-9C52-615A11EC110A}" type="presOf" srcId="{55BCFC74-28E5-4847-AA3C-0F4F24A535CF}" destId="{AA7C4D6A-9077-0D4E-9078-440295BDBAE9}" srcOrd="0" destOrd="0" presId="urn:microsoft.com/office/officeart/2005/8/layout/hierarchy1"/>
    <dgm:cxn modelId="{8C35E0BB-6B22-FA41-98D5-EF5B53A00032}" srcId="{7AB0B4F4-078E-3945-9080-C561E562698E}" destId="{0FCDC8A1-123D-B542-8D77-6E6B1BDA22AD}" srcOrd="1" destOrd="0" parTransId="{4A71D8D0-BA1C-1841-AA45-506B0C13DF6A}" sibTransId="{C8995FD1-27DE-7343-AC59-2C3EA4B608C5}"/>
    <dgm:cxn modelId="{950870C6-3CE1-0F45-9573-A588A382F406}" srcId="{7AB0B4F4-078E-3945-9080-C561E562698E}" destId="{D2DB2C46-86B2-3948-9A66-719DB3147FA4}" srcOrd="0" destOrd="0" parTransId="{910F68DA-E002-DA4D-AE01-A7576152AB1A}" sibTransId="{FAB378CB-306B-C744-AD73-BDE40B77A8C5}"/>
    <dgm:cxn modelId="{945707D5-D5E9-E843-BB35-9D4F921D8482}" type="presOf" srcId="{A971282C-2F2E-C841-9644-BE7432E1A129}" destId="{267B670A-8D47-654A-9ACD-917708566999}" srcOrd="0" destOrd="0" presId="urn:microsoft.com/office/officeart/2005/8/layout/hierarchy1"/>
    <dgm:cxn modelId="{BCCABCDF-9E5C-6D48-A848-96C37264A9EC}" srcId="{7A747837-F5D8-2948-A5FB-5CD36362366C}" destId="{D59285E5-BA51-364E-85FD-59F1CB2B6CB6}" srcOrd="1" destOrd="0" parTransId="{44BB2A0A-EC33-E74F-BAC0-76CF984105F7}" sibTransId="{6B0AAE75-BB34-814D-8061-0222674393D9}"/>
    <dgm:cxn modelId="{3126EAE1-CEF0-514D-BA1D-748DA3234076}" type="presOf" srcId="{6BE4A26B-D6F4-964D-9929-4C6ECBA1F942}" destId="{929CDCBC-788D-584D-BD85-2F307BC5519A}" srcOrd="0" destOrd="0" presId="urn:microsoft.com/office/officeart/2005/8/layout/hierarchy1"/>
    <dgm:cxn modelId="{540C70E6-FA01-B546-9664-18D9243CC848}" srcId="{7A747837-F5D8-2948-A5FB-5CD36362366C}" destId="{7AB0B4F4-078E-3945-9080-C561E562698E}" srcOrd="0" destOrd="0" parTransId="{55BCFC74-28E5-4847-AA3C-0F4F24A535CF}" sibTransId="{AE57C133-1199-9D4C-B147-16C35F5DECEB}"/>
    <dgm:cxn modelId="{D73F01E9-D57F-5D4B-88F3-2671F13AB335}" type="presOf" srcId="{7A747837-F5D8-2948-A5FB-5CD36362366C}" destId="{BDDDA670-1A39-6241-99E5-DC9D0B45F0BF}" srcOrd="0" destOrd="0" presId="urn:microsoft.com/office/officeart/2005/8/layout/hierarchy1"/>
    <dgm:cxn modelId="{401964EA-26A6-904B-9177-0981706646A6}" type="presOf" srcId="{54267C58-DCA7-D943-B11D-BCEC6F70A296}" destId="{DDACBB12-5C59-4444-8E54-C69415F7731E}" srcOrd="0" destOrd="0" presId="urn:microsoft.com/office/officeart/2005/8/layout/hierarchy1"/>
    <dgm:cxn modelId="{F2F502EC-C379-9140-AB90-6654B54FD63F}" type="presOf" srcId="{0FCDC8A1-123D-B542-8D77-6E6B1BDA22AD}" destId="{905B9447-14A3-3547-BFC7-778F65958860}" srcOrd="0" destOrd="0" presId="urn:microsoft.com/office/officeart/2005/8/layout/hierarchy1"/>
    <dgm:cxn modelId="{3A7BFCF2-0780-D44E-B1F2-7AB486E5C5A6}" srcId="{D59285E5-BA51-364E-85FD-59F1CB2B6CB6}" destId="{0344A7F6-3F0C-8649-8695-41037191FE5B}" srcOrd="1" destOrd="0" parTransId="{00FB178E-CB3F-7044-A3D6-9EEACEE4CBF7}" sibTransId="{D7DF906E-55E9-1048-A87A-875C4B6444F4}"/>
    <dgm:cxn modelId="{301FB5FB-ED47-F944-9B0D-B26A6799B8CA}" type="presOf" srcId="{8F7F6379-D4BE-B141-BF90-C4869436D2AD}" destId="{858BC5E3-C09C-434D-A645-0D2D1D8D543F}" srcOrd="0" destOrd="0" presId="urn:microsoft.com/office/officeart/2005/8/layout/hierarchy1"/>
    <dgm:cxn modelId="{C30E7EFE-025A-8A46-9606-98BF597FE2C7}" type="presOf" srcId="{4F264F02-53B0-0641-8791-BDB378B9629D}" destId="{59883E59-95D8-6741-A673-58AE4C90C3EB}" srcOrd="0" destOrd="0" presId="urn:microsoft.com/office/officeart/2005/8/layout/hierarchy1"/>
    <dgm:cxn modelId="{C40CCEFE-CF75-EE47-B715-BCAE801971D7}" type="presOf" srcId="{7D1CF4B6-3EA8-3F49-9515-1440240FD58A}" destId="{1EC6E7E2-B072-634B-8824-9C930B96F509}" srcOrd="0" destOrd="0" presId="urn:microsoft.com/office/officeart/2005/8/layout/hierarchy1"/>
    <dgm:cxn modelId="{F0F35BE1-30B8-0140-919F-038A3ED87693}" type="presParOf" srcId="{AF52F838-EC63-6143-BA48-549A58F40A37}" destId="{2B96A880-10FE-D442-8B0B-1A15775C5158}" srcOrd="0" destOrd="0" presId="urn:microsoft.com/office/officeart/2005/8/layout/hierarchy1"/>
    <dgm:cxn modelId="{48C3EBE9-4022-3049-8ACD-E535861A5BF0}" type="presParOf" srcId="{2B96A880-10FE-D442-8B0B-1A15775C5158}" destId="{743184E2-251D-C249-88BA-94AD6F37A633}" srcOrd="0" destOrd="0" presId="urn:microsoft.com/office/officeart/2005/8/layout/hierarchy1"/>
    <dgm:cxn modelId="{837447D4-9DA9-2749-9A25-28D485502547}" type="presParOf" srcId="{743184E2-251D-C249-88BA-94AD6F37A633}" destId="{27E01377-98A5-CF47-9ABE-2E79EA92BC1F}" srcOrd="0" destOrd="0" presId="urn:microsoft.com/office/officeart/2005/8/layout/hierarchy1"/>
    <dgm:cxn modelId="{4C5466D7-F5FD-274C-B4B1-3D95ECD24152}" type="presParOf" srcId="{743184E2-251D-C249-88BA-94AD6F37A633}" destId="{BDDDA670-1A39-6241-99E5-DC9D0B45F0BF}" srcOrd="1" destOrd="0" presId="urn:microsoft.com/office/officeart/2005/8/layout/hierarchy1"/>
    <dgm:cxn modelId="{69329975-2934-FF44-B85E-0EE4B772897C}" type="presParOf" srcId="{2B96A880-10FE-D442-8B0B-1A15775C5158}" destId="{E093E6B0-9D56-F547-B5E0-2A5E46F5ED82}" srcOrd="1" destOrd="0" presId="urn:microsoft.com/office/officeart/2005/8/layout/hierarchy1"/>
    <dgm:cxn modelId="{1165466B-D499-894E-8291-70862DA2E84D}" type="presParOf" srcId="{E093E6B0-9D56-F547-B5E0-2A5E46F5ED82}" destId="{AA7C4D6A-9077-0D4E-9078-440295BDBAE9}" srcOrd="0" destOrd="0" presId="urn:microsoft.com/office/officeart/2005/8/layout/hierarchy1"/>
    <dgm:cxn modelId="{A11638EC-239E-FA48-921E-8DB1D7CCDA42}" type="presParOf" srcId="{E093E6B0-9D56-F547-B5E0-2A5E46F5ED82}" destId="{8D5C8538-47CB-0846-B2CF-5C25D27E2D94}" srcOrd="1" destOrd="0" presId="urn:microsoft.com/office/officeart/2005/8/layout/hierarchy1"/>
    <dgm:cxn modelId="{C6D169C3-2D3E-A34C-BEEE-76524B701DE3}" type="presParOf" srcId="{8D5C8538-47CB-0846-B2CF-5C25D27E2D94}" destId="{A538730B-AF07-FE43-AA22-FD5A9F8E587F}" srcOrd="0" destOrd="0" presId="urn:microsoft.com/office/officeart/2005/8/layout/hierarchy1"/>
    <dgm:cxn modelId="{60B4256B-2394-3A43-B033-C6DC8554EE5F}" type="presParOf" srcId="{A538730B-AF07-FE43-AA22-FD5A9F8E587F}" destId="{0AD1FB59-4149-0147-9E45-BDFE03A34CA7}" srcOrd="0" destOrd="0" presId="urn:microsoft.com/office/officeart/2005/8/layout/hierarchy1"/>
    <dgm:cxn modelId="{250ADA55-CB7D-7444-9467-4864DEC1C711}" type="presParOf" srcId="{A538730B-AF07-FE43-AA22-FD5A9F8E587F}" destId="{2377338E-81A1-F040-B522-A734FFD8C4B6}" srcOrd="1" destOrd="0" presId="urn:microsoft.com/office/officeart/2005/8/layout/hierarchy1"/>
    <dgm:cxn modelId="{95A15FDD-DA73-4748-89AF-37C49478BB16}" type="presParOf" srcId="{8D5C8538-47CB-0846-B2CF-5C25D27E2D94}" destId="{993A095D-A94D-5941-AE7F-C8E013FD73D0}" srcOrd="1" destOrd="0" presId="urn:microsoft.com/office/officeart/2005/8/layout/hierarchy1"/>
    <dgm:cxn modelId="{5EFDF3D5-784F-F84A-838D-F9D9E0B0AD0F}" type="presParOf" srcId="{993A095D-A94D-5941-AE7F-C8E013FD73D0}" destId="{BAB57B3B-5703-3C41-A791-DB310CD444FC}" srcOrd="0" destOrd="0" presId="urn:microsoft.com/office/officeart/2005/8/layout/hierarchy1"/>
    <dgm:cxn modelId="{C113356B-5F85-014C-BB00-CCB7AF9DBD16}" type="presParOf" srcId="{993A095D-A94D-5941-AE7F-C8E013FD73D0}" destId="{AED5244C-F8D2-9144-B087-F634D6870D8C}" srcOrd="1" destOrd="0" presId="urn:microsoft.com/office/officeart/2005/8/layout/hierarchy1"/>
    <dgm:cxn modelId="{F9201A98-83F2-0A4A-9F9E-62C57182C61E}" type="presParOf" srcId="{AED5244C-F8D2-9144-B087-F634D6870D8C}" destId="{BA3C002A-6FB5-264D-8B41-C8FB222DBC75}" srcOrd="0" destOrd="0" presId="urn:microsoft.com/office/officeart/2005/8/layout/hierarchy1"/>
    <dgm:cxn modelId="{790C7181-0F76-7548-9AE5-4DFEB06EC2F0}" type="presParOf" srcId="{BA3C002A-6FB5-264D-8B41-C8FB222DBC75}" destId="{7E8852EC-F48E-C04B-8010-A0617D676F5A}" srcOrd="0" destOrd="0" presId="urn:microsoft.com/office/officeart/2005/8/layout/hierarchy1"/>
    <dgm:cxn modelId="{D281ECF0-E1D8-EF46-8DD3-D79DF390E9C3}" type="presParOf" srcId="{BA3C002A-6FB5-264D-8B41-C8FB222DBC75}" destId="{085FD5F8-AF28-1E4E-AA51-58F34B54ADE9}" srcOrd="1" destOrd="0" presId="urn:microsoft.com/office/officeart/2005/8/layout/hierarchy1"/>
    <dgm:cxn modelId="{EC90118C-299B-9148-BC3A-6C8F10B781A7}" type="presParOf" srcId="{AED5244C-F8D2-9144-B087-F634D6870D8C}" destId="{C03C3734-7849-7842-9287-77801C64B592}" srcOrd="1" destOrd="0" presId="urn:microsoft.com/office/officeart/2005/8/layout/hierarchy1"/>
    <dgm:cxn modelId="{3FAAA52E-3219-7549-94E6-BE3EB0508667}" type="presParOf" srcId="{993A095D-A94D-5941-AE7F-C8E013FD73D0}" destId="{CD2D97C9-7C9B-A147-9194-4DBB64E4FB18}" srcOrd="2" destOrd="0" presId="urn:microsoft.com/office/officeart/2005/8/layout/hierarchy1"/>
    <dgm:cxn modelId="{D60B5D2A-DCF6-5147-AF27-400823D6D838}" type="presParOf" srcId="{993A095D-A94D-5941-AE7F-C8E013FD73D0}" destId="{314C7EE8-2B64-7C4D-A786-B7E1D987F73B}" srcOrd="3" destOrd="0" presId="urn:microsoft.com/office/officeart/2005/8/layout/hierarchy1"/>
    <dgm:cxn modelId="{07FDDDB0-B8D3-5C42-B8E6-D877BDEE31A5}" type="presParOf" srcId="{314C7EE8-2B64-7C4D-A786-B7E1D987F73B}" destId="{95E9F68B-7314-C243-8410-33262C154B70}" srcOrd="0" destOrd="0" presId="urn:microsoft.com/office/officeart/2005/8/layout/hierarchy1"/>
    <dgm:cxn modelId="{7BC29CE8-7733-7746-8A8C-21E924049F53}" type="presParOf" srcId="{95E9F68B-7314-C243-8410-33262C154B70}" destId="{1738C6D2-70E4-7F48-AEE2-B3589FF75A33}" srcOrd="0" destOrd="0" presId="urn:microsoft.com/office/officeart/2005/8/layout/hierarchy1"/>
    <dgm:cxn modelId="{2FDB1D5F-3E08-5241-8B0D-D4D7E53D712A}" type="presParOf" srcId="{95E9F68B-7314-C243-8410-33262C154B70}" destId="{905B9447-14A3-3547-BFC7-778F65958860}" srcOrd="1" destOrd="0" presId="urn:microsoft.com/office/officeart/2005/8/layout/hierarchy1"/>
    <dgm:cxn modelId="{423AA980-9137-0445-88DB-9853069A73E7}" type="presParOf" srcId="{314C7EE8-2B64-7C4D-A786-B7E1D987F73B}" destId="{DB673AF1-4BA3-E741-BDEA-1B3A9B053740}" srcOrd="1" destOrd="0" presId="urn:microsoft.com/office/officeart/2005/8/layout/hierarchy1"/>
    <dgm:cxn modelId="{283331E6-9E3B-CE42-842D-3C4DF327C5DD}" type="presParOf" srcId="{993A095D-A94D-5941-AE7F-C8E013FD73D0}" destId="{7276A99B-CFCE-EF4B-BDD1-6237FE8AF9F8}" srcOrd="4" destOrd="0" presId="urn:microsoft.com/office/officeart/2005/8/layout/hierarchy1"/>
    <dgm:cxn modelId="{E5246DAA-4998-B940-B2B5-95732D3F14DA}" type="presParOf" srcId="{993A095D-A94D-5941-AE7F-C8E013FD73D0}" destId="{F0FED753-567C-5149-8E4F-B72B56B2A5C0}" srcOrd="5" destOrd="0" presId="urn:microsoft.com/office/officeart/2005/8/layout/hierarchy1"/>
    <dgm:cxn modelId="{089E17DC-D909-4246-BC88-9BE4E7B1608A}" type="presParOf" srcId="{F0FED753-567C-5149-8E4F-B72B56B2A5C0}" destId="{5DD3030E-EDA5-3B46-BDFF-F30A25CBD2F0}" srcOrd="0" destOrd="0" presId="urn:microsoft.com/office/officeart/2005/8/layout/hierarchy1"/>
    <dgm:cxn modelId="{BCB15506-03EB-B54A-98CA-B5F407781708}" type="presParOf" srcId="{5DD3030E-EDA5-3B46-BDFF-F30A25CBD2F0}" destId="{28AEAE59-4095-CC4C-AD6D-D0A57D4312AD}" srcOrd="0" destOrd="0" presId="urn:microsoft.com/office/officeart/2005/8/layout/hierarchy1"/>
    <dgm:cxn modelId="{FBD2BC1B-13DA-9C45-82CC-9BAA80B48535}" type="presParOf" srcId="{5DD3030E-EDA5-3B46-BDFF-F30A25CBD2F0}" destId="{1EC6E7E2-B072-634B-8824-9C930B96F509}" srcOrd="1" destOrd="0" presId="urn:microsoft.com/office/officeart/2005/8/layout/hierarchy1"/>
    <dgm:cxn modelId="{CD7DC65F-2108-A54B-AAD4-0ED2F9B7868D}" type="presParOf" srcId="{F0FED753-567C-5149-8E4F-B72B56B2A5C0}" destId="{718A7F73-E025-A54E-AA04-DB1548FECDAB}" srcOrd="1" destOrd="0" presId="urn:microsoft.com/office/officeart/2005/8/layout/hierarchy1"/>
    <dgm:cxn modelId="{0A488A5F-2087-F742-80C4-168E43CE9722}" type="presParOf" srcId="{E093E6B0-9D56-F547-B5E0-2A5E46F5ED82}" destId="{6DF73F9E-6FF1-1D46-8A43-865F26DB7CFB}" srcOrd="2" destOrd="0" presId="urn:microsoft.com/office/officeart/2005/8/layout/hierarchy1"/>
    <dgm:cxn modelId="{2A6B7D2D-BD2F-604D-9F17-1DA1D02158AB}" type="presParOf" srcId="{E093E6B0-9D56-F547-B5E0-2A5E46F5ED82}" destId="{D33A9D8F-8F82-0C46-91D0-6728BB7C5D7A}" srcOrd="3" destOrd="0" presId="urn:microsoft.com/office/officeart/2005/8/layout/hierarchy1"/>
    <dgm:cxn modelId="{27740EDE-C3F6-384C-BD68-17983A96E5C6}" type="presParOf" srcId="{D33A9D8F-8F82-0C46-91D0-6728BB7C5D7A}" destId="{E75A4577-4D20-774C-B091-51FFCEAD545E}" srcOrd="0" destOrd="0" presId="urn:microsoft.com/office/officeart/2005/8/layout/hierarchy1"/>
    <dgm:cxn modelId="{0C612C5C-76AD-FD4E-9844-4470997BA61F}" type="presParOf" srcId="{E75A4577-4D20-774C-B091-51FFCEAD545E}" destId="{E2D366BA-C500-8C4C-97C0-FD0C1F2BB53B}" srcOrd="0" destOrd="0" presId="urn:microsoft.com/office/officeart/2005/8/layout/hierarchy1"/>
    <dgm:cxn modelId="{96E89309-FD81-DE48-B329-13A6A1926F61}" type="presParOf" srcId="{E75A4577-4D20-774C-B091-51FFCEAD545E}" destId="{7F49667F-A69C-F94E-B362-72FCA05E5B73}" srcOrd="1" destOrd="0" presId="urn:microsoft.com/office/officeart/2005/8/layout/hierarchy1"/>
    <dgm:cxn modelId="{AC5B1509-7923-BE43-9855-1A6286845040}" type="presParOf" srcId="{D33A9D8F-8F82-0C46-91D0-6728BB7C5D7A}" destId="{F6EC24EE-04BD-3E4C-A05E-5E3C513EA316}" srcOrd="1" destOrd="0" presId="urn:microsoft.com/office/officeart/2005/8/layout/hierarchy1"/>
    <dgm:cxn modelId="{8FE7D117-0A2D-904E-896F-98AEE00CC882}" type="presParOf" srcId="{F6EC24EE-04BD-3E4C-A05E-5E3C513EA316}" destId="{267B670A-8D47-654A-9ACD-917708566999}" srcOrd="0" destOrd="0" presId="urn:microsoft.com/office/officeart/2005/8/layout/hierarchy1"/>
    <dgm:cxn modelId="{0898799B-4F3A-0448-A2DB-C69143D2FEE0}" type="presParOf" srcId="{F6EC24EE-04BD-3E4C-A05E-5E3C513EA316}" destId="{CA9DD0B8-8A6E-C94C-BC40-533B22CDAAE6}" srcOrd="1" destOrd="0" presId="urn:microsoft.com/office/officeart/2005/8/layout/hierarchy1"/>
    <dgm:cxn modelId="{925FF18C-AFE6-C240-BDBC-5B8B9043AAAE}" type="presParOf" srcId="{CA9DD0B8-8A6E-C94C-BC40-533B22CDAAE6}" destId="{6F8EF07D-A671-FE42-821E-0B6D3A11D31B}" srcOrd="0" destOrd="0" presId="urn:microsoft.com/office/officeart/2005/8/layout/hierarchy1"/>
    <dgm:cxn modelId="{1B9EBA22-DA17-A44A-A373-07E69085A76F}" type="presParOf" srcId="{6F8EF07D-A671-FE42-821E-0B6D3A11D31B}" destId="{B6E43D32-93BD-EC41-B85C-6D2CA8FEAB9A}" srcOrd="0" destOrd="0" presId="urn:microsoft.com/office/officeart/2005/8/layout/hierarchy1"/>
    <dgm:cxn modelId="{DEFA22CC-5182-0243-AC08-36EF8EC8A9A6}" type="presParOf" srcId="{6F8EF07D-A671-FE42-821E-0B6D3A11D31B}" destId="{8025A8A7-4A73-9D4B-9C48-E55E75535323}" srcOrd="1" destOrd="0" presId="urn:microsoft.com/office/officeart/2005/8/layout/hierarchy1"/>
    <dgm:cxn modelId="{E2B6EC42-941E-614E-9022-7B55A19EF3FF}" type="presParOf" srcId="{CA9DD0B8-8A6E-C94C-BC40-533B22CDAAE6}" destId="{EC6D2CD9-B48C-144F-BE1A-06890DA6DC48}" srcOrd="1" destOrd="0" presId="urn:microsoft.com/office/officeart/2005/8/layout/hierarchy1"/>
    <dgm:cxn modelId="{43F74980-A29F-C04D-B26B-1679FAFAC9C6}" type="presParOf" srcId="{F6EC24EE-04BD-3E4C-A05E-5E3C513EA316}" destId="{B1AACB7F-8797-5246-B7FD-24C548743E07}" srcOrd="2" destOrd="0" presId="urn:microsoft.com/office/officeart/2005/8/layout/hierarchy1"/>
    <dgm:cxn modelId="{CD5B5B29-6EA5-DB49-BE5B-D3E898A7E93A}" type="presParOf" srcId="{F6EC24EE-04BD-3E4C-A05E-5E3C513EA316}" destId="{2551DCB9-8E49-8047-9CA2-454D5A6B94FE}" srcOrd="3" destOrd="0" presId="urn:microsoft.com/office/officeart/2005/8/layout/hierarchy1"/>
    <dgm:cxn modelId="{138CFB88-7963-D04A-BDDC-A2A49CE59691}" type="presParOf" srcId="{2551DCB9-8E49-8047-9CA2-454D5A6B94FE}" destId="{21B66E78-79F2-124F-BC4C-DC0F7CA9FD73}" srcOrd="0" destOrd="0" presId="urn:microsoft.com/office/officeart/2005/8/layout/hierarchy1"/>
    <dgm:cxn modelId="{038B2383-9B8D-164D-B76C-BF55B7C7530A}" type="presParOf" srcId="{21B66E78-79F2-124F-BC4C-DC0F7CA9FD73}" destId="{C92FA3AB-E114-594A-812D-08E8621A0790}" srcOrd="0" destOrd="0" presId="urn:microsoft.com/office/officeart/2005/8/layout/hierarchy1"/>
    <dgm:cxn modelId="{11941B6D-F56F-FC40-954A-3B6F8C9AD08E}" type="presParOf" srcId="{21B66E78-79F2-124F-BC4C-DC0F7CA9FD73}" destId="{9E53E6AD-ABE2-7348-9236-A5FA2ED18108}" srcOrd="1" destOrd="0" presId="urn:microsoft.com/office/officeart/2005/8/layout/hierarchy1"/>
    <dgm:cxn modelId="{1239F527-DB06-414C-BE01-24AC1AF0DEA1}" type="presParOf" srcId="{2551DCB9-8E49-8047-9CA2-454D5A6B94FE}" destId="{88C6ABC2-BA63-0D43-BCF5-629254A790ED}" srcOrd="1" destOrd="0" presId="urn:microsoft.com/office/officeart/2005/8/layout/hierarchy1"/>
    <dgm:cxn modelId="{27ADFB86-85C4-B14F-ACED-010E36F99688}" type="presParOf" srcId="{E093E6B0-9D56-F547-B5E0-2A5E46F5ED82}" destId="{53C54A77-7FD6-1248-BD0D-97D8D8A13780}" srcOrd="4" destOrd="0" presId="urn:microsoft.com/office/officeart/2005/8/layout/hierarchy1"/>
    <dgm:cxn modelId="{ADA34DAE-3D44-694D-B6AB-365A3DB91CDC}" type="presParOf" srcId="{E093E6B0-9D56-F547-B5E0-2A5E46F5ED82}" destId="{395785BD-8826-7A42-A840-C768B3A496A5}" srcOrd="5" destOrd="0" presId="urn:microsoft.com/office/officeart/2005/8/layout/hierarchy1"/>
    <dgm:cxn modelId="{713EBBC9-4DF9-744C-840B-ACA3EC0A768C}" type="presParOf" srcId="{395785BD-8826-7A42-A840-C768B3A496A5}" destId="{C3AB270E-7479-4544-BE30-54DF46F4A2FD}" srcOrd="0" destOrd="0" presId="urn:microsoft.com/office/officeart/2005/8/layout/hierarchy1"/>
    <dgm:cxn modelId="{295D97E5-B7BD-3344-86C9-5FF32AA56EDD}" type="presParOf" srcId="{C3AB270E-7479-4544-BE30-54DF46F4A2FD}" destId="{F052100B-669C-0B4F-A4AD-00BB6FA3CD01}" srcOrd="0" destOrd="0" presId="urn:microsoft.com/office/officeart/2005/8/layout/hierarchy1"/>
    <dgm:cxn modelId="{575D6EEA-96EB-164E-9656-7CA7D4C8DA7D}" type="presParOf" srcId="{C3AB270E-7479-4544-BE30-54DF46F4A2FD}" destId="{F5A7773B-D9F0-8542-9CEE-221728418F44}" srcOrd="1" destOrd="0" presId="urn:microsoft.com/office/officeart/2005/8/layout/hierarchy1"/>
    <dgm:cxn modelId="{DF407050-5616-504B-9762-0CB953A817AA}" type="presParOf" srcId="{395785BD-8826-7A42-A840-C768B3A496A5}" destId="{D2D3055D-F04E-184C-80E2-29912EBA6604}" srcOrd="1" destOrd="0" presId="urn:microsoft.com/office/officeart/2005/8/layout/hierarchy1"/>
    <dgm:cxn modelId="{3C2154EC-89CA-CF4F-8C8D-A40FC280FE75}" type="presParOf" srcId="{D2D3055D-F04E-184C-80E2-29912EBA6604}" destId="{93B03F12-B9ED-FB4B-885C-EB617BB2A1E5}" srcOrd="0" destOrd="0" presId="urn:microsoft.com/office/officeart/2005/8/layout/hierarchy1"/>
    <dgm:cxn modelId="{C769D99B-DC92-7A4C-8290-9AF1E5D8D3FE}" type="presParOf" srcId="{D2D3055D-F04E-184C-80E2-29912EBA6604}" destId="{B6FDFC42-FE2B-3041-A423-CAF56DECF6A9}" srcOrd="1" destOrd="0" presId="urn:microsoft.com/office/officeart/2005/8/layout/hierarchy1"/>
    <dgm:cxn modelId="{495FDAE6-A191-1C49-BAA3-3CDCE463A18D}" type="presParOf" srcId="{B6FDFC42-FE2B-3041-A423-CAF56DECF6A9}" destId="{D0D06B88-9212-1842-B950-28E904D1A9FE}" srcOrd="0" destOrd="0" presId="urn:microsoft.com/office/officeart/2005/8/layout/hierarchy1"/>
    <dgm:cxn modelId="{41632B4A-B345-ED45-933A-2CC9AFEB0EC5}" type="presParOf" srcId="{D0D06B88-9212-1842-B950-28E904D1A9FE}" destId="{9CE84AF6-2DD2-8545-9D29-6E284B6C49C0}" srcOrd="0" destOrd="0" presId="urn:microsoft.com/office/officeart/2005/8/layout/hierarchy1"/>
    <dgm:cxn modelId="{71003F4E-582C-FC49-9AEB-B34619152EFC}" type="presParOf" srcId="{D0D06B88-9212-1842-B950-28E904D1A9FE}" destId="{38D2C9E9-09F7-C945-AFD4-6EDC25A5E9FF}" srcOrd="1" destOrd="0" presId="urn:microsoft.com/office/officeart/2005/8/layout/hierarchy1"/>
    <dgm:cxn modelId="{47767FAE-D34E-3C43-AD0F-B158E5BA3284}" type="presParOf" srcId="{B6FDFC42-FE2B-3041-A423-CAF56DECF6A9}" destId="{250DC3A8-7902-6E4C-899C-C5D1558DD9AB}" srcOrd="1" destOrd="0" presId="urn:microsoft.com/office/officeart/2005/8/layout/hierarchy1"/>
    <dgm:cxn modelId="{9853E887-8967-484A-A445-26E7D8D76861}" type="presParOf" srcId="{D2D3055D-F04E-184C-80E2-29912EBA6604}" destId="{858BC5E3-C09C-434D-A645-0D2D1D8D543F}" srcOrd="2" destOrd="0" presId="urn:microsoft.com/office/officeart/2005/8/layout/hierarchy1"/>
    <dgm:cxn modelId="{9D9B8B6F-3AAF-AD41-AD11-F32A30638FD6}" type="presParOf" srcId="{D2D3055D-F04E-184C-80E2-29912EBA6604}" destId="{B2516550-CCC3-3446-8034-42E6AE719115}" srcOrd="3" destOrd="0" presId="urn:microsoft.com/office/officeart/2005/8/layout/hierarchy1"/>
    <dgm:cxn modelId="{C901098B-E71C-6E4F-83B1-DE13E80168CE}" type="presParOf" srcId="{B2516550-CCC3-3446-8034-42E6AE719115}" destId="{DEBA605A-B016-A54C-9F86-5CC1C1860F7F}" srcOrd="0" destOrd="0" presId="urn:microsoft.com/office/officeart/2005/8/layout/hierarchy1"/>
    <dgm:cxn modelId="{EF7AE9DA-E972-D345-B6D4-926493C23EDD}" type="presParOf" srcId="{DEBA605A-B016-A54C-9F86-5CC1C1860F7F}" destId="{71197683-1BE0-3D4B-A129-E75CBA0D915A}" srcOrd="0" destOrd="0" presId="urn:microsoft.com/office/officeart/2005/8/layout/hierarchy1"/>
    <dgm:cxn modelId="{6EA4C2DA-74B7-8145-B495-BA0AA02BD3F9}" type="presParOf" srcId="{DEBA605A-B016-A54C-9F86-5CC1C1860F7F}" destId="{27FFB1D6-8258-AD48-BCDC-74BAE546803D}" srcOrd="1" destOrd="0" presId="urn:microsoft.com/office/officeart/2005/8/layout/hierarchy1"/>
    <dgm:cxn modelId="{D054F93E-D488-1841-8793-5AB995374F82}" type="presParOf" srcId="{B2516550-CCC3-3446-8034-42E6AE719115}" destId="{D325151C-455C-C24B-8335-442C27A49255}" srcOrd="1" destOrd="0" presId="urn:microsoft.com/office/officeart/2005/8/layout/hierarchy1"/>
    <dgm:cxn modelId="{1117702A-0966-974E-97CE-F49AA1012487}" type="presParOf" srcId="{D2D3055D-F04E-184C-80E2-29912EBA6604}" destId="{59883E59-95D8-6741-A673-58AE4C90C3EB}" srcOrd="4" destOrd="0" presId="urn:microsoft.com/office/officeart/2005/8/layout/hierarchy1"/>
    <dgm:cxn modelId="{1C8CF9DE-DAEA-5E47-AFD4-8C63D41DB61C}" type="presParOf" srcId="{D2D3055D-F04E-184C-80E2-29912EBA6604}" destId="{5E53C667-3B16-A54D-9F42-086592923439}" srcOrd="5" destOrd="0" presId="urn:microsoft.com/office/officeart/2005/8/layout/hierarchy1"/>
    <dgm:cxn modelId="{A3208C73-DD79-444E-B282-3D1078EDFDC8}" type="presParOf" srcId="{5E53C667-3B16-A54D-9F42-086592923439}" destId="{DC049DF0-A0C8-5249-83D7-9188CAC949DA}" srcOrd="0" destOrd="0" presId="urn:microsoft.com/office/officeart/2005/8/layout/hierarchy1"/>
    <dgm:cxn modelId="{4C2FD825-5A57-B24A-9AC4-9BD9D9DA47D9}" type="presParOf" srcId="{DC049DF0-A0C8-5249-83D7-9188CAC949DA}" destId="{F2396815-B6C1-4B49-9073-E29928EBACF5}" srcOrd="0" destOrd="0" presId="urn:microsoft.com/office/officeart/2005/8/layout/hierarchy1"/>
    <dgm:cxn modelId="{B3D54952-726A-9C42-8219-84F46415BDC3}" type="presParOf" srcId="{DC049DF0-A0C8-5249-83D7-9188CAC949DA}" destId="{929CDCBC-788D-584D-BD85-2F307BC5519A}" srcOrd="1" destOrd="0" presId="urn:microsoft.com/office/officeart/2005/8/layout/hierarchy1"/>
    <dgm:cxn modelId="{E02480E6-1007-D44C-8D4C-14DACE1F6E06}" type="presParOf" srcId="{5E53C667-3B16-A54D-9F42-086592923439}" destId="{CCF8C4C0-C995-6D42-917E-681DFD2C413C}" srcOrd="1" destOrd="0" presId="urn:microsoft.com/office/officeart/2005/8/layout/hierarchy1"/>
    <dgm:cxn modelId="{3AC4D87E-1103-9B49-8918-F92AA57A6C84}" type="presParOf" srcId="{D2D3055D-F04E-184C-80E2-29912EBA6604}" destId="{DDACBB12-5C59-4444-8E54-C69415F7731E}" srcOrd="6" destOrd="0" presId="urn:microsoft.com/office/officeart/2005/8/layout/hierarchy1"/>
    <dgm:cxn modelId="{CD57CFA8-5517-0D43-ACEB-3A277D9B23C2}" type="presParOf" srcId="{D2D3055D-F04E-184C-80E2-29912EBA6604}" destId="{49AF2E9B-7B37-744F-B049-47E092F5BBF0}" srcOrd="7" destOrd="0" presId="urn:microsoft.com/office/officeart/2005/8/layout/hierarchy1"/>
    <dgm:cxn modelId="{21F03971-0BA2-794C-91B5-E6DDB6B5240F}" type="presParOf" srcId="{49AF2E9B-7B37-744F-B049-47E092F5BBF0}" destId="{476FF7A5-FCBD-7044-9434-FAC19B07C376}" srcOrd="0" destOrd="0" presId="urn:microsoft.com/office/officeart/2005/8/layout/hierarchy1"/>
    <dgm:cxn modelId="{5B94E8DF-5F4B-6244-BD26-5C475EAA10AA}" type="presParOf" srcId="{476FF7A5-FCBD-7044-9434-FAC19B07C376}" destId="{8F1D3524-7650-4144-9B3E-E1F2A20DBE79}" srcOrd="0" destOrd="0" presId="urn:microsoft.com/office/officeart/2005/8/layout/hierarchy1"/>
    <dgm:cxn modelId="{94FC687E-C298-3E47-9A7A-043FD497C7FC}" type="presParOf" srcId="{476FF7A5-FCBD-7044-9434-FAC19B07C376}" destId="{1FA0E8C1-9BAD-CF4A-B2D7-65A17385CB3A}" srcOrd="1" destOrd="0" presId="urn:microsoft.com/office/officeart/2005/8/layout/hierarchy1"/>
    <dgm:cxn modelId="{2A8B61A1-090A-014C-B3BA-CED8EB4DED31}" type="presParOf" srcId="{49AF2E9B-7B37-744F-B049-47E092F5BBF0}" destId="{8C4335DB-61A6-3342-8C03-60AC9A3F2A8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1A130F-5C53-4D0C-B239-8919F1D0B0D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077501-0E45-43BC-8C51-6BC392216721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Removed restrictions for any person 1/2 blood or less*</a:t>
          </a:r>
        </a:p>
      </dgm:t>
    </dgm:pt>
    <dgm:pt modelId="{910DBFE3-D235-4660-9A0E-2211DCC6BC76}" type="parTrans" cxnId="{EBF5B3DB-2478-4A4C-8F6E-2183EB06D2BC}">
      <dgm:prSet/>
      <dgm:spPr/>
      <dgm:t>
        <a:bodyPr/>
        <a:lstStyle/>
        <a:p>
          <a:endParaRPr lang="en-US"/>
        </a:p>
      </dgm:t>
    </dgm:pt>
    <dgm:pt modelId="{D084C19F-CB39-46A4-AFB1-D200C6C2A262}" type="sibTrans" cxnId="{EBF5B3DB-2478-4A4C-8F6E-2183EB06D2BC}">
      <dgm:prSet/>
      <dgm:spPr/>
      <dgm:t>
        <a:bodyPr/>
        <a:lstStyle/>
        <a:p>
          <a:endParaRPr lang="en-US"/>
        </a:p>
      </dgm:t>
    </dgm:pt>
    <dgm:pt modelId="{820647C5-1B37-477C-A660-CEBE32713996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Full blood will approval</a:t>
          </a:r>
        </a:p>
      </dgm:t>
    </dgm:pt>
    <dgm:pt modelId="{92794C77-5EE7-47D1-BCFB-56AF36A62CAF}" type="parTrans" cxnId="{3EDE8E84-D6DC-4C26-AE76-365D36F7B63B}">
      <dgm:prSet/>
      <dgm:spPr/>
      <dgm:t>
        <a:bodyPr/>
        <a:lstStyle/>
        <a:p>
          <a:endParaRPr lang="en-US"/>
        </a:p>
      </dgm:t>
    </dgm:pt>
    <dgm:pt modelId="{D1988961-BDCD-45F3-84ED-5498C25B386D}" type="sibTrans" cxnId="{3EDE8E84-D6DC-4C26-AE76-365D36F7B63B}">
      <dgm:prSet/>
      <dgm:spPr/>
      <dgm:t>
        <a:bodyPr/>
        <a:lstStyle/>
        <a:p>
          <a:endParaRPr lang="en-US"/>
        </a:p>
      </dgm:t>
    </dgm:pt>
    <dgm:pt modelId="{80C429A4-0418-4AAC-80C8-CDBBF061ABCD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Jurisdiction vested in Oklahoma District Courts</a:t>
          </a:r>
        </a:p>
      </dgm:t>
    </dgm:pt>
    <dgm:pt modelId="{18AEF816-F521-4BA6-AC56-9D57DA4EA01F}" type="parTrans" cxnId="{DED60724-01C0-4129-8E40-05486A66608D}">
      <dgm:prSet/>
      <dgm:spPr/>
      <dgm:t>
        <a:bodyPr/>
        <a:lstStyle/>
        <a:p>
          <a:endParaRPr lang="en-US"/>
        </a:p>
      </dgm:t>
    </dgm:pt>
    <dgm:pt modelId="{200E5034-5935-48C4-BD99-407A00AD39C2}" type="sibTrans" cxnId="{DED60724-01C0-4129-8E40-05486A66608D}">
      <dgm:prSet/>
      <dgm:spPr/>
      <dgm:t>
        <a:bodyPr/>
        <a:lstStyle/>
        <a:p>
          <a:endParaRPr lang="en-US"/>
        </a:p>
      </dgm:t>
    </dgm:pt>
    <dgm:pt modelId="{4485E156-7AD8-4522-86AC-9074BC4E5915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Oklahoma will and intestacy statutes control</a:t>
          </a:r>
        </a:p>
      </dgm:t>
    </dgm:pt>
    <dgm:pt modelId="{0631EE8D-62B8-4A47-8D85-07088DD794BA}" type="parTrans" cxnId="{32429818-A388-4679-951B-48D31591F42C}">
      <dgm:prSet/>
      <dgm:spPr/>
      <dgm:t>
        <a:bodyPr/>
        <a:lstStyle/>
        <a:p>
          <a:endParaRPr lang="en-US"/>
        </a:p>
      </dgm:t>
    </dgm:pt>
    <dgm:pt modelId="{4BA8BEDF-AD02-4831-B890-CFE2FFD7575B}" type="sibTrans" cxnId="{32429818-A388-4679-951B-48D31591F42C}">
      <dgm:prSet/>
      <dgm:spPr/>
      <dgm:t>
        <a:bodyPr/>
        <a:lstStyle/>
        <a:p>
          <a:endParaRPr lang="en-US"/>
        </a:p>
      </dgm:t>
    </dgm:pt>
    <dgm:pt modelId="{71EDC513-0C3C-0643-9D72-3F46A4A399FF}">
      <dgm:prSet/>
      <dgm:spPr/>
      <dgm:t>
        <a:bodyPr/>
        <a:lstStyle/>
        <a:p>
          <a:pPr>
            <a:buNone/>
          </a:pPr>
          <a:r>
            <a:rPr lang="en-US" dirty="0">
              <a:solidFill>
                <a:schemeClr val="tx1"/>
              </a:solidFill>
            </a:rPr>
            <a:t>*Stigler Act Amendments of 2018</a:t>
          </a:r>
        </a:p>
      </dgm:t>
    </dgm:pt>
    <dgm:pt modelId="{684ACC37-A6EE-5847-AD33-4466E4DCC3F0}" type="parTrans" cxnId="{7FC54A53-4843-2A42-8A36-E6E303937D6D}">
      <dgm:prSet/>
      <dgm:spPr/>
      <dgm:t>
        <a:bodyPr/>
        <a:lstStyle/>
        <a:p>
          <a:endParaRPr lang="en-US"/>
        </a:p>
      </dgm:t>
    </dgm:pt>
    <dgm:pt modelId="{CB226FB6-9ED6-EF47-9367-97667116F5FF}" type="sibTrans" cxnId="{7FC54A53-4843-2A42-8A36-E6E303937D6D}">
      <dgm:prSet/>
      <dgm:spPr/>
      <dgm:t>
        <a:bodyPr/>
        <a:lstStyle/>
        <a:p>
          <a:endParaRPr lang="en-US"/>
        </a:p>
      </dgm:t>
    </dgm:pt>
    <dgm:pt modelId="{5035B6CB-5A7B-2C45-9C39-45FE155A4B12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One-half blood quantum requirements removed</a:t>
          </a:r>
        </a:p>
      </dgm:t>
    </dgm:pt>
    <dgm:pt modelId="{58AC5F1E-8A89-9344-9ED1-BC36C42F5DBE}" type="parTrans" cxnId="{25003C50-1035-A94F-94EB-712414594C08}">
      <dgm:prSet/>
      <dgm:spPr/>
      <dgm:t>
        <a:bodyPr/>
        <a:lstStyle/>
        <a:p>
          <a:endParaRPr lang="en-US"/>
        </a:p>
      </dgm:t>
    </dgm:pt>
    <dgm:pt modelId="{57DE28E0-BCF8-9449-82EB-498BA7517485}" type="sibTrans" cxnId="{25003C50-1035-A94F-94EB-712414594C08}">
      <dgm:prSet/>
      <dgm:spPr/>
      <dgm:t>
        <a:bodyPr/>
        <a:lstStyle/>
        <a:p>
          <a:endParaRPr lang="en-US"/>
        </a:p>
      </dgm:t>
    </dgm:pt>
    <dgm:pt modelId="{E3EF512B-CC0A-BA47-A279-63E19701A2C5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Not retroactive</a:t>
          </a:r>
        </a:p>
      </dgm:t>
    </dgm:pt>
    <dgm:pt modelId="{85CB7A1A-BE92-4243-AE1F-5C1BAA7891D0}" type="parTrans" cxnId="{4AC1A2EC-3B12-7F41-BF7C-CCD81D88C4AC}">
      <dgm:prSet/>
      <dgm:spPr/>
      <dgm:t>
        <a:bodyPr/>
        <a:lstStyle/>
        <a:p>
          <a:endParaRPr lang="en-US"/>
        </a:p>
      </dgm:t>
    </dgm:pt>
    <dgm:pt modelId="{170DB074-852D-C44F-82A7-78D1AFC951D4}" type="sibTrans" cxnId="{4AC1A2EC-3B12-7F41-BF7C-CCD81D88C4AC}">
      <dgm:prSet/>
      <dgm:spPr/>
      <dgm:t>
        <a:bodyPr/>
        <a:lstStyle/>
        <a:p>
          <a:endParaRPr lang="en-US"/>
        </a:p>
      </dgm:t>
    </dgm:pt>
    <dgm:pt modelId="{6843AAE7-227F-054D-AA11-A3AC2FE6AD6B}" type="pres">
      <dgm:prSet presAssocID="{591A130F-5C53-4D0C-B239-8919F1D0B0DF}" presName="linear" presStyleCnt="0">
        <dgm:presLayoutVars>
          <dgm:animLvl val="lvl"/>
          <dgm:resizeHandles val="exact"/>
        </dgm:presLayoutVars>
      </dgm:prSet>
      <dgm:spPr/>
    </dgm:pt>
    <dgm:pt modelId="{344011C8-C3A9-0141-80A3-2170630B2DE1}" type="pres">
      <dgm:prSet presAssocID="{58077501-0E45-43BC-8C51-6BC39221672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5D5268C-7061-F54C-8414-6DC49B49486E}" type="pres">
      <dgm:prSet presAssocID="{58077501-0E45-43BC-8C51-6BC392216721}" presName="childText" presStyleLbl="revTx" presStyleIdx="0" presStyleCnt="1">
        <dgm:presLayoutVars>
          <dgm:bulletEnabled val="1"/>
        </dgm:presLayoutVars>
      </dgm:prSet>
      <dgm:spPr/>
    </dgm:pt>
    <dgm:pt modelId="{6FB8DDEA-3E7D-834B-B1AA-2CFAC8CA0B20}" type="pres">
      <dgm:prSet presAssocID="{820647C5-1B37-477C-A660-CEBE3271399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6F42738-A086-5143-BCB5-F6EEB573F9AB}" type="pres">
      <dgm:prSet presAssocID="{D1988961-BDCD-45F3-84ED-5498C25B386D}" presName="spacer" presStyleCnt="0"/>
      <dgm:spPr/>
    </dgm:pt>
    <dgm:pt modelId="{02965E80-5F60-D943-A05F-29B67FA243A4}" type="pres">
      <dgm:prSet presAssocID="{80C429A4-0418-4AAC-80C8-CDBBF061ABC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6157E66-7576-9D4A-AED2-60027F6B00D5}" type="pres">
      <dgm:prSet presAssocID="{200E5034-5935-48C4-BD99-407A00AD39C2}" presName="spacer" presStyleCnt="0"/>
      <dgm:spPr/>
    </dgm:pt>
    <dgm:pt modelId="{E8F926C3-B86B-554A-B7C1-38F5F62E49A4}" type="pres">
      <dgm:prSet presAssocID="{4485E156-7AD8-4522-86AC-9074BC4E591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2429818-A388-4679-951B-48D31591F42C}" srcId="{591A130F-5C53-4D0C-B239-8919F1D0B0DF}" destId="{4485E156-7AD8-4522-86AC-9074BC4E5915}" srcOrd="3" destOrd="0" parTransId="{0631EE8D-62B8-4A47-8D85-07088DD794BA}" sibTransId="{4BA8BEDF-AD02-4831-B890-CFE2FFD7575B}"/>
    <dgm:cxn modelId="{B19C5B20-C5C1-FB46-9EE9-4E85A0C7B739}" type="presOf" srcId="{820647C5-1B37-477C-A660-CEBE32713996}" destId="{6FB8DDEA-3E7D-834B-B1AA-2CFAC8CA0B20}" srcOrd="0" destOrd="0" presId="urn:microsoft.com/office/officeart/2005/8/layout/vList2"/>
    <dgm:cxn modelId="{DED60724-01C0-4129-8E40-05486A66608D}" srcId="{591A130F-5C53-4D0C-B239-8919F1D0B0DF}" destId="{80C429A4-0418-4AAC-80C8-CDBBF061ABCD}" srcOrd="2" destOrd="0" parTransId="{18AEF816-F521-4BA6-AC56-9D57DA4EA01F}" sibTransId="{200E5034-5935-48C4-BD99-407A00AD39C2}"/>
    <dgm:cxn modelId="{B044695E-D76F-8B40-B78A-838C76095983}" type="presOf" srcId="{591A130F-5C53-4D0C-B239-8919F1D0B0DF}" destId="{6843AAE7-227F-054D-AA11-A3AC2FE6AD6B}" srcOrd="0" destOrd="0" presId="urn:microsoft.com/office/officeart/2005/8/layout/vList2"/>
    <dgm:cxn modelId="{6D67D846-BAA3-C14F-B5AB-8F9634F44147}" type="presOf" srcId="{5035B6CB-5A7B-2C45-9C39-45FE155A4B12}" destId="{35D5268C-7061-F54C-8414-6DC49B49486E}" srcOrd="0" destOrd="1" presId="urn:microsoft.com/office/officeart/2005/8/layout/vList2"/>
    <dgm:cxn modelId="{B485434D-1830-B746-9647-72E0C4812B1C}" type="presOf" srcId="{58077501-0E45-43BC-8C51-6BC392216721}" destId="{344011C8-C3A9-0141-80A3-2170630B2DE1}" srcOrd="0" destOrd="0" presId="urn:microsoft.com/office/officeart/2005/8/layout/vList2"/>
    <dgm:cxn modelId="{25003C50-1035-A94F-94EB-712414594C08}" srcId="{71EDC513-0C3C-0643-9D72-3F46A4A399FF}" destId="{5035B6CB-5A7B-2C45-9C39-45FE155A4B12}" srcOrd="0" destOrd="0" parTransId="{58AC5F1E-8A89-9344-9ED1-BC36C42F5DBE}" sibTransId="{57DE28E0-BCF8-9449-82EB-498BA7517485}"/>
    <dgm:cxn modelId="{7FC54A53-4843-2A42-8A36-E6E303937D6D}" srcId="{58077501-0E45-43BC-8C51-6BC392216721}" destId="{71EDC513-0C3C-0643-9D72-3F46A4A399FF}" srcOrd="0" destOrd="0" parTransId="{684ACC37-A6EE-5847-AD33-4466E4DCC3F0}" sibTransId="{CB226FB6-9ED6-EF47-9367-97667116F5FF}"/>
    <dgm:cxn modelId="{3EDE8E84-D6DC-4C26-AE76-365D36F7B63B}" srcId="{591A130F-5C53-4D0C-B239-8919F1D0B0DF}" destId="{820647C5-1B37-477C-A660-CEBE32713996}" srcOrd="1" destOrd="0" parTransId="{92794C77-5EE7-47D1-BCFB-56AF36A62CAF}" sibTransId="{D1988961-BDCD-45F3-84ED-5498C25B386D}"/>
    <dgm:cxn modelId="{4E3B888D-857E-AC47-8330-627E6F853EE4}" type="presOf" srcId="{E3EF512B-CC0A-BA47-A279-63E19701A2C5}" destId="{35D5268C-7061-F54C-8414-6DC49B49486E}" srcOrd="0" destOrd="2" presId="urn:microsoft.com/office/officeart/2005/8/layout/vList2"/>
    <dgm:cxn modelId="{EBF5B3DB-2478-4A4C-8F6E-2183EB06D2BC}" srcId="{591A130F-5C53-4D0C-B239-8919F1D0B0DF}" destId="{58077501-0E45-43BC-8C51-6BC392216721}" srcOrd="0" destOrd="0" parTransId="{910DBFE3-D235-4660-9A0E-2211DCC6BC76}" sibTransId="{D084C19F-CB39-46A4-AFB1-D200C6C2A262}"/>
    <dgm:cxn modelId="{21AADCDB-55BF-004F-8F85-9F36EB55A323}" type="presOf" srcId="{71EDC513-0C3C-0643-9D72-3F46A4A399FF}" destId="{35D5268C-7061-F54C-8414-6DC49B49486E}" srcOrd="0" destOrd="0" presId="urn:microsoft.com/office/officeart/2005/8/layout/vList2"/>
    <dgm:cxn modelId="{ECE0BDE1-EC9B-5C44-A827-8F62FAEC8B55}" type="presOf" srcId="{4485E156-7AD8-4522-86AC-9074BC4E5915}" destId="{E8F926C3-B86B-554A-B7C1-38F5F62E49A4}" srcOrd="0" destOrd="0" presId="urn:microsoft.com/office/officeart/2005/8/layout/vList2"/>
    <dgm:cxn modelId="{4AC1A2EC-3B12-7F41-BF7C-CCD81D88C4AC}" srcId="{71EDC513-0C3C-0643-9D72-3F46A4A399FF}" destId="{E3EF512B-CC0A-BA47-A279-63E19701A2C5}" srcOrd="1" destOrd="0" parTransId="{85CB7A1A-BE92-4243-AE1F-5C1BAA7891D0}" sibTransId="{170DB074-852D-C44F-82A7-78D1AFC951D4}"/>
    <dgm:cxn modelId="{A0C152EF-FEC3-074F-8AFF-A50C7143F990}" type="presOf" srcId="{80C429A4-0418-4AAC-80C8-CDBBF061ABCD}" destId="{02965E80-5F60-D943-A05F-29B67FA243A4}" srcOrd="0" destOrd="0" presId="urn:microsoft.com/office/officeart/2005/8/layout/vList2"/>
    <dgm:cxn modelId="{D4A3E556-AC34-B642-86B3-33AD3FA915D9}" type="presParOf" srcId="{6843AAE7-227F-054D-AA11-A3AC2FE6AD6B}" destId="{344011C8-C3A9-0141-80A3-2170630B2DE1}" srcOrd="0" destOrd="0" presId="urn:microsoft.com/office/officeart/2005/8/layout/vList2"/>
    <dgm:cxn modelId="{EB7C0DA0-7FCF-034D-AFBA-6950698B43DE}" type="presParOf" srcId="{6843AAE7-227F-054D-AA11-A3AC2FE6AD6B}" destId="{35D5268C-7061-F54C-8414-6DC49B49486E}" srcOrd="1" destOrd="0" presId="urn:microsoft.com/office/officeart/2005/8/layout/vList2"/>
    <dgm:cxn modelId="{32EBA158-9057-3741-A099-96169738E849}" type="presParOf" srcId="{6843AAE7-227F-054D-AA11-A3AC2FE6AD6B}" destId="{6FB8DDEA-3E7D-834B-B1AA-2CFAC8CA0B20}" srcOrd="2" destOrd="0" presId="urn:microsoft.com/office/officeart/2005/8/layout/vList2"/>
    <dgm:cxn modelId="{8E2AD3B7-0912-2644-BCDD-3D237E5E23B0}" type="presParOf" srcId="{6843AAE7-227F-054D-AA11-A3AC2FE6AD6B}" destId="{F6F42738-A086-5143-BCB5-F6EEB573F9AB}" srcOrd="3" destOrd="0" presId="urn:microsoft.com/office/officeart/2005/8/layout/vList2"/>
    <dgm:cxn modelId="{B4B85290-82FC-FE4D-85DA-E03C15BAC098}" type="presParOf" srcId="{6843AAE7-227F-054D-AA11-A3AC2FE6AD6B}" destId="{02965E80-5F60-D943-A05F-29B67FA243A4}" srcOrd="4" destOrd="0" presId="urn:microsoft.com/office/officeart/2005/8/layout/vList2"/>
    <dgm:cxn modelId="{50C8F28A-CAAA-0E40-B9B6-1F0F4B67F74C}" type="presParOf" srcId="{6843AAE7-227F-054D-AA11-A3AC2FE6AD6B}" destId="{D6157E66-7576-9D4A-AED2-60027F6B00D5}" srcOrd="5" destOrd="0" presId="urn:microsoft.com/office/officeart/2005/8/layout/vList2"/>
    <dgm:cxn modelId="{D57DA8E5-5D33-264E-823F-F695D4C90A77}" type="presParOf" srcId="{6843AAE7-227F-054D-AA11-A3AC2FE6AD6B}" destId="{E8F926C3-B86B-554A-B7C1-38F5F62E49A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46BC08-32C2-4157-B734-42D59BAED236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62C3028-37A4-498D-B3F0-E7D12DF1B2C2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There is no mechanism to avoid probate of an interest in Trust          Property.</a:t>
          </a:r>
        </a:p>
      </dgm:t>
    </dgm:pt>
    <dgm:pt modelId="{5122C91A-D85B-442E-856E-C964112680E1}" type="parTrans" cxnId="{451E2BD7-0135-4C3A-85D4-D279490669A6}">
      <dgm:prSet/>
      <dgm:spPr/>
      <dgm:t>
        <a:bodyPr/>
        <a:lstStyle/>
        <a:p>
          <a:endParaRPr lang="en-US"/>
        </a:p>
      </dgm:t>
    </dgm:pt>
    <dgm:pt modelId="{4F98CB5D-106E-4617-A8A9-11B35BF92C2C}" type="sibTrans" cxnId="{451E2BD7-0135-4C3A-85D4-D279490669A6}">
      <dgm:prSet/>
      <dgm:spPr/>
      <dgm:t>
        <a:bodyPr/>
        <a:lstStyle/>
        <a:p>
          <a:endParaRPr lang="en-US"/>
        </a:p>
      </dgm:t>
    </dgm:pt>
    <dgm:pt modelId="{7FCB9738-9A5B-4310-AF1A-2DDF1CD0258D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Gift deeds during lifetime?</a:t>
          </a:r>
        </a:p>
      </dgm:t>
    </dgm:pt>
    <dgm:pt modelId="{9F05AA45-6190-4945-9319-13C99EE3A8AA}" type="parTrans" cxnId="{61836FF3-324C-44BC-895E-CC2F7BAD579F}">
      <dgm:prSet/>
      <dgm:spPr/>
      <dgm:t>
        <a:bodyPr/>
        <a:lstStyle/>
        <a:p>
          <a:endParaRPr lang="en-US"/>
        </a:p>
      </dgm:t>
    </dgm:pt>
    <dgm:pt modelId="{D5B2F73F-D7AD-488D-B96B-4B023E510BB0}" type="sibTrans" cxnId="{61836FF3-324C-44BC-895E-CC2F7BAD579F}">
      <dgm:prSet/>
      <dgm:spPr/>
      <dgm:t>
        <a:bodyPr/>
        <a:lstStyle/>
        <a:p>
          <a:endParaRPr lang="en-US"/>
        </a:p>
      </dgm:t>
    </dgm:pt>
    <dgm:pt modelId="{5E197FCE-96B5-4E28-A180-352F01C9AFA1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Joint ownership during lifetime?</a:t>
          </a:r>
        </a:p>
      </dgm:t>
    </dgm:pt>
    <dgm:pt modelId="{BBDFB7D6-A055-4987-96DC-9578562A0C18}" type="parTrans" cxnId="{BE478030-5663-4D85-A959-43CD59149CD8}">
      <dgm:prSet/>
      <dgm:spPr/>
      <dgm:t>
        <a:bodyPr/>
        <a:lstStyle/>
        <a:p>
          <a:endParaRPr lang="en-US"/>
        </a:p>
      </dgm:t>
    </dgm:pt>
    <dgm:pt modelId="{51426C02-6AF0-4ADE-803E-E316B872D297}" type="sibTrans" cxnId="{BE478030-5663-4D85-A959-43CD59149CD8}">
      <dgm:prSet/>
      <dgm:spPr/>
      <dgm:t>
        <a:bodyPr/>
        <a:lstStyle/>
        <a:p>
          <a:endParaRPr lang="en-US"/>
        </a:p>
      </dgm:t>
    </dgm:pt>
    <dgm:pt modelId="{56FA96AC-B1C8-4DCB-9368-83AE49075A56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No transfer on death process – call your senators!</a:t>
          </a:r>
        </a:p>
      </dgm:t>
    </dgm:pt>
    <dgm:pt modelId="{1263A166-3933-42E7-B9C3-0B4B4ECDAC1D}" type="parTrans" cxnId="{9E8BA4E9-4718-4E60-B424-1DA1B2D25D37}">
      <dgm:prSet/>
      <dgm:spPr/>
      <dgm:t>
        <a:bodyPr/>
        <a:lstStyle/>
        <a:p>
          <a:endParaRPr lang="en-US"/>
        </a:p>
      </dgm:t>
    </dgm:pt>
    <dgm:pt modelId="{C734984D-13E9-4493-956C-3CF07959AACC}" type="sibTrans" cxnId="{9E8BA4E9-4718-4E60-B424-1DA1B2D25D37}">
      <dgm:prSet/>
      <dgm:spPr/>
      <dgm:t>
        <a:bodyPr/>
        <a:lstStyle/>
        <a:p>
          <a:endParaRPr lang="en-US"/>
        </a:p>
      </dgm:t>
    </dgm:pt>
    <dgm:pt modelId="{0F694EBB-81B5-49C7-885E-31E439A6C774}">
      <dgm:prSet custT="1"/>
      <dgm:spPr/>
      <dgm:t>
        <a:bodyPr/>
        <a:lstStyle/>
        <a:p>
          <a:r>
            <a:rPr lang="en-US" sz="2200" dirty="0">
              <a:solidFill>
                <a:schemeClr val="tx1"/>
              </a:solidFill>
            </a:rPr>
            <a:t>Probate through the BIA is a time-consuming and lengthy process – plan to avoid a state court probate if possible.</a:t>
          </a:r>
        </a:p>
      </dgm:t>
    </dgm:pt>
    <dgm:pt modelId="{CAEB07F8-4E45-43DA-B7DB-95B31BF648BD}" type="parTrans" cxnId="{CB18961A-D60A-4F84-BA4E-29E12A2A38B3}">
      <dgm:prSet/>
      <dgm:spPr/>
      <dgm:t>
        <a:bodyPr/>
        <a:lstStyle/>
        <a:p>
          <a:endParaRPr lang="en-US"/>
        </a:p>
      </dgm:t>
    </dgm:pt>
    <dgm:pt modelId="{A1BB3245-383B-4D2C-A555-A0FC0DF845E5}" type="sibTrans" cxnId="{CB18961A-D60A-4F84-BA4E-29E12A2A38B3}">
      <dgm:prSet/>
      <dgm:spPr/>
      <dgm:t>
        <a:bodyPr/>
        <a:lstStyle/>
        <a:p>
          <a:endParaRPr lang="en-US"/>
        </a:p>
      </dgm:t>
    </dgm:pt>
    <dgm:pt modelId="{72BDF53A-5E80-FA41-A3ED-7400DEA21365}" type="pres">
      <dgm:prSet presAssocID="{DD46BC08-32C2-4157-B734-42D59BAED236}" presName="outerComposite" presStyleCnt="0">
        <dgm:presLayoutVars>
          <dgm:chMax val="5"/>
          <dgm:dir/>
          <dgm:resizeHandles val="exact"/>
        </dgm:presLayoutVars>
      </dgm:prSet>
      <dgm:spPr/>
    </dgm:pt>
    <dgm:pt modelId="{5E21BACD-5C3B-224D-AD47-38A8DDFE254A}" type="pres">
      <dgm:prSet presAssocID="{DD46BC08-32C2-4157-B734-42D59BAED236}" presName="dummyMaxCanvas" presStyleCnt="0">
        <dgm:presLayoutVars/>
      </dgm:prSet>
      <dgm:spPr/>
    </dgm:pt>
    <dgm:pt modelId="{9CD6F036-CD4C-DA48-BA31-0F6665C0EE95}" type="pres">
      <dgm:prSet presAssocID="{DD46BC08-32C2-4157-B734-42D59BAED236}" presName="TwoNodes_1" presStyleLbl="node1" presStyleIdx="0" presStyleCnt="2">
        <dgm:presLayoutVars>
          <dgm:bulletEnabled val="1"/>
        </dgm:presLayoutVars>
      </dgm:prSet>
      <dgm:spPr/>
    </dgm:pt>
    <dgm:pt modelId="{DFA23832-FB03-6C49-A509-3B2CA5C64CDB}" type="pres">
      <dgm:prSet presAssocID="{DD46BC08-32C2-4157-B734-42D59BAED236}" presName="TwoNodes_2" presStyleLbl="node1" presStyleIdx="1" presStyleCnt="2">
        <dgm:presLayoutVars>
          <dgm:bulletEnabled val="1"/>
        </dgm:presLayoutVars>
      </dgm:prSet>
      <dgm:spPr/>
    </dgm:pt>
    <dgm:pt modelId="{63B9838D-6B76-0B40-935B-B7F6A5CC38FA}" type="pres">
      <dgm:prSet presAssocID="{DD46BC08-32C2-4157-B734-42D59BAED236}" presName="TwoConn_1-2" presStyleLbl="fgAccFollowNode1" presStyleIdx="0" presStyleCnt="1">
        <dgm:presLayoutVars>
          <dgm:bulletEnabled val="1"/>
        </dgm:presLayoutVars>
      </dgm:prSet>
      <dgm:spPr/>
    </dgm:pt>
    <dgm:pt modelId="{4081665B-3A54-C34D-AEB0-E8B03E1F0028}" type="pres">
      <dgm:prSet presAssocID="{DD46BC08-32C2-4157-B734-42D59BAED236}" presName="TwoNodes_1_text" presStyleLbl="node1" presStyleIdx="1" presStyleCnt="2">
        <dgm:presLayoutVars>
          <dgm:bulletEnabled val="1"/>
        </dgm:presLayoutVars>
      </dgm:prSet>
      <dgm:spPr/>
    </dgm:pt>
    <dgm:pt modelId="{646C456F-3EB2-1440-BB73-36F5482D23F6}" type="pres">
      <dgm:prSet presAssocID="{DD46BC08-32C2-4157-B734-42D59BAED236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DC79BC18-6A09-E54E-A59E-63AA5A85CF4A}" type="presOf" srcId="{5E197FCE-96B5-4E28-A180-352F01C9AFA1}" destId="{9CD6F036-CD4C-DA48-BA31-0F6665C0EE95}" srcOrd="0" destOrd="2" presId="urn:microsoft.com/office/officeart/2005/8/layout/vProcess5"/>
    <dgm:cxn modelId="{CB18961A-D60A-4F84-BA4E-29E12A2A38B3}" srcId="{DD46BC08-32C2-4157-B734-42D59BAED236}" destId="{0F694EBB-81B5-49C7-885E-31E439A6C774}" srcOrd="1" destOrd="0" parTransId="{CAEB07F8-4E45-43DA-B7DB-95B31BF648BD}" sibTransId="{A1BB3245-383B-4D2C-A555-A0FC0DF845E5}"/>
    <dgm:cxn modelId="{FCCA1C1D-0CC5-1945-8B85-83EE1582730E}" type="presOf" srcId="{7FCB9738-9A5B-4310-AF1A-2DDF1CD0258D}" destId="{4081665B-3A54-C34D-AEB0-E8B03E1F0028}" srcOrd="1" destOrd="1" presId="urn:microsoft.com/office/officeart/2005/8/layout/vProcess5"/>
    <dgm:cxn modelId="{BE478030-5663-4D85-A959-43CD59149CD8}" srcId="{E62C3028-37A4-498D-B3F0-E7D12DF1B2C2}" destId="{5E197FCE-96B5-4E28-A180-352F01C9AFA1}" srcOrd="1" destOrd="0" parTransId="{BBDFB7D6-A055-4987-96DC-9578562A0C18}" sibTransId="{51426C02-6AF0-4ADE-803E-E316B872D297}"/>
    <dgm:cxn modelId="{AB996A3E-874B-714B-A8DB-2E9EAFC26697}" type="presOf" srcId="{E62C3028-37A4-498D-B3F0-E7D12DF1B2C2}" destId="{9CD6F036-CD4C-DA48-BA31-0F6665C0EE95}" srcOrd="0" destOrd="0" presId="urn:microsoft.com/office/officeart/2005/8/layout/vProcess5"/>
    <dgm:cxn modelId="{0F90346D-4557-0646-AB3E-4AB28B748DC8}" type="presOf" srcId="{7FCB9738-9A5B-4310-AF1A-2DDF1CD0258D}" destId="{9CD6F036-CD4C-DA48-BA31-0F6665C0EE95}" srcOrd="0" destOrd="1" presId="urn:microsoft.com/office/officeart/2005/8/layout/vProcess5"/>
    <dgm:cxn modelId="{57FDF36D-3E47-8340-AD2C-80D6D8C2CDB4}" type="presOf" srcId="{DD46BC08-32C2-4157-B734-42D59BAED236}" destId="{72BDF53A-5E80-FA41-A3ED-7400DEA21365}" srcOrd="0" destOrd="0" presId="urn:microsoft.com/office/officeart/2005/8/layout/vProcess5"/>
    <dgm:cxn modelId="{D91AFB73-8E18-4046-B546-0384EF7F0A11}" type="presOf" srcId="{56FA96AC-B1C8-4DCB-9368-83AE49075A56}" destId="{4081665B-3A54-C34D-AEB0-E8B03E1F0028}" srcOrd="1" destOrd="3" presId="urn:microsoft.com/office/officeart/2005/8/layout/vProcess5"/>
    <dgm:cxn modelId="{BAD716A3-649D-084C-9017-C1EAD1A18B24}" type="presOf" srcId="{5E197FCE-96B5-4E28-A180-352F01C9AFA1}" destId="{4081665B-3A54-C34D-AEB0-E8B03E1F0028}" srcOrd="1" destOrd="2" presId="urn:microsoft.com/office/officeart/2005/8/layout/vProcess5"/>
    <dgm:cxn modelId="{09B0D3AD-CB76-2142-BDC4-3249626CFFDF}" type="presOf" srcId="{0F694EBB-81B5-49C7-885E-31E439A6C774}" destId="{646C456F-3EB2-1440-BB73-36F5482D23F6}" srcOrd="1" destOrd="0" presId="urn:microsoft.com/office/officeart/2005/8/layout/vProcess5"/>
    <dgm:cxn modelId="{7C24F3B2-BC7B-C747-81D5-D32BA7F2E326}" type="presOf" srcId="{0F694EBB-81B5-49C7-885E-31E439A6C774}" destId="{DFA23832-FB03-6C49-A509-3B2CA5C64CDB}" srcOrd="0" destOrd="0" presId="urn:microsoft.com/office/officeart/2005/8/layout/vProcess5"/>
    <dgm:cxn modelId="{864071B8-33AA-3146-B55F-885631731599}" type="presOf" srcId="{E62C3028-37A4-498D-B3F0-E7D12DF1B2C2}" destId="{4081665B-3A54-C34D-AEB0-E8B03E1F0028}" srcOrd="1" destOrd="0" presId="urn:microsoft.com/office/officeart/2005/8/layout/vProcess5"/>
    <dgm:cxn modelId="{451E2BD7-0135-4C3A-85D4-D279490669A6}" srcId="{DD46BC08-32C2-4157-B734-42D59BAED236}" destId="{E62C3028-37A4-498D-B3F0-E7D12DF1B2C2}" srcOrd="0" destOrd="0" parTransId="{5122C91A-D85B-442E-856E-C964112680E1}" sibTransId="{4F98CB5D-106E-4617-A8A9-11B35BF92C2C}"/>
    <dgm:cxn modelId="{7960A3E7-FDF1-F840-BE13-C835FC5615FB}" type="presOf" srcId="{4F98CB5D-106E-4617-A8A9-11B35BF92C2C}" destId="{63B9838D-6B76-0B40-935B-B7F6A5CC38FA}" srcOrd="0" destOrd="0" presId="urn:microsoft.com/office/officeart/2005/8/layout/vProcess5"/>
    <dgm:cxn modelId="{9E8BA4E9-4718-4E60-B424-1DA1B2D25D37}" srcId="{E62C3028-37A4-498D-B3F0-E7D12DF1B2C2}" destId="{56FA96AC-B1C8-4DCB-9368-83AE49075A56}" srcOrd="2" destOrd="0" parTransId="{1263A166-3933-42E7-B9C3-0B4B4ECDAC1D}" sibTransId="{C734984D-13E9-4493-956C-3CF07959AACC}"/>
    <dgm:cxn modelId="{61836FF3-324C-44BC-895E-CC2F7BAD579F}" srcId="{E62C3028-37A4-498D-B3F0-E7D12DF1B2C2}" destId="{7FCB9738-9A5B-4310-AF1A-2DDF1CD0258D}" srcOrd="0" destOrd="0" parTransId="{9F05AA45-6190-4945-9319-13C99EE3A8AA}" sibTransId="{D5B2F73F-D7AD-488D-B96B-4B023E510BB0}"/>
    <dgm:cxn modelId="{92840EF9-2425-9947-AF46-6A9B50AC8D30}" type="presOf" srcId="{56FA96AC-B1C8-4DCB-9368-83AE49075A56}" destId="{9CD6F036-CD4C-DA48-BA31-0F6665C0EE95}" srcOrd="0" destOrd="3" presId="urn:microsoft.com/office/officeart/2005/8/layout/vProcess5"/>
    <dgm:cxn modelId="{CDB3E659-54E2-6340-8388-B6DE3F8E9A49}" type="presParOf" srcId="{72BDF53A-5E80-FA41-A3ED-7400DEA21365}" destId="{5E21BACD-5C3B-224D-AD47-38A8DDFE254A}" srcOrd="0" destOrd="0" presId="urn:microsoft.com/office/officeart/2005/8/layout/vProcess5"/>
    <dgm:cxn modelId="{1D455AE4-4852-084A-A99F-EA3382EC6EF2}" type="presParOf" srcId="{72BDF53A-5E80-FA41-A3ED-7400DEA21365}" destId="{9CD6F036-CD4C-DA48-BA31-0F6665C0EE95}" srcOrd="1" destOrd="0" presId="urn:microsoft.com/office/officeart/2005/8/layout/vProcess5"/>
    <dgm:cxn modelId="{200A4FE9-A833-BA41-8821-394D7812A711}" type="presParOf" srcId="{72BDF53A-5E80-FA41-A3ED-7400DEA21365}" destId="{DFA23832-FB03-6C49-A509-3B2CA5C64CDB}" srcOrd="2" destOrd="0" presId="urn:microsoft.com/office/officeart/2005/8/layout/vProcess5"/>
    <dgm:cxn modelId="{83B415E4-32EA-BA42-92F2-7080648B44A9}" type="presParOf" srcId="{72BDF53A-5E80-FA41-A3ED-7400DEA21365}" destId="{63B9838D-6B76-0B40-935B-B7F6A5CC38FA}" srcOrd="3" destOrd="0" presId="urn:microsoft.com/office/officeart/2005/8/layout/vProcess5"/>
    <dgm:cxn modelId="{A99FB077-601B-0F4E-ACDA-280FA592E88A}" type="presParOf" srcId="{72BDF53A-5E80-FA41-A3ED-7400DEA21365}" destId="{4081665B-3A54-C34D-AEB0-E8B03E1F0028}" srcOrd="4" destOrd="0" presId="urn:microsoft.com/office/officeart/2005/8/layout/vProcess5"/>
    <dgm:cxn modelId="{3FF71F02-7859-7847-950E-3E5134A61B52}" type="presParOf" srcId="{72BDF53A-5E80-FA41-A3ED-7400DEA21365}" destId="{646C456F-3EB2-1440-BB73-36F5482D23F6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0C363DA-176D-439D-B186-765BBFCBF31A}" type="doc">
      <dgm:prSet loTypeId="urn:microsoft.com/office/officeart/2005/8/layout/arrow5" loCatId="relationship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97E2016-E13D-482F-B414-9AE2BFCA4426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Know your clients’ assets and plan to avoid a state court probate.</a:t>
          </a:r>
        </a:p>
      </dgm:t>
    </dgm:pt>
    <dgm:pt modelId="{6BA1E1F2-04F7-4C3C-BF8F-9F7F4304172D}" type="parTrans" cxnId="{BAE74CDB-EE4D-4F92-B487-4CDB1CC0DF00}">
      <dgm:prSet/>
      <dgm:spPr/>
      <dgm:t>
        <a:bodyPr/>
        <a:lstStyle/>
        <a:p>
          <a:endParaRPr lang="en-US"/>
        </a:p>
      </dgm:t>
    </dgm:pt>
    <dgm:pt modelId="{2CD60757-185F-41D8-8857-A4A08A92725E}" type="sibTrans" cxnId="{BAE74CDB-EE4D-4F92-B487-4CDB1CC0DF00}">
      <dgm:prSet/>
      <dgm:spPr/>
      <dgm:t>
        <a:bodyPr/>
        <a:lstStyle/>
        <a:p>
          <a:endParaRPr lang="en-US"/>
        </a:p>
      </dgm:t>
    </dgm:pt>
    <dgm:pt modelId="{E16142CB-D735-4A5C-A99A-6AA822C0F6BD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Trust for non-Indian assets</a:t>
          </a:r>
        </a:p>
      </dgm:t>
    </dgm:pt>
    <dgm:pt modelId="{15583D3C-EEC7-47C8-A471-BF44963AE1B0}" type="parTrans" cxnId="{CB5EB15C-1383-4785-989F-3FF8B9C4C281}">
      <dgm:prSet/>
      <dgm:spPr/>
      <dgm:t>
        <a:bodyPr/>
        <a:lstStyle/>
        <a:p>
          <a:endParaRPr lang="en-US"/>
        </a:p>
      </dgm:t>
    </dgm:pt>
    <dgm:pt modelId="{2C7A5CEC-A2DC-411A-8D5B-B3AF3D37BF9A}" type="sibTrans" cxnId="{CB5EB15C-1383-4785-989F-3FF8B9C4C281}">
      <dgm:prSet/>
      <dgm:spPr/>
      <dgm:t>
        <a:bodyPr/>
        <a:lstStyle/>
        <a:p>
          <a:endParaRPr lang="en-US"/>
        </a:p>
      </dgm:t>
    </dgm:pt>
    <dgm:pt modelId="{C2DC1DE5-F04A-4160-AE79-547646684A2D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Transfer on death for non-Indian property</a:t>
          </a:r>
        </a:p>
      </dgm:t>
    </dgm:pt>
    <dgm:pt modelId="{4E3B6381-9021-4710-988E-6215E61EFD3B}" type="parTrans" cxnId="{7666E1F5-B9D9-401B-994E-AAD4EA5F7793}">
      <dgm:prSet/>
      <dgm:spPr/>
      <dgm:t>
        <a:bodyPr/>
        <a:lstStyle/>
        <a:p>
          <a:endParaRPr lang="en-US"/>
        </a:p>
      </dgm:t>
    </dgm:pt>
    <dgm:pt modelId="{8F8E0CCF-181E-4333-9542-52F372A25C90}" type="sibTrans" cxnId="{7666E1F5-B9D9-401B-994E-AAD4EA5F7793}">
      <dgm:prSet/>
      <dgm:spPr/>
      <dgm:t>
        <a:bodyPr/>
        <a:lstStyle/>
        <a:p>
          <a:endParaRPr lang="en-US"/>
        </a:p>
      </dgm:t>
    </dgm:pt>
    <dgm:pt modelId="{1E641692-3398-4FBC-B413-3A931F206A72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Payable on death for non-Indian financial accounts</a:t>
          </a:r>
        </a:p>
      </dgm:t>
    </dgm:pt>
    <dgm:pt modelId="{A50E6E02-5285-4342-B3DE-CEA36FFCD334}" type="parTrans" cxnId="{4BC65732-6DDE-45B1-A5D8-414F21ACC552}">
      <dgm:prSet/>
      <dgm:spPr/>
      <dgm:t>
        <a:bodyPr/>
        <a:lstStyle/>
        <a:p>
          <a:endParaRPr lang="en-US"/>
        </a:p>
      </dgm:t>
    </dgm:pt>
    <dgm:pt modelId="{A2DBEAEC-56AC-4D3A-A193-ED7BBEA42777}" type="sibTrans" cxnId="{4BC65732-6DDE-45B1-A5D8-414F21ACC552}">
      <dgm:prSet/>
      <dgm:spPr/>
      <dgm:t>
        <a:bodyPr/>
        <a:lstStyle/>
        <a:p>
          <a:endParaRPr lang="en-US"/>
        </a:p>
      </dgm:t>
    </dgm:pt>
    <dgm:pt modelId="{63CED385-E496-CE40-9538-0C020F317408}" type="pres">
      <dgm:prSet presAssocID="{F0C363DA-176D-439D-B186-765BBFCBF31A}" presName="diagram" presStyleCnt="0">
        <dgm:presLayoutVars>
          <dgm:dir/>
          <dgm:resizeHandles val="exact"/>
        </dgm:presLayoutVars>
      </dgm:prSet>
      <dgm:spPr/>
    </dgm:pt>
    <dgm:pt modelId="{7E1FB07F-BA36-FD47-92A0-A4E195B98D7A}" type="pres">
      <dgm:prSet presAssocID="{297E2016-E13D-482F-B414-9AE2BFCA4426}" presName="arrow" presStyleLbl="node1" presStyleIdx="0" presStyleCnt="4">
        <dgm:presLayoutVars>
          <dgm:bulletEnabled val="1"/>
        </dgm:presLayoutVars>
      </dgm:prSet>
      <dgm:spPr/>
    </dgm:pt>
    <dgm:pt modelId="{38378196-6B38-F545-A268-8C45307E31E7}" type="pres">
      <dgm:prSet presAssocID="{E16142CB-D735-4A5C-A99A-6AA822C0F6BD}" presName="arrow" presStyleLbl="node1" presStyleIdx="1" presStyleCnt="4">
        <dgm:presLayoutVars>
          <dgm:bulletEnabled val="1"/>
        </dgm:presLayoutVars>
      </dgm:prSet>
      <dgm:spPr/>
    </dgm:pt>
    <dgm:pt modelId="{89976F6A-CE2C-2B48-9FD6-7B4DD9E8AFF7}" type="pres">
      <dgm:prSet presAssocID="{C2DC1DE5-F04A-4160-AE79-547646684A2D}" presName="arrow" presStyleLbl="node1" presStyleIdx="2" presStyleCnt="4">
        <dgm:presLayoutVars>
          <dgm:bulletEnabled val="1"/>
        </dgm:presLayoutVars>
      </dgm:prSet>
      <dgm:spPr/>
    </dgm:pt>
    <dgm:pt modelId="{8DC0C5A3-6BDA-3042-A362-DCDB92A4783E}" type="pres">
      <dgm:prSet presAssocID="{1E641692-3398-4FBC-B413-3A931F206A72}" presName="arrow" presStyleLbl="node1" presStyleIdx="3" presStyleCnt="4">
        <dgm:presLayoutVars>
          <dgm:bulletEnabled val="1"/>
        </dgm:presLayoutVars>
      </dgm:prSet>
      <dgm:spPr/>
    </dgm:pt>
  </dgm:ptLst>
  <dgm:cxnLst>
    <dgm:cxn modelId="{157F2011-5902-2145-A49D-3ACB28F92347}" type="presOf" srcId="{297E2016-E13D-482F-B414-9AE2BFCA4426}" destId="{7E1FB07F-BA36-FD47-92A0-A4E195B98D7A}" srcOrd="0" destOrd="0" presId="urn:microsoft.com/office/officeart/2005/8/layout/arrow5"/>
    <dgm:cxn modelId="{E5021D1C-BD84-C94A-B85E-02C043DB817F}" type="presOf" srcId="{1E641692-3398-4FBC-B413-3A931F206A72}" destId="{8DC0C5A3-6BDA-3042-A362-DCDB92A4783E}" srcOrd="0" destOrd="0" presId="urn:microsoft.com/office/officeart/2005/8/layout/arrow5"/>
    <dgm:cxn modelId="{4BC65732-6DDE-45B1-A5D8-414F21ACC552}" srcId="{F0C363DA-176D-439D-B186-765BBFCBF31A}" destId="{1E641692-3398-4FBC-B413-3A931F206A72}" srcOrd="3" destOrd="0" parTransId="{A50E6E02-5285-4342-B3DE-CEA36FFCD334}" sibTransId="{A2DBEAEC-56AC-4D3A-A193-ED7BBEA42777}"/>
    <dgm:cxn modelId="{CB5EB15C-1383-4785-989F-3FF8B9C4C281}" srcId="{F0C363DA-176D-439D-B186-765BBFCBF31A}" destId="{E16142CB-D735-4A5C-A99A-6AA822C0F6BD}" srcOrd="1" destOrd="0" parTransId="{15583D3C-EEC7-47C8-A471-BF44963AE1B0}" sibTransId="{2C7A5CEC-A2DC-411A-8D5B-B3AF3D37BF9A}"/>
    <dgm:cxn modelId="{E4E02299-C638-A148-8632-792F24C3887B}" type="presOf" srcId="{E16142CB-D735-4A5C-A99A-6AA822C0F6BD}" destId="{38378196-6B38-F545-A268-8C45307E31E7}" srcOrd="0" destOrd="0" presId="urn:microsoft.com/office/officeart/2005/8/layout/arrow5"/>
    <dgm:cxn modelId="{237DFAD9-E9FD-0941-A873-60CDE02D7A64}" type="presOf" srcId="{F0C363DA-176D-439D-B186-765BBFCBF31A}" destId="{63CED385-E496-CE40-9538-0C020F317408}" srcOrd="0" destOrd="0" presId="urn:microsoft.com/office/officeart/2005/8/layout/arrow5"/>
    <dgm:cxn modelId="{BAE74CDB-EE4D-4F92-B487-4CDB1CC0DF00}" srcId="{F0C363DA-176D-439D-B186-765BBFCBF31A}" destId="{297E2016-E13D-482F-B414-9AE2BFCA4426}" srcOrd="0" destOrd="0" parTransId="{6BA1E1F2-04F7-4C3C-BF8F-9F7F4304172D}" sibTransId="{2CD60757-185F-41D8-8857-A4A08A92725E}"/>
    <dgm:cxn modelId="{012D55E0-62B5-594A-83E8-363C91A486C5}" type="presOf" srcId="{C2DC1DE5-F04A-4160-AE79-547646684A2D}" destId="{89976F6A-CE2C-2B48-9FD6-7B4DD9E8AFF7}" srcOrd="0" destOrd="0" presId="urn:microsoft.com/office/officeart/2005/8/layout/arrow5"/>
    <dgm:cxn modelId="{7666E1F5-B9D9-401B-994E-AAD4EA5F7793}" srcId="{F0C363DA-176D-439D-B186-765BBFCBF31A}" destId="{C2DC1DE5-F04A-4160-AE79-547646684A2D}" srcOrd="2" destOrd="0" parTransId="{4E3B6381-9021-4710-988E-6215E61EFD3B}" sibTransId="{8F8E0CCF-181E-4333-9542-52F372A25C90}"/>
    <dgm:cxn modelId="{1DBEFB88-87D5-404D-BAB7-6C5AF2B756BE}" type="presParOf" srcId="{63CED385-E496-CE40-9538-0C020F317408}" destId="{7E1FB07F-BA36-FD47-92A0-A4E195B98D7A}" srcOrd="0" destOrd="0" presId="urn:microsoft.com/office/officeart/2005/8/layout/arrow5"/>
    <dgm:cxn modelId="{3BF74406-4168-4048-A60D-EA63E8A956F3}" type="presParOf" srcId="{63CED385-E496-CE40-9538-0C020F317408}" destId="{38378196-6B38-F545-A268-8C45307E31E7}" srcOrd="1" destOrd="0" presId="urn:microsoft.com/office/officeart/2005/8/layout/arrow5"/>
    <dgm:cxn modelId="{D4B9ACF2-9F9D-004C-8183-743D0F44BA0D}" type="presParOf" srcId="{63CED385-E496-CE40-9538-0C020F317408}" destId="{89976F6A-CE2C-2B48-9FD6-7B4DD9E8AFF7}" srcOrd="2" destOrd="0" presId="urn:microsoft.com/office/officeart/2005/8/layout/arrow5"/>
    <dgm:cxn modelId="{F7C18BFC-8F69-1844-B403-35231A716F9D}" type="presParOf" srcId="{63CED385-E496-CE40-9538-0C020F317408}" destId="{8DC0C5A3-6BDA-3042-A362-DCDB92A4783E}" srcOrd="3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5414FB6-E904-4A12-8163-D896E375B907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87844C-F2AF-4619-B2F6-6332FBC3A29F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b="0" i="0" cap="none" dirty="0"/>
            <a:t>Under the supervision of a faculty clinician, students in the wills clinic provide wills and estate planning services to American Indians owning trust or restricted property in Oklahoma. </a:t>
          </a:r>
          <a:endParaRPr lang="en-US" sz="1600" cap="none" dirty="0"/>
        </a:p>
      </dgm:t>
    </dgm:pt>
    <dgm:pt modelId="{A44062A1-6B9E-4E85-B5DF-E9183D69DB15}" type="parTrans" cxnId="{08FCF047-E0AF-4A57-95C9-68BE1BB89FAE}">
      <dgm:prSet/>
      <dgm:spPr/>
      <dgm:t>
        <a:bodyPr/>
        <a:lstStyle/>
        <a:p>
          <a:endParaRPr lang="en-US"/>
        </a:p>
      </dgm:t>
    </dgm:pt>
    <dgm:pt modelId="{3440E827-B2C3-4F28-A07B-2BD1F51851DB}" type="sibTrans" cxnId="{08FCF047-E0AF-4A57-95C9-68BE1BB89FAE}">
      <dgm:prSet/>
      <dgm:spPr/>
      <dgm:t>
        <a:bodyPr/>
        <a:lstStyle/>
        <a:p>
          <a:endParaRPr lang="en-US"/>
        </a:p>
      </dgm:t>
    </dgm:pt>
    <dgm:pt modelId="{6CAFFF0F-46EE-4156-A96A-024576ED2313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b="0" i="0" cap="none" dirty="0"/>
            <a:t>Clinic students are primarily responsible for all case-related work including fact gathering, developing legal theories, and initial document drafting. </a:t>
          </a:r>
          <a:endParaRPr lang="en-US" sz="1600" cap="none" dirty="0"/>
        </a:p>
      </dgm:t>
    </dgm:pt>
    <dgm:pt modelId="{256D526F-14D6-4A1B-AA94-4B6F15E2A3BD}" type="parTrans" cxnId="{ECCDB2A8-C86F-4D8A-A9B5-B242BCD44BF9}">
      <dgm:prSet/>
      <dgm:spPr/>
      <dgm:t>
        <a:bodyPr/>
        <a:lstStyle/>
        <a:p>
          <a:endParaRPr lang="en-US"/>
        </a:p>
      </dgm:t>
    </dgm:pt>
    <dgm:pt modelId="{917CC240-CFDB-4626-8628-FBEB149B5B90}" type="sibTrans" cxnId="{ECCDB2A8-C86F-4D8A-A9B5-B242BCD44BF9}">
      <dgm:prSet/>
      <dgm:spPr/>
      <dgm:t>
        <a:bodyPr/>
        <a:lstStyle/>
        <a:p>
          <a:endParaRPr lang="en-US"/>
        </a:p>
      </dgm:t>
    </dgm:pt>
    <dgm:pt modelId="{DAE255F7-3D5D-4F4D-A715-1638D4F70A7C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b="0" i="0" cap="none" dirty="0"/>
            <a:t>During the semester, students are expected to provide legal services for an average of 6 to 10 hours per week outside of class time. The classroom component complements students’ fieldwork.</a:t>
          </a:r>
          <a:endParaRPr lang="en-US" sz="1600" cap="none" dirty="0"/>
        </a:p>
      </dgm:t>
    </dgm:pt>
    <dgm:pt modelId="{E258AB82-B457-4925-B351-A7F08A5820E4}" type="parTrans" cxnId="{8A55BFCF-437C-4B5B-95DA-2FAEA84A89C7}">
      <dgm:prSet/>
      <dgm:spPr/>
      <dgm:t>
        <a:bodyPr/>
        <a:lstStyle/>
        <a:p>
          <a:endParaRPr lang="en-US"/>
        </a:p>
      </dgm:t>
    </dgm:pt>
    <dgm:pt modelId="{5421BA6A-55E5-4B8F-9223-061AB9F1F4ED}" type="sibTrans" cxnId="{8A55BFCF-437C-4B5B-95DA-2FAEA84A89C7}">
      <dgm:prSet/>
      <dgm:spPr/>
      <dgm:t>
        <a:bodyPr/>
        <a:lstStyle/>
        <a:p>
          <a:endParaRPr lang="en-US"/>
        </a:p>
      </dgm:t>
    </dgm:pt>
    <dgm:pt modelId="{7AD5C197-79BF-4BFC-8E64-3176C0FCB9D7}" type="pres">
      <dgm:prSet presAssocID="{D5414FB6-E904-4A12-8163-D896E375B907}" presName="root" presStyleCnt="0">
        <dgm:presLayoutVars>
          <dgm:dir/>
          <dgm:resizeHandles val="exact"/>
        </dgm:presLayoutVars>
      </dgm:prSet>
      <dgm:spPr/>
    </dgm:pt>
    <dgm:pt modelId="{E9943DD7-0278-4C39-B733-291F9E0791E4}" type="pres">
      <dgm:prSet presAssocID="{1287844C-F2AF-4619-B2F6-6332FBC3A29F}" presName="compNode" presStyleCnt="0"/>
      <dgm:spPr/>
    </dgm:pt>
    <dgm:pt modelId="{4BD40DAC-CFA2-4233-AB6A-54D8AD64D781}" type="pres">
      <dgm:prSet presAssocID="{1287844C-F2AF-4619-B2F6-6332FBC3A29F}" presName="iconBgRect" presStyleLbl="bgShp" presStyleIdx="0" presStyleCnt="3"/>
      <dgm:spPr/>
    </dgm:pt>
    <dgm:pt modelId="{16BBEEDD-B279-4C4E-B809-3BDB64EB1560}" type="pres">
      <dgm:prSet presAssocID="{1287844C-F2AF-4619-B2F6-6332FBC3A29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66E26C9D-2DEC-46C9-B69C-FBB79E55C6A4}" type="pres">
      <dgm:prSet presAssocID="{1287844C-F2AF-4619-B2F6-6332FBC3A29F}" presName="spaceRect" presStyleCnt="0"/>
      <dgm:spPr/>
    </dgm:pt>
    <dgm:pt modelId="{19A154A9-2D41-4D2F-9CB6-4575B376EB6A}" type="pres">
      <dgm:prSet presAssocID="{1287844C-F2AF-4619-B2F6-6332FBC3A29F}" presName="textRect" presStyleLbl="revTx" presStyleIdx="0" presStyleCnt="3">
        <dgm:presLayoutVars>
          <dgm:chMax val="1"/>
          <dgm:chPref val="1"/>
        </dgm:presLayoutVars>
      </dgm:prSet>
      <dgm:spPr/>
    </dgm:pt>
    <dgm:pt modelId="{AEBFCAD0-4B96-4E8A-A4C1-2B3DE3E7A6BE}" type="pres">
      <dgm:prSet presAssocID="{3440E827-B2C3-4F28-A07B-2BD1F51851DB}" presName="sibTrans" presStyleCnt="0"/>
      <dgm:spPr/>
    </dgm:pt>
    <dgm:pt modelId="{DE878772-F784-4EE5-9757-93279ECB77B8}" type="pres">
      <dgm:prSet presAssocID="{6CAFFF0F-46EE-4156-A96A-024576ED2313}" presName="compNode" presStyleCnt="0"/>
      <dgm:spPr/>
    </dgm:pt>
    <dgm:pt modelId="{05FB54EF-0FEF-42E1-B4D4-B0B68E036710}" type="pres">
      <dgm:prSet presAssocID="{6CAFFF0F-46EE-4156-A96A-024576ED2313}" presName="iconBgRect" presStyleLbl="bgShp" presStyleIdx="1" presStyleCnt="3"/>
      <dgm:spPr/>
    </dgm:pt>
    <dgm:pt modelId="{6421D1B4-120F-4462-A27A-EA3C01A7795D}" type="pres">
      <dgm:prSet presAssocID="{6CAFFF0F-46EE-4156-A96A-024576ED231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1A6EF3BA-1D7C-47E1-A247-C819BAF90D05}" type="pres">
      <dgm:prSet presAssocID="{6CAFFF0F-46EE-4156-A96A-024576ED2313}" presName="spaceRect" presStyleCnt="0"/>
      <dgm:spPr/>
    </dgm:pt>
    <dgm:pt modelId="{1ABAC7BE-1E47-43E7-9885-B05A955A6E04}" type="pres">
      <dgm:prSet presAssocID="{6CAFFF0F-46EE-4156-A96A-024576ED2313}" presName="textRect" presStyleLbl="revTx" presStyleIdx="1" presStyleCnt="3">
        <dgm:presLayoutVars>
          <dgm:chMax val="1"/>
          <dgm:chPref val="1"/>
        </dgm:presLayoutVars>
      </dgm:prSet>
      <dgm:spPr/>
    </dgm:pt>
    <dgm:pt modelId="{B6A9B958-C031-4FF5-9F71-C6C5F2C2D925}" type="pres">
      <dgm:prSet presAssocID="{917CC240-CFDB-4626-8628-FBEB149B5B90}" presName="sibTrans" presStyleCnt="0"/>
      <dgm:spPr/>
    </dgm:pt>
    <dgm:pt modelId="{0CBF67FC-55A5-4CE1-8EB2-0795CB22E2B6}" type="pres">
      <dgm:prSet presAssocID="{DAE255F7-3D5D-4F4D-A715-1638D4F70A7C}" presName="compNode" presStyleCnt="0"/>
      <dgm:spPr/>
    </dgm:pt>
    <dgm:pt modelId="{E119D21F-F226-4622-8A7A-3AEEE42E8F8D}" type="pres">
      <dgm:prSet presAssocID="{DAE255F7-3D5D-4F4D-A715-1638D4F70A7C}" presName="iconBgRect" presStyleLbl="bgShp" presStyleIdx="2" presStyleCnt="3"/>
      <dgm:spPr/>
    </dgm:pt>
    <dgm:pt modelId="{D7A720C7-9F60-4AEB-8EDF-F1571620584A}" type="pres">
      <dgm:prSet presAssocID="{DAE255F7-3D5D-4F4D-A715-1638D4F70A7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28009428-88C0-4532-B35F-A905D43E33D3}" type="pres">
      <dgm:prSet presAssocID="{DAE255F7-3D5D-4F4D-A715-1638D4F70A7C}" presName="spaceRect" presStyleCnt="0"/>
      <dgm:spPr/>
    </dgm:pt>
    <dgm:pt modelId="{B1749FA4-8A08-4110-9F1F-8E1D525F68CC}" type="pres">
      <dgm:prSet presAssocID="{DAE255F7-3D5D-4F4D-A715-1638D4F70A7C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B6C8B33E-BA60-4EC9-A551-C8256A91E59B}" type="presOf" srcId="{D5414FB6-E904-4A12-8163-D896E375B907}" destId="{7AD5C197-79BF-4BFC-8E64-3176C0FCB9D7}" srcOrd="0" destOrd="0" presId="urn:microsoft.com/office/officeart/2018/5/layout/IconCircleLabelList"/>
    <dgm:cxn modelId="{08FCF047-E0AF-4A57-95C9-68BE1BB89FAE}" srcId="{D5414FB6-E904-4A12-8163-D896E375B907}" destId="{1287844C-F2AF-4619-B2F6-6332FBC3A29F}" srcOrd="0" destOrd="0" parTransId="{A44062A1-6B9E-4E85-B5DF-E9183D69DB15}" sibTransId="{3440E827-B2C3-4F28-A07B-2BD1F51851DB}"/>
    <dgm:cxn modelId="{6F34839C-B867-4675-AE81-C9FF5FEE759B}" type="presOf" srcId="{DAE255F7-3D5D-4F4D-A715-1638D4F70A7C}" destId="{B1749FA4-8A08-4110-9F1F-8E1D525F68CC}" srcOrd="0" destOrd="0" presId="urn:microsoft.com/office/officeart/2018/5/layout/IconCircleLabelList"/>
    <dgm:cxn modelId="{ECCDB2A8-C86F-4D8A-A9B5-B242BCD44BF9}" srcId="{D5414FB6-E904-4A12-8163-D896E375B907}" destId="{6CAFFF0F-46EE-4156-A96A-024576ED2313}" srcOrd="1" destOrd="0" parTransId="{256D526F-14D6-4A1B-AA94-4B6F15E2A3BD}" sibTransId="{917CC240-CFDB-4626-8628-FBEB149B5B90}"/>
    <dgm:cxn modelId="{454BAFB7-C545-4757-8331-CF977D4EB0C8}" type="presOf" srcId="{6CAFFF0F-46EE-4156-A96A-024576ED2313}" destId="{1ABAC7BE-1E47-43E7-9885-B05A955A6E04}" srcOrd="0" destOrd="0" presId="urn:microsoft.com/office/officeart/2018/5/layout/IconCircleLabelList"/>
    <dgm:cxn modelId="{60F204CE-A722-402E-BB2E-BFBC69B10ACC}" type="presOf" srcId="{1287844C-F2AF-4619-B2F6-6332FBC3A29F}" destId="{19A154A9-2D41-4D2F-9CB6-4575B376EB6A}" srcOrd="0" destOrd="0" presId="urn:microsoft.com/office/officeart/2018/5/layout/IconCircleLabelList"/>
    <dgm:cxn modelId="{8A55BFCF-437C-4B5B-95DA-2FAEA84A89C7}" srcId="{D5414FB6-E904-4A12-8163-D896E375B907}" destId="{DAE255F7-3D5D-4F4D-A715-1638D4F70A7C}" srcOrd="2" destOrd="0" parTransId="{E258AB82-B457-4925-B351-A7F08A5820E4}" sibTransId="{5421BA6A-55E5-4B8F-9223-061AB9F1F4ED}"/>
    <dgm:cxn modelId="{D0FDE564-EB28-46A8-A7DD-A36811068A5F}" type="presParOf" srcId="{7AD5C197-79BF-4BFC-8E64-3176C0FCB9D7}" destId="{E9943DD7-0278-4C39-B733-291F9E0791E4}" srcOrd="0" destOrd="0" presId="urn:microsoft.com/office/officeart/2018/5/layout/IconCircleLabelList"/>
    <dgm:cxn modelId="{74DD5673-4930-4D16-898C-7348ED1D6670}" type="presParOf" srcId="{E9943DD7-0278-4C39-B733-291F9E0791E4}" destId="{4BD40DAC-CFA2-4233-AB6A-54D8AD64D781}" srcOrd="0" destOrd="0" presId="urn:microsoft.com/office/officeart/2018/5/layout/IconCircleLabelList"/>
    <dgm:cxn modelId="{71F9651F-A948-4322-891F-C06229391FB6}" type="presParOf" srcId="{E9943DD7-0278-4C39-B733-291F9E0791E4}" destId="{16BBEEDD-B279-4C4E-B809-3BDB64EB1560}" srcOrd="1" destOrd="0" presId="urn:microsoft.com/office/officeart/2018/5/layout/IconCircleLabelList"/>
    <dgm:cxn modelId="{ACC0B526-191D-481B-808C-A4A39E99609C}" type="presParOf" srcId="{E9943DD7-0278-4C39-B733-291F9E0791E4}" destId="{66E26C9D-2DEC-46C9-B69C-FBB79E55C6A4}" srcOrd="2" destOrd="0" presId="urn:microsoft.com/office/officeart/2018/5/layout/IconCircleLabelList"/>
    <dgm:cxn modelId="{61D069CF-3CB4-428F-B79E-DAE34F6A9BFE}" type="presParOf" srcId="{E9943DD7-0278-4C39-B733-291F9E0791E4}" destId="{19A154A9-2D41-4D2F-9CB6-4575B376EB6A}" srcOrd="3" destOrd="0" presId="urn:microsoft.com/office/officeart/2018/5/layout/IconCircleLabelList"/>
    <dgm:cxn modelId="{151EC3A8-99CF-4D74-8488-6ED4C072FB77}" type="presParOf" srcId="{7AD5C197-79BF-4BFC-8E64-3176C0FCB9D7}" destId="{AEBFCAD0-4B96-4E8A-A4C1-2B3DE3E7A6BE}" srcOrd="1" destOrd="0" presId="urn:microsoft.com/office/officeart/2018/5/layout/IconCircleLabelList"/>
    <dgm:cxn modelId="{843D38F5-A0C0-4994-B258-8D63DBF8151D}" type="presParOf" srcId="{7AD5C197-79BF-4BFC-8E64-3176C0FCB9D7}" destId="{DE878772-F784-4EE5-9757-93279ECB77B8}" srcOrd="2" destOrd="0" presId="urn:microsoft.com/office/officeart/2018/5/layout/IconCircleLabelList"/>
    <dgm:cxn modelId="{E26EC55B-D2F4-4F1A-AEA2-314E4B5C6453}" type="presParOf" srcId="{DE878772-F784-4EE5-9757-93279ECB77B8}" destId="{05FB54EF-0FEF-42E1-B4D4-B0B68E036710}" srcOrd="0" destOrd="0" presId="urn:microsoft.com/office/officeart/2018/5/layout/IconCircleLabelList"/>
    <dgm:cxn modelId="{BD8462E6-A3D2-4FB6-9BFA-642A8E4C3424}" type="presParOf" srcId="{DE878772-F784-4EE5-9757-93279ECB77B8}" destId="{6421D1B4-120F-4462-A27A-EA3C01A7795D}" srcOrd="1" destOrd="0" presId="urn:microsoft.com/office/officeart/2018/5/layout/IconCircleLabelList"/>
    <dgm:cxn modelId="{018C2565-2254-4443-884E-257C1092DCB7}" type="presParOf" srcId="{DE878772-F784-4EE5-9757-93279ECB77B8}" destId="{1A6EF3BA-1D7C-47E1-A247-C819BAF90D05}" srcOrd="2" destOrd="0" presId="urn:microsoft.com/office/officeart/2018/5/layout/IconCircleLabelList"/>
    <dgm:cxn modelId="{31401C9F-2DAA-41C3-812E-B94E80086B70}" type="presParOf" srcId="{DE878772-F784-4EE5-9757-93279ECB77B8}" destId="{1ABAC7BE-1E47-43E7-9885-B05A955A6E04}" srcOrd="3" destOrd="0" presId="urn:microsoft.com/office/officeart/2018/5/layout/IconCircleLabelList"/>
    <dgm:cxn modelId="{F4DCC66D-6823-4671-93AC-9AA9A548B3D6}" type="presParOf" srcId="{7AD5C197-79BF-4BFC-8E64-3176C0FCB9D7}" destId="{B6A9B958-C031-4FF5-9F71-C6C5F2C2D925}" srcOrd="3" destOrd="0" presId="urn:microsoft.com/office/officeart/2018/5/layout/IconCircleLabelList"/>
    <dgm:cxn modelId="{AF920C7A-0B55-4855-8099-D746CAA37DDB}" type="presParOf" srcId="{7AD5C197-79BF-4BFC-8E64-3176C0FCB9D7}" destId="{0CBF67FC-55A5-4CE1-8EB2-0795CB22E2B6}" srcOrd="4" destOrd="0" presId="urn:microsoft.com/office/officeart/2018/5/layout/IconCircleLabelList"/>
    <dgm:cxn modelId="{97802E4A-ACBE-48F6-8E34-46D03945D18B}" type="presParOf" srcId="{0CBF67FC-55A5-4CE1-8EB2-0795CB22E2B6}" destId="{E119D21F-F226-4622-8A7A-3AEEE42E8F8D}" srcOrd="0" destOrd="0" presId="urn:microsoft.com/office/officeart/2018/5/layout/IconCircleLabelList"/>
    <dgm:cxn modelId="{BE715111-D528-446D-8734-7E3E70BD6EEC}" type="presParOf" srcId="{0CBF67FC-55A5-4CE1-8EB2-0795CB22E2B6}" destId="{D7A720C7-9F60-4AEB-8EDF-F1571620584A}" srcOrd="1" destOrd="0" presId="urn:microsoft.com/office/officeart/2018/5/layout/IconCircleLabelList"/>
    <dgm:cxn modelId="{391699CC-7C84-446C-93CB-039B6D359CC1}" type="presParOf" srcId="{0CBF67FC-55A5-4CE1-8EB2-0795CB22E2B6}" destId="{28009428-88C0-4532-B35F-A905D43E33D3}" srcOrd="2" destOrd="0" presId="urn:microsoft.com/office/officeart/2018/5/layout/IconCircleLabelList"/>
    <dgm:cxn modelId="{65015BBC-DE19-483B-B33C-EA5B49B65490}" type="presParOf" srcId="{0CBF67FC-55A5-4CE1-8EB2-0795CB22E2B6}" destId="{B1749FA4-8A08-4110-9F1F-8E1D525F68CC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064145-1FE1-BC44-AF0E-E7D461B972E2}">
      <dsp:nvSpPr>
        <dsp:cNvPr id="0" name=""/>
        <dsp:cNvSpPr/>
      </dsp:nvSpPr>
      <dsp:spPr>
        <a:xfrm>
          <a:off x="2898100" y="1729816"/>
          <a:ext cx="2050426" cy="355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929"/>
              </a:lnTo>
              <a:lnTo>
                <a:pt x="2050426" y="177929"/>
              </a:lnTo>
              <a:lnTo>
                <a:pt x="2050426" y="355859"/>
              </a:lnTo>
            </a:path>
          </a:pathLst>
        </a:custGeom>
        <a:noFill/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C46A60-96DE-3D47-A2BE-160624D6D8CA}">
      <dsp:nvSpPr>
        <dsp:cNvPr id="0" name=""/>
        <dsp:cNvSpPr/>
      </dsp:nvSpPr>
      <dsp:spPr>
        <a:xfrm>
          <a:off x="2852380" y="1729816"/>
          <a:ext cx="91440" cy="355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5859"/>
              </a:lnTo>
            </a:path>
          </a:pathLst>
        </a:custGeom>
        <a:noFill/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313CF4-8B59-F944-AB36-F2F758F3EF49}">
      <dsp:nvSpPr>
        <dsp:cNvPr id="0" name=""/>
        <dsp:cNvSpPr/>
      </dsp:nvSpPr>
      <dsp:spPr>
        <a:xfrm>
          <a:off x="847673" y="1729816"/>
          <a:ext cx="2050426" cy="355859"/>
        </a:xfrm>
        <a:custGeom>
          <a:avLst/>
          <a:gdLst/>
          <a:ahLst/>
          <a:cxnLst/>
          <a:rect l="0" t="0" r="0" b="0"/>
          <a:pathLst>
            <a:path>
              <a:moveTo>
                <a:pt x="2050426" y="0"/>
              </a:moveTo>
              <a:lnTo>
                <a:pt x="2050426" y="177929"/>
              </a:lnTo>
              <a:lnTo>
                <a:pt x="0" y="177929"/>
              </a:lnTo>
              <a:lnTo>
                <a:pt x="0" y="355859"/>
              </a:lnTo>
            </a:path>
          </a:pathLst>
        </a:custGeom>
        <a:noFill/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EA9E81-4E14-8C40-8433-B21015026981}">
      <dsp:nvSpPr>
        <dsp:cNvPr id="0" name=""/>
        <dsp:cNvSpPr/>
      </dsp:nvSpPr>
      <dsp:spPr>
        <a:xfrm>
          <a:off x="2050816" y="882533"/>
          <a:ext cx="1694567" cy="8472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tx1"/>
              </a:solidFill>
            </a:rPr>
            <a:t>Original Allottee Interest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tx1"/>
              </a:solidFill>
            </a:rPr>
            <a:t>100%</a:t>
          </a:r>
        </a:p>
      </dsp:txBody>
      <dsp:txXfrm>
        <a:off x="2050816" y="882533"/>
        <a:ext cx="1694567" cy="847283"/>
      </dsp:txXfrm>
    </dsp:sp>
    <dsp:sp modelId="{B0AD80BC-B7D5-B848-818B-623121D7B162}">
      <dsp:nvSpPr>
        <dsp:cNvPr id="0" name=""/>
        <dsp:cNvSpPr/>
      </dsp:nvSpPr>
      <dsp:spPr>
        <a:xfrm>
          <a:off x="389" y="2085676"/>
          <a:ext cx="1694567" cy="8472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tx1"/>
              </a:solidFill>
            </a:rPr>
            <a:t>Heir 1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tx1"/>
              </a:solidFill>
            </a:rPr>
            <a:t>33.3%</a:t>
          </a:r>
        </a:p>
      </dsp:txBody>
      <dsp:txXfrm>
        <a:off x="389" y="2085676"/>
        <a:ext cx="1694567" cy="847283"/>
      </dsp:txXfrm>
    </dsp:sp>
    <dsp:sp modelId="{28D2B732-2E02-A14E-AF42-BF29AC46A937}">
      <dsp:nvSpPr>
        <dsp:cNvPr id="0" name=""/>
        <dsp:cNvSpPr/>
      </dsp:nvSpPr>
      <dsp:spPr>
        <a:xfrm>
          <a:off x="2050816" y="2085676"/>
          <a:ext cx="1694567" cy="8472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tx1"/>
              </a:solidFill>
            </a:rPr>
            <a:t>Heir 2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tx1"/>
              </a:solidFill>
            </a:rPr>
            <a:t>33.3%</a:t>
          </a:r>
        </a:p>
      </dsp:txBody>
      <dsp:txXfrm>
        <a:off x="2050816" y="2085676"/>
        <a:ext cx="1694567" cy="847283"/>
      </dsp:txXfrm>
    </dsp:sp>
    <dsp:sp modelId="{C863695C-420A-FC4E-835E-7FBB121D27C6}">
      <dsp:nvSpPr>
        <dsp:cNvPr id="0" name=""/>
        <dsp:cNvSpPr/>
      </dsp:nvSpPr>
      <dsp:spPr>
        <a:xfrm>
          <a:off x="4101243" y="2085676"/>
          <a:ext cx="1694567" cy="8472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tx1"/>
              </a:solidFill>
            </a:rPr>
            <a:t>Heir 3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tx1"/>
              </a:solidFill>
            </a:rPr>
            <a:t>33.3%</a:t>
          </a:r>
        </a:p>
      </dsp:txBody>
      <dsp:txXfrm>
        <a:off x="4101243" y="2085676"/>
        <a:ext cx="1694567" cy="8472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ACBB12-5C59-4444-8E54-C69415F7731E}">
      <dsp:nvSpPr>
        <dsp:cNvPr id="0" name=""/>
        <dsp:cNvSpPr/>
      </dsp:nvSpPr>
      <dsp:spPr>
        <a:xfrm>
          <a:off x="6885969" y="2160069"/>
          <a:ext cx="1493920" cy="2369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501"/>
              </a:lnTo>
              <a:lnTo>
                <a:pt x="1493920" y="161501"/>
              </a:lnTo>
              <a:lnTo>
                <a:pt x="1493920" y="236990"/>
              </a:lnTo>
            </a:path>
          </a:pathLst>
        </a:custGeom>
        <a:noFill/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883E59-95D8-6741-A673-58AE4C90C3EB}">
      <dsp:nvSpPr>
        <dsp:cNvPr id="0" name=""/>
        <dsp:cNvSpPr/>
      </dsp:nvSpPr>
      <dsp:spPr>
        <a:xfrm>
          <a:off x="6885969" y="2160069"/>
          <a:ext cx="497973" cy="2369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501"/>
              </a:lnTo>
              <a:lnTo>
                <a:pt x="497973" y="161501"/>
              </a:lnTo>
              <a:lnTo>
                <a:pt x="497973" y="236990"/>
              </a:lnTo>
            </a:path>
          </a:pathLst>
        </a:custGeom>
        <a:noFill/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8BC5E3-C09C-434D-A645-0D2D1D8D543F}">
      <dsp:nvSpPr>
        <dsp:cNvPr id="0" name=""/>
        <dsp:cNvSpPr/>
      </dsp:nvSpPr>
      <dsp:spPr>
        <a:xfrm>
          <a:off x="6387995" y="2160069"/>
          <a:ext cx="497973" cy="236990"/>
        </a:xfrm>
        <a:custGeom>
          <a:avLst/>
          <a:gdLst/>
          <a:ahLst/>
          <a:cxnLst/>
          <a:rect l="0" t="0" r="0" b="0"/>
          <a:pathLst>
            <a:path>
              <a:moveTo>
                <a:pt x="497973" y="0"/>
              </a:moveTo>
              <a:lnTo>
                <a:pt x="497973" y="161501"/>
              </a:lnTo>
              <a:lnTo>
                <a:pt x="0" y="161501"/>
              </a:lnTo>
              <a:lnTo>
                <a:pt x="0" y="236990"/>
              </a:lnTo>
            </a:path>
          </a:pathLst>
        </a:custGeom>
        <a:noFill/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03F12-B9ED-FB4B-885C-EB617BB2A1E5}">
      <dsp:nvSpPr>
        <dsp:cNvPr id="0" name=""/>
        <dsp:cNvSpPr/>
      </dsp:nvSpPr>
      <dsp:spPr>
        <a:xfrm>
          <a:off x="5392048" y="2160069"/>
          <a:ext cx="1493920" cy="236990"/>
        </a:xfrm>
        <a:custGeom>
          <a:avLst/>
          <a:gdLst/>
          <a:ahLst/>
          <a:cxnLst/>
          <a:rect l="0" t="0" r="0" b="0"/>
          <a:pathLst>
            <a:path>
              <a:moveTo>
                <a:pt x="1493920" y="0"/>
              </a:moveTo>
              <a:lnTo>
                <a:pt x="1493920" y="161501"/>
              </a:lnTo>
              <a:lnTo>
                <a:pt x="0" y="161501"/>
              </a:lnTo>
              <a:lnTo>
                <a:pt x="0" y="236990"/>
              </a:lnTo>
            </a:path>
          </a:pathLst>
        </a:custGeom>
        <a:noFill/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C54A77-7FD6-1248-BD0D-97D8D8A13780}">
      <dsp:nvSpPr>
        <dsp:cNvPr id="0" name=""/>
        <dsp:cNvSpPr/>
      </dsp:nvSpPr>
      <dsp:spPr>
        <a:xfrm>
          <a:off x="4147114" y="1405639"/>
          <a:ext cx="2738854" cy="2369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501"/>
              </a:lnTo>
              <a:lnTo>
                <a:pt x="2738854" y="161501"/>
              </a:lnTo>
              <a:lnTo>
                <a:pt x="2738854" y="236990"/>
              </a:lnTo>
            </a:path>
          </a:pathLst>
        </a:custGeom>
        <a:noFill/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AACB7F-8797-5246-B7FD-24C548743E07}">
      <dsp:nvSpPr>
        <dsp:cNvPr id="0" name=""/>
        <dsp:cNvSpPr/>
      </dsp:nvSpPr>
      <dsp:spPr>
        <a:xfrm>
          <a:off x="3898127" y="2160069"/>
          <a:ext cx="497973" cy="2369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501"/>
              </a:lnTo>
              <a:lnTo>
                <a:pt x="497973" y="161501"/>
              </a:lnTo>
              <a:lnTo>
                <a:pt x="497973" y="236990"/>
              </a:lnTo>
            </a:path>
          </a:pathLst>
        </a:custGeom>
        <a:noFill/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B670A-8D47-654A-9ACD-917708566999}">
      <dsp:nvSpPr>
        <dsp:cNvPr id="0" name=""/>
        <dsp:cNvSpPr/>
      </dsp:nvSpPr>
      <dsp:spPr>
        <a:xfrm>
          <a:off x="3400153" y="2160069"/>
          <a:ext cx="497973" cy="236990"/>
        </a:xfrm>
        <a:custGeom>
          <a:avLst/>
          <a:gdLst/>
          <a:ahLst/>
          <a:cxnLst/>
          <a:rect l="0" t="0" r="0" b="0"/>
          <a:pathLst>
            <a:path>
              <a:moveTo>
                <a:pt x="497973" y="0"/>
              </a:moveTo>
              <a:lnTo>
                <a:pt x="497973" y="161501"/>
              </a:lnTo>
              <a:lnTo>
                <a:pt x="0" y="161501"/>
              </a:lnTo>
              <a:lnTo>
                <a:pt x="0" y="236990"/>
              </a:lnTo>
            </a:path>
          </a:pathLst>
        </a:custGeom>
        <a:noFill/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F73F9E-6FF1-1D46-8A43-865F26DB7CFB}">
      <dsp:nvSpPr>
        <dsp:cNvPr id="0" name=""/>
        <dsp:cNvSpPr/>
      </dsp:nvSpPr>
      <dsp:spPr>
        <a:xfrm>
          <a:off x="3898127" y="1405639"/>
          <a:ext cx="248986" cy="236990"/>
        </a:xfrm>
        <a:custGeom>
          <a:avLst/>
          <a:gdLst/>
          <a:ahLst/>
          <a:cxnLst/>
          <a:rect l="0" t="0" r="0" b="0"/>
          <a:pathLst>
            <a:path>
              <a:moveTo>
                <a:pt x="248986" y="0"/>
              </a:moveTo>
              <a:lnTo>
                <a:pt x="248986" y="161501"/>
              </a:lnTo>
              <a:lnTo>
                <a:pt x="0" y="161501"/>
              </a:lnTo>
              <a:lnTo>
                <a:pt x="0" y="236990"/>
              </a:lnTo>
            </a:path>
          </a:pathLst>
        </a:custGeom>
        <a:noFill/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76A99B-CFCE-EF4B-BDD1-6237FE8AF9F8}">
      <dsp:nvSpPr>
        <dsp:cNvPr id="0" name=""/>
        <dsp:cNvSpPr/>
      </dsp:nvSpPr>
      <dsp:spPr>
        <a:xfrm>
          <a:off x="1408259" y="2160069"/>
          <a:ext cx="995947" cy="2369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501"/>
              </a:lnTo>
              <a:lnTo>
                <a:pt x="995947" y="161501"/>
              </a:lnTo>
              <a:lnTo>
                <a:pt x="995947" y="236990"/>
              </a:lnTo>
            </a:path>
          </a:pathLst>
        </a:custGeom>
        <a:noFill/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2D97C9-7C9B-A147-9194-4DBB64E4FB18}">
      <dsp:nvSpPr>
        <dsp:cNvPr id="0" name=""/>
        <dsp:cNvSpPr/>
      </dsp:nvSpPr>
      <dsp:spPr>
        <a:xfrm>
          <a:off x="1362539" y="2160069"/>
          <a:ext cx="91440" cy="2369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6990"/>
              </a:lnTo>
            </a:path>
          </a:pathLst>
        </a:custGeom>
        <a:noFill/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B57B3B-5703-3C41-A791-DB310CD444FC}">
      <dsp:nvSpPr>
        <dsp:cNvPr id="0" name=""/>
        <dsp:cNvSpPr/>
      </dsp:nvSpPr>
      <dsp:spPr>
        <a:xfrm>
          <a:off x="412312" y="2160069"/>
          <a:ext cx="995947" cy="236990"/>
        </a:xfrm>
        <a:custGeom>
          <a:avLst/>
          <a:gdLst/>
          <a:ahLst/>
          <a:cxnLst/>
          <a:rect l="0" t="0" r="0" b="0"/>
          <a:pathLst>
            <a:path>
              <a:moveTo>
                <a:pt x="995947" y="0"/>
              </a:moveTo>
              <a:lnTo>
                <a:pt x="995947" y="161501"/>
              </a:lnTo>
              <a:lnTo>
                <a:pt x="0" y="161501"/>
              </a:lnTo>
              <a:lnTo>
                <a:pt x="0" y="236990"/>
              </a:lnTo>
            </a:path>
          </a:pathLst>
        </a:custGeom>
        <a:noFill/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7C4D6A-9077-0D4E-9078-440295BDBAE9}">
      <dsp:nvSpPr>
        <dsp:cNvPr id="0" name=""/>
        <dsp:cNvSpPr/>
      </dsp:nvSpPr>
      <dsp:spPr>
        <a:xfrm>
          <a:off x="1408259" y="1405639"/>
          <a:ext cx="2738854" cy="236990"/>
        </a:xfrm>
        <a:custGeom>
          <a:avLst/>
          <a:gdLst/>
          <a:ahLst/>
          <a:cxnLst/>
          <a:rect l="0" t="0" r="0" b="0"/>
          <a:pathLst>
            <a:path>
              <a:moveTo>
                <a:pt x="2738854" y="0"/>
              </a:moveTo>
              <a:lnTo>
                <a:pt x="2738854" y="161501"/>
              </a:lnTo>
              <a:lnTo>
                <a:pt x="0" y="161501"/>
              </a:lnTo>
              <a:lnTo>
                <a:pt x="0" y="236990"/>
              </a:lnTo>
            </a:path>
          </a:pathLst>
        </a:custGeom>
        <a:noFill/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E01377-98A5-CF47-9ABE-2E79EA92BC1F}">
      <dsp:nvSpPr>
        <dsp:cNvPr id="0" name=""/>
        <dsp:cNvSpPr/>
      </dsp:nvSpPr>
      <dsp:spPr>
        <a:xfrm>
          <a:off x="3739681" y="888199"/>
          <a:ext cx="814865" cy="5174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DDA670-1A39-6241-99E5-DC9D0B45F0BF}">
      <dsp:nvSpPr>
        <dsp:cNvPr id="0" name=""/>
        <dsp:cNvSpPr/>
      </dsp:nvSpPr>
      <dsp:spPr>
        <a:xfrm>
          <a:off x="3830222" y="974213"/>
          <a:ext cx="814865" cy="5174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Heir 1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33.3%</a:t>
          </a:r>
        </a:p>
      </dsp:txBody>
      <dsp:txXfrm>
        <a:off x="3845377" y="989368"/>
        <a:ext cx="784555" cy="487129"/>
      </dsp:txXfrm>
    </dsp:sp>
    <dsp:sp modelId="{0AD1FB59-4149-0147-9E45-BDFE03A34CA7}">
      <dsp:nvSpPr>
        <dsp:cNvPr id="0" name=""/>
        <dsp:cNvSpPr/>
      </dsp:nvSpPr>
      <dsp:spPr>
        <a:xfrm>
          <a:off x="1000826" y="1642629"/>
          <a:ext cx="814865" cy="5174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77338E-81A1-F040-B522-A734FFD8C4B6}">
      <dsp:nvSpPr>
        <dsp:cNvPr id="0" name=""/>
        <dsp:cNvSpPr/>
      </dsp:nvSpPr>
      <dsp:spPr>
        <a:xfrm>
          <a:off x="1091367" y="1728643"/>
          <a:ext cx="814865" cy="5174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Child 1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1/3 of 33.3%</a:t>
          </a:r>
        </a:p>
      </dsp:txBody>
      <dsp:txXfrm>
        <a:off x="1106522" y="1743798"/>
        <a:ext cx="784555" cy="487129"/>
      </dsp:txXfrm>
    </dsp:sp>
    <dsp:sp modelId="{7E8852EC-F48E-C04B-8010-A0617D676F5A}">
      <dsp:nvSpPr>
        <dsp:cNvPr id="0" name=""/>
        <dsp:cNvSpPr/>
      </dsp:nvSpPr>
      <dsp:spPr>
        <a:xfrm>
          <a:off x="4879" y="2397059"/>
          <a:ext cx="814865" cy="5174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5FD5F8-AF28-1E4E-AA51-58F34B54ADE9}">
      <dsp:nvSpPr>
        <dsp:cNvPr id="0" name=""/>
        <dsp:cNvSpPr/>
      </dsp:nvSpPr>
      <dsp:spPr>
        <a:xfrm>
          <a:off x="95420" y="2483073"/>
          <a:ext cx="814865" cy="5174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Grandchild 1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1/3 of 1/3 of 33.3%</a:t>
          </a:r>
        </a:p>
      </dsp:txBody>
      <dsp:txXfrm>
        <a:off x="110575" y="2498228"/>
        <a:ext cx="784555" cy="487129"/>
      </dsp:txXfrm>
    </dsp:sp>
    <dsp:sp modelId="{1738C6D2-70E4-7F48-AEE2-B3589FF75A33}">
      <dsp:nvSpPr>
        <dsp:cNvPr id="0" name=""/>
        <dsp:cNvSpPr/>
      </dsp:nvSpPr>
      <dsp:spPr>
        <a:xfrm>
          <a:off x="1000826" y="2397059"/>
          <a:ext cx="814865" cy="5174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5B9447-14A3-3547-BFC7-778F65958860}">
      <dsp:nvSpPr>
        <dsp:cNvPr id="0" name=""/>
        <dsp:cNvSpPr/>
      </dsp:nvSpPr>
      <dsp:spPr>
        <a:xfrm>
          <a:off x="1091367" y="2483073"/>
          <a:ext cx="814865" cy="5174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Grandchild 2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1/3 of 1/3 of 33.3%</a:t>
          </a:r>
        </a:p>
      </dsp:txBody>
      <dsp:txXfrm>
        <a:off x="1106522" y="2498228"/>
        <a:ext cx="784555" cy="487129"/>
      </dsp:txXfrm>
    </dsp:sp>
    <dsp:sp modelId="{28AEAE59-4095-CC4C-AD6D-D0A57D4312AD}">
      <dsp:nvSpPr>
        <dsp:cNvPr id="0" name=""/>
        <dsp:cNvSpPr/>
      </dsp:nvSpPr>
      <dsp:spPr>
        <a:xfrm>
          <a:off x="1996773" y="2397059"/>
          <a:ext cx="814865" cy="5174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C6E7E2-B072-634B-8824-9C930B96F509}">
      <dsp:nvSpPr>
        <dsp:cNvPr id="0" name=""/>
        <dsp:cNvSpPr/>
      </dsp:nvSpPr>
      <dsp:spPr>
        <a:xfrm>
          <a:off x="2087314" y="2483073"/>
          <a:ext cx="814865" cy="5174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Grandchild 3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1/3 of 1/3 of 33.3%</a:t>
          </a:r>
        </a:p>
      </dsp:txBody>
      <dsp:txXfrm>
        <a:off x="2102469" y="2498228"/>
        <a:ext cx="784555" cy="487129"/>
      </dsp:txXfrm>
    </dsp:sp>
    <dsp:sp modelId="{E2D366BA-C500-8C4C-97C0-FD0C1F2BB53B}">
      <dsp:nvSpPr>
        <dsp:cNvPr id="0" name=""/>
        <dsp:cNvSpPr/>
      </dsp:nvSpPr>
      <dsp:spPr>
        <a:xfrm>
          <a:off x="3490694" y="1642629"/>
          <a:ext cx="814865" cy="5174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49667F-A69C-F94E-B362-72FCA05E5B73}">
      <dsp:nvSpPr>
        <dsp:cNvPr id="0" name=""/>
        <dsp:cNvSpPr/>
      </dsp:nvSpPr>
      <dsp:spPr>
        <a:xfrm>
          <a:off x="3581235" y="1728643"/>
          <a:ext cx="814865" cy="5174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Child 2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1/3 of 33.3%</a:t>
          </a:r>
        </a:p>
      </dsp:txBody>
      <dsp:txXfrm>
        <a:off x="3596390" y="1743798"/>
        <a:ext cx="784555" cy="487129"/>
      </dsp:txXfrm>
    </dsp:sp>
    <dsp:sp modelId="{B6E43D32-93BD-EC41-B85C-6D2CA8FEAB9A}">
      <dsp:nvSpPr>
        <dsp:cNvPr id="0" name=""/>
        <dsp:cNvSpPr/>
      </dsp:nvSpPr>
      <dsp:spPr>
        <a:xfrm>
          <a:off x="2992721" y="2397059"/>
          <a:ext cx="814865" cy="5174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25A8A7-4A73-9D4B-9C48-E55E75535323}">
      <dsp:nvSpPr>
        <dsp:cNvPr id="0" name=""/>
        <dsp:cNvSpPr/>
      </dsp:nvSpPr>
      <dsp:spPr>
        <a:xfrm>
          <a:off x="3083261" y="2483073"/>
          <a:ext cx="814865" cy="5174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Grandchild 4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1/2 of 1/3 of 33.3%</a:t>
          </a:r>
        </a:p>
      </dsp:txBody>
      <dsp:txXfrm>
        <a:off x="3098416" y="2498228"/>
        <a:ext cx="784555" cy="487129"/>
      </dsp:txXfrm>
    </dsp:sp>
    <dsp:sp modelId="{C92FA3AB-E114-594A-812D-08E8621A0790}">
      <dsp:nvSpPr>
        <dsp:cNvPr id="0" name=""/>
        <dsp:cNvSpPr/>
      </dsp:nvSpPr>
      <dsp:spPr>
        <a:xfrm>
          <a:off x="3988668" y="2397059"/>
          <a:ext cx="814865" cy="5174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53E6AD-ABE2-7348-9236-A5FA2ED18108}">
      <dsp:nvSpPr>
        <dsp:cNvPr id="0" name=""/>
        <dsp:cNvSpPr/>
      </dsp:nvSpPr>
      <dsp:spPr>
        <a:xfrm>
          <a:off x="4079208" y="2483073"/>
          <a:ext cx="814865" cy="5174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Grandchild 5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1/2 of 1/3 of 33.3%</a:t>
          </a:r>
        </a:p>
      </dsp:txBody>
      <dsp:txXfrm>
        <a:off x="4094363" y="2498228"/>
        <a:ext cx="784555" cy="487129"/>
      </dsp:txXfrm>
    </dsp:sp>
    <dsp:sp modelId="{F052100B-669C-0B4F-A4AD-00BB6FA3CD01}">
      <dsp:nvSpPr>
        <dsp:cNvPr id="0" name=""/>
        <dsp:cNvSpPr/>
      </dsp:nvSpPr>
      <dsp:spPr>
        <a:xfrm>
          <a:off x="6478536" y="1642629"/>
          <a:ext cx="814865" cy="5174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A7773B-D9F0-8542-9CEE-221728418F44}">
      <dsp:nvSpPr>
        <dsp:cNvPr id="0" name=""/>
        <dsp:cNvSpPr/>
      </dsp:nvSpPr>
      <dsp:spPr>
        <a:xfrm>
          <a:off x="6569076" y="1728643"/>
          <a:ext cx="814865" cy="5174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Child 3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1/3 of 33.3%</a:t>
          </a:r>
        </a:p>
      </dsp:txBody>
      <dsp:txXfrm>
        <a:off x="6584231" y="1743798"/>
        <a:ext cx="784555" cy="487129"/>
      </dsp:txXfrm>
    </dsp:sp>
    <dsp:sp modelId="{9CE84AF6-2DD2-8545-9D29-6E284B6C49C0}">
      <dsp:nvSpPr>
        <dsp:cNvPr id="0" name=""/>
        <dsp:cNvSpPr/>
      </dsp:nvSpPr>
      <dsp:spPr>
        <a:xfrm>
          <a:off x="4984615" y="2397059"/>
          <a:ext cx="814865" cy="5174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D2C9E9-09F7-C945-AFD4-6EDC25A5E9FF}">
      <dsp:nvSpPr>
        <dsp:cNvPr id="0" name=""/>
        <dsp:cNvSpPr/>
      </dsp:nvSpPr>
      <dsp:spPr>
        <a:xfrm>
          <a:off x="5075156" y="2483073"/>
          <a:ext cx="814865" cy="5174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Grandchild 6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1/4 of 1/3 of 33.3%</a:t>
          </a:r>
        </a:p>
      </dsp:txBody>
      <dsp:txXfrm>
        <a:off x="5090311" y="2498228"/>
        <a:ext cx="784555" cy="487129"/>
      </dsp:txXfrm>
    </dsp:sp>
    <dsp:sp modelId="{71197683-1BE0-3D4B-A129-E75CBA0D915A}">
      <dsp:nvSpPr>
        <dsp:cNvPr id="0" name=""/>
        <dsp:cNvSpPr/>
      </dsp:nvSpPr>
      <dsp:spPr>
        <a:xfrm>
          <a:off x="5980562" y="2397059"/>
          <a:ext cx="814865" cy="5174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FFB1D6-8258-AD48-BCDC-74BAE546803D}">
      <dsp:nvSpPr>
        <dsp:cNvPr id="0" name=""/>
        <dsp:cNvSpPr/>
      </dsp:nvSpPr>
      <dsp:spPr>
        <a:xfrm>
          <a:off x="6071103" y="2483073"/>
          <a:ext cx="814865" cy="5174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Grandchild 7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1/4 of 1/3 of 33.3%</a:t>
          </a:r>
        </a:p>
      </dsp:txBody>
      <dsp:txXfrm>
        <a:off x="6086258" y="2498228"/>
        <a:ext cx="784555" cy="487129"/>
      </dsp:txXfrm>
    </dsp:sp>
    <dsp:sp modelId="{F2396815-B6C1-4B49-9073-E29928EBACF5}">
      <dsp:nvSpPr>
        <dsp:cNvPr id="0" name=""/>
        <dsp:cNvSpPr/>
      </dsp:nvSpPr>
      <dsp:spPr>
        <a:xfrm>
          <a:off x="6976509" y="2397059"/>
          <a:ext cx="814865" cy="5174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9CDCBC-788D-584D-BD85-2F307BC5519A}">
      <dsp:nvSpPr>
        <dsp:cNvPr id="0" name=""/>
        <dsp:cNvSpPr/>
      </dsp:nvSpPr>
      <dsp:spPr>
        <a:xfrm>
          <a:off x="7067050" y="2483073"/>
          <a:ext cx="814865" cy="5174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Grandchild 8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1/4 of 1/3 of 33.3%</a:t>
          </a:r>
        </a:p>
      </dsp:txBody>
      <dsp:txXfrm>
        <a:off x="7082205" y="2498228"/>
        <a:ext cx="784555" cy="487129"/>
      </dsp:txXfrm>
    </dsp:sp>
    <dsp:sp modelId="{8F1D3524-7650-4144-9B3E-E1F2A20DBE79}">
      <dsp:nvSpPr>
        <dsp:cNvPr id="0" name=""/>
        <dsp:cNvSpPr/>
      </dsp:nvSpPr>
      <dsp:spPr>
        <a:xfrm>
          <a:off x="7972457" y="2397059"/>
          <a:ext cx="814865" cy="5174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A0E8C1-9BAD-CF4A-B2D7-65A17385CB3A}">
      <dsp:nvSpPr>
        <dsp:cNvPr id="0" name=""/>
        <dsp:cNvSpPr/>
      </dsp:nvSpPr>
      <dsp:spPr>
        <a:xfrm>
          <a:off x="8062997" y="2483073"/>
          <a:ext cx="814865" cy="5174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Grandchild 9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1/4 of 1/3 of 33.3%</a:t>
          </a:r>
        </a:p>
      </dsp:txBody>
      <dsp:txXfrm>
        <a:off x="8078152" y="2498228"/>
        <a:ext cx="784555" cy="4871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4011C8-C3A9-0141-80A3-2170630B2DE1}">
      <dsp:nvSpPr>
        <dsp:cNvPr id="0" name=""/>
        <dsp:cNvSpPr/>
      </dsp:nvSpPr>
      <dsp:spPr>
        <a:xfrm>
          <a:off x="0" y="90170"/>
          <a:ext cx="6066064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Removed restrictions for any person 1/2 blood or less*</a:t>
          </a:r>
        </a:p>
      </dsp:txBody>
      <dsp:txXfrm>
        <a:off x="23417" y="113587"/>
        <a:ext cx="6019230" cy="432866"/>
      </dsp:txXfrm>
    </dsp:sp>
    <dsp:sp modelId="{35D5268C-7061-F54C-8414-6DC49B49486E}">
      <dsp:nvSpPr>
        <dsp:cNvPr id="0" name=""/>
        <dsp:cNvSpPr/>
      </dsp:nvSpPr>
      <dsp:spPr>
        <a:xfrm>
          <a:off x="0" y="569870"/>
          <a:ext cx="6066064" cy="82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598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*Stigler Act Amendments of 2018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One-half blood quantum requirements removed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Not retroactive</a:t>
          </a:r>
        </a:p>
      </dsp:txBody>
      <dsp:txXfrm>
        <a:off x="0" y="569870"/>
        <a:ext cx="6066064" cy="828000"/>
      </dsp:txXfrm>
    </dsp:sp>
    <dsp:sp modelId="{6FB8DDEA-3E7D-834B-B1AA-2CFAC8CA0B20}">
      <dsp:nvSpPr>
        <dsp:cNvPr id="0" name=""/>
        <dsp:cNvSpPr/>
      </dsp:nvSpPr>
      <dsp:spPr>
        <a:xfrm>
          <a:off x="0" y="1397870"/>
          <a:ext cx="6066064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Full blood will approval</a:t>
          </a:r>
        </a:p>
      </dsp:txBody>
      <dsp:txXfrm>
        <a:off x="23417" y="1421287"/>
        <a:ext cx="6019230" cy="432866"/>
      </dsp:txXfrm>
    </dsp:sp>
    <dsp:sp modelId="{02965E80-5F60-D943-A05F-29B67FA243A4}">
      <dsp:nvSpPr>
        <dsp:cNvPr id="0" name=""/>
        <dsp:cNvSpPr/>
      </dsp:nvSpPr>
      <dsp:spPr>
        <a:xfrm>
          <a:off x="0" y="1935171"/>
          <a:ext cx="6066064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Jurisdiction vested in Oklahoma District Courts</a:t>
          </a:r>
        </a:p>
      </dsp:txBody>
      <dsp:txXfrm>
        <a:off x="23417" y="1958588"/>
        <a:ext cx="6019230" cy="432866"/>
      </dsp:txXfrm>
    </dsp:sp>
    <dsp:sp modelId="{E8F926C3-B86B-554A-B7C1-38F5F62E49A4}">
      <dsp:nvSpPr>
        <dsp:cNvPr id="0" name=""/>
        <dsp:cNvSpPr/>
      </dsp:nvSpPr>
      <dsp:spPr>
        <a:xfrm>
          <a:off x="0" y="2472471"/>
          <a:ext cx="6066064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Oklahoma will and intestacy statutes control</a:t>
          </a:r>
        </a:p>
      </dsp:txBody>
      <dsp:txXfrm>
        <a:off x="23417" y="2495888"/>
        <a:ext cx="6019230" cy="4328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D6F036-CD4C-DA48-BA31-0F6665C0EE95}">
      <dsp:nvSpPr>
        <dsp:cNvPr id="0" name=""/>
        <dsp:cNvSpPr/>
      </dsp:nvSpPr>
      <dsp:spPr>
        <a:xfrm>
          <a:off x="0" y="0"/>
          <a:ext cx="5315766" cy="188105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There is no mechanism to avoid probate of an interest in Trust          Property.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Gift deeds during lifetime?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Joint ownership during lifetime?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No transfer on death process – call your senators!</a:t>
          </a:r>
        </a:p>
      </dsp:txBody>
      <dsp:txXfrm>
        <a:off x="55094" y="55094"/>
        <a:ext cx="3371553" cy="1770863"/>
      </dsp:txXfrm>
    </dsp:sp>
    <dsp:sp modelId="{DFA23832-FB03-6C49-A509-3B2CA5C64CDB}">
      <dsp:nvSpPr>
        <dsp:cNvPr id="0" name=""/>
        <dsp:cNvSpPr/>
      </dsp:nvSpPr>
      <dsp:spPr>
        <a:xfrm>
          <a:off x="938076" y="2299062"/>
          <a:ext cx="5315766" cy="1881051"/>
        </a:xfrm>
        <a:prstGeom prst="roundRect">
          <a:avLst>
            <a:gd name="adj" fmla="val 10000"/>
          </a:avLst>
        </a:prstGeom>
        <a:solidFill>
          <a:schemeClr val="accent2">
            <a:hueOff val="1954454"/>
            <a:satOff val="-31534"/>
            <a:lumOff val="-549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</a:rPr>
            <a:t>Probate through the BIA is a time-consuming and lengthy process – plan to avoid a state court probate if possible.</a:t>
          </a:r>
        </a:p>
      </dsp:txBody>
      <dsp:txXfrm>
        <a:off x="993170" y="2354156"/>
        <a:ext cx="3044818" cy="1770863"/>
      </dsp:txXfrm>
    </dsp:sp>
    <dsp:sp modelId="{63B9838D-6B76-0B40-935B-B7F6A5CC38FA}">
      <dsp:nvSpPr>
        <dsp:cNvPr id="0" name=""/>
        <dsp:cNvSpPr/>
      </dsp:nvSpPr>
      <dsp:spPr>
        <a:xfrm>
          <a:off x="4093083" y="1478715"/>
          <a:ext cx="1222683" cy="122268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368187" y="1478715"/>
        <a:ext cx="672475" cy="9200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1FB07F-BA36-FD47-92A0-A4E195B98D7A}">
      <dsp:nvSpPr>
        <dsp:cNvPr id="0" name=""/>
        <dsp:cNvSpPr/>
      </dsp:nvSpPr>
      <dsp:spPr>
        <a:xfrm>
          <a:off x="2672687" y="410"/>
          <a:ext cx="2051468" cy="205146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Know your clients’ assets and plan to avoid a state court probate.</a:t>
          </a:r>
        </a:p>
      </dsp:txBody>
      <dsp:txXfrm>
        <a:off x="3185554" y="410"/>
        <a:ext cx="1025734" cy="1692461"/>
      </dsp:txXfrm>
    </dsp:sp>
    <dsp:sp modelId="{38378196-6B38-F545-A268-8C45307E31E7}">
      <dsp:nvSpPr>
        <dsp:cNvPr id="0" name=""/>
        <dsp:cNvSpPr/>
      </dsp:nvSpPr>
      <dsp:spPr>
        <a:xfrm rot="5400000">
          <a:off x="4218292" y="1546015"/>
          <a:ext cx="2051468" cy="205146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Trust for non-Indian assets</a:t>
          </a:r>
        </a:p>
      </dsp:txBody>
      <dsp:txXfrm rot="-5400000">
        <a:off x="4577300" y="2058882"/>
        <a:ext cx="1692461" cy="1025734"/>
      </dsp:txXfrm>
    </dsp:sp>
    <dsp:sp modelId="{89976F6A-CE2C-2B48-9FD6-7B4DD9E8AFF7}">
      <dsp:nvSpPr>
        <dsp:cNvPr id="0" name=""/>
        <dsp:cNvSpPr/>
      </dsp:nvSpPr>
      <dsp:spPr>
        <a:xfrm rot="10800000">
          <a:off x="2672687" y="3091621"/>
          <a:ext cx="2051468" cy="2051468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Transfer on death for non-Indian property</a:t>
          </a:r>
        </a:p>
      </dsp:txBody>
      <dsp:txXfrm rot="10800000">
        <a:off x="3185554" y="3450628"/>
        <a:ext cx="1025734" cy="1692461"/>
      </dsp:txXfrm>
    </dsp:sp>
    <dsp:sp modelId="{8DC0C5A3-6BDA-3042-A362-DCDB92A4783E}">
      <dsp:nvSpPr>
        <dsp:cNvPr id="0" name=""/>
        <dsp:cNvSpPr/>
      </dsp:nvSpPr>
      <dsp:spPr>
        <a:xfrm rot="16200000">
          <a:off x="1127082" y="1546015"/>
          <a:ext cx="2051468" cy="2051468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Payable on death for non-Indian financial accounts</a:t>
          </a:r>
        </a:p>
      </dsp:txBody>
      <dsp:txXfrm rot="5400000">
        <a:off x="1127083" y="2058882"/>
        <a:ext cx="1692461" cy="10257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D40DAC-CFA2-4233-AB6A-54D8AD64D781}">
      <dsp:nvSpPr>
        <dsp:cNvPr id="0" name=""/>
        <dsp:cNvSpPr/>
      </dsp:nvSpPr>
      <dsp:spPr>
        <a:xfrm>
          <a:off x="508785" y="489606"/>
          <a:ext cx="1578375" cy="157837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BBEEDD-B279-4C4E-B809-3BDB64EB1560}">
      <dsp:nvSpPr>
        <dsp:cNvPr id="0" name=""/>
        <dsp:cNvSpPr/>
      </dsp:nvSpPr>
      <dsp:spPr>
        <a:xfrm>
          <a:off x="845160" y="825981"/>
          <a:ext cx="905625" cy="9056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A154A9-2D41-4D2F-9CB6-4575B376EB6A}">
      <dsp:nvSpPr>
        <dsp:cNvPr id="0" name=""/>
        <dsp:cNvSpPr/>
      </dsp:nvSpPr>
      <dsp:spPr>
        <a:xfrm>
          <a:off x="4222" y="2559606"/>
          <a:ext cx="2587500" cy="175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b="0" i="0" kern="1200" cap="none" dirty="0"/>
            <a:t>Under the supervision of a faculty clinician, students in the wills clinic provide wills and estate planning services to American Indians owning trust or restricted property in Oklahoma. </a:t>
          </a:r>
          <a:endParaRPr lang="en-US" sz="1600" kern="1200" cap="none" dirty="0"/>
        </a:p>
      </dsp:txBody>
      <dsp:txXfrm>
        <a:off x="4222" y="2559606"/>
        <a:ext cx="2587500" cy="1755000"/>
      </dsp:txXfrm>
    </dsp:sp>
    <dsp:sp modelId="{05FB54EF-0FEF-42E1-B4D4-B0B68E036710}">
      <dsp:nvSpPr>
        <dsp:cNvPr id="0" name=""/>
        <dsp:cNvSpPr/>
      </dsp:nvSpPr>
      <dsp:spPr>
        <a:xfrm>
          <a:off x="3549097" y="489606"/>
          <a:ext cx="1578375" cy="157837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21D1B4-120F-4462-A27A-EA3C01A7795D}">
      <dsp:nvSpPr>
        <dsp:cNvPr id="0" name=""/>
        <dsp:cNvSpPr/>
      </dsp:nvSpPr>
      <dsp:spPr>
        <a:xfrm>
          <a:off x="3885472" y="825981"/>
          <a:ext cx="905625" cy="9056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BAC7BE-1E47-43E7-9885-B05A955A6E04}">
      <dsp:nvSpPr>
        <dsp:cNvPr id="0" name=""/>
        <dsp:cNvSpPr/>
      </dsp:nvSpPr>
      <dsp:spPr>
        <a:xfrm>
          <a:off x="3044535" y="2559606"/>
          <a:ext cx="2587500" cy="175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b="0" i="0" kern="1200" cap="none" dirty="0"/>
            <a:t>Clinic students are primarily responsible for all case-related work including fact gathering, developing legal theories, and initial document drafting. </a:t>
          </a:r>
          <a:endParaRPr lang="en-US" sz="1600" kern="1200" cap="none" dirty="0"/>
        </a:p>
      </dsp:txBody>
      <dsp:txXfrm>
        <a:off x="3044535" y="2559606"/>
        <a:ext cx="2587500" cy="1755000"/>
      </dsp:txXfrm>
    </dsp:sp>
    <dsp:sp modelId="{E119D21F-F226-4622-8A7A-3AEEE42E8F8D}">
      <dsp:nvSpPr>
        <dsp:cNvPr id="0" name=""/>
        <dsp:cNvSpPr/>
      </dsp:nvSpPr>
      <dsp:spPr>
        <a:xfrm>
          <a:off x="6589410" y="489606"/>
          <a:ext cx="1578375" cy="157837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A720C7-9F60-4AEB-8EDF-F1571620584A}">
      <dsp:nvSpPr>
        <dsp:cNvPr id="0" name=""/>
        <dsp:cNvSpPr/>
      </dsp:nvSpPr>
      <dsp:spPr>
        <a:xfrm>
          <a:off x="6925785" y="825981"/>
          <a:ext cx="905625" cy="9056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749FA4-8A08-4110-9F1F-8E1D525F68CC}">
      <dsp:nvSpPr>
        <dsp:cNvPr id="0" name=""/>
        <dsp:cNvSpPr/>
      </dsp:nvSpPr>
      <dsp:spPr>
        <a:xfrm>
          <a:off x="6084847" y="2559606"/>
          <a:ext cx="2587500" cy="175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b="0" i="0" kern="1200" cap="none" dirty="0"/>
            <a:t>During the semester, students are expected to provide legal services for an average of 6 to 10 hours per week outside of class time. The classroom component complements students’ fieldwork.</a:t>
          </a:r>
          <a:endParaRPr lang="en-US" sz="1600" kern="1200" cap="none" dirty="0"/>
        </a:p>
      </dsp:txBody>
      <dsp:txXfrm>
        <a:off x="6084847" y="2559606"/>
        <a:ext cx="2587500" cy="1755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C68753-1A87-2447-8673-18D17D70CE88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95BB4-D04A-B147-95A2-22429DED6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642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095BB4-D04A-B147-95A2-22429DED6B9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662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095BB4-D04A-B147-95A2-22429DED6B9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55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095BB4-D04A-B147-95A2-22429DED6B9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374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095BB4-D04A-B147-95A2-22429DED6B9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200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095BB4-D04A-B147-95A2-22429DED6B9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30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571500"/>
            <a:ext cx="6856214" cy="40005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952697" y="571500"/>
            <a:ext cx="2193989" cy="40005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973836"/>
            <a:ext cx="5486400" cy="2441448"/>
          </a:xfrm>
        </p:spPr>
        <p:txBody>
          <a:bodyPr anchor="b">
            <a:normAutofit/>
          </a:bodyPr>
          <a:lstStyle>
            <a:lvl1pPr algn="l">
              <a:defRPr sz="4425" spc="-75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3502685"/>
            <a:ext cx="5486400" cy="685800"/>
          </a:xfrm>
        </p:spPr>
        <p:txBody>
          <a:bodyPr anchor="t">
            <a:normAutofit/>
          </a:bodyPr>
          <a:lstStyle>
            <a:lvl1pPr marL="0" indent="0" algn="l">
              <a:buNone/>
              <a:defRPr sz="165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555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52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742950"/>
            <a:ext cx="2114550" cy="3714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651510"/>
            <a:ext cx="5486400" cy="384048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421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110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973836"/>
            <a:ext cx="5486400" cy="2441448"/>
          </a:xfrm>
        </p:spPr>
        <p:txBody>
          <a:bodyPr anchor="b">
            <a:normAutofit/>
          </a:bodyPr>
          <a:lstStyle>
            <a:lvl1pPr>
              <a:defRPr sz="4425" b="0" spc="-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3504438"/>
            <a:ext cx="5486400" cy="685800"/>
          </a:xfrm>
        </p:spPr>
        <p:txBody>
          <a:bodyPr anchor="t">
            <a:normAutofit/>
          </a:bodyPr>
          <a:lstStyle>
            <a:lvl1pPr marL="0" indent="0">
              <a:buNone/>
              <a:defRPr sz="165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973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651510"/>
            <a:ext cx="2606040" cy="384048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651510"/>
            <a:ext cx="2606040" cy="384048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10/15/2025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114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767690"/>
            <a:ext cx="2606040" cy="60579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5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448202"/>
            <a:ext cx="2606040" cy="301752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767690"/>
            <a:ext cx="2606040" cy="609878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5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448202"/>
            <a:ext cx="2606040" cy="301752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10/15/2025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584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10/15/2025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461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834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857250"/>
            <a:ext cx="2125980" cy="1783080"/>
          </a:xfrm>
        </p:spPr>
        <p:txBody>
          <a:bodyPr anchor="b">
            <a:normAutofit/>
          </a:bodyPr>
          <a:lstStyle>
            <a:lvl1pPr>
              <a:defRPr sz="24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651510"/>
            <a:ext cx="5486400" cy="384048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2620632"/>
            <a:ext cx="2125980" cy="1741493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0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10/15/2025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666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857250"/>
            <a:ext cx="2125980" cy="178308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575564"/>
            <a:ext cx="6086423" cy="3998214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2619756"/>
            <a:ext cx="2125980" cy="174193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0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10/15/2025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4767263"/>
            <a:ext cx="4433638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088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569214"/>
            <a:ext cx="2582693" cy="39982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842878"/>
            <a:ext cx="2210612" cy="3450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569214"/>
            <a:ext cx="288036" cy="3998214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648081"/>
            <a:ext cx="5486400" cy="3840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4767263"/>
            <a:ext cx="443363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4767263"/>
            <a:ext cx="114819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28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 spc="-45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143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572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001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30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think-thinking-hand-reflect-622689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ot.yukbisnis.com/tips-mengetahui-seminar-yang-tidak-abal-abal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313061&amp;picture=corvo-che-controlla-drone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mailto:minerals@osagenation-nsn.gov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67093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close up of a colorful background&#10;&#10;Description automatically generated">
            <a:extLst>
              <a:ext uri="{FF2B5EF4-FFF2-40B4-BE49-F238E27FC236}">
                <a16:creationId xmlns:a16="http://schemas.microsoft.com/office/drawing/2014/main" id="{776DA65E-11B1-2747-EF65-A81ABC1987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133"/>
          <a:stretch/>
        </p:blipFill>
        <p:spPr>
          <a:xfrm>
            <a:off x="2301" y="0"/>
            <a:ext cx="9141699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0BF15B-91CE-5319-EFC9-CFE5621919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095" y="1085850"/>
            <a:ext cx="8207283" cy="176348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Indian Land Primer - Estate Planning Tips and Tricks for Working in Indian County</a:t>
            </a:r>
            <a:br>
              <a:rPr lang="en-US" sz="3600" b="1" dirty="0">
                <a:solidFill>
                  <a:schemeClr val="bg1"/>
                </a:solidFill>
              </a:rPr>
            </a:br>
            <a:endParaRPr lang="en-US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6B20E4-3DDF-2C4B-C007-535B1704D7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542" y="2971801"/>
            <a:ext cx="7098807" cy="144507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b="1" dirty="0">
                <a:solidFill>
                  <a:schemeClr val="bg1"/>
                </a:solidFill>
              </a:rPr>
              <a:t>Emily S. </a:t>
            </a:r>
            <a:r>
              <a:rPr lang="en-US" sz="2400" b="1" dirty="0" err="1">
                <a:solidFill>
                  <a:schemeClr val="bg1"/>
                </a:solidFill>
              </a:rPr>
              <a:t>Eleftherakis</a:t>
            </a:r>
            <a:endParaRPr lang="en-US" sz="2400" b="1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b="1" dirty="0">
                <a:solidFill>
                  <a:schemeClr val="bg1"/>
                </a:solidFill>
              </a:rPr>
              <a:t>Executive Director – Tribal Sovereignty Institute</a:t>
            </a:r>
          </a:p>
          <a:p>
            <a:pPr>
              <a:spcBef>
                <a:spcPts val="0"/>
              </a:spcBef>
            </a:pPr>
            <a:r>
              <a:rPr lang="en-US" sz="2400" b="1" dirty="0">
                <a:solidFill>
                  <a:schemeClr val="bg1"/>
                </a:solidFill>
              </a:rPr>
              <a:t>Oklahoma City University School of Law</a:t>
            </a:r>
          </a:p>
          <a:p>
            <a:pPr>
              <a:spcBef>
                <a:spcPts val="0"/>
              </a:spcBef>
            </a:pPr>
            <a:r>
              <a:rPr lang="en-US" sz="2400" b="1" dirty="0">
                <a:solidFill>
                  <a:schemeClr val="bg1"/>
                </a:solidFill>
              </a:rPr>
              <a:t>Of Counsel, </a:t>
            </a:r>
            <a:r>
              <a:rPr lang="en-US" sz="2400" b="1" dirty="0" err="1">
                <a:solidFill>
                  <a:schemeClr val="bg1"/>
                </a:solidFill>
              </a:rPr>
              <a:t>Krahl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Goerke</a:t>
            </a:r>
            <a:r>
              <a:rPr lang="en-US" sz="2400" b="1" dirty="0">
                <a:solidFill>
                  <a:schemeClr val="bg1"/>
                </a:solidFill>
              </a:rPr>
              <a:t> Meyer &amp; </a:t>
            </a:r>
            <a:r>
              <a:rPr lang="en-US" sz="2400" b="1" dirty="0" err="1">
                <a:solidFill>
                  <a:schemeClr val="bg1"/>
                </a:solidFill>
              </a:rPr>
              <a:t>Behenna</a:t>
            </a:r>
            <a:endParaRPr lang="en-US" sz="2400" b="1" dirty="0">
              <a:solidFill>
                <a:schemeClr val="bg1"/>
              </a:solidFill>
            </a:endParaRPr>
          </a:p>
          <a:p>
            <a:endParaRPr lang="en-US" sz="825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7006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4099933-9699-EB11-8611-48C5D7993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3299" y="973836"/>
            <a:ext cx="5486400" cy="2441448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US" sz="4425" spc="-75" dirty="0">
                <a:solidFill>
                  <a:schemeClr val="tx1"/>
                </a:solidFill>
              </a:rPr>
              <a:t>What are Trust and Restricted Allotments?</a:t>
            </a:r>
          </a:p>
        </p:txBody>
      </p:sp>
    </p:spTree>
    <p:extLst>
      <p:ext uri="{BB962C8B-B14F-4D97-AF65-F5344CB8AC3E}">
        <p14:creationId xmlns:p14="http://schemas.microsoft.com/office/powerpoint/2010/main" val="3637213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E2E0AC-2708-0F0C-2964-29A8EF3A21CA}"/>
              </a:ext>
            </a:extLst>
          </p:cNvPr>
          <p:cNvSpPr>
            <a:spLocks/>
          </p:cNvSpPr>
          <p:nvPr/>
        </p:nvSpPr>
        <p:spPr>
          <a:xfrm>
            <a:off x="186136" y="389343"/>
            <a:ext cx="3150521" cy="497875"/>
          </a:xfrm>
          <a:prstGeom prst="rect">
            <a:avLst/>
          </a:prstGeom>
        </p:spPr>
        <p:txBody>
          <a:bodyPr/>
          <a:lstStyle/>
          <a:p>
            <a:pPr defTabSz="374904">
              <a:spcAft>
                <a:spcPts val="600"/>
              </a:spcAft>
            </a:pPr>
            <a:r>
              <a:rPr lang="en-US" sz="2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Trust Allotments</a:t>
            </a:r>
            <a:endParaRPr lang="en-US" sz="36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9DE5CF-6C31-607C-7A6B-26694556925A}"/>
              </a:ext>
            </a:extLst>
          </p:cNvPr>
          <p:cNvSpPr>
            <a:spLocks/>
          </p:cNvSpPr>
          <p:nvPr/>
        </p:nvSpPr>
        <p:spPr>
          <a:xfrm>
            <a:off x="186136" y="988336"/>
            <a:ext cx="3903543" cy="2626938"/>
          </a:xfrm>
          <a:prstGeom prst="rect">
            <a:avLst/>
          </a:prstGeom>
        </p:spPr>
        <p:txBody>
          <a:bodyPr/>
          <a:lstStyle/>
          <a:p>
            <a:pPr defTabSz="374904">
              <a:spcAft>
                <a:spcPts val="600"/>
              </a:spcAft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Distributed pursuant to the General Allotment Act of 1887 (Dawes Act)</a:t>
            </a:r>
          </a:p>
          <a:p>
            <a:pPr defTabSz="374904">
              <a:spcAft>
                <a:spcPts val="600"/>
              </a:spcAft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Land owned by the U.S. Government</a:t>
            </a:r>
          </a:p>
          <a:p>
            <a:pPr defTabSz="374904">
              <a:spcAft>
                <a:spcPts val="600"/>
              </a:spcAft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Department of the Interior (through the Bureau of Indian Affairs) serves as Trustee</a:t>
            </a:r>
          </a:p>
          <a:p>
            <a:pPr defTabSz="374904">
              <a:spcAft>
                <a:spcPts val="600"/>
              </a:spcAft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individual Indian is a beneficial owner only</a:t>
            </a:r>
            <a:endParaRPr lang="en-US" sz="3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5D3AC7-B3BD-DFB3-A28F-C4793B836B6B}"/>
              </a:ext>
            </a:extLst>
          </p:cNvPr>
          <p:cNvSpPr>
            <a:spLocks/>
          </p:cNvSpPr>
          <p:nvPr/>
        </p:nvSpPr>
        <p:spPr>
          <a:xfrm>
            <a:off x="4519528" y="389343"/>
            <a:ext cx="3592726" cy="501235"/>
          </a:xfrm>
          <a:prstGeom prst="rect">
            <a:avLst/>
          </a:prstGeom>
        </p:spPr>
        <p:txBody>
          <a:bodyPr/>
          <a:lstStyle/>
          <a:p>
            <a:pPr defTabSz="374904">
              <a:spcAft>
                <a:spcPts val="600"/>
              </a:spcAft>
            </a:pPr>
            <a:r>
              <a:rPr lang="en-US" sz="2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Restricted Allotments</a:t>
            </a:r>
            <a:endParaRPr lang="en-US" sz="3600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0D729E-89FC-519F-AEBA-C65C2306C5A8}"/>
              </a:ext>
            </a:extLst>
          </p:cNvPr>
          <p:cNvSpPr>
            <a:spLocks/>
          </p:cNvSpPr>
          <p:nvPr/>
        </p:nvSpPr>
        <p:spPr>
          <a:xfrm>
            <a:off x="4519528" y="988336"/>
            <a:ext cx="4438336" cy="2626938"/>
          </a:xfrm>
          <a:prstGeom prst="rect">
            <a:avLst/>
          </a:prstGeom>
        </p:spPr>
        <p:txBody>
          <a:bodyPr/>
          <a:lstStyle/>
          <a:p>
            <a:pPr defTabSz="374904">
              <a:spcAft>
                <a:spcPts val="600"/>
              </a:spcAft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Land allotted to the Five Tribes</a:t>
            </a:r>
          </a:p>
          <a:p>
            <a:pPr defTabSz="374904">
              <a:spcAft>
                <a:spcPts val="600"/>
              </a:spcAft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Land owned in fee by the individual Indian owner</a:t>
            </a:r>
          </a:p>
          <a:p>
            <a:pPr defTabSz="374904">
              <a:spcAft>
                <a:spcPts val="600"/>
              </a:spcAft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Restrictions on conveyances, and leasing</a:t>
            </a:r>
          </a:p>
          <a:p>
            <a:pPr defTabSz="374904">
              <a:spcAft>
                <a:spcPts val="600"/>
              </a:spcAft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Previously based on blood quantum</a:t>
            </a:r>
          </a:p>
          <a:p>
            <a:pPr marL="0" indent="0">
              <a:spcAft>
                <a:spcPts val="600"/>
              </a:spcAft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21056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D38F03-D73A-AFA2-23B4-AC62298E11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DEFE2AC-8302-E9D2-EB38-7C4C3771F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1499"/>
            <a:ext cx="6856214" cy="40005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3009BA-A251-7D7E-CF62-82B6E0CF2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2697" y="571499"/>
            <a:ext cx="2193988" cy="4000501"/>
          </a:xfrm>
          <a:prstGeom prst="rect">
            <a:avLst/>
          </a:prstGeom>
          <a:solidFill>
            <a:srgbClr val="C8C8C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523D0F-579D-0A94-8A82-5576B8891BE3}"/>
              </a:ext>
            </a:extLst>
          </p:cNvPr>
          <p:cNvSpPr>
            <a:spLocks/>
          </p:cNvSpPr>
          <p:nvPr/>
        </p:nvSpPr>
        <p:spPr>
          <a:xfrm>
            <a:off x="302079" y="758498"/>
            <a:ext cx="2940258" cy="497875"/>
          </a:xfrm>
          <a:prstGeom prst="rect">
            <a:avLst/>
          </a:prstGeom>
        </p:spPr>
        <p:txBody>
          <a:bodyPr/>
          <a:lstStyle/>
          <a:p>
            <a:pPr defTabSz="374904">
              <a:spcAft>
                <a:spcPts val="600"/>
              </a:spcAft>
            </a:pPr>
            <a:r>
              <a:rPr lang="en-US" sz="2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Trust Allotments</a:t>
            </a:r>
            <a:endParaRPr lang="en-US" sz="36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A7467D-2F03-0579-E04A-BD3B5D6AD04C}"/>
              </a:ext>
            </a:extLst>
          </p:cNvPr>
          <p:cNvSpPr>
            <a:spLocks/>
          </p:cNvSpPr>
          <p:nvPr/>
        </p:nvSpPr>
        <p:spPr>
          <a:xfrm>
            <a:off x="302079" y="1256373"/>
            <a:ext cx="6456573" cy="1315589"/>
          </a:xfrm>
          <a:prstGeom prst="rect">
            <a:avLst/>
          </a:prstGeom>
        </p:spPr>
        <p:txBody>
          <a:bodyPr/>
          <a:lstStyle/>
          <a:p>
            <a:pPr defTabSz="374904">
              <a:spcAft>
                <a:spcPts val="600"/>
              </a:spcAft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Initially governed by law of the state/territory where the property was located.</a:t>
            </a:r>
          </a:p>
          <a:p>
            <a:pPr defTabSz="374904">
              <a:spcAft>
                <a:spcPts val="600"/>
              </a:spcAft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Now governed exclusively by federal law.</a:t>
            </a:r>
            <a:endParaRPr lang="en-US" sz="3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43FD89-71CF-6D34-1C31-7E1F987AF030}"/>
              </a:ext>
            </a:extLst>
          </p:cNvPr>
          <p:cNvSpPr>
            <a:spLocks/>
          </p:cNvSpPr>
          <p:nvPr/>
        </p:nvSpPr>
        <p:spPr>
          <a:xfrm>
            <a:off x="302081" y="2758960"/>
            <a:ext cx="5380264" cy="501235"/>
          </a:xfrm>
          <a:prstGeom prst="rect">
            <a:avLst/>
          </a:prstGeom>
        </p:spPr>
        <p:txBody>
          <a:bodyPr/>
          <a:lstStyle/>
          <a:p>
            <a:pPr defTabSz="374904">
              <a:spcAft>
                <a:spcPts val="600"/>
              </a:spcAft>
            </a:pPr>
            <a:r>
              <a:rPr lang="en-US" sz="2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Restricted Allotments</a:t>
            </a:r>
            <a:endParaRPr lang="en-US" sz="3600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13A14C-F566-C499-DC3F-F424A4F66BF1}"/>
              </a:ext>
            </a:extLst>
          </p:cNvPr>
          <p:cNvSpPr>
            <a:spLocks/>
          </p:cNvSpPr>
          <p:nvPr/>
        </p:nvSpPr>
        <p:spPr>
          <a:xfrm>
            <a:off x="302079" y="3185088"/>
            <a:ext cx="6366765" cy="814845"/>
          </a:xfrm>
          <a:prstGeom prst="rect">
            <a:avLst/>
          </a:prstGeom>
        </p:spPr>
        <p:txBody>
          <a:bodyPr/>
          <a:lstStyle/>
          <a:p>
            <a:pPr defTabSz="374904">
              <a:spcAft>
                <a:spcPts val="600"/>
              </a:spcAft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Legal roulette of federal and state law</a:t>
            </a:r>
          </a:p>
          <a:p>
            <a:pPr defTabSz="374904">
              <a:spcAft>
                <a:spcPts val="600"/>
              </a:spcAft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Stigler Act of 1947 consolidated vested jurisdiction to state courts. </a:t>
            </a:r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130E2A-8C80-8F1C-A8A4-6FDDF5333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3903" y="1068952"/>
            <a:ext cx="1707723" cy="300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41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E8CFE-DCCB-F488-E7F7-076C09EAA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89" y="842877"/>
            <a:ext cx="2210611" cy="3450888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Convoluted laws create convoluted problems:</a:t>
            </a:r>
            <a:br>
              <a:rPr lang="en-US" sz="2800" dirty="0">
                <a:solidFill>
                  <a:schemeClr val="tx1"/>
                </a:solidFill>
              </a:rPr>
            </a:b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Fractionation -  An Example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44A9A8D-E26F-849D-F3F9-55305E5F83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182316"/>
              </p:ext>
            </p:extLst>
          </p:nvPr>
        </p:nvGraphicFramePr>
        <p:xfrm>
          <a:off x="2819922" y="664094"/>
          <a:ext cx="5796200" cy="3815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41201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1909E44-79CE-5EE0-236B-FB7E832653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2379787"/>
              </p:ext>
            </p:extLst>
          </p:nvPr>
        </p:nvGraphicFramePr>
        <p:xfrm>
          <a:off x="130628" y="627393"/>
          <a:ext cx="8882743" cy="3888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116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1EDB26-070E-6E77-4D6E-78561294B8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166" b="4834"/>
          <a:stretch>
            <a:fillRect/>
          </a:stretch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51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9344A6-2B30-692D-2FFB-CA29D00FD0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6796" t="70"/>
          <a:stretch/>
        </p:blipFill>
        <p:spPr>
          <a:xfrm rot="5400000">
            <a:off x="3484131" y="-1865020"/>
            <a:ext cx="2175736" cy="847387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33FF84F-F68B-0E66-EA15-9598DF4E4252}"/>
              </a:ext>
            </a:extLst>
          </p:cNvPr>
          <p:cNvSpPr/>
          <p:nvPr/>
        </p:nvSpPr>
        <p:spPr>
          <a:xfrm>
            <a:off x="3015574" y="1994170"/>
            <a:ext cx="1079771" cy="57758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0417E272-5BAA-C4A8-5947-BDD44B7B88DD}"/>
              </a:ext>
            </a:extLst>
          </p:cNvPr>
          <p:cNvSpPr/>
          <p:nvPr/>
        </p:nvSpPr>
        <p:spPr>
          <a:xfrm>
            <a:off x="4985468" y="1783522"/>
            <a:ext cx="1152939" cy="1176793"/>
          </a:xfrm>
          <a:prstGeom prst="fram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9FD421A8-A5E6-7029-660A-F36E2D882528}"/>
              </a:ext>
            </a:extLst>
          </p:cNvPr>
          <p:cNvSpPr/>
          <p:nvPr/>
        </p:nvSpPr>
        <p:spPr>
          <a:xfrm>
            <a:off x="6281530" y="2371919"/>
            <a:ext cx="946206" cy="19983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187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ilhouette of a person with a cigarette in his mouth&#10;&#10;Description automatically generated">
            <a:extLst>
              <a:ext uri="{FF2B5EF4-FFF2-40B4-BE49-F238E27FC236}">
                <a16:creationId xmlns:a16="http://schemas.microsoft.com/office/drawing/2014/main" id="{3CE05843-1A24-6480-8056-9129CC6DCB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20495"/>
          <a:stretch/>
        </p:blipFill>
        <p:spPr>
          <a:xfrm>
            <a:off x="15" y="7"/>
            <a:ext cx="9143985" cy="51434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54B01E-1C4C-718E-546F-994BC5714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648082"/>
            <a:ext cx="2579914" cy="3840479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n w="15875">
                  <a:noFill/>
                </a:ln>
                <a:solidFill>
                  <a:schemeClr val="bg1"/>
                </a:solidFill>
              </a:rPr>
              <a:t>Why does it matter?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083D7-ADFB-4360-9890-D8F2BC961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4214" y="547008"/>
            <a:ext cx="5914005" cy="4073978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2400" dirty="0">
                <a:solidFill>
                  <a:schemeClr val="tx1"/>
                </a:solidFill>
              </a:rPr>
              <a:t>Specific laws governing who can own allotments</a:t>
            </a:r>
          </a:p>
          <a:p>
            <a:pPr>
              <a:buClr>
                <a:schemeClr val="tx1"/>
              </a:buClr>
            </a:pPr>
            <a:r>
              <a:rPr lang="en-US" sz="2400" dirty="0">
                <a:solidFill>
                  <a:schemeClr val="tx1"/>
                </a:solidFill>
              </a:rPr>
              <a:t>Different statutory schemes for intestate succession</a:t>
            </a:r>
          </a:p>
          <a:p>
            <a:pPr>
              <a:buClr>
                <a:schemeClr val="tx1"/>
              </a:buClr>
            </a:pPr>
            <a:r>
              <a:rPr lang="en-US" sz="2400" dirty="0">
                <a:solidFill>
                  <a:schemeClr val="tx1"/>
                </a:solidFill>
              </a:rPr>
              <a:t>Specific procedures for wills disposing of allotted property</a:t>
            </a:r>
          </a:p>
          <a:p>
            <a:pPr>
              <a:buClr>
                <a:schemeClr val="tx1"/>
              </a:buClr>
            </a:pPr>
            <a:r>
              <a:rPr lang="en-US" sz="2400" dirty="0">
                <a:solidFill>
                  <a:schemeClr val="tx1"/>
                </a:solidFill>
              </a:rPr>
              <a:t>Jurisdictional requirements for probate of allotted property</a:t>
            </a:r>
          </a:p>
          <a:p>
            <a:pPr>
              <a:buClr>
                <a:schemeClr val="tx1"/>
              </a:buClr>
            </a:pPr>
            <a:r>
              <a:rPr lang="en-US" sz="2400" dirty="0">
                <a:solidFill>
                  <a:schemeClr val="tx1"/>
                </a:solidFill>
              </a:rPr>
              <a:t>Can Indian property be placed into trust?</a:t>
            </a:r>
          </a:p>
          <a:p>
            <a:pPr>
              <a:buClr>
                <a:schemeClr val="tx1"/>
              </a:buClr>
            </a:pPr>
            <a:r>
              <a:rPr lang="en-US" sz="2400" dirty="0">
                <a:solidFill>
                  <a:schemeClr val="tx1"/>
                </a:solidFill>
              </a:rPr>
              <a:t>Short cut procedures for probate avoidance?</a:t>
            </a:r>
          </a:p>
        </p:txBody>
      </p:sp>
    </p:spTree>
    <p:extLst>
      <p:ext uri="{BB962C8B-B14F-4D97-AF65-F5344CB8AC3E}">
        <p14:creationId xmlns:p14="http://schemas.microsoft.com/office/powerpoint/2010/main" val="21168080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E246B-7B95-78AF-7895-6435646BF2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Part II – Prevention &amp; Planning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ABEB20-CAE3-BC00-15EC-96BCF92CE9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156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1499"/>
            <a:ext cx="6856214" cy="40005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2697" y="571499"/>
            <a:ext cx="2193988" cy="40005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589E016-1EE1-484C-8423-012B4B780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roulette wheel with a ball on it&#10;&#10;Description automatically generated">
            <a:extLst>
              <a:ext uri="{FF2B5EF4-FFF2-40B4-BE49-F238E27FC236}">
                <a16:creationId xmlns:a16="http://schemas.microsoft.com/office/drawing/2014/main" id="{16A9BB30-1E58-EBCA-955D-B4A986615A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455" r="9092" b="22630"/>
          <a:stretch>
            <a:fillRect/>
          </a:stretch>
        </p:blipFill>
        <p:spPr>
          <a:xfrm>
            <a:off x="2306" y="11"/>
            <a:ext cx="9141694" cy="514348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6100866-3689-418C-84D9-07C7E2435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75085"/>
            <a:ext cx="3040144" cy="319333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EFCF4B-A51A-45FF-4ED2-99E351395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917" y="1240277"/>
            <a:ext cx="2521465" cy="143482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defTabSz="914400"/>
            <a:r>
              <a:rPr lang="en-US" sz="3300" spc="-100" dirty="0">
                <a:solidFill>
                  <a:schemeClr val="tx1"/>
                </a:solidFill>
              </a:rPr>
              <a:t>Step One – What law applies?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5FED02-0D7A-FD31-517F-0C0534B34CD9}"/>
              </a:ext>
            </a:extLst>
          </p:cNvPr>
          <p:cNvSpPr txBox="1"/>
          <p:nvPr/>
        </p:nvSpPr>
        <p:spPr>
          <a:xfrm>
            <a:off x="250917" y="2940298"/>
            <a:ext cx="20986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Sometimes federal, </a:t>
            </a:r>
          </a:p>
          <a:p>
            <a:r>
              <a:rPr lang="en-US" dirty="0"/>
              <a:t>sometimes tribal, </a:t>
            </a:r>
          </a:p>
          <a:p>
            <a:r>
              <a:rPr lang="en-US" dirty="0"/>
              <a:t>sometimes state.</a:t>
            </a:r>
          </a:p>
        </p:txBody>
      </p:sp>
    </p:spTree>
    <p:extLst>
      <p:ext uri="{BB962C8B-B14F-4D97-AF65-F5344CB8AC3E}">
        <p14:creationId xmlns:p14="http://schemas.microsoft.com/office/powerpoint/2010/main" val="15491268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85C55-E286-BC21-69E8-239E031F92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Part I – Indian Country History and 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74223D-77F3-53B7-E928-3D20C6304F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072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D9F1A-3553-7FC3-ACB1-D92AEFDD5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387" y="973836"/>
            <a:ext cx="7737456" cy="2441448"/>
          </a:xfrm>
        </p:spPr>
        <p:txBody>
          <a:bodyPr vert="horz" lIns="68580" tIns="34290" rIns="68580" bIns="34290" rtlCol="0" anchor="b">
            <a:normAutofit/>
          </a:bodyPr>
          <a:lstStyle/>
          <a:p>
            <a:pPr algn="r"/>
            <a:r>
              <a:rPr lang="en-US" sz="4425" spc="-75" dirty="0">
                <a:solidFill>
                  <a:schemeClr val="tx1"/>
                </a:solidFill>
              </a:rPr>
              <a:t>Who gets Trust Property?</a:t>
            </a:r>
          </a:p>
        </p:txBody>
      </p:sp>
    </p:spTree>
    <p:extLst>
      <p:ext uri="{BB962C8B-B14F-4D97-AF65-F5344CB8AC3E}">
        <p14:creationId xmlns:p14="http://schemas.microsoft.com/office/powerpoint/2010/main" val="2675617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C512124-0D13-4ED9-80B7-52AE15B6B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0600BD-7142-8346-BB8C-06F4A9193F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15" y="7"/>
            <a:ext cx="9143985" cy="51434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45596F-CABC-85E4-ED4F-C5C751F567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384" y="569214"/>
            <a:ext cx="7019001" cy="284607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600" b="1" dirty="0">
                <a:ln w="15875">
                  <a:noFill/>
                </a:ln>
                <a:solidFill>
                  <a:schemeClr val="tx1"/>
                </a:solidFill>
              </a:rPr>
              <a:t>American Indian Probate Reform Act of 2004 (AIPRA)</a:t>
            </a:r>
            <a:br>
              <a:rPr lang="en-US" sz="4600" b="1" dirty="0">
                <a:ln w="15875">
                  <a:noFill/>
                </a:ln>
                <a:solidFill>
                  <a:schemeClr val="tx1"/>
                </a:solidFill>
              </a:rPr>
            </a:br>
            <a:r>
              <a:rPr lang="en-US" sz="4600" b="1" dirty="0">
                <a:ln w="15875">
                  <a:noFill/>
                </a:ln>
                <a:solidFill>
                  <a:schemeClr val="tx1"/>
                </a:solidFill>
              </a:rPr>
              <a:t>25 U.S.C. § 2201, </a:t>
            </a:r>
            <a:r>
              <a:rPr lang="en-US" sz="4600" b="1" i="1" dirty="0">
                <a:ln w="15875">
                  <a:noFill/>
                </a:ln>
                <a:solidFill>
                  <a:schemeClr val="tx1"/>
                </a:solidFill>
              </a:rPr>
              <a:t>et seq.</a:t>
            </a:r>
            <a:endParaRPr lang="en-US" sz="4600" b="1" dirty="0">
              <a:ln w="15875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E5AE672-C184-0B7C-0E84-B098828041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5011" y="3502684"/>
            <a:ext cx="5486400" cy="1064744"/>
          </a:xfrm>
        </p:spPr>
        <p:txBody>
          <a:bodyPr>
            <a:normAutofit/>
          </a:bodyPr>
          <a:lstStyle/>
          <a:p>
            <a:endParaRPr lang="en-US" sz="210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ABACDC-BD54-40F3-9047-8298C77C2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214"/>
            <a:ext cx="288036" cy="3998214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6CB7CA-05C2-4EE8-A97F-B5F3A4F89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66081" y="569214"/>
            <a:ext cx="288036" cy="3998214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9428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32A32-D10F-C5F0-8470-3790EFCAE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AIPIRA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Intestate Succession for Trust Property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25 U.S.C. § 2206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B866A-F810-CBD7-ADD2-D461EDB566DB}"/>
              </a:ext>
            </a:extLst>
          </p:cNvPr>
          <p:cNvSpPr>
            <a:spLocks/>
          </p:cNvSpPr>
          <p:nvPr/>
        </p:nvSpPr>
        <p:spPr>
          <a:xfrm>
            <a:off x="2646745" y="525590"/>
            <a:ext cx="3153783" cy="1889412"/>
          </a:xfrm>
          <a:prstGeom prst="rect">
            <a:avLst/>
          </a:prstGeom>
        </p:spPr>
        <p:txBody>
          <a:bodyPr/>
          <a:lstStyle/>
          <a:p>
            <a:pPr defTabSz="370332">
              <a:spcAft>
                <a:spcPts val="450"/>
              </a:spcAft>
            </a:pPr>
            <a:r>
              <a:rPr lang="en-US" sz="2400" b="1" dirty="0"/>
              <a:t>Interest in Parcel &gt; 5%</a:t>
            </a:r>
          </a:p>
          <a:p>
            <a:pPr defTabSz="370332">
              <a:spcAft>
                <a:spcPts val="450"/>
              </a:spcAft>
            </a:pPr>
            <a:endParaRPr lang="en-US" sz="1000" dirty="0"/>
          </a:p>
          <a:p>
            <a:pPr defTabSz="370332">
              <a:spcAft>
                <a:spcPts val="450"/>
              </a:spcAft>
            </a:pPr>
            <a:r>
              <a:rPr lang="en-US" sz="2400" dirty="0"/>
              <a:t>Surviving Spouse?</a:t>
            </a:r>
          </a:p>
          <a:p>
            <a:pPr defTabSz="370332">
              <a:spcAft>
                <a:spcPts val="450"/>
              </a:spcAft>
            </a:pPr>
            <a:r>
              <a:rPr lang="en-US" sz="2400" dirty="0"/>
              <a:t>Eligible Heirs?</a:t>
            </a:r>
          </a:p>
          <a:p>
            <a:pPr>
              <a:spcAft>
                <a:spcPts val="450"/>
              </a:spcAft>
            </a:pPr>
            <a:endParaRPr lang="en-US" sz="1013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8E7B0D-9B65-C3CC-03E1-28C2BDC16964}"/>
              </a:ext>
            </a:extLst>
          </p:cNvPr>
          <p:cNvSpPr>
            <a:spLocks/>
          </p:cNvSpPr>
          <p:nvPr/>
        </p:nvSpPr>
        <p:spPr>
          <a:xfrm>
            <a:off x="5800528" y="525590"/>
            <a:ext cx="3153783" cy="1889412"/>
          </a:xfrm>
          <a:prstGeom prst="rect">
            <a:avLst/>
          </a:prstGeom>
        </p:spPr>
        <p:txBody>
          <a:bodyPr/>
          <a:lstStyle/>
          <a:p>
            <a:pPr defTabSz="370332">
              <a:spcAft>
                <a:spcPts val="450"/>
              </a:spcAft>
            </a:pPr>
            <a:r>
              <a:rPr lang="en-US" sz="2400" b="1" dirty="0"/>
              <a:t>Interest in Parcel &lt; 5%</a:t>
            </a:r>
          </a:p>
          <a:p>
            <a:pPr defTabSz="370332">
              <a:spcAft>
                <a:spcPts val="450"/>
              </a:spcAft>
            </a:pPr>
            <a:endParaRPr lang="en-US" sz="1000" b="1" dirty="0"/>
          </a:p>
          <a:p>
            <a:pPr defTabSz="370332">
              <a:spcAft>
                <a:spcPts val="450"/>
              </a:spcAft>
            </a:pPr>
            <a:r>
              <a:rPr lang="en-US" sz="2400" dirty="0"/>
              <a:t>Surviving spouse living on parcel?</a:t>
            </a:r>
          </a:p>
          <a:p>
            <a:pPr defTabSz="370332">
              <a:spcAft>
                <a:spcPts val="450"/>
              </a:spcAft>
            </a:pPr>
            <a:r>
              <a:rPr lang="en-US" sz="2400" dirty="0"/>
              <a:t>Single Heir Rule</a:t>
            </a:r>
            <a:endParaRPr 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C2F48F-25FE-E014-E768-A7E00510A7E1}"/>
              </a:ext>
            </a:extLst>
          </p:cNvPr>
          <p:cNvSpPr txBox="1"/>
          <p:nvPr/>
        </p:nvSpPr>
        <p:spPr>
          <a:xfrm>
            <a:off x="1910444" y="2415002"/>
            <a:ext cx="7043868" cy="2723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0664" lvl="2" defTabSz="370332">
              <a:spcAft>
                <a:spcPts val="450"/>
              </a:spcAft>
            </a:pPr>
            <a:r>
              <a:rPr lang="en-US" sz="2000" dirty="0"/>
              <a:t>Who is an eligible heir?</a:t>
            </a:r>
          </a:p>
          <a:p>
            <a:pPr marL="740664" lvl="2" defTabSz="370332">
              <a:spcAft>
                <a:spcPts val="450"/>
              </a:spcAft>
            </a:pPr>
            <a:r>
              <a:rPr lang="en-US" sz="2000" dirty="0"/>
              <a:t>25 U.S.C. § 2201(9)</a:t>
            </a:r>
          </a:p>
          <a:p>
            <a:pPr marL="972122" lvl="2" indent="-231458" defTabSz="370332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Indian (further defined in subsection (2);</a:t>
            </a:r>
          </a:p>
          <a:p>
            <a:pPr marL="972122" lvl="2" indent="-231458" defTabSz="370332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Lineal descendant within 2 degrees of consanguinity of an Indian; or</a:t>
            </a:r>
          </a:p>
          <a:p>
            <a:pPr marL="972122" lvl="2" indent="-231458" defTabSz="370332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Owners of an interest in the same parcel of land as decedent</a:t>
            </a:r>
          </a:p>
          <a:p>
            <a:pPr>
              <a:spcAft>
                <a:spcPts val="450"/>
              </a:spcAft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859640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4E482-600F-883B-A758-66335BA35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Disposing of Trust Property by Will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DF7F5-8248-92DA-E5EB-C36687B19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6246" y="146957"/>
            <a:ext cx="6433454" cy="4996543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tx1"/>
                </a:solidFill>
              </a:rPr>
              <a:t>Will Execution requirements</a:t>
            </a:r>
          </a:p>
          <a:p>
            <a:pPr lvl="1">
              <a:buClr>
                <a:schemeClr val="tx1"/>
              </a:buClr>
            </a:pPr>
            <a:r>
              <a:rPr lang="en-US" sz="2400" dirty="0">
                <a:solidFill>
                  <a:schemeClr val="tx1"/>
                </a:solidFill>
              </a:rPr>
              <a:t>Over 18 with testamentary capacity</a:t>
            </a:r>
          </a:p>
          <a:p>
            <a:pPr lvl="1">
              <a:buClr>
                <a:schemeClr val="tx1"/>
              </a:buClr>
            </a:pPr>
            <a:r>
              <a:rPr lang="en-US" sz="2400" dirty="0">
                <a:solidFill>
                  <a:schemeClr val="tx1"/>
                </a:solidFill>
              </a:rPr>
              <a:t>Own Trust property</a:t>
            </a:r>
          </a:p>
          <a:p>
            <a:pPr lvl="1">
              <a:buClr>
                <a:schemeClr val="tx1"/>
              </a:buClr>
            </a:pPr>
            <a:r>
              <a:rPr lang="en-US" sz="2400" dirty="0">
                <a:solidFill>
                  <a:schemeClr val="tx1"/>
                </a:solidFill>
              </a:rPr>
              <a:t>In writing witnesses by 2 disinterested adults</a:t>
            </a:r>
          </a:p>
          <a:p>
            <a:pPr lvl="1">
              <a:buClr>
                <a:schemeClr val="tx1"/>
              </a:buClr>
            </a:pPr>
            <a:r>
              <a:rPr lang="en-US" sz="2400" dirty="0">
                <a:solidFill>
                  <a:schemeClr val="tx1"/>
                </a:solidFill>
              </a:rPr>
              <a:t>Can be self-proving</a:t>
            </a:r>
          </a:p>
          <a:p>
            <a:pPr lvl="1">
              <a:buClr>
                <a:schemeClr val="tx1"/>
              </a:buClr>
            </a:pPr>
            <a:r>
              <a:rPr lang="en-US" sz="2400" dirty="0">
                <a:solidFill>
                  <a:schemeClr val="tx1"/>
                </a:solidFill>
              </a:rPr>
              <a:t>Holographic will?</a:t>
            </a:r>
          </a:p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tx1"/>
                </a:solidFill>
              </a:rPr>
              <a:t>To maintain the interest in Trust status, Trust property must be distributed to:</a:t>
            </a:r>
          </a:p>
          <a:p>
            <a:pPr lvl="1">
              <a:buClr>
                <a:schemeClr val="tx1"/>
              </a:buClr>
            </a:pPr>
            <a:r>
              <a:rPr lang="en-US" sz="2400" dirty="0">
                <a:solidFill>
                  <a:schemeClr val="tx1"/>
                </a:solidFill>
              </a:rPr>
              <a:t>A lineal descendant;</a:t>
            </a:r>
          </a:p>
          <a:p>
            <a:pPr lvl="1">
              <a:buClr>
                <a:schemeClr val="tx1"/>
              </a:buClr>
            </a:pPr>
            <a:r>
              <a:rPr lang="en-US" sz="2400" dirty="0">
                <a:solidFill>
                  <a:schemeClr val="tx1"/>
                </a:solidFill>
              </a:rPr>
              <a:t>A co-owner in the same parcel of property;</a:t>
            </a:r>
          </a:p>
          <a:p>
            <a:pPr lvl="1">
              <a:buClr>
                <a:schemeClr val="tx1"/>
              </a:buClr>
            </a:pPr>
            <a:r>
              <a:rPr lang="en-US" sz="2400" dirty="0">
                <a:solidFill>
                  <a:schemeClr val="tx1"/>
                </a:solidFill>
              </a:rPr>
              <a:t>The Tribe;</a:t>
            </a:r>
          </a:p>
          <a:p>
            <a:pPr lvl="1">
              <a:buClr>
                <a:schemeClr val="tx1"/>
              </a:buClr>
            </a:pPr>
            <a:r>
              <a:rPr lang="en-US" sz="2400" dirty="0">
                <a:solidFill>
                  <a:schemeClr val="tx1"/>
                </a:solidFill>
              </a:rPr>
              <a:t>Any Indian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7" name="Graphic 6" descr="Share With Person">
            <a:extLst>
              <a:ext uri="{FF2B5EF4-FFF2-40B4-BE49-F238E27FC236}">
                <a16:creationId xmlns:a16="http://schemas.microsoft.com/office/drawing/2014/main" id="{1111D442-41F4-3D03-E959-DA2733A441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56906" y="-233854"/>
            <a:ext cx="1768739" cy="17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9637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DA26D-FF11-AD54-BF0B-4F0DC2ED4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/>
            <a:br>
              <a:rPr lang="en-US" sz="2800" spc="-60"/>
            </a:br>
            <a:endParaRPr lang="en-US" sz="2800" spc="-6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26559A-6A46-E526-301B-1E4EF9EAB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8388" y="388097"/>
            <a:ext cx="6275177" cy="4755403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182880" defTabSz="914400">
              <a:buClr>
                <a:schemeClr val="tx1"/>
              </a:buClr>
              <a:buFont typeface="Wingdings 2" pitchFamily="18" charset="2"/>
              <a:buChar char=""/>
            </a:pPr>
            <a:r>
              <a:rPr lang="en-US" sz="2400" dirty="0">
                <a:solidFill>
                  <a:schemeClr val="tx1"/>
                </a:solidFill>
              </a:rPr>
              <a:t>Life estates for non-Indians</a:t>
            </a:r>
          </a:p>
          <a:p>
            <a:pPr marL="177800" indent="-169863" defTabSz="914400">
              <a:buClr>
                <a:schemeClr val="tx1"/>
              </a:buClr>
              <a:buFont typeface="Wingdings 2" pitchFamily="18" charset="2"/>
              <a:buChar char=""/>
            </a:pPr>
            <a:r>
              <a:rPr lang="en-US" sz="2400" dirty="0">
                <a:solidFill>
                  <a:schemeClr val="tx1"/>
                </a:solidFill>
              </a:rPr>
              <a:t>Don’t forget to designate joint tenancy or tenancy in common</a:t>
            </a:r>
          </a:p>
          <a:p>
            <a:pPr lvl="1" indent="-182880" defTabSz="914400">
              <a:lnSpc>
                <a:spcPct val="100000"/>
              </a:lnSpc>
              <a:buClr>
                <a:schemeClr val="tx1"/>
              </a:buClr>
              <a:buFont typeface="Wingdings 2" pitchFamily="18" charset="2"/>
              <a:buChar char=""/>
            </a:pPr>
            <a:r>
              <a:rPr lang="en-US" sz="1800" dirty="0">
                <a:solidFill>
                  <a:schemeClr val="tx1"/>
                </a:solidFill>
              </a:rPr>
              <a:t>AIPRA presumption of joint tenancy if not specified</a:t>
            </a:r>
          </a:p>
          <a:p>
            <a:pPr indent="-182880" defTabSz="914400">
              <a:buClr>
                <a:schemeClr val="tx1"/>
              </a:buClr>
              <a:buFont typeface="Wingdings 2" pitchFamily="18" charset="2"/>
              <a:buChar char=""/>
            </a:pPr>
            <a:r>
              <a:rPr lang="en-US" sz="2400" dirty="0">
                <a:solidFill>
                  <a:schemeClr val="tx1"/>
                </a:solidFill>
              </a:rPr>
              <a:t>Understand your clients and their culture!</a:t>
            </a:r>
          </a:p>
          <a:p>
            <a:pPr lvl="1" indent="-182880" defTabSz="914400">
              <a:lnSpc>
                <a:spcPct val="100000"/>
              </a:lnSpc>
              <a:buClr>
                <a:schemeClr val="tx1"/>
              </a:buClr>
              <a:buFont typeface="Wingdings 2" pitchFamily="18" charset="2"/>
              <a:buChar char=""/>
            </a:pPr>
            <a:r>
              <a:rPr lang="en-US" sz="1800" dirty="0">
                <a:solidFill>
                  <a:schemeClr val="tx1"/>
                </a:solidFill>
              </a:rPr>
              <a:t>What does “family” mean to you?</a:t>
            </a:r>
          </a:p>
          <a:p>
            <a:pPr lvl="1" indent="-182880" defTabSz="914400">
              <a:lnSpc>
                <a:spcPct val="100000"/>
              </a:lnSpc>
              <a:buClr>
                <a:schemeClr val="tx1"/>
              </a:buClr>
              <a:buFont typeface="Wingdings 2" pitchFamily="18" charset="2"/>
              <a:buChar char=""/>
            </a:pPr>
            <a:r>
              <a:rPr lang="en-US" sz="1800" dirty="0">
                <a:solidFill>
                  <a:schemeClr val="tx1"/>
                </a:solidFill>
              </a:rPr>
              <a:t>Who are you “children”?</a:t>
            </a:r>
          </a:p>
          <a:p>
            <a:pPr lvl="1" indent="-182880" defTabSz="914400">
              <a:lnSpc>
                <a:spcPct val="100000"/>
              </a:lnSpc>
              <a:buClr>
                <a:schemeClr val="tx1"/>
              </a:buClr>
              <a:buFont typeface="Wingdings 2" pitchFamily="18" charset="2"/>
              <a:buChar char=""/>
            </a:pPr>
            <a:r>
              <a:rPr lang="en-US" sz="1800" dirty="0">
                <a:solidFill>
                  <a:schemeClr val="tx1"/>
                </a:solidFill>
              </a:rPr>
              <a:t>Name your devisees</a:t>
            </a:r>
          </a:p>
          <a:p>
            <a:pPr lvl="2" indent="-182880" defTabSz="914400">
              <a:lnSpc>
                <a:spcPct val="100000"/>
              </a:lnSpc>
              <a:buClr>
                <a:schemeClr val="tx1"/>
              </a:buClr>
              <a:buFont typeface="Wingdings 2" pitchFamily="18" charset="2"/>
              <a:buChar char=""/>
            </a:pPr>
            <a:r>
              <a:rPr lang="en-US" sz="1400" dirty="0">
                <a:solidFill>
                  <a:schemeClr val="tx1"/>
                </a:solidFill>
              </a:rPr>
              <a:t>AIPRA specifically excludes cousins,  uncles, aunts, nieces, or nephews unless specifically included.</a:t>
            </a:r>
          </a:p>
          <a:p>
            <a:pPr indent="-182880" defTabSz="914400">
              <a:buClr>
                <a:schemeClr val="tx1"/>
              </a:buClr>
              <a:buFont typeface="Wingdings 2" pitchFamily="18" charset="2"/>
              <a:buChar char=""/>
            </a:pPr>
            <a:r>
              <a:rPr lang="en-US" sz="2400" dirty="0">
                <a:solidFill>
                  <a:schemeClr val="tx1"/>
                </a:solidFill>
              </a:rPr>
              <a:t>No probate bypass!</a:t>
            </a:r>
          </a:p>
          <a:p>
            <a:pPr lvl="1" indent="-182880" defTabSz="914400">
              <a:lnSpc>
                <a:spcPct val="100000"/>
              </a:lnSpc>
              <a:buClr>
                <a:schemeClr val="tx1"/>
              </a:buClr>
              <a:buFont typeface="Wingdings 2" pitchFamily="18" charset="2"/>
              <a:buChar char=""/>
            </a:pPr>
            <a:r>
              <a:rPr lang="en-US" sz="1800" dirty="0">
                <a:solidFill>
                  <a:schemeClr val="tx1"/>
                </a:solidFill>
              </a:rPr>
              <a:t>No transfer on death</a:t>
            </a:r>
          </a:p>
          <a:p>
            <a:pPr lvl="1" indent="-182880" defTabSz="914400">
              <a:lnSpc>
                <a:spcPct val="100000"/>
              </a:lnSpc>
              <a:buClr>
                <a:schemeClr val="tx1"/>
              </a:buClr>
              <a:buFont typeface="Wingdings 2" pitchFamily="18" charset="2"/>
              <a:buChar char=""/>
            </a:pPr>
            <a:r>
              <a:rPr lang="en-US" sz="1800" dirty="0">
                <a:solidFill>
                  <a:schemeClr val="tx1"/>
                </a:solidFill>
              </a:rPr>
              <a:t>Trust property cannot go into trust</a:t>
            </a:r>
          </a:p>
          <a:p>
            <a:pPr lvl="1" indent="-182880" defTabSz="914400">
              <a:buClr>
                <a:schemeClr val="tx1"/>
              </a:buClr>
              <a:buFont typeface="Wingdings 2" pitchFamily="18" charset="2"/>
              <a:buChar char=""/>
            </a:pP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6" name="Picture 5" descr="A black text with a light bulb above it&#10;&#10;Description automatically generated">
            <a:extLst>
              <a:ext uri="{FF2B5EF4-FFF2-40B4-BE49-F238E27FC236}">
                <a16:creationId xmlns:a16="http://schemas.microsoft.com/office/drawing/2014/main" id="{1271C3B5-7031-082A-A75E-C59896E760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924" y="1537558"/>
            <a:ext cx="2588699" cy="188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9673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162DF2A-64D1-4AA9-BA42-8A4063EAD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1499"/>
            <a:ext cx="6856214" cy="40005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7C1373-63AF-4A75-909E-990E0535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2697" y="571499"/>
            <a:ext cx="2193988" cy="40005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90EB472E-7CA6-4C2D-81E9-CD39A44F0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0A0486-F672-4FEF-A0A9-E6C3B7E3A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1499"/>
            <a:ext cx="2467406" cy="4000501"/>
          </a:xfrm>
          <a:prstGeom prst="rect">
            <a:avLst/>
          </a:prstGeom>
          <a:solidFill>
            <a:srgbClr val="C8C8C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89BC21-5566-4B70-91EA-44B4299CB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58902" y="571499"/>
            <a:ext cx="6592726" cy="28575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FD797B-EF0C-BA60-54F5-6D72736CD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1966" y="973836"/>
            <a:ext cx="5390647" cy="22138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400" spc="-100" dirty="0">
                <a:solidFill>
                  <a:schemeClr val="tx1"/>
                </a:solidFill>
              </a:rPr>
              <a:t>Who gets Restricted Property?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1FCE6A-97BC-41EB-809A-50936E0F9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50666" y="3513313"/>
            <a:ext cx="6600962" cy="1058687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792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696E0-3806-E25F-BB25-4605323A8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4" y="651510"/>
            <a:ext cx="2204335" cy="198882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Act of August 4, 1947 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(Stigler Act)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EDF0841F-2D94-1FED-E040-030A382848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4884036"/>
              </p:ext>
            </p:extLst>
          </p:nvPr>
        </p:nvGraphicFramePr>
        <p:xfrm>
          <a:off x="2694215" y="449037"/>
          <a:ext cx="6066064" cy="3042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7880D-714C-B409-A62D-E463CA597D1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61 Stat. 731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1F9CBF-3115-53C8-C32F-675404D94D70}"/>
              </a:ext>
            </a:extLst>
          </p:cNvPr>
          <p:cNvSpPr txBox="1"/>
          <p:nvPr/>
        </p:nvSpPr>
        <p:spPr>
          <a:xfrm>
            <a:off x="2892770" y="3491378"/>
            <a:ext cx="5486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Will validity for Restricted Property?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Look to Oklahoma Statutes Title 63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/>
              <a:t>Over 18 with capacity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/>
              <a:t>2 disinterested adults witnesses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Holographic wills specifically authorized!</a:t>
            </a:r>
          </a:p>
        </p:txBody>
      </p:sp>
    </p:spTree>
    <p:extLst>
      <p:ext uri="{BB962C8B-B14F-4D97-AF65-F5344CB8AC3E}">
        <p14:creationId xmlns:p14="http://schemas.microsoft.com/office/powerpoint/2010/main" val="41775443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957D84-A5A6-9522-791E-6B34BB629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" y="1262358"/>
            <a:ext cx="2449286" cy="1543033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IIM Account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B3C107-9254-ABD7-1E38-002AC74E4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35036" y="344868"/>
            <a:ext cx="6025243" cy="4210802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marL="138113" indent="-138113">
              <a:lnSpc>
                <a:spcPct val="90000"/>
              </a:lnSpc>
              <a:buClr>
                <a:schemeClr val="tx1"/>
              </a:buClr>
              <a:buFont typeface="Wingdings 2" pitchFamily="18" charset="2"/>
              <a:buChar char="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Any Indian owning an interest in Trust or Restricted Property also owns an Individual Indian Money Account (a/k/a trust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personalty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housing any revenues generated from the land.</a:t>
            </a:r>
          </a:p>
          <a:p>
            <a:pPr indent="-137160">
              <a:lnSpc>
                <a:spcPct val="90000"/>
              </a:lnSpc>
              <a:buClr>
                <a:schemeClr val="tx1"/>
              </a:buClr>
              <a:buFont typeface="Wingdings 2" pitchFamily="18" charset="2"/>
              <a:buChar char="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Can distribute to anyone</a:t>
            </a:r>
          </a:p>
          <a:p>
            <a:pPr indent="-137160">
              <a:lnSpc>
                <a:spcPct val="90000"/>
              </a:lnSpc>
              <a:buClr>
                <a:schemeClr val="tx1"/>
              </a:buClr>
              <a:buFont typeface="Wingdings 2" pitchFamily="18" charset="2"/>
              <a:buChar char="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AIPRA</a:t>
            </a:r>
          </a:p>
          <a:p>
            <a:pPr lvl="1" indent="-137160">
              <a:buClr>
                <a:schemeClr val="tx1"/>
              </a:buClr>
              <a:buFont typeface="Wingdings 2" pitchFamily="18" charset="2"/>
              <a:buChar char=""/>
            </a:pPr>
            <a:r>
              <a:rPr lang="en-US" sz="2400" dirty="0"/>
              <a:t>Indian </a:t>
            </a:r>
            <a:r>
              <a:rPr lang="en-US" sz="2400" dirty="0">
                <a:sym typeface="Wingdings" pitchFamily="2" charset="2"/>
              </a:rPr>
              <a:t> proceeds go into existing IIM or new account is created</a:t>
            </a:r>
          </a:p>
          <a:p>
            <a:pPr lvl="1" indent="-137160">
              <a:buClr>
                <a:schemeClr val="tx1"/>
              </a:buClr>
              <a:buFont typeface="Wingdings 2" pitchFamily="18" charset="2"/>
              <a:buChar char=""/>
            </a:pPr>
            <a:r>
              <a:rPr lang="en-US" sz="2400" dirty="0">
                <a:sym typeface="Wingdings" pitchFamily="2" charset="2"/>
              </a:rPr>
              <a:t>Non-Indian  get a check</a:t>
            </a:r>
            <a:endParaRPr lang="en-US" sz="1800" dirty="0">
              <a:sym typeface="Wingdings" pitchFamily="2" charset="2"/>
            </a:endParaRPr>
          </a:p>
        </p:txBody>
      </p:sp>
      <p:pic>
        <p:nvPicPr>
          <p:cNvPr id="9" name="Picture 8" descr="A pen pointing at a check&#10;&#10;Description automatically generated">
            <a:extLst>
              <a:ext uri="{FF2B5EF4-FFF2-40B4-BE49-F238E27FC236}">
                <a16:creationId xmlns:a16="http://schemas.microsoft.com/office/drawing/2014/main" id="{1BEC22AC-3BD1-54B6-3A22-FE1DAB89DB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" y="3012637"/>
            <a:ext cx="2579988" cy="154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1076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1AEDB7-0AFF-7615-9C59-414B192D9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7187" y="482600"/>
            <a:ext cx="3389624" cy="417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8133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BD33B-4DA7-C966-CE05-55876DDCAD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Part III - Resolution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F19EF0-E4C5-C149-DCDE-A57B99A49C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581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0FB75E36-9874-1E56-E5B1-802494A2F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317191"/>
            <a:ext cx="9142339" cy="621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4743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095BB-16EA-0E71-6076-1EB676EBC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Where do I probate?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3C92BE-4AF5-DBD7-B671-66DCEA194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56692" y="406287"/>
            <a:ext cx="2749801" cy="483621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Trust Property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E7C0AC-BDCA-21C7-91BD-C1FDAE6039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56691" y="842878"/>
            <a:ext cx="3382367" cy="4036432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n-US" sz="2000" dirty="0">
                <a:solidFill>
                  <a:schemeClr val="tx1"/>
                </a:solidFill>
              </a:rPr>
              <a:t>Administrative process through the Bureau of Indian Affairs Office of Special Trustee</a:t>
            </a:r>
          </a:p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n-US" sz="2000" dirty="0">
                <a:solidFill>
                  <a:schemeClr val="tx1"/>
                </a:solidFill>
              </a:rPr>
              <a:t>BIA serving Tribe with jurisdiction over the property</a:t>
            </a:r>
          </a:p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n-US" sz="2000" dirty="0">
                <a:solidFill>
                  <a:schemeClr val="tx1"/>
                </a:solidFill>
              </a:rPr>
              <a:t>Governed by federal administrative procedural rules</a:t>
            </a:r>
          </a:p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n-US" sz="2000" dirty="0">
                <a:solidFill>
                  <a:schemeClr val="tx1"/>
                </a:solidFill>
              </a:rPr>
              <a:t>No probate bypass!</a:t>
            </a:r>
          </a:p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n-US" sz="2000" u="sng" dirty="0">
                <a:solidFill>
                  <a:schemeClr val="tx1"/>
                </a:solidFill>
              </a:rPr>
              <a:t>Only covers Trust property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B6F487-7F29-D1E8-5580-9A1E552E4D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81132" y="406287"/>
            <a:ext cx="2824842" cy="374421"/>
          </a:xfrm>
        </p:spPr>
        <p:txBody>
          <a:bodyPr anchor="t"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Restricted Property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FC68DB-25AE-8297-3F1D-8B80A8CF1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74858" y="894797"/>
            <a:ext cx="2888267" cy="3733215"/>
          </a:xfrm>
        </p:spPr>
        <p:txBody>
          <a:bodyPr anchor="t"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2000" dirty="0">
                <a:solidFill>
                  <a:schemeClr val="tx1"/>
                </a:solidFill>
              </a:rPr>
              <a:t>State court process, county where the property is located</a:t>
            </a:r>
          </a:p>
          <a:p>
            <a:pPr>
              <a:buClr>
                <a:schemeClr val="tx1"/>
              </a:buClr>
            </a:pPr>
            <a:r>
              <a:rPr lang="en-US" sz="2000" dirty="0">
                <a:solidFill>
                  <a:schemeClr val="tx1"/>
                </a:solidFill>
              </a:rPr>
              <a:t>Oklahoma state court procedure</a:t>
            </a:r>
          </a:p>
          <a:p>
            <a:pPr>
              <a:buClr>
                <a:schemeClr val="tx1"/>
              </a:buClr>
            </a:pPr>
            <a:r>
              <a:rPr lang="en-US" sz="2000" dirty="0">
                <a:solidFill>
                  <a:schemeClr val="tx1"/>
                </a:solidFill>
              </a:rPr>
              <a:t>Field solicitor must be noticed!</a:t>
            </a:r>
          </a:p>
          <a:p>
            <a:pPr>
              <a:buClr>
                <a:schemeClr val="tx1"/>
              </a:buClr>
            </a:pPr>
            <a:r>
              <a:rPr lang="en-US" sz="2000" dirty="0">
                <a:solidFill>
                  <a:schemeClr val="tx1"/>
                </a:solidFill>
              </a:rPr>
              <a:t>Transfer on death?</a:t>
            </a:r>
          </a:p>
        </p:txBody>
      </p:sp>
    </p:spTree>
    <p:extLst>
      <p:ext uri="{BB962C8B-B14F-4D97-AF65-F5344CB8AC3E}">
        <p14:creationId xmlns:p14="http://schemas.microsoft.com/office/powerpoint/2010/main" val="13568832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BC512124-0D13-4ED9-80B7-52AE15B6B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6AFE517-C252-A1AD-9D1D-EB500F75A9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7434" b="8297"/>
          <a:stretch/>
        </p:blipFill>
        <p:spPr>
          <a:xfrm>
            <a:off x="15" y="7"/>
            <a:ext cx="9143985" cy="51434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9E2A28-B41E-D629-3D4E-3A072A9D27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386" y="569214"/>
            <a:ext cx="6791420" cy="2846070"/>
          </a:xfrm>
        </p:spPr>
        <p:txBody>
          <a:bodyPr>
            <a:normAutofit/>
          </a:bodyPr>
          <a:lstStyle/>
          <a:p>
            <a:r>
              <a:rPr lang="en-US" sz="5600" dirty="0">
                <a:ln w="15875">
                  <a:solidFill>
                    <a:srgbClr val="FFFFFF"/>
                  </a:solidFill>
                </a:ln>
                <a:solidFill>
                  <a:schemeClr val="tx1"/>
                </a:solidFill>
              </a:rPr>
              <a:t>Our Native clients are often subject to a dual probate process.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3B83D6-BEBB-A396-11E3-798773BEBB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5011" y="3502684"/>
            <a:ext cx="5486400" cy="106474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How can you help?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4ABACDC-BD54-40F3-9047-8298C77C2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214"/>
            <a:ext cx="288036" cy="3998214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76CB7CA-05C2-4EE8-A97F-B5F3A4F89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66081" y="569214"/>
            <a:ext cx="288036" cy="3998214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79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6A018F9-3418-3110-7011-01812C331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89" y="842877"/>
            <a:ext cx="2210611" cy="3450888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Plan creatively!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2E2B45-5AD2-B025-8E6C-75E2548A1EEB}"/>
              </a:ext>
            </a:extLst>
          </p:cNvPr>
          <p:cNvSpPr txBox="1"/>
          <p:nvPr/>
        </p:nvSpPr>
        <p:spPr>
          <a:xfrm>
            <a:off x="1779373" y="4133335"/>
            <a:ext cx="184731" cy="6882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450"/>
              </a:spcAft>
            </a:pPr>
            <a:endParaRPr lang="en-US" sz="1013"/>
          </a:p>
          <a:p>
            <a:pPr>
              <a:spcAft>
                <a:spcPts val="450"/>
              </a:spcAft>
            </a:pPr>
            <a:endParaRPr lang="en-US" sz="1013"/>
          </a:p>
          <a:p>
            <a:pPr>
              <a:spcAft>
                <a:spcPts val="450"/>
              </a:spcAft>
            </a:pPr>
            <a:endParaRPr lang="en-US" sz="1013"/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6B93951E-D36A-82CF-19F8-BCA87837D6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9708500"/>
              </p:ext>
            </p:extLst>
          </p:nvPr>
        </p:nvGraphicFramePr>
        <p:xfrm>
          <a:off x="2612571" y="538843"/>
          <a:ext cx="6253843" cy="4180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13326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F3888-AD95-E897-C2D6-4B676BABA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Indian Property Cannot be Placed into a Private Trust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E53B8D8-E242-0665-CF89-E641F0C726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2876191"/>
              </p:ext>
            </p:extLst>
          </p:nvPr>
        </p:nvGraphicFramePr>
        <p:xfrm>
          <a:off x="1975757" y="1"/>
          <a:ext cx="7396843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53275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992EC-D076-0422-7862-ADF49755E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337" y="648082"/>
            <a:ext cx="2305436" cy="3840479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Osage Headrights?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1499"/>
            <a:ext cx="965200" cy="40005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13346" y="1564260"/>
            <a:ext cx="0" cy="201498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C57B8-CBE0-C3FE-F1BB-8ABEFD3AB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6921" y="648081"/>
            <a:ext cx="4796051" cy="384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Contact the Osage Nation Minerals Council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813 Grandview Ave.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Pawhuska, OK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minerals@osagenation-nsn.gov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(918) 287-5346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2991" y="575868"/>
            <a:ext cx="381009" cy="3996130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9657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ED751-261B-0D65-AAD0-75032AF82FB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842963"/>
            <a:ext cx="2211388" cy="3451225"/>
          </a:xfrm>
        </p:spPr>
        <p:txBody>
          <a:bodyPr/>
          <a:lstStyle/>
          <a:p>
            <a:r>
              <a:rPr lang="en-US" dirty="0"/>
              <a:t>American Indian Wills Clinic at OCU Law</a:t>
            </a:r>
            <a:br>
              <a:rPr lang="en-US" dirty="0"/>
            </a:br>
            <a:r>
              <a:rPr lang="en-US" dirty="0"/>
              <a:t>Est. 2009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DF8DE0C-969A-5E94-71A5-DDDCEF64D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0319" y="3556263"/>
            <a:ext cx="2683362" cy="1475850"/>
          </a:xfrm>
          <a:prstGeom prst="rect">
            <a:avLst/>
          </a:prstGeom>
        </p:spPr>
      </p:pic>
      <p:graphicFrame>
        <p:nvGraphicFramePr>
          <p:cNvPr id="16" name="Content Placeholder 8">
            <a:extLst>
              <a:ext uri="{FF2B5EF4-FFF2-40B4-BE49-F238E27FC236}">
                <a16:creationId xmlns:a16="http://schemas.microsoft.com/office/drawing/2014/main" id="{87DB69CF-9425-3A5E-F6D3-FD4C2DBA6CF2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36043664"/>
              </p:ext>
            </p:extLst>
          </p:nvPr>
        </p:nvGraphicFramePr>
        <p:xfrm>
          <a:off x="233715" y="-221064"/>
          <a:ext cx="8676570" cy="4804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16085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DADC4F84-175A-4AB1-916C-1E5796E1E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21" name="Picture 20" descr="Front steps and columns of a majestic city building">
            <a:extLst>
              <a:ext uri="{FF2B5EF4-FFF2-40B4-BE49-F238E27FC236}">
                <a16:creationId xmlns:a16="http://schemas.microsoft.com/office/drawing/2014/main" id="{782ACABE-813E-F360-39CB-A2E745BE60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</a:blip>
          <a:srcRect b="15731"/>
          <a:stretch/>
        </p:blipFill>
        <p:spPr>
          <a:xfrm>
            <a:off x="15" y="-25811"/>
            <a:ext cx="9143985" cy="51434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DE438B-D72F-73AE-C845-47A0F58A6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980" y="3154348"/>
            <a:ext cx="4710713" cy="1471524"/>
          </a:xfrm>
        </p:spPr>
        <p:txBody>
          <a:bodyPr wrap="square" lIns="0" tIns="0" rIns="0" bIns="0" anchor="b" anchorCtr="0">
            <a:noAutofit/>
          </a:bodyPr>
          <a:lstStyle/>
          <a:p>
            <a:br>
              <a:rPr lang="en-US" sz="4000" noProof="0" dirty="0">
                <a:ln w="15875">
                  <a:solidFill>
                    <a:srgbClr val="FFFFFF"/>
                  </a:solidFill>
                </a:ln>
                <a:noFill/>
              </a:rPr>
            </a:br>
            <a:r>
              <a:rPr lang="en-US" sz="4000" b="1" noProof="0" dirty="0">
                <a:ln w="15875">
                  <a:noFill/>
                </a:ln>
                <a:solidFill>
                  <a:schemeClr val="tx1"/>
                </a:solidFill>
              </a:rPr>
              <a:t>16 years of serving native clients in and out of Oklahoma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590C0-9012-CB5C-32E9-6A53A561A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55" y="84714"/>
            <a:ext cx="4477043" cy="2698679"/>
          </a:xfrm>
        </p:spPr>
        <p:txBody>
          <a:bodyPr numCol="1" anchor="t">
            <a:noAutofit/>
          </a:bodyPr>
          <a:lstStyle/>
          <a:p>
            <a:pPr>
              <a:buClr>
                <a:schemeClr val="tx1"/>
              </a:buClr>
            </a:pPr>
            <a:r>
              <a:rPr lang="en-US" sz="2000" noProof="0" dirty="0">
                <a:solidFill>
                  <a:schemeClr val="tx1"/>
                </a:solidFill>
              </a:rPr>
              <a:t>1,303 clients</a:t>
            </a:r>
          </a:p>
          <a:p>
            <a:pPr>
              <a:buClr>
                <a:schemeClr val="tx1"/>
              </a:buClr>
            </a:pPr>
            <a:r>
              <a:rPr lang="en-US" sz="2000" noProof="0" dirty="0">
                <a:solidFill>
                  <a:schemeClr val="tx1"/>
                </a:solidFill>
              </a:rPr>
              <a:t>1,051 Wills executed</a:t>
            </a:r>
          </a:p>
          <a:p>
            <a:pPr>
              <a:buClr>
                <a:schemeClr val="tx1"/>
              </a:buClr>
            </a:pPr>
            <a:r>
              <a:rPr lang="en-US" sz="2000" noProof="0" dirty="0">
                <a:solidFill>
                  <a:schemeClr val="tx1"/>
                </a:solidFill>
              </a:rPr>
              <a:t>193 powers of attorney</a:t>
            </a:r>
          </a:p>
          <a:p>
            <a:pPr>
              <a:buClr>
                <a:schemeClr val="tx1"/>
              </a:buClr>
            </a:pPr>
            <a:r>
              <a:rPr lang="en-US" sz="2000" noProof="0" dirty="0">
                <a:solidFill>
                  <a:schemeClr val="tx1"/>
                </a:solidFill>
              </a:rPr>
              <a:t>184 medical advance directives</a:t>
            </a:r>
          </a:p>
          <a:p>
            <a:pPr>
              <a:buClr>
                <a:schemeClr val="tx1"/>
              </a:buClr>
            </a:pPr>
            <a:r>
              <a:rPr lang="en-US" sz="2000" noProof="0" dirty="0">
                <a:solidFill>
                  <a:schemeClr val="tx1"/>
                </a:solidFill>
              </a:rPr>
              <a:t>46 transfer on death deeds for non-Indian property</a:t>
            </a:r>
          </a:p>
          <a:p>
            <a:pPr>
              <a:buClr>
                <a:schemeClr val="tx1"/>
              </a:buClr>
            </a:pPr>
            <a:r>
              <a:rPr lang="en-US" sz="2000" noProof="0" dirty="0">
                <a:solidFill>
                  <a:schemeClr val="tx1"/>
                </a:solidFill>
              </a:rPr>
              <a:t>Serving 29 of the 39 Tribes of Oklahoma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A48846-DA70-6FCE-4E9B-35E58F34F024}"/>
              </a:ext>
            </a:extLst>
          </p:cNvPr>
          <p:cNvSpPr txBox="1"/>
          <p:nvPr/>
        </p:nvSpPr>
        <p:spPr>
          <a:xfrm>
            <a:off x="4571999" y="84714"/>
            <a:ext cx="4359021" cy="49121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" indent="-137160" defTabSz="685800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Wingdings 2" pitchFamily="18" charset="2"/>
              <a:buChar char=""/>
            </a:pPr>
            <a:r>
              <a:rPr lang="en-US" sz="2000" dirty="0"/>
              <a:t>12 out-of-state Tribes assisted, including:</a:t>
            </a:r>
          </a:p>
          <a:p>
            <a:pPr marL="594360" lvl="2" indent="-137160" defTabSz="685800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Wingdings 2" pitchFamily="18" charset="2"/>
              <a:buChar char=""/>
            </a:pPr>
            <a:r>
              <a:rPr lang="en-US" sz="1600" dirty="0"/>
              <a:t>Tlingit</a:t>
            </a:r>
          </a:p>
          <a:p>
            <a:pPr marL="594360" lvl="2" indent="-137160" defTabSz="685800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Wingdings 2" pitchFamily="18" charset="2"/>
              <a:buChar char=""/>
            </a:pPr>
            <a:r>
              <a:rPr lang="en-US" sz="1600" dirty="0"/>
              <a:t>Tohono O’odham</a:t>
            </a:r>
          </a:p>
          <a:p>
            <a:pPr marL="594360" lvl="2" indent="-137160" defTabSz="685800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Wingdings 2" pitchFamily="18" charset="2"/>
              <a:buChar char=""/>
            </a:pPr>
            <a:r>
              <a:rPr lang="en-US" sz="1600" dirty="0"/>
              <a:t>Three Tribes Affiliated (Mandan, Hidatsa, Arikara Nation),</a:t>
            </a:r>
          </a:p>
          <a:p>
            <a:pPr marL="594360" lvl="2" indent="-137160" defTabSz="685800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Wingdings 2" pitchFamily="18" charset="2"/>
              <a:buChar char=""/>
            </a:pPr>
            <a:r>
              <a:rPr lang="en-US" sz="1600" dirty="0"/>
              <a:t>Blackfeet</a:t>
            </a:r>
          </a:p>
          <a:p>
            <a:pPr marL="594360" lvl="2" indent="-137160" defTabSz="685800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Wingdings 2" pitchFamily="18" charset="2"/>
              <a:buChar char=""/>
            </a:pPr>
            <a:r>
              <a:rPr lang="en-US" sz="1600" dirty="0"/>
              <a:t>Chehalis</a:t>
            </a:r>
          </a:p>
          <a:p>
            <a:pPr marL="594360" lvl="2" indent="-137160" defTabSz="685800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Wingdings 2" pitchFamily="18" charset="2"/>
              <a:buChar char=""/>
            </a:pPr>
            <a:r>
              <a:rPr lang="en-US" sz="1600" dirty="0"/>
              <a:t>Chippewa</a:t>
            </a:r>
          </a:p>
          <a:p>
            <a:pPr marL="594360" lvl="2" indent="-137160" defTabSz="685800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Wingdings 2" pitchFamily="18" charset="2"/>
              <a:buChar char=""/>
            </a:pPr>
            <a:r>
              <a:rPr lang="en-US" sz="1600" dirty="0"/>
              <a:t>Choctaw Mississippi</a:t>
            </a:r>
          </a:p>
          <a:p>
            <a:pPr marL="594360" lvl="2" indent="-137160" defTabSz="685800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Wingdings 2" pitchFamily="18" charset="2"/>
              <a:buChar char=""/>
            </a:pPr>
            <a:r>
              <a:rPr lang="en-US" sz="1600" dirty="0"/>
              <a:t>Ho Chunk</a:t>
            </a:r>
          </a:p>
          <a:p>
            <a:pPr marL="594360" lvl="2" indent="-137160" defTabSz="685800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Wingdings 2" pitchFamily="18" charset="2"/>
              <a:buChar char=""/>
            </a:pPr>
            <a:r>
              <a:rPr lang="en-US" sz="1600" dirty="0"/>
              <a:t>Inupiat</a:t>
            </a:r>
          </a:p>
          <a:p>
            <a:pPr marL="594360" lvl="2" indent="-137160" defTabSz="685800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Wingdings 2" pitchFamily="18" charset="2"/>
              <a:buChar char=""/>
            </a:pPr>
            <a:r>
              <a:rPr lang="en-US" sz="1600" dirty="0"/>
              <a:t>Oglala Sioux</a:t>
            </a:r>
          </a:p>
          <a:p>
            <a:pPr marL="594360" lvl="2" indent="-137160" defTabSz="685800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Wingdings 2" pitchFamily="18" charset="2"/>
              <a:buChar char=""/>
            </a:pPr>
            <a:r>
              <a:rPr lang="en-US" sz="1600" dirty="0"/>
              <a:t>Laguna Pueblo</a:t>
            </a:r>
          </a:p>
          <a:p>
            <a:pPr marL="594360" lvl="2" indent="-137160" defTabSz="685800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Wingdings 2" pitchFamily="18" charset="2"/>
              <a:buChar char=""/>
            </a:pPr>
            <a:r>
              <a:rPr lang="en-US" sz="1600" dirty="0"/>
              <a:t>Navajo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22679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8EB7789-4EE8-DE47-F81C-77FE9FED83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22" b="3"/>
          <a:stretch/>
        </p:blipFill>
        <p:spPr>
          <a:xfrm>
            <a:off x="1" y="7"/>
            <a:ext cx="4574286" cy="25717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9FBE47-612D-048A-7C67-6D9E9D86D4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20" r="2" b="14755"/>
          <a:stretch/>
        </p:blipFill>
        <p:spPr>
          <a:xfrm>
            <a:off x="4569714" y="7"/>
            <a:ext cx="4574286" cy="25717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AE4697-E6AB-65B8-F0D0-96758D99CA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111" r="2" b="2"/>
          <a:stretch/>
        </p:blipFill>
        <p:spPr>
          <a:xfrm>
            <a:off x="1" y="2571750"/>
            <a:ext cx="4574286" cy="25717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D5E54C5-54C5-F389-A3C8-7509940344E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5977" r="2" b="497"/>
          <a:stretch/>
        </p:blipFill>
        <p:spPr>
          <a:xfrm>
            <a:off x="4569714" y="2571750"/>
            <a:ext cx="4574286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457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 ">
            <a:extLst>
              <a:ext uri="{FF2B5EF4-FFF2-40B4-BE49-F238E27FC236}">
                <a16:creationId xmlns:a16="http://schemas.microsoft.com/office/drawing/2014/main" id="{1CE4BDEE-695A-33FF-F701-744318049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2" y="0"/>
            <a:ext cx="8999495" cy="590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008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 ">
            <a:extLst>
              <a:ext uri="{FF2B5EF4-FFF2-40B4-BE49-F238E27FC236}">
                <a16:creationId xmlns:a16="http://schemas.microsoft.com/office/drawing/2014/main" id="{BC99ADD0-B73A-13FC-342A-DDBACE292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900" y="0"/>
            <a:ext cx="9321800" cy="547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467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A2FEB-9636-4EA3-7D83-192E6832C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What is Indian Land?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ABC18-C3AF-B43F-879D-586E802C9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3200" dirty="0">
                <a:solidFill>
                  <a:schemeClr val="tx1"/>
                </a:solidFill>
                <a:latin typeface="+mj-lt"/>
              </a:rPr>
              <a:t>18 U.S.C. § 1151</a:t>
            </a:r>
          </a:p>
          <a:p>
            <a:pPr lvl="1">
              <a:buClr>
                <a:schemeClr val="tx1"/>
              </a:buClr>
            </a:pPr>
            <a:r>
              <a:rPr lang="en-US" sz="2800" dirty="0">
                <a:solidFill>
                  <a:schemeClr val="tx1"/>
                </a:solidFill>
                <a:effectLst/>
                <a:latin typeface="+mj-lt"/>
              </a:rPr>
              <a:t>All land within the limits of any Indian reservation</a:t>
            </a:r>
          </a:p>
          <a:p>
            <a:pPr lvl="1">
              <a:buClr>
                <a:schemeClr val="tx1"/>
              </a:buClr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All Dependent Indian communities</a:t>
            </a:r>
          </a:p>
          <a:p>
            <a:pPr lvl="1">
              <a:buClr>
                <a:schemeClr val="tx1"/>
              </a:buClr>
            </a:pPr>
            <a:r>
              <a:rPr lang="en-US" sz="2800" dirty="0">
                <a:solidFill>
                  <a:schemeClr val="tx1"/>
                </a:solidFill>
                <a:effectLst/>
                <a:latin typeface="+mj-lt"/>
              </a:rPr>
              <a:t>All Indian allotments</a:t>
            </a:r>
          </a:p>
        </p:txBody>
      </p:sp>
    </p:spTree>
    <p:extLst>
      <p:ext uri="{BB962C8B-B14F-4D97-AF65-F5344CB8AC3E}">
        <p14:creationId xmlns:p14="http://schemas.microsoft.com/office/powerpoint/2010/main" val="3643378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Elevated view of marsh and tidelands at dusk">
            <a:extLst>
              <a:ext uri="{FF2B5EF4-FFF2-40B4-BE49-F238E27FC236}">
                <a16:creationId xmlns:a16="http://schemas.microsoft.com/office/drawing/2014/main" id="{793D7ED9-B8A3-D806-17D5-B25C5635E4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 b="15730"/>
          <a:stretch/>
        </p:blipFill>
        <p:spPr>
          <a:xfrm>
            <a:off x="15" y="7"/>
            <a:ext cx="9143985" cy="51434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53B141-D874-B520-8F20-CA2C9438C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89" y="842878"/>
            <a:ext cx="2288335" cy="3450887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Indian Land in Oklahoma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D3968-80D5-FA1D-9312-122E46197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2400" dirty="0">
                <a:solidFill>
                  <a:schemeClr val="tx1"/>
                </a:solidFill>
              </a:rPr>
              <a:t>Land within former existing reservation boundaries (e.g., Muskogee Creek Nation  under </a:t>
            </a:r>
            <a:r>
              <a:rPr lang="en-US" sz="2400" i="1" dirty="0">
                <a:solidFill>
                  <a:schemeClr val="tx1"/>
                </a:solidFill>
              </a:rPr>
              <a:t>McGirt</a:t>
            </a:r>
            <a:r>
              <a:rPr lang="en-US" sz="2400" dirty="0">
                <a:solidFill>
                  <a:schemeClr val="tx1"/>
                </a:solidFill>
              </a:rPr>
              <a:t>).</a:t>
            </a:r>
          </a:p>
          <a:p>
            <a:pPr>
              <a:buClr>
                <a:schemeClr val="tx1"/>
              </a:buClr>
            </a:pPr>
            <a:r>
              <a:rPr lang="en-US" sz="2400" dirty="0">
                <a:solidFill>
                  <a:schemeClr val="tx1"/>
                </a:solidFill>
              </a:rPr>
              <a:t>Land within a tribal jurisdictional service area</a:t>
            </a:r>
          </a:p>
          <a:p>
            <a:pPr>
              <a:buClr>
                <a:schemeClr val="tx1"/>
              </a:buClr>
            </a:pPr>
            <a:r>
              <a:rPr lang="en-US" sz="2400" dirty="0">
                <a:solidFill>
                  <a:schemeClr val="tx1"/>
                </a:solidFill>
              </a:rPr>
              <a:t>Trust and Restricted allotments</a:t>
            </a:r>
          </a:p>
        </p:txBody>
      </p:sp>
    </p:spTree>
    <p:extLst>
      <p:ext uri="{BB962C8B-B14F-4D97-AF65-F5344CB8AC3E}">
        <p14:creationId xmlns:p14="http://schemas.microsoft.com/office/powerpoint/2010/main" val="3710777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plains regional office&#10;&#10;Description automatically generated">
            <a:extLst>
              <a:ext uri="{FF2B5EF4-FFF2-40B4-BE49-F238E27FC236}">
                <a16:creationId xmlns:a16="http://schemas.microsoft.com/office/drawing/2014/main" id="{EDCA9590-4036-D208-FB00-2A9287AC3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82" y="140211"/>
            <a:ext cx="8591036" cy="44645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A1C9C7-EE15-925C-341C-C3505A37F027}"/>
              </a:ext>
            </a:extLst>
          </p:cNvPr>
          <p:cNvSpPr txBox="1"/>
          <p:nvPr/>
        </p:nvSpPr>
        <p:spPr>
          <a:xfrm>
            <a:off x="417041" y="4856206"/>
            <a:ext cx="3441968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>
                <a:latin typeface="Arial" panose="020B0604020202020204" pitchFamily="34" charset="0"/>
                <a:cs typeface="Arial" panose="020B0604020202020204" pitchFamily="34" charset="0"/>
              </a:rPr>
              <a:t>Bureau of Indian Affairs, Indian Lands of Federally Recognized Tribes (2016)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750663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D3E7C0-952A-C977-A809-5BAACB0C2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Implications for Planning &amp; Distribution of Indian Estates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634001-9DCB-19BB-EF9E-9F50F4F42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00933" y="906642"/>
            <a:ext cx="3633107" cy="1661679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Lands within former existing reservation boundaries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Land within a tribal jurisdictional service area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F572B9A-60F2-BF3E-9B44-CBB38D6C6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00933" y="2754785"/>
            <a:ext cx="4120353" cy="2372684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2400" dirty="0">
                <a:solidFill>
                  <a:schemeClr val="tx1"/>
                </a:solidFill>
              </a:rPr>
              <a:t>Government or tribal services</a:t>
            </a:r>
          </a:p>
          <a:p>
            <a:pPr>
              <a:buClr>
                <a:schemeClr val="tx1"/>
              </a:buClr>
            </a:pPr>
            <a:r>
              <a:rPr lang="en-US" sz="2400" dirty="0">
                <a:solidFill>
                  <a:schemeClr val="tx1"/>
                </a:solidFill>
              </a:rPr>
              <a:t>Tribal authority</a:t>
            </a:r>
          </a:p>
          <a:p>
            <a:pPr>
              <a:buClr>
                <a:schemeClr val="tx1"/>
              </a:buClr>
            </a:pPr>
            <a:r>
              <a:rPr lang="en-US" sz="2400" dirty="0">
                <a:solidFill>
                  <a:schemeClr val="tx1"/>
                </a:solidFill>
              </a:rPr>
              <a:t>Criminal and civil jurisdiction</a:t>
            </a:r>
          </a:p>
          <a:p>
            <a:pPr>
              <a:buClr>
                <a:schemeClr val="tx1"/>
              </a:buClr>
            </a:pPr>
            <a:r>
              <a:rPr lang="en-US" sz="2400" dirty="0">
                <a:solidFill>
                  <a:schemeClr val="tx1"/>
                </a:solidFill>
              </a:rPr>
              <a:t>Tax status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C0A35C-F9C5-E275-D734-04F2B79CAC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34040" y="779891"/>
            <a:ext cx="2289663" cy="797482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Trust and Restricted Allotments</a:t>
            </a:r>
          </a:p>
        </p:txBody>
      </p:sp>
      <p:pic>
        <p:nvPicPr>
          <p:cNvPr id="14" name="Content Placeholder 13" descr="A red and white stop sign&#10;&#10;Description automatically generated">
            <a:extLst>
              <a:ext uri="{FF2B5EF4-FFF2-40B4-BE49-F238E27FC236}">
                <a16:creationId xmlns:a16="http://schemas.microsoft.com/office/drawing/2014/main" id="{733379AF-BB59-884E-9B3D-BF935B6A8C7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42254" y="1923945"/>
            <a:ext cx="1661680" cy="1661680"/>
          </a:xfrm>
        </p:spPr>
      </p:pic>
    </p:spTree>
    <p:extLst>
      <p:ext uri="{BB962C8B-B14F-4D97-AF65-F5344CB8AC3E}">
        <p14:creationId xmlns:p14="http://schemas.microsoft.com/office/powerpoint/2010/main" val="2236325777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2759</TotalTime>
  <Words>1273</Words>
  <Application>Microsoft Office PowerPoint</Application>
  <PresentationFormat>On-screen Show (16:9)</PresentationFormat>
  <Paragraphs>212</Paragraphs>
  <Slides>37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Aptos</vt:lpstr>
      <vt:lpstr>Arial</vt:lpstr>
      <vt:lpstr>Corbel</vt:lpstr>
      <vt:lpstr>Wingdings</vt:lpstr>
      <vt:lpstr>Wingdings 2</vt:lpstr>
      <vt:lpstr>Frame</vt:lpstr>
      <vt:lpstr>Indian Land Primer - Estate Planning Tips and Tricks for Working in Indian County </vt:lpstr>
      <vt:lpstr>Part I – Indian Country History and Overview</vt:lpstr>
      <vt:lpstr>PowerPoint Presentation</vt:lpstr>
      <vt:lpstr>PowerPoint Presentation</vt:lpstr>
      <vt:lpstr>PowerPoint Presentation</vt:lpstr>
      <vt:lpstr>What is Indian Land?</vt:lpstr>
      <vt:lpstr>Indian Land in Oklahoma</vt:lpstr>
      <vt:lpstr>PowerPoint Presentation</vt:lpstr>
      <vt:lpstr>Implications for Planning &amp; Distribution of Indian Estates</vt:lpstr>
      <vt:lpstr>What are Trust and Restricted Allotments?</vt:lpstr>
      <vt:lpstr>PowerPoint Presentation</vt:lpstr>
      <vt:lpstr>PowerPoint Presentation</vt:lpstr>
      <vt:lpstr>Convoluted laws create convoluted problems:  Fractionation -  An Example</vt:lpstr>
      <vt:lpstr>PowerPoint Presentation</vt:lpstr>
      <vt:lpstr>PowerPoint Presentation</vt:lpstr>
      <vt:lpstr>PowerPoint Presentation</vt:lpstr>
      <vt:lpstr>Why does it matter?</vt:lpstr>
      <vt:lpstr>Part II – Prevention &amp; Planning</vt:lpstr>
      <vt:lpstr>Step One – What law applies?</vt:lpstr>
      <vt:lpstr>Who gets Trust Property?</vt:lpstr>
      <vt:lpstr>American Indian Probate Reform Act of 2004 (AIPRA) 25 U.S.C. § 2201, et seq.</vt:lpstr>
      <vt:lpstr>AIPIRA Intestate Succession for Trust Property 25 U.S.C. § 2206</vt:lpstr>
      <vt:lpstr>Disposing of Trust Property by Will</vt:lpstr>
      <vt:lpstr> </vt:lpstr>
      <vt:lpstr>Who gets Restricted Property?</vt:lpstr>
      <vt:lpstr>Act of August 4, 1947  (Stigler Act)</vt:lpstr>
      <vt:lpstr>IIM Account</vt:lpstr>
      <vt:lpstr>PowerPoint Presentation</vt:lpstr>
      <vt:lpstr>Part III - Resolution</vt:lpstr>
      <vt:lpstr>Where do I probate?</vt:lpstr>
      <vt:lpstr>Our Native clients are often subject to a dual probate process.</vt:lpstr>
      <vt:lpstr>Plan creatively!</vt:lpstr>
      <vt:lpstr>Indian Property Cannot be Placed into a Private Trust</vt:lpstr>
      <vt:lpstr>Osage Headrights?</vt:lpstr>
      <vt:lpstr>American Indian Wills Clinic at OCU Law Est. 2009</vt:lpstr>
      <vt:lpstr> 16 years of serving native clients in and out of Oklahoma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Emily Eleftherakis</dc:creator>
  <cp:lastModifiedBy>Scammahorn, Roseanne</cp:lastModifiedBy>
  <cp:revision>9</cp:revision>
  <cp:lastPrinted>2025-10-15T16:47:54Z</cp:lastPrinted>
  <dcterms:created xsi:type="dcterms:W3CDTF">2024-06-07T17:45:32Z</dcterms:created>
  <dcterms:modified xsi:type="dcterms:W3CDTF">2025-10-15T21:42:29Z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ae119f0-38a6-40fc-810e-ef21eb0d5778_Enabled">
    <vt:lpwstr>true</vt:lpwstr>
  </property>
  <property fmtid="{D5CDD505-2E9C-101B-9397-08002B2CF9AE}" pid="3" name="MSIP_Label_9ae119f0-38a6-40fc-810e-ef21eb0d5778_SetDate">
    <vt:lpwstr>2025-10-14T16:57:30Z</vt:lpwstr>
  </property>
  <property fmtid="{D5CDD505-2E9C-101B-9397-08002B2CF9AE}" pid="4" name="MSIP_Label_9ae119f0-38a6-40fc-810e-ef21eb0d5778_Method">
    <vt:lpwstr>Standard</vt:lpwstr>
  </property>
  <property fmtid="{D5CDD505-2E9C-101B-9397-08002B2CF9AE}" pid="5" name="MSIP_Label_9ae119f0-38a6-40fc-810e-ef21eb0d5778_Name">
    <vt:lpwstr>defa4170-0d19-0005-0004-bc88714345d2</vt:lpwstr>
  </property>
  <property fmtid="{D5CDD505-2E9C-101B-9397-08002B2CF9AE}" pid="6" name="MSIP_Label_9ae119f0-38a6-40fc-810e-ef21eb0d5778_SiteId">
    <vt:lpwstr>51099f15-499b-44d5-a287-ac53ac263895</vt:lpwstr>
  </property>
  <property fmtid="{D5CDD505-2E9C-101B-9397-08002B2CF9AE}" pid="7" name="MSIP_Label_9ae119f0-38a6-40fc-810e-ef21eb0d5778_ActionId">
    <vt:lpwstr>a28b1388-774a-431e-a3c2-e5d35a76c3b9</vt:lpwstr>
  </property>
  <property fmtid="{D5CDD505-2E9C-101B-9397-08002B2CF9AE}" pid="8" name="MSIP_Label_9ae119f0-38a6-40fc-810e-ef21eb0d5778_ContentBits">
    <vt:lpwstr>0</vt:lpwstr>
  </property>
</Properties>
</file>