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314" r:id="rId5"/>
    <p:sldId id="327" r:id="rId6"/>
    <p:sldId id="328" r:id="rId7"/>
    <p:sldId id="329" r:id="rId8"/>
    <p:sldId id="330" r:id="rId9"/>
    <p:sldId id="331" r:id="rId10"/>
    <p:sldId id="299" r:id="rId11"/>
    <p:sldId id="361" r:id="rId12"/>
    <p:sldId id="383" r:id="rId13"/>
    <p:sldId id="372" r:id="rId14"/>
    <p:sldId id="384" r:id="rId15"/>
    <p:sldId id="385" r:id="rId16"/>
    <p:sldId id="378" r:id="rId17"/>
    <p:sldId id="362" r:id="rId18"/>
    <p:sldId id="364" r:id="rId19"/>
    <p:sldId id="386" r:id="rId20"/>
    <p:sldId id="387" r:id="rId21"/>
    <p:sldId id="388" r:id="rId22"/>
    <p:sldId id="389" r:id="rId23"/>
    <p:sldId id="390" r:id="rId24"/>
    <p:sldId id="391" r:id="rId25"/>
    <p:sldId id="392" r:id="rId26"/>
    <p:sldId id="393" r:id="rId27"/>
    <p:sldId id="382" r:id="rId28"/>
    <p:sldId id="3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719F5-8AD6-4EB7-8B57-A0B821818D73}" v="14" dt="2023-07-12T18:46:34.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C1DE-9FB6-DD4D-95CB-D1BECC2B625F}" type="datetimeFigureOut">
              <a:rPr lang="en-US" smtClean="0"/>
              <a:t>4/14/26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26E31-73E6-5540-804C-197CE96D9966}" type="slidenum">
              <a:rPr lang="en-US" smtClean="0"/>
              <a:t>‹#›</a:t>
            </a:fld>
            <a:endParaRPr lang="en-US"/>
          </a:p>
        </p:txBody>
      </p:sp>
    </p:spTree>
    <p:extLst>
      <p:ext uri="{BB962C8B-B14F-4D97-AF65-F5344CB8AC3E}">
        <p14:creationId xmlns:p14="http://schemas.microsoft.com/office/powerpoint/2010/main" val="315956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6.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1_Icons">
    <p:spTree>
      <p:nvGrpSpPr>
        <p:cNvPr id="1" name=""/>
        <p:cNvGrpSpPr/>
        <p:nvPr/>
      </p:nvGrpSpPr>
      <p:grpSpPr>
        <a:xfrm>
          <a:off x="0" y="0"/>
          <a:ext cx="0" cy="0"/>
          <a:chOff x="0" y="0"/>
          <a:chExt cx="0" cy="0"/>
        </a:xfrm>
      </p:grpSpPr>
      <p:pic>
        <p:nvPicPr>
          <p:cNvPr id="14" name="Picture 13" descr="Shape, background pattern&#10;&#10;Description automatically generated with medium confidence">
            <a:extLst>
              <a:ext uri="{FF2B5EF4-FFF2-40B4-BE49-F238E27FC236}">
                <a16:creationId xmlns:a16="http://schemas.microsoft.com/office/drawing/2014/main" id="{9B79A313-D647-DF44-B275-1DCEFD18B1F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39698" y="31750"/>
            <a:ext cx="6845300" cy="67945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grpSp>
        <p:nvGrpSpPr>
          <p:cNvPr id="85" name="Group 84">
            <a:extLst>
              <a:ext uri="{FF2B5EF4-FFF2-40B4-BE49-F238E27FC236}">
                <a16:creationId xmlns:a16="http://schemas.microsoft.com/office/drawing/2014/main" id="{588DD2E3-D79D-8A40-BB8F-2994B271DA77}"/>
              </a:ext>
            </a:extLst>
          </p:cNvPr>
          <p:cNvGrpSpPr/>
          <p:nvPr userDrawn="1"/>
        </p:nvGrpSpPr>
        <p:grpSpPr>
          <a:xfrm>
            <a:off x="6866799" y="2394507"/>
            <a:ext cx="1230396" cy="1200147"/>
            <a:chOff x="6866799" y="2394507"/>
            <a:chExt cx="1230396" cy="1200147"/>
          </a:xfrm>
        </p:grpSpPr>
        <p:sp>
          <p:nvSpPr>
            <p:cNvPr id="73" name="Freeform 72">
              <a:extLst>
                <a:ext uri="{FF2B5EF4-FFF2-40B4-BE49-F238E27FC236}">
                  <a16:creationId xmlns:a16="http://schemas.microsoft.com/office/drawing/2014/main" id="{29DEBE5A-67FE-D448-AC33-887D4A12DA08}"/>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41760" cap="flat">
              <a:solidFill>
                <a:srgbClr val="E0DED8"/>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7D9529-B3F8-7946-AABC-532153BCC349}"/>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41760" cap="flat">
              <a:solidFill>
                <a:srgbClr val="E0DED8"/>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B6B78EE2-DF75-F344-86BD-B8790FA01B7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41760" cap="flat">
              <a:solidFill>
                <a:srgbClr val="E0DED8"/>
              </a:solidFill>
              <a:prstDash val="solid"/>
              <a:miter/>
            </a:ln>
          </p:spPr>
          <p:txBody>
            <a:bodyPr rtlCol="0" anchor="ctr"/>
            <a:lstStyle/>
            <a:p>
              <a:endParaRPr lang="en-US"/>
            </a:p>
          </p:txBody>
        </p:sp>
      </p:grpSp>
      <p:pic>
        <p:nvPicPr>
          <p:cNvPr id="67" name="Graphic 66">
            <a:extLst>
              <a:ext uri="{FF2B5EF4-FFF2-40B4-BE49-F238E27FC236}">
                <a16:creationId xmlns:a16="http://schemas.microsoft.com/office/drawing/2014/main" id="{D815A501-94D8-8B4F-864D-CF5CBC91F74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8334" y="3495970"/>
            <a:ext cx="1106424" cy="1106424"/>
          </a:xfrm>
          <a:prstGeom prst="rect">
            <a:avLst/>
          </a:prstGeom>
        </p:spPr>
      </p:pic>
      <p:grpSp>
        <p:nvGrpSpPr>
          <p:cNvPr id="84" name="Group 83">
            <a:extLst>
              <a:ext uri="{FF2B5EF4-FFF2-40B4-BE49-F238E27FC236}">
                <a16:creationId xmlns:a16="http://schemas.microsoft.com/office/drawing/2014/main" id="{B363A0BB-5195-904C-AFBC-45B97B33B1FE}"/>
              </a:ext>
            </a:extLst>
          </p:cNvPr>
          <p:cNvGrpSpPr/>
          <p:nvPr userDrawn="1"/>
        </p:nvGrpSpPr>
        <p:grpSpPr>
          <a:xfrm>
            <a:off x="9374642" y="347433"/>
            <a:ext cx="1624630" cy="827942"/>
            <a:chOff x="9374642" y="347433"/>
            <a:chExt cx="1624630" cy="827942"/>
          </a:xfrm>
        </p:grpSpPr>
        <p:sp>
          <p:nvSpPr>
            <p:cNvPr id="77" name="Freeform 76">
              <a:extLst>
                <a:ext uri="{FF2B5EF4-FFF2-40B4-BE49-F238E27FC236}">
                  <a16:creationId xmlns:a16="http://schemas.microsoft.com/office/drawing/2014/main" id="{7794D10D-B3BD-B749-A36D-13BBBE30E1C2}"/>
                </a:ext>
              </a:extLst>
            </p:cNvPr>
            <p:cNvSpPr/>
            <p:nvPr/>
          </p:nvSpPr>
          <p:spPr>
            <a:xfrm>
              <a:off x="9374642" y="743003"/>
              <a:ext cx="456327" cy="144915"/>
            </a:xfrm>
            <a:custGeom>
              <a:avLst/>
              <a:gdLst>
                <a:gd name="connsiteX0" fmla="*/ 127258 w 456327"/>
                <a:gd name="connsiteY0" fmla="*/ 144916 h 144915"/>
                <a:gd name="connsiteX1" fmla="*/ 52162 w 456327"/>
                <a:gd name="connsiteY1" fmla="*/ 118630 h 144915"/>
                <a:gd name="connsiteX2" fmla="*/ 4156 w 456327"/>
                <a:gd name="connsiteY2" fmla="*/ 38531 h 144915"/>
                <a:gd name="connsiteX3" fmla="*/ 114570 w 456327"/>
                <a:gd name="connsiteY3" fmla="*/ 13373 h 144915"/>
                <a:gd name="connsiteX4" fmla="*/ 456327 w 456327"/>
                <a:gd name="connsiteY4" fmla="*/ 123368 h 14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327" h="144915">
                  <a:moveTo>
                    <a:pt x="127258" y="144916"/>
                  </a:moveTo>
                  <a:cubicBezTo>
                    <a:pt x="110684" y="139388"/>
                    <a:pt x="64850" y="124271"/>
                    <a:pt x="52162" y="118630"/>
                  </a:cubicBezTo>
                  <a:cubicBezTo>
                    <a:pt x="10443" y="99902"/>
                    <a:pt x="-9217" y="77791"/>
                    <a:pt x="4156" y="38531"/>
                  </a:cubicBezTo>
                  <a:cubicBezTo>
                    <a:pt x="25188" y="-23066"/>
                    <a:pt x="91710" y="5814"/>
                    <a:pt x="114570" y="13373"/>
                  </a:cubicBezTo>
                  <a:cubicBezTo>
                    <a:pt x="137430" y="20932"/>
                    <a:pt x="456327" y="123368"/>
                    <a:pt x="456327" y="123368"/>
                  </a:cubicBezTo>
                </a:path>
              </a:pathLst>
            </a:custGeom>
            <a:noFill/>
            <a:ln w="27909" cap="flat">
              <a:solidFill>
                <a:srgbClr val="E0DED8"/>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9EF396F-7DCA-9442-A839-06E00BE4462D}"/>
                </a:ext>
              </a:extLst>
            </p:cNvPr>
            <p:cNvSpPr/>
            <p:nvPr/>
          </p:nvSpPr>
          <p:spPr>
            <a:xfrm>
              <a:off x="9399541" y="623291"/>
              <a:ext cx="469147" cy="135228"/>
            </a:xfrm>
            <a:custGeom>
              <a:avLst/>
              <a:gdLst>
                <a:gd name="connsiteX0" fmla="*/ 95843 w 469147"/>
                <a:gd name="connsiteY0" fmla="*/ 135229 h 135228"/>
                <a:gd name="connsiteX1" fmla="*/ 4403 w 469147"/>
                <a:gd name="connsiteY1" fmla="*/ 38433 h 135228"/>
                <a:gd name="connsiteX2" fmla="*/ 114817 w 469147"/>
                <a:gd name="connsiteY2" fmla="*/ 13388 h 135228"/>
                <a:gd name="connsiteX3" fmla="*/ 469147 w 469147"/>
                <a:gd name="connsiteY3" fmla="*/ 128686 h 135228"/>
              </a:gdLst>
              <a:ahLst/>
              <a:cxnLst>
                <a:cxn ang="0">
                  <a:pos x="connsiteX0" y="connsiteY0"/>
                </a:cxn>
                <a:cxn ang="0">
                  <a:pos x="connsiteX1" y="connsiteY1"/>
                </a:cxn>
                <a:cxn ang="0">
                  <a:pos x="connsiteX2" y="connsiteY2"/>
                </a:cxn>
                <a:cxn ang="0">
                  <a:pos x="connsiteX3" y="connsiteY3"/>
                </a:cxn>
              </a:cxnLst>
              <a:rect l="l" t="t" r="r" b="b"/>
              <a:pathLst>
                <a:path w="469147" h="135228">
                  <a:moveTo>
                    <a:pt x="95843" y="135229"/>
                  </a:moveTo>
                  <a:cubicBezTo>
                    <a:pt x="25206" y="111763"/>
                    <a:pt x="-13656" y="90103"/>
                    <a:pt x="4403" y="38433"/>
                  </a:cubicBezTo>
                  <a:cubicBezTo>
                    <a:pt x="25435" y="-23051"/>
                    <a:pt x="91843" y="5830"/>
                    <a:pt x="114817" y="13388"/>
                  </a:cubicBezTo>
                  <a:lnTo>
                    <a:pt x="469147" y="128686"/>
                  </a:lnTo>
                </a:path>
              </a:pathLst>
            </a:custGeom>
            <a:noFill/>
            <a:ln w="27909" cap="flat">
              <a:solidFill>
                <a:srgbClr val="E0DED8"/>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344AD64-E6D9-9540-99FE-0858140356B2}"/>
                </a:ext>
              </a:extLst>
            </p:cNvPr>
            <p:cNvSpPr/>
            <p:nvPr/>
          </p:nvSpPr>
          <p:spPr>
            <a:xfrm>
              <a:off x="9411123" y="882723"/>
              <a:ext cx="1551786" cy="292652"/>
            </a:xfrm>
            <a:custGeom>
              <a:avLst/>
              <a:gdLst>
                <a:gd name="connsiteX0" fmla="*/ 394929 w 1551786"/>
                <a:gd name="connsiteY0" fmla="*/ 104812 h 292652"/>
                <a:gd name="connsiteX1" fmla="*/ 113751 w 1551786"/>
                <a:gd name="connsiteY1" fmla="*/ 13432 h 292652"/>
                <a:gd name="connsiteX2" fmla="*/ 3451 w 1551786"/>
                <a:gd name="connsiteY2" fmla="*/ 38477 h 292652"/>
                <a:gd name="connsiteX3" fmla="*/ 95463 w 1551786"/>
                <a:gd name="connsiteY3" fmla="*/ 135159 h 292652"/>
                <a:gd name="connsiteX4" fmla="*/ 575523 w 1551786"/>
                <a:gd name="connsiteY4" fmla="*/ 281819 h 292652"/>
                <a:gd name="connsiteX5" fmla="*/ 775891 w 1551786"/>
                <a:gd name="connsiteY5" fmla="*/ 225412 h 292652"/>
                <a:gd name="connsiteX6" fmla="*/ 976259 w 1551786"/>
                <a:gd name="connsiteY6" fmla="*/ 281819 h 292652"/>
                <a:gd name="connsiteX7" fmla="*/ 1456319 w 1551786"/>
                <a:gd name="connsiteY7" fmla="*/ 135159 h 292652"/>
                <a:gd name="connsiteX8" fmla="*/ 1548330 w 1551786"/>
                <a:gd name="connsiteY8" fmla="*/ 38477 h 292652"/>
                <a:gd name="connsiteX9" fmla="*/ 1438031 w 1551786"/>
                <a:gd name="connsiteY9" fmla="*/ 13432 h 292652"/>
                <a:gd name="connsiteX10" fmla="*/ 1156853 w 1551786"/>
                <a:gd name="connsiteY10" fmla="*/ 104812 h 2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86" h="292652">
                  <a:moveTo>
                    <a:pt x="394929" y="104812"/>
                  </a:moveTo>
                  <a:cubicBezTo>
                    <a:pt x="394929" y="104812"/>
                    <a:pt x="136611" y="20990"/>
                    <a:pt x="113751" y="13432"/>
                  </a:cubicBezTo>
                  <a:cubicBezTo>
                    <a:pt x="90891" y="5873"/>
                    <a:pt x="24140" y="-23120"/>
                    <a:pt x="3451" y="38477"/>
                  </a:cubicBezTo>
                  <a:cubicBezTo>
                    <a:pt x="-14037" y="89808"/>
                    <a:pt x="37741" y="109099"/>
                    <a:pt x="95463" y="135159"/>
                  </a:cubicBezTo>
                  <a:cubicBezTo>
                    <a:pt x="183817" y="175209"/>
                    <a:pt x="575523" y="281819"/>
                    <a:pt x="575523" y="281819"/>
                  </a:cubicBezTo>
                  <a:cubicBezTo>
                    <a:pt x="647746" y="301735"/>
                    <a:pt x="725179" y="279935"/>
                    <a:pt x="775891" y="225412"/>
                  </a:cubicBezTo>
                  <a:cubicBezTo>
                    <a:pt x="876132" y="329315"/>
                    <a:pt x="976259" y="281819"/>
                    <a:pt x="976259" y="281819"/>
                  </a:cubicBezTo>
                  <a:cubicBezTo>
                    <a:pt x="976259" y="281819"/>
                    <a:pt x="1367850" y="174870"/>
                    <a:pt x="1456319" y="135159"/>
                  </a:cubicBezTo>
                  <a:cubicBezTo>
                    <a:pt x="1514155" y="109099"/>
                    <a:pt x="1565818" y="90033"/>
                    <a:pt x="1548330" y="38477"/>
                  </a:cubicBezTo>
                  <a:cubicBezTo>
                    <a:pt x="1527413" y="-23120"/>
                    <a:pt x="1460891" y="5873"/>
                    <a:pt x="1438031" y="13432"/>
                  </a:cubicBezTo>
                  <a:cubicBezTo>
                    <a:pt x="1415171" y="20990"/>
                    <a:pt x="1156853" y="104812"/>
                    <a:pt x="1156853" y="104812"/>
                  </a:cubicBezTo>
                </a:path>
              </a:pathLst>
            </a:custGeom>
            <a:noFill/>
            <a:ln w="27909" cap="flat">
              <a:solidFill>
                <a:srgbClr val="E0DED8"/>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293A33A-5C4E-1F49-B214-848BCEA133DD}"/>
                </a:ext>
              </a:extLst>
            </p:cNvPr>
            <p:cNvSpPr/>
            <p:nvPr/>
          </p:nvSpPr>
          <p:spPr>
            <a:xfrm>
              <a:off x="10542944" y="743003"/>
              <a:ext cx="456328" cy="144915"/>
            </a:xfrm>
            <a:custGeom>
              <a:avLst/>
              <a:gdLst>
                <a:gd name="connsiteX0" fmla="*/ 329184 w 456328"/>
                <a:gd name="connsiteY0" fmla="*/ 144916 h 144915"/>
                <a:gd name="connsiteX1" fmla="*/ 404279 w 456328"/>
                <a:gd name="connsiteY1" fmla="*/ 118630 h 144915"/>
                <a:gd name="connsiteX2" fmla="*/ 452171 w 456328"/>
                <a:gd name="connsiteY2" fmla="*/ 38531 h 144915"/>
                <a:gd name="connsiteX3" fmla="*/ 341871 w 456328"/>
                <a:gd name="connsiteY3" fmla="*/ 13373 h 144915"/>
                <a:gd name="connsiteX4" fmla="*/ 0 w 456328"/>
                <a:gd name="connsiteY4" fmla="*/ 123368 h 14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328" h="144915">
                  <a:moveTo>
                    <a:pt x="329184" y="144916"/>
                  </a:moveTo>
                  <a:cubicBezTo>
                    <a:pt x="345643" y="139388"/>
                    <a:pt x="391478" y="124271"/>
                    <a:pt x="404279" y="118630"/>
                  </a:cubicBezTo>
                  <a:cubicBezTo>
                    <a:pt x="445884" y="99902"/>
                    <a:pt x="465544" y="77791"/>
                    <a:pt x="452171" y="38531"/>
                  </a:cubicBezTo>
                  <a:cubicBezTo>
                    <a:pt x="431254" y="-23066"/>
                    <a:pt x="364731" y="5814"/>
                    <a:pt x="341871" y="13373"/>
                  </a:cubicBezTo>
                  <a:cubicBezTo>
                    <a:pt x="319011" y="20932"/>
                    <a:pt x="0" y="123368"/>
                    <a:pt x="0" y="123368"/>
                  </a:cubicBezTo>
                </a:path>
              </a:pathLst>
            </a:custGeom>
            <a:noFill/>
            <a:ln w="27909" cap="flat">
              <a:solidFill>
                <a:srgbClr val="E0DED8"/>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43909A7-E425-3541-B1D8-59FF35AAA92F}"/>
                </a:ext>
              </a:extLst>
            </p:cNvPr>
            <p:cNvSpPr/>
            <p:nvPr/>
          </p:nvSpPr>
          <p:spPr>
            <a:xfrm>
              <a:off x="10505339" y="623291"/>
              <a:ext cx="469040" cy="135228"/>
            </a:xfrm>
            <a:custGeom>
              <a:avLst/>
              <a:gdLst>
                <a:gd name="connsiteX0" fmla="*/ 373190 w 469040"/>
                <a:gd name="connsiteY0" fmla="*/ 135229 h 135228"/>
                <a:gd name="connsiteX1" fmla="*/ 464630 w 469040"/>
                <a:gd name="connsiteY1" fmla="*/ 38433 h 135228"/>
                <a:gd name="connsiteX2" fmla="*/ 354330 w 469040"/>
                <a:gd name="connsiteY2" fmla="*/ 13388 h 135228"/>
                <a:gd name="connsiteX3" fmla="*/ 0 w 469040"/>
                <a:gd name="connsiteY3" fmla="*/ 128686 h 135228"/>
              </a:gdLst>
              <a:ahLst/>
              <a:cxnLst>
                <a:cxn ang="0">
                  <a:pos x="connsiteX0" y="connsiteY0"/>
                </a:cxn>
                <a:cxn ang="0">
                  <a:pos x="connsiteX1" y="connsiteY1"/>
                </a:cxn>
                <a:cxn ang="0">
                  <a:pos x="connsiteX2" y="connsiteY2"/>
                </a:cxn>
                <a:cxn ang="0">
                  <a:pos x="connsiteX3" y="connsiteY3"/>
                </a:cxn>
              </a:cxnLst>
              <a:rect l="l" t="t" r="r" b="b"/>
              <a:pathLst>
                <a:path w="469040" h="135228">
                  <a:moveTo>
                    <a:pt x="373190" y="135229"/>
                  </a:moveTo>
                  <a:cubicBezTo>
                    <a:pt x="443941" y="111763"/>
                    <a:pt x="482689" y="90103"/>
                    <a:pt x="464630" y="38433"/>
                  </a:cubicBezTo>
                  <a:cubicBezTo>
                    <a:pt x="443713" y="-23051"/>
                    <a:pt x="377190" y="5830"/>
                    <a:pt x="354330" y="13388"/>
                  </a:cubicBezTo>
                  <a:cubicBezTo>
                    <a:pt x="331470" y="20947"/>
                    <a:pt x="0" y="128686"/>
                    <a:pt x="0" y="128686"/>
                  </a:cubicBezTo>
                </a:path>
              </a:pathLst>
            </a:custGeom>
            <a:noFill/>
            <a:ln w="27909" cap="flat">
              <a:solidFill>
                <a:srgbClr val="E0DED8"/>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31C6A7C-4B5D-8549-8F11-E0BB8F05F3C8}"/>
                </a:ext>
              </a:extLst>
            </p:cNvPr>
            <p:cNvSpPr/>
            <p:nvPr/>
          </p:nvSpPr>
          <p:spPr>
            <a:xfrm>
              <a:off x="9481998" y="347433"/>
              <a:ext cx="1409613" cy="312485"/>
            </a:xfrm>
            <a:custGeom>
              <a:avLst/>
              <a:gdLst>
                <a:gd name="connsiteX0" fmla="*/ 1313435 w 1409613"/>
                <a:gd name="connsiteY0" fmla="*/ 310681 h 312485"/>
                <a:gd name="connsiteX1" fmla="*/ 1405447 w 1409613"/>
                <a:gd name="connsiteY1" fmla="*/ 213885 h 312485"/>
                <a:gd name="connsiteX2" fmla="*/ 1295147 w 1409613"/>
                <a:gd name="connsiteY2" fmla="*/ 188840 h 312485"/>
                <a:gd name="connsiteX3" fmla="*/ 960820 w 1409613"/>
                <a:gd name="connsiteY3" fmla="*/ 299850 h 312485"/>
                <a:gd name="connsiteX4" fmla="*/ 946875 w 1409613"/>
                <a:gd name="connsiteY4" fmla="*/ 298497 h 312485"/>
                <a:gd name="connsiteX5" fmla="*/ 952247 w 1409613"/>
                <a:gd name="connsiteY5" fmla="*/ 286651 h 312485"/>
                <a:gd name="connsiteX6" fmla="*/ 1033400 w 1409613"/>
                <a:gd name="connsiteY6" fmla="*/ 200460 h 312485"/>
                <a:gd name="connsiteX7" fmla="*/ 1088607 w 1409613"/>
                <a:gd name="connsiteY7" fmla="*/ 111336 h 312485"/>
                <a:gd name="connsiteX8" fmla="*/ 1044030 w 1409613"/>
                <a:gd name="connsiteY8" fmla="*/ 551 h 312485"/>
                <a:gd name="connsiteX9" fmla="*/ 705016 w 1409613"/>
                <a:gd name="connsiteY9" fmla="*/ 312486 h 312485"/>
                <a:gd name="connsiteX10" fmla="*/ 696901 w 1409613"/>
                <a:gd name="connsiteY10" fmla="*/ 304589 h 312485"/>
                <a:gd name="connsiteX11" fmla="*/ 366002 w 1409613"/>
                <a:gd name="connsiteY11" fmla="*/ 551 h 312485"/>
                <a:gd name="connsiteX12" fmla="*/ 321311 w 1409613"/>
                <a:gd name="connsiteY12" fmla="*/ 111336 h 312485"/>
                <a:gd name="connsiteX13" fmla="*/ 376175 w 1409613"/>
                <a:gd name="connsiteY13" fmla="*/ 200460 h 312485"/>
                <a:gd name="connsiteX14" fmla="*/ 457214 w 1409613"/>
                <a:gd name="connsiteY14" fmla="*/ 286651 h 312485"/>
                <a:gd name="connsiteX15" fmla="*/ 462586 w 1409613"/>
                <a:gd name="connsiteY15" fmla="*/ 298497 h 312485"/>
                <a:gd name="connsiteX16" fmla="*/ 448755 w 1409613"/>
                <a:gd name="connsiteY16" fmla="*/ 299850 h 312485"/>
                <a:gd name="connsiteX17" fmla="*/ 114542 w 1409613"/>
                <a:gd name="connsiteY17" fmla="*/ 188840 h 312485"/>
                <a:gd name="connsiteX18" fmla="*/ 4128 w 1409613"/>
                <a:gd name="connsiteY18" fmla="*/ 213885 h 312485"/>
                <a:gd name="connsiteX19" fmla="*/ 96140 w 1409613"/>
                <a:gd name="connsiteY19" fmla="*/ 310681 h 31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13" h="312485">
                  <a:moveTo>
                    <a:pt x="1313435" y="310681"/>
                  </a:moveTo>
                  <a:cubicBezTo>
                    <a:pt x="1384072" y="287215"/>
                    <a:pt x="1422934" y="265554"/>
                    <a:pt x="1405447" y="213885"/>
                  </a:cubicBezTo>
                  <a:cubicBezTo>
                    <a:pt x="1384530" y="152401"/>
                    <a:pt x="1318007" y="181281"/>
                    <a:pt x="1295147" y="188840"/>
                  </a:cubicBezTo>
                  <a:lnTo>
                    <a:pt x="960820" y="299850"/>
                  </a:lnTo>
                  <a:cubicBezTo>
                    <a:pt x="960820" y="299850"/>
                    <a:pt x="951675" y="306281"/>
                    <a:pt x="946875" y="298497"/>
                  </a:cubicBezTo>
                  <a:cubicBezTo>
                    <a:pt x="942074" y="290712"/>
                    <a:pt x="952247" y="286651"/>
                    <a:pt x="952247" y="286651"/>
                  </a:cubicBezTo>
                  <a:cubicBezTo>
                    <a:pt x="981580" y="260099"/>
                    <a:pt x="1008711" y="231277"/>
                    <a:pt x="1033400" y="200460"/>
                  </a:cubicBezTo>
                  <a:cubicBezTo>
                    <a:pt x="1056854" y="174103"/>
                    <a:pt x="1075531" y="143954"/>
                    <a:pt x="1088607" y="111336"/>
                  </a:cubicBezTo>
                  <a:cubicBezTo>
                    <a:pt x="1104495" y="62712"/>
                    <a:pt x="1052260" y="-6895"/>
                    <a:pt x="1044030" y="551"/>
                  </a:cubicBezTo>
                  <a:cubicBezTo>
                    <a:pt x="926987" y="104680"/>
                    <a:pt x="777254" y="244796"/>
                    <a:pt x="705016" y="312486"/>
                  </a:cubicBezTo>
                  <a:lnTo>
                    <a:pt x="696901" y="304589"/>
                  </a:lnTo>
                  <a:cubicBezTo>
                    <a:pt x="622034" y="234756"/>
                    <a:pt x="479045" y="101521"/>
                    <a:pt x="366002" y="551"/>
                  </a:cubicBezTo>
                  <a:cubicBezTo>
                    <a:pt x="357658" y="-6895"/>
                    <a:pt x="305538" y="62712"/>
                    <a:pt x="321311" y="111336"/>
                  </a:cubicBezTo>
                  <a:cubicBezTo>
                    <a:pt x="334297" y="143924"/>
                    <a:pt x="352854" y="174070"/>
                    <a:pt x="376175" y="200460"/>
                  </a:cubicBezTo>
                  <a:cubicBezTo>
                    <a:pt x="400803" y="231289"/>
                    <a:pt x="427903" y="260112"/>
                    <a:pt x="457214" y="286651"/>
                  </a:cubicBezTo>
                  <a:cubicBezTo>
                    <a:pt x="457214" y="286651"/>
                    <a:pt x="466586" y="291953"/>
                    <a:pt x="462586" y="298497"/>
                  </a:cubicBezTo>
                  <a:cubicBezTo>
                    <a:pt x="458585" y="305040"/>
                    <a:pt x="448755" y="299850"/>
                    <a:pt x="448755" y="299850"/>
                  </a:cubicBezTo>
                  <a:lnTo>
                    <a:pt x="114542" y="188840"/>
                  </a:lnTo>
                  <a:cubicBezTo>
                    <a:pt x="91682" y="181281"/>
                    <a:pt x="25160" y="152401"/>
                    <a:pt x="4128" y="213885"/>
                  </a:cubicBezTo>
                  <a:cubicBezTo>
                    <a:pt x="-13245" y="265216"/>
                    <a:pt x="25503" y="287215"/>
                    <a:pt x="96140" y="310681"/>
                  </a:cubicBezTo>
                </a:path>
              </a:pathLst>
            </a:custGeom>
            <a:noFill/>
            <a:ln w="27909" cap="flat">
              <a:solidFill>
                <a:srgbClr val="E0DED8"/>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094EE04-14DC-E246-92D0-01F495A3DEB5}"/>
                </a:ext>
              </a:extLst>
            </p:cNvPr>
            <p:cNvSpPr/>
            <p:nvPr/>
          </p:nvSpPr>
          <p:spPr>
            <a:xfrm>
              <a:off x="9982487" y="730509"/>
              <a:ext cx="405219" cy="370743"/>
            </a:xfrm>
            <a:custGeom>
              <a:avLst/>
              <a:gdLst>
                <a:gd name="connsiteX0" fmla="*/ 289794 w 405219"/>
                <a:gd name="connsiteY0" fmla="*/ 483 h 370743"/>
                <a:gd name="connsiteX1" fmla="*/ 202355 w 405219"/>
                <a:gd name="connsiteY1" fmla="*/ 48881 h 370743"/>
                <a:gd name="connsiteX2" fmla="*/ 115716 w 405219"/>
                <a:gd name="connsiteY2" fmla="*/ 483 h 370743"/>
                <a:gd name="connsiteX3" fmla="*/ 21990 w 405219"/>
                <a:gd name="connsiteY3" fmla="*/ 182116 h 370743"/>
                <a:gd name="connsiteX4" fmla="*/ 202583 w 405219"/>
                <a:gd name="connsiteY4" fmla="*/ 370743 h 370743"/>
                <a:gd name="connsiteX5" fmla="*/ 383178 w 405219"/>
                <a:gd name="connsiteY5" fmla="*/ 182116 h 370743"/>
                <a:gd name="connsiteX6" fmla="*/ 289794 w 405219"/>
                <a:gd name="connsiteY6" fmla="*/ 483 h 37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19" h="370743">
                  <a:moveTo>
                    <a:pt x="289794" y="483"/>
                  </a:moveTo>
                  <a:cubicBezTo>
                    <a:pt x="252075" y="3981"/>
                    <a:pt x="223386" y="27446"/>
                    <a:pt x="202355" y="48881"/>
                  </a:cubicBezTo>
                  <a:cubicBezTo>
                    <a:pt x="181137" y="22028"/>
                    <a:pt x="149963" y="4613"/>
                    <a:pt x="115716" y="483"/>
                  </a:cubicBezTo>
                  <a:cubicBezTo>
                    <a:pt x="42792" y="-6399"/>
                    <a:pt x="-40533" y="72459"/>
                    <a:pt x="21990" y="182116"/>
                  </a:cubicBezTo>
                  <a:cubicBezTo>
                    <a:pt x="84512" y="291772"/>
                    <a:pt x="202583" y="370743"/>
                    <a:pt x="202583" y="370743"/>
                  </a:cubicBezTo>
                  <a:cubicBezTo>
                    <a:pt x="202583" y="370743"/>
                    <a:pt x="320655" y="291772"/>
                    <a:pt x="383178" y="182116"/>
                  </a:cubicBezTo>
                  <a:cubicBezTo>
                    <a:pt x="445700" y="72459"/>
                    <a:pt x="362718" y="-6963"/>
                    <a:pt x="289794" y="483"/>
                  </a:cubicBezTo>
                  <a:close/>
                </a:path>
              </a:pathLst>
            </a:custGeom>
            <a:noFill/>
            <a:ln w="27909" cap="flat">
              <a:solidFill>
                <a:srgbClr val="E0DED8"/>
              </a:solidFill>
              <a:prstDash val="solid"/>
              <a:miter/>
            </a:ln>
          </p:spPr>
          <p:txBody>
            <a:bodyPr rtlCol="0" anchor="ctr"/>
            <a:lstStyle/>
            <a:p>
              <a:endParaRPr lang="en-US"/>
            </a:p>
          </p:txBody>
        </p:sp>
      </p:grpSp>
      <p:pic>
        <p:nvPicPr>
          <p:cNvPr id="71" name="Graphic 70">
            <a:extLst>
              <a:ext uri="{FF2B5EF4-FFF2-40B4-BE49-F238E27FC236}">
                <a16:creationId xmlns:a16="http://schemas.microsoft.com/office/drawing/2014/main" id="{78134308-6C8D-9542-996A-4BBBE4DC8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773" y="5445654"/>
            <a:ext cx="1313180" cy="1005840"/>
          </a:xfrm>
          <a:prstGeom prst="rect">
            <a:avLst/>
          </a:prstGeom>
        </p:spPr>
      </p:pic>
      <p:sp>
        <p:nvSpPr>
          <p:cNvPr id="25" name="TextBox 24">
            <a:extLst>
              <a:ext uri="{FF2B5EF4-FFF2-40B4-BE49-F238E27FC236}">
                <a16:creationId xmlns:a16="http://schemas.microsoft.com/office/drawing/2014/main" id="{AF75F610-FF99-F142-A7BF-F31475494EBC}"/>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74527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lide_7_no_pattern">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13" name="Picture Placeholder 12">
            <a:extLst>
              <a:ext uri="{FF2B5EF4-FFF2-40B4-BE49-F238E27FC236}">
                <a16:creationId xmlns:a16="http://schemas.microsoft.com/office/drawing/2014/main" id="{2BE29507-1630-E14F-9D43-022F98FE2522}"/>
              </a:ext>
            </a:extLst>
          </p:cNvPr>
          <p:cNvSpPr>
            <a:spLocks noGrp="1"/>
          </p:cNvSpPr>
          <p:nvPr>
            <p:ph type="pic" sz="quarter" idx="10"/>
          </p:nvPr>
        </p:nvSpPr>
        <p:spPr>
          <a:xfrm>
            <a:off x="6503408" y="560183"/>
            <a:ext cx="5226616" cy="5326330"/>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1C17E788-5138-2340-BB23-C94D4524D132}"/>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12222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lide_1">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bg1"/>
                </a:solidFill>
                <a:latin typeface="Akzidenz-Grotesk Pro Bold Ext" panose="02000805060000020004" pitchFamily="2" charset="0"/>
              </a:defRPr>
            </a:lvl1pPr>
          </a:lstStyle>
          <a:p>
            <a:r>
              <a:rPr lang="en-US"/>
              <a:t>CLICK TO EDIT </a:t>
            </a:r>
            <a:br>
              <a:rPr lang="en-US"/>
            </a:br>
            <a:r>
              <a:rPr lang="en-US"/>
              <a:t>MASTER TITLE</a:t>
            </a:r>
          </a:p>
        </p:txBody>
      </p:sp>
      <p:pic>
        <p:nvPicPr>
          <p:cNvPr id="5" name="Picture 4" descr="A picture containing logo&#10;&#10;Description automatically generated">
            <a:extLst>
              <a:ext uri="{FF2B5EF4-FFF2-40B4-BE49-F238E27FC236}">
                <a16:creationId xmlns:a16="http://schemas.microsoft.com/office/drawing/2014/main" id="{3A025A04-E9BB-1C4C-AB42-318B0CA625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458200" y="0"/>
            <a:ext cx="3733800" cy="6858000"/>
          </a:xfrm>
          <a:prstGeom prst="rect">
            <a:avLst/>
          </a:prstGeom>
        </p:spPr>
      </p:pic>
      <p:grpSp>
        <p:nvGrpSpPr>
          <p:cNvPr id="9" name="Group 8">
            <a:extLst>
              <a:ext uri="{FF2B5EF4-FFF2-40B4-BE49-F238E27FC236}">
                <a16:creationId xmlns:a16="http://schemas.microsoft.com/office/drawing/2014/main" id="{2578BFF2-3721-5B45-8D9E-0F1ADA2E8486}"/>
              </a:ext>
            </a:extLst>
          </p:cNvPr>
          <p:cNvGrpSpPr>
            <a:grpSpLocks noChangeAspect="1"/>
          </p:cNvGrpSpPr>
          <p:nvPr userDrawn="1"/>
        </p:nvGrpSpPr>
        <p:grpSpPr>
          <a:xfrm>
            <a:off x="9428118" y="5189959"/>
            <a:ext cx="896112" cy="874082"/>
            <a:chOff x="6866799" y="2394507"/>
            <a:chExt cx="1230396" cy="1200147"/>
          </a:xfrm>
        </p:grpSpPr>
        <p:sp>
          <p:nvSpPr>
            <p:cNvPr id="10" name="Freeform 9">
              <a:extLst>
                <a:ext uri="{FF2B5EF4-FFF2-40B4-BE49-F238E27FC236}">
                  <a16:creationId xmlns:a16="http://schemas.microsoft.com/office/drawing/2014/main" id="{A0B767A7-BED1-EB4C-BB8F-35554F4D2B8D}"/>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28575" cap="flat">
              <a:solidFill>
                <a:schemeClr val="bg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94452B0-883B-CD49-925C-1DDB277E8E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28575" cap="flat">
              <a:solidFill>
                <a:schemeClr val="bg1"/>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1F992F-7F9F-5C49-A0E1-5C6A7360D45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28575" cap="flat">
              <a:solidFill>
                <a:schemeClr val="bg1"/>
              </a:solid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01EE7AC0-8D5E-7D47-ABEF-0ED52A82DB4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8645" y="618872"/>
            <a:ext cx="1042416" cy="1042416"/>
          </a:xfrm>
          <a:prstGeom prst="rect">
            <a:avLst/>
          </a:prstGeom>
        </p:spPr>
      </p:pic>
      <p:pic>
        <p:nvPicPr>
          <p:cNvPr id="15" name="Graphic 14">
            <a:extLst>
              <a:ext uri="{FF2B5EF4-FFF2-40B4-BE49-F238E27FC236}">
                <a16:creationId xmlns:a16="http://schemas.microsoft.com/office/drawing/2014/main" id="{7C5790C4-EA63-3541-8F6C-FC4880B651C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5128" y="2153689"/>
            <a:ext cx="1234440" cy="945528"/>
          </a:xfrm>
          <a:prstGeom prst="rect">
            <a:avLst/>
          </a:prstGeom>
        </p:spPr>
      </p:pic>
      <p:grpSp>
        <p:nvGrpSpPr>
          <p:cNvPr id="24" name="Group 23">
            <a:extLst>
              <a:ext uri="{FF2B5EF4-FFF2-40B4-BE49-F238E27FC236}">
                <a16:creationId xmlns:a16="http://schemas.microsoft.com/office/drawing/2014/main" id="{9D9C2C83-10CD-B147-A8FF-779EF8DFDA54}"/>
              </a:ext>
            </a:extLst>
          </p:cNvPr>
          <p:cNvGrpSpPr/>
          <p:nvPr userDrawn="1"/>
        </p:nvGrpSpPr>
        <p:grpSpPr>
          <a:xfrm>
            <a:off x="10672498" y="3968497"/>
            <a:ext cx="640080" cy="852348"/>
            <a:chOff x="5847949" y="3100291"/>
            <a:chExt cx="640080" cy="852348"/>
          </a:xfrm>
        </p:grpSpPr>
        <p:sp>
          <p:nvSpPr>
            <p:cNvPr id="18" name="Freeform 17">
              <a:extLst>
                <a:ext uri="{FF2B5EF4-FFF2-40B4-BE49-F238E27FC236}">
                  <a16:creationId xmlns:a16="http://schemas.microsoft.com/office/drawing/2014/main" id="{1739AFA7-6374-BA4C-AF59-0574FA39E2FE}"/>
                </a:ext>
              </a:extLst>
            </p:cNvPr>
            <p:cNvSpPr/>
            <p:nvPr/>
          </p:nvSpPr>
          <p:spPr>
            <a:xfrm>
              <a:off x="5847949" y="3100291"/>
              <a:ext cx="325150" cy="533150"/>
            </a:xfrm>
            <a:custGeom>
              <a:avLst/>
              <a:gdLst>
                <a:gd name="connsiteX0" fmla="*/ 169724 w 250134"/>
                <a:gd name="connsiteY0" fmla="*/ 410147 h 410146"/>
                <a:gd name="connsiteX1" fmla="*/ 0 w 250134"/>
                <a:gd name="connsiteY1" fmla="*/ 125158 h 410146"/>
                <a:gd name="connsiteX2" fmla="*/ 78516 w 250134"/>
                <a:gd name="connsiteY2" fmla="*/ 0 h 410146"/>
                <a:gd name="connsiteX3" fmla="*/ 250134 w 250134"/>
                <a:gd name="connsiteY3" fmla="*/ 284321 h 410146"/>
                <a:gd name="connsiteX4" fmla="*/ 234980 w 250134"/>
                <a:gd name="connsiteY4" fmla="*/ 293561 h 410146"/>
                <a:gd name="connsiteX5" fmla="*/ 78232 w 250134"/>
                <a:gd name="connsiteY5" fmla="*/ 33909 h 410146"/>
                <a:gd name="connsiteX6" fmla="*/ 20837 w 250134"/>
                <a:gd name="connsiteY6" fmla="*/ 125349 h 410146"/>
                <a:gd name="connsiteX7" fmla="*/ 184972 w 250134"/>
                <a:gd name="connsiteY7" fmla="*/ 401003 h 410146"/>
                <a:gd name="connsiteX8" fmla="*/ 169724 w 250134"/>
                <a:gd name="connsiteY8" fmla="*/ 410147 h 4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34" h="410146">
                  <a:moveTo>
                    <a:pt x="169724" y="410147"/>
                  </a:moveTo>
                  <a:lnTo>
                    <a:pt x="0" y="125158"/>
                  </a:lnTo>
                  <a:lnTo>
                    <a:pt x="78516" y="0"/>
                  </a:lnTo>
                  <a:lnTo>
                    <a:pt x="250134" y="284321"/>
                  </a:lnTo>
                  <a:lnTo>
                    <a:pt x="234980" y="293561"/>
                  </a:lnTo>
                  <a:lnTo>
                    <a:pt x="78232" y="33909"/>
                  </a:lnTo>
                  <a:lnTo>
                    <a:pt x="20837" y="125349"/>
                  </a:lnTo>
                  <a:lnTo>
                    <a:pt x="184972" y="401003"/>
                  </a:lnTo>
                  <a:lnTo>
                    <a:pt x="169724" y="410147"/>
                  </a:lnTo>
                  <a:close/>
                </a:path>
              </a:pathLst>
            </a:custGeom>
            <a:solidFill>
              <a:srgbClr val="FFFFFF"/>
            </a:solidFill>
            <a:ln w="936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EFAA343-74F4-CD49-AC50-C28EA2E012FA}"/>
                </a:ext>
              </a:extLst>
            </p:cNvPr>
            <p:cNvSpPr/>
            <p:nvPr/>
          </p:nvSpPr>
          <p:spPr>
            <a:xfrm>
              <a:off x="6157709" y="3621431"/>
              <a:ext cx="257805" cy="331206"/>
            </a:xfrm>
            <a:custGeom>
              <a:avLst/>
              <a:gdLst>
                <a:gd name="connsiteX0" fmla="*/ 77569 w 198326"/>
                <a:gd name="connsiteY0" fmla="*/ 254794 h 254793"/>
                <a:gd name="connsiteX1" fmla="*/ 0 w 198326"/>
                <a:gd name="connsiteY1" fmla="*/ 124396 h 254793"/>
                <a:gd name="connsiteX2" fmla="*/ 15249 w 198326"/>
                <a:gd name="connsiteY2" fmla="*/ 115252 h 254793"/>
                <a:gd name="connsiteX3" fmla="*/ 84294 w 198326"/>
                <a:gd name="connsiteY3" fmla="*/ 231267 h 254793"/>
                <a:gd name="connsiteX4" fmla="*/ 173228 w 198326"/>
                <a:gd name="connsiteY4" fmla="*/ 185261 h 254793"/>
                <a:gd name="connsiteX5" fmla="*/ 67056 w 198326"/>
                <a:gd name="connsiteY5" fmla="*/ 9334 h 254793"/>
                <a:gd name="connsiteX6" fmla="*/ 82210 w 198326"/>
                <a:gd name="connsiteY6" fmla="*/ 0 h 254793"/>
                <a:gd name="connsiteX7" fmla="*/ 198327 w 198326"/>
                <a:gd name="connsiteY7" fmla="*/ 192405 h 254793"/>
                <a:gd name="connsiteX8" fmla="*/ 77569 w 198326"/>
                <a:gd name="connsiteY8" fmla="*/ 254794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26" h="254793">
                  <a:moveTo>
                    <a:pt x="77569" y="254794"/>
                  </a:moveTo>
                  <a:lnTo>
                    <a:pt x="0" y="124396"/>
                  </a:lnTo>
                  <a:lnTo>
                    <a:pt x="15249" y="115252"/>
                  </a:lnTo>
                  <a:lnTo>
                    <a:pt x="84294" y="231267"/>
                  </a:lnTo>
                  <a:lnTo>
                    <a:pt x="173228" y="185261"/>
                  </a:lnTo>
                  <a:lnTo>
                    <a:pt x="67056" y="9334"/>
                  </a:lnTo>
                  <a:lnTo>
                    <a:pt x="82210" y="0"/>
                  </a:lnTo>
                  <a:lnTo>
                    <a:pt x="198327" y="192405"/>
                  </a:lnTo>
                  <a:lnTo>
                    <a:pt x="77569" y="254794"/>
                  </a:lnTo>
                  <a:close/>
                </a:path>
              </a:pathLst>
            </a:custGeom>
            <a:solidFill>
              <a:srgbClr val="FFFFFF"/>
            </a:solidFill>
            <a:ln w="936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8A40D5C-0E54-7F4F-B289-165739D9022C}"/>
                </a:ext>
              </a:extLst>
            </p:cNvPr>
            <p:cNvSpPr/>
            <p:nvPr/>
          </p:nvSpPr>
          <p:spPr>
            <a:xfrm>
              <a:off x="5920588" y="3100291"/>
              <a:ext cx="567441" cy="852348"/>
            </a:xfrm>
            <a:custGeom>
              <a:avLst/>
              <a:gdLst>
                <a:gd name="connsiteX0" fmla="*/ 121136 w 436526"/>
                <a:gd name="connsiteY0" fmla="*/ 655701 h 655701"/>
                <a:gd name="connsiteX1" fmla="*/ 0 w 436526"/>
                <a:gd name="connsiteY1" fmla="*/ 593312 h 655701"/>
                <a:gd name="connsiteX2" fmla="*/ 357916 w 436526"/>
                <a:gd name="connsiteY2" fmla="*/ 0 h 655701"/>
                <a:gd name="connsiteX3" fmla="*/ 436527 w 436526"/>
                <a:gd name="connsiteY3" fmla="*/ 125158 h 655701"/>
                <a:gd name="connsiteX4" fmla="*/ 25004 w 436526"/>
                <a:gd name="connsiteY4" fmla="*/ 585883 h 655701"/>
                <a:gd name="connsiteX5" fmla="*/ 114033 w 436526"/>
                <a:gd name="connsiteY5" fmla="*/ 631889 h 655701"/>
                <a:gd name="connsiteX6" fmla="*/ 415785 w 436526"/>
                <a:gd name="connsiteY6" fmla="*/ 125349 h 655701"/>
                <a:gd name="connsiteX7" fmla="*/ 358390 w 436526"/>
                <a:gd name="connsiteY7" fmla="*/ 33909 h 65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526" h="655701">
                  <a:moveTo>
                    <a:pt x="121136" y="655701"/>
                  </a:moveTo>
                  <a:lnTo>
                    <a:pt x="0" y="593312"/>
                  </a:lnTo>
                  <a:lnTo>
                    <a:pt x="357916" y="0"/>
                  </a:lnTo>
                  <a:lnTo>
                    <a:pt x="436527" y="125158"/>
                  </a:lnTo>
                  <a:close/>
                  <a:moveTo>
                    <a:pt x="25004" y="585883"/>
                  </a:moveTo>
                  <a:lnTo>
                    <a:pt x="114033" y="631889"/>
                  </a:lnTo>
                  <a:lnTo>
                    <a:pt x="415785" y="125349"/>
                  </a:lnTo>
                  <a:lnTo>
                    <a:pt x="358390" y="33909"/>
                  </a:lnTo>
                  <a:close/>
                </a:path>
              </a:pathLst>
            </a:custGeom>
            <a:solidFill>
              <a:srgbClr val="FFFFFF"/>
            </a:solidFill>
            <a:ln w="936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574645-C5F2-D745-9509-8033D1784729}"/>
                </a:ext>
              </a:extLst>
            </p:cNvPr>
            <p:cNvSpPr/>
            <p:nvPr/>
          </p:nvSpPr>
          <p:spPr>
            <a:xfrm>
              <a:off x="5951243" y="3101777"/>
              <a:ext cx="436446" cy="23277"/>
            </a:xfrm>
            <a:custGeom>
              <a:avLst/>
              <a:gdLst>
                <a:gd name="connsiteX0" fmla="*/ 0 w 335753"/>
                <a:gd name="connsiteY0" fmla="*/ 0 h 17907"/>
                <a:gd name="connsiteX1" fmla="*/ 335754 w 335753"/>
                <a:gd name="connsiteY1" fmla="*/ 0 h 17907"/>
                <a:gd name="connsiteX2" fmla="*/ 335754 w 335753"/>
                <a:gd name="connsiteY2" fmla="*/ 17907 h 17907"/>
                <a:gd name="connsiteX3" fmla="*/ 0 w 335753"/>
                <a:gd name="connsiteY3" fmla="*/ 17907 h 17907"/>
              </a:gdLst>
              <a:ahLst/>
              <a:cxnLst>
                <a:cxn ang="0">
                  <a:pos x="connsiteX0" y="connsiteY0"/>
                </a:cxn>
                <a:cxn ang="0">
                  <a:pos x="connsiteX1" y="connsiteY1"/>
                </a:cxn>
                <a:cxn ang="0">
                  <a:pos x="connsiteX2" y="connsiteY2"/>
                </a:cxn>
                <a:cxn ang="0">
                  <a:pos x="connsiteX3" y="connsiteY3"/>
                </a:cxn>
              </a:cxnLst>
              <a:rect l="l" t="t" r="r" b="b"/>
              <a:pathLst>
                <a:path w="335753" h="17907">
                  <a:moveTo>
                    <a:pt x="0" y="0"/>
                  </a:moveTo>
                  <a:lnTo>
                    <a:pt x="335754" y="0"/>
                  </a:lnTo>
                  <a:lnTo>
                    <a:pt x="335754" y="17907"/>
                  </a:lnTo>
                  <a:lnTo>
                    <a:pt x="0" y="17907"/>
                  </a:lnTo>
                  <a:close/>
                </a:path>
              </a:pathLst>
            </a:custGeom>
            <a:solidFill>
              <a:srgbClr val="FFFFFF"/>
            </a:solidFill>
            <a:ln w="936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EAE3017-741F-E546-9F17-75AE94C7533B}"/>
                </a:ext>
              </a:extLst>
            </p:cNvPr>
            <p:cNvSpPr/>
            <p:nvPr/>
          </p:nvSpPr>
          <p:spPr>
            <a:xfrm>
              <a:off x="6026222" y="3237355"/>
              <a:ext cx="281936" cy="23277"/>
            </a:xfrm>
            <a:custGeom>
              <a:avLst/>
              <a:gdLst>
                <a:gd name="connsiteX0" fmla="*/ 0 w 216890"/>
                <a:gd name="connsiteY0" fmla="*/ 0 h 17907"/>
                <a:gd name="connsiteX1" fmla="*/ 216890 w 216890"/>
                <a:gd name="connsiteY1" fmla="*/ 0 h 17907"/>
                <a:gd name="connsiteX2" fmla="*/ 216890 w 216890"/>
                <a:gd name="connsiteY2" fmla="*/ 17907 h 17907"/>
                <a:gd name="connsiteX3" fmla="*/ 0 w 216890"/>
                <a:gd name="connsiteY3" fmla="*/ 17907 h 17907"/>
              </a:gdLst>
              <a:ahLst/>
              <a:cxnLst>
                <a:cxn ang="0">
                  <a:pos x="connsiteX0" y="connsiteY0"/>
                </a:cxn>
                <a:cxn ang="0">
                  <a:pos x="connsiteX1" y="connsiteY1"/>
                </a:cxn>
                <a:cxn ang="0">
                  <a:pos x="connsiteX2" y="connsiteY2"/>
                </a:cxn>
                <a:cxn ang="0">
                  <a:pos x="connsiteX3" y="connsiteY3"/>
                </a:cxn>
              </a:cxnLst>
              <a:rect l="l" t="t" r="r" b="b"/>
              <a:pathLst>
                <a:path w="216890" h="17907">
                  <a:moveTo>
                    <a:pt x="0" y="0"/>
                  </a:moveTo>
                  <a:lnTo>
                    <a:pt x="216890" y="0"/>
                  </a:lnTo>
                  <a:lnTo>
                    <a:pt x="216890" y="17907"/>
                  </a:lnTo>
                  <a:lnTo>
                    <a:pt x="0" y="17907"/>
                  </a:lnTo>
                  <a:close/>
                </a:path>
              </a:pathLst>
            </a:custGeom>
            <a:solidFill>
              <a:srgbClr val="FFFFFF"/>
            </a:solidFill>
            <a:ln w="9364" cap="flat">
              <a:no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B08FEA0A-7ED3-7444-8675-3EF3B8897CE5}"/>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44705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lide_2">
    <p:spTree>
      <p:nvGrpSpPr>
        <p:cNvPr id="1" name=""/>
        <p:cNvGrpSpPr/>
        <p:nvPr/>
      </p:nvGrpSpPr>
      <p:grpSpPr>
        <a:xfrm>
          <a:off x="0" y="0"/>
          <a:ext cx="0" cy="0"/>
          <a:chOff x="0" y="0"/>
          <a:chExt cx="0" cy="0"/>
        </a:xfrm>
      </p:grpSpPr>
      <p:pic>
        <p:nvPicPr>
          <p:cNvPr id="3" name="Picture 2" descr="Logo&#10;&#10;Description automatically generated with low confidence">
            <a:extLst>
              <a:ext uri="{FF2B5EF4-FFF2-40B4-BE49-F238E27FC236}">
                <a16:creationId xmlns:a16="http://schemas.microsoft.com/office/drawing/2014/main" id="{5ED07B7F-30E6-0E40-82B9-C5A5B19EC5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93100" y="0"/>
            <a:ext cx="3898900" cy="685800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pic>
        <p:nvPicPr>
          <p:cNvPr id="14" name="Graphic 13">
            <a:extLst>
              <a:ext uri="{FF2B5EF4-FFF2-40B4-BE49-F238E27FC236}">
                <a16:creationId xmlns:a16="http://schemas.microsoft.com/office/drawing/2014/main" id="{01EE7AC0-8D5E-7D47-ABEF-0ED52A82DB4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8645" y="618872"/>
            <a:ext cx="1042416" cy="1042416"/>
          </a:xfrm>
          <a:prstGeom prst="rect">
            <a:avLst/>
          </a:prstGeom>
        </p:spPr>
      </p:pic>
      <p:pic>
        <p:nvPicPr>
          <p:cNvPr id="15" name="Graphic 14">
            <a:extLst>
              <a:ext uri="{FF2B5EF4-FFF2-40B4-BE49-F238E27FC236}">
                <a16:creationId xmlns:a16="http://schemas.microsoft.com/office/drawing/2014/main" id="{7C5790C4-EA63-3541-8F6C-FC4880B651C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5128" y="2153689"/>
            <a:ext cx="1234440" cy="945528"/>
          </a:xfrm>
          <a:prstGeom prst="rect">
            <a:avLst/>
          </a:prstGeom>
        </p:spPr>
      </p:pic>
      <p:grpSp>
        <p:nvGrpSpPr>
          <p:cNvPr id="24" name="Group 23">
            <a:extLst>
              <a:ext uri="{FF2B5EF4-FFF2-40B4-BE49-F238E27FC236}">
                <a16:creationId xmlns:a16="http://schemas.microsoft.com/office/drawing/2014/main" id="{9D9C2C83-10CD-B147-A8FF-779EF8DFDA54}"/>
              </a:ext>
            </a:extLst>
          </p:cNvPr>
          <p:cNvGrpSpPr/>
          <p:nvPr userDrawn="1"/>
        </p:nvGrpSpPr>
        <p:grpSpPr>
          <a:xfrm>
            <a:off x="10672498" y="3968497"/>
            <a:ext cx="640080" cy="852348"/>
            <a:chOff x="5847949" y="3100291"/>
            <a:chExt cx="640080" cy="852348"/>
          </a:xfrm>
        </p:grpSpPr>
        <p:sp>
          <p:nvSpPr>
            <p:cNvPr id="18" name="Freeform 17">
              <a:extLst>
                <a:ext uri="{FF2B5EF4-FFF2-40B4-BE49-F238E27FC236}">
                  <a16:creationId xmlns:a16="http://schemas.microsoft.com/office/drawing/2014/main" id="{1739AFA7-6374-BA4C-AF59-0574FA39E2FE}"/>
                </a:ext>
              </a:extLst>
            </p:cNvPr>
            <p:cNvSpPr/>
            <p:nvPr/>
          </p:nvSpPr>
          <p:spPr>
            <a:xfrm>
              <a:off x="5847949" y="3100291"/>
              <a:ext cx="325150" cy="533150"/>
            </a:xfrm>
            <a:custGeom>
              <a:avLst/>
              <a:gdLst>
                <a:gd name="connsiteX0" fmla="*/ 169724 w 250134"/>
                <a:gd name="connsiteY0" fmla="*/ 410147 h 410146"/>
                <a:gd name="connsiteX1" fmla="*/ 0 w 250134"/>
                <a:gd name="connsiteY1" fmla="*/ 125158 h 410146"/>
                <a:gd name="connsiteX2" fmla="*/ 78516 w 250134"/>
                <a:gd name="connsiteY2" fmla="*/ 0 h 410146"/>
                <a:gd name="connsiteX3" fmla="*/ 250134 w 250134"/>
                <a:gd name="connsiteY3" fmla="*/ 284321 h 410146"/>
                <a:gd name="connsiteX4" fmla="*/ 234980 w 250134"/>
                <a:gd name="connsiteY4" fmla="*/ 293561 h 410146"/>
                <a:gd name="connsiteX5" fmla="*/ 78232 w 250134"/>
                <a:gd name="connsiteY5" fmla="*/ 33909 h 410146"/>
                <a:gd name="connsiteX6" fmla="*/ 20837 w 250134"/>
                <a:gd name="connsiteY6" fmla="*/ 125349 h 410146"/>
                <a:gd name="connsiteX7" fmla="*/ 184972 w 250134"/>
                <a:gd name="connsiteY7" fmla="*/ 401003 h 410146"/>
                <a:gd name="connsiteX8" fmla="*/ 169724 w 250134"/>
                <a:gd name="connsiteY8" fmla="*/ 410147 h 4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34" h="410146">
                  <a:moveTo>
                    <a:pt x="169724" y="410147"/>
                  </a:moveTo>
                  <a:lnTo>
                    <a:pt x="0" y="125158"/>
                  </a:lnTo>
                  <a:lnTo>
                    <a:pt x="78516" y="0"/>
                  </a:lnTo>
                  <a:lnTo>
                    <a:pt x="250134" y="284321"/>
                  </a:lnTo>
                  <a:lnTo>
                    <a:pt x="234980" y="293561"/>
                  </a:lnTo>
                  <a:lnTo>
                    <a:pt x="78232" y="33909"/>
                  </a:lnTo>
                  <a:lnTo>
                    <a:pt x="20837" y="125349"/>
                  </a:lnTo>
                  <a:lnTo>
                    <a:pt x="184972" y="401003"/>
                  </a:lnTo>
                  <a:lnTo>
                    <a:pt x="169724" y="410147"/>
                  </a:lnTo>
                  <a:close/>
                </a:path>
              </a:pathLst>
            </a:custGeom>
            <a:solidFill>
              <a:schemeClr val="bg2"/>
            </a:solidFill>
            <a:ln w="936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EFAA343-74F4-CD49-AC50-C28EA2E012FA}"/>
                </a:ext>
              </a:extLst>
            </p:cNvPr>
            <p:cNvSpPr/>
            <p:nvPr/>
          </p:nvSpPr>
          <p:spPr>
            <a:xfrm>
              <a:off x="6157709" y="3621431"/>
              <a:ext cx="257805" cy="331206"/>
            </a:xfrm>
            <a:custGeom>
              <a:avLst/>
              <a:gdLst>
                <a:gd name="connsiteX0" fmla="*/ 77569 w 198326"/>
                <a:gd name="connsiteY0" fmla="*/ 254794 h 254793"/>
                <a:gd name="connsiteX1" fmla="*/ 0 w 198326"/>
                <a:gd name="connsiteY1" fmla="*/ 124396 h 254793"/>
                <a:gd name="connsiteX2" fmla="*/ 15249 w 198326"/>
                <a:gd name="connsiteY2" fmla="*/ 115252 h 254793"/>
                <a:gd name="connsiteX3" fmla="*/ 84294 w 198326"/>
                <a:gd name="connsiteY3" fmla="*/ 231267 h 254793"/>
                <a:gd name="connsiteX4" fmla="*/ 173228 w 198326"/>
                <a:gd name="connsiteY4" fmla="*/ 185261 h 254793"/>
                <a:gd name="connsiteX5" fmla="*/ 67056 w 198326"/>
                <a:gd name="connsiteY5" fmla="*/ 9334 h 254793"/>
                <a:gd name="connsiteX6" fmla="*/ 82210 w 198326"/>
                <a:gd name="connsiteY6" fmla="*/ 0 h 254793"/>
                <a:gd name="connsiteX7" fmla="*/ 198327 w 198326"/>
                <a:gd name="connsiteY7" fmla="*/ 192405 h 254793"/>
                <a:gd name="connsiteX8" fmla="*/ 77569 w 198326"/>
                <a:gd name="connsiteY8" fmla="*/ 254794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26" h="254793">
                  <a:moveTo>
                    <a:pt x="77569" y="254794"/>
                  </a:moveTo>
                  <a:lnTo>
                    <a:pt x="0" y="124396"/>
                  </a:lnTo>
                  <a:lnTo>
                    <a:pt x="15249" y="115252"/>
                  </a:lnTo>
                  <a:lnTo>
                    <a:pt x="84294" y="231267"/>
                  </a:lnTo>
                  <a:lnTo>
                    <a:pt x="173228" y="185261"/>
                  </a:lnTo>
                  <a:lnTo>
                    <a:pt x="67056" y="9334"/>
                  </a:lnTo>
                  <a:lnTo>
                    <a:pt x="82210" y="0"/>
                  </a:lnTo>
                  <a:lnTo>
                    <a:pt x="198327" y="192405"/>
                  </a:lnTo>
                  <a:lnTo>
                    <a:pt x="77569" y="254794"/>
                  </a:lnTo>
                  <a:close/>
                </a:path>
              </a:pathLst>
            </a:custGeom>
            <a:solidFill>
              <a:schemeClr val="bg2"/>
            </a:solidFill>
            <a:ln w="936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8A40D5C-0E54-7F4F-B289-165739D9022C}"/>
                </a:ext>
              </a:extLst>
            </p:cNvPr>
            <p:cNvSpPr/>
            <p:nvPr/>
          </p:nvSpPr>
          <p:spPr>
            <a:xfrm>
              <a:off x="5920588" y="3100291"/>
              <a:ext cx="567441" cy="852348"/>
            </a:xfrm>
            <a:custGeom>
              <a:avLst/>
              <a:gdLst>
                <a:gd name="connsiteX0" fmla="*/ 121136 w 436526"/>
                <a:gd name="connsiteY0" fmla="*/ 655701 h 655701"/>
                <a:gd name="connsiteX1" fmla="*/ 0 w 436526"/>
                <a:gd name="connsiteY1" fmla="*/ 593312 h 655701"/>
                <a:gd name="connsiteX2" fmla="*/ 357916 w 436526"/>
                <a:gd name="connsiteY2" fmla="*/ 0 h 655701"/>
                <a:gd name="connsiteX3" fmla="*/ 436527 w 436526"/>
                <a:gd name="connsiteY3" fmla="*/ 125158 h 655701"/>
                <a:gd name="connsiteX4" fmla="*/ 25004 w 436526"/>
                <a:gd name="connsiteY4" fmla="*/ 585883 h 655701"/>
                <a:gd name="connsiteX5" fmla="*/ 114033 w 436526"/>
                <a:gd name="connsiteY5" fmla="*/ 631889 h 655701"/>
                <a:gd name="connsiteX6" fmla="*/ 415785 w 436526"/>
                <a:gd name="connsiteY6" fmla="*/ 125349 h 655701"/>
                <a:gd name="connsiteX7" fmla="*/ 358390 w 436526"/>
                <a:gd name="connsiteY7" fmla="*/ 33909 h 65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526" h="655701">
                  <a:moveTo>
                    <a:pt x="121136" y="655701"/>
                  </a:moveTo>
                  <a:lnTo>
                    <a:pt x="0" y="593312"/>
                  </a:lnTo>
                  <a:lnTo>
                    <a:pt x="357916" y="0"/>
                  </a:lnTo>
                  <a:lnTo>
                    <a:pt x="436527" y="125158"/>
                  </a:lnTo>
                  <a:close/>
                  <a:moveTo>
                    <a:pt x="25004" y="585883"/>
                  </a:moveTo>
                  <a:lnTo>
                    <a:pt x="114033" y="631889"/>
                  </a:lnTo>
                  <a:lnTo>
                    <a:pt x="415785" y="125349"/>
                  </a:lnTo>
                  <a:lnTo>
                    <a:pt x="358390" y="33909"/>
                  </a:lnTo>
                  <a:close/>
                </a:path>
              </a:pathLst>
            </a:custGeom>
            <a:solidFill>
              <a:schemeClr val="bg2"/>
            </a:solidFill>
            <a:ln w="936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574645-C5F2-D745-9509-8033D1784729}"/>
                </a:ext>
              </a:extLst>
            </p:cNvPr>
            <p:cNvSpPr/>
            <p:nvPr/>
          </p:nvSpPr>
          <p:spPr>
            <a:xfrm>
              <a:off x="5951243" y="3101777"/>
              <a:ext cx="436446" cy="23277"/>
            </a:xfrm>
            <a:custGeom>
              <a:avLst/>
              <a:gdLst>
                <a:gd name="connsiteX0" fmla="*/ 0 w 335753"/>
                <a:gd name="connsiteY0" fmla="*/ 0 h 17907"/>
                <a:gd name="connsiteX1" fmla="*/ 335754 w 335753"/>
                <a:gd name="connsiteY1" fmla="*/ 0 h 17907"/>
                <a:gd name="connsiteX2" fmla="*/ 335754 w 335753"/>
                <a:gd name="connsiteY2" fmla="*/ 17907 h 17907"/>
                <a:gd name="connsiteX3" fmla="*/ 0 w 335753"/>
                <a:gd name="connsiteY3" fmla="*/ 17907 h 17907"/>
              </a:gdLst>
              <a:ahLst/>
              <a:cxnLst>
                <a:cxn ang="0">
                  <a:pos x="connsiteX0" y="connsiteY0"/>
                </a:cxn>
                <a:cxn ang="0">
                  <a:pos x="connsiteX1" y="connsiteY1"/>
                </a:cxn>
                <a:cxn ang="0">
                  <a:pos x="connsiteX2" y="connsiteY2"/>
                </a:cxn>
                <a:cxn ang="0">
                  <a:pos x="connsiteX3" y="connsiteY3"/>
                </a:cxn>
              </a:cxnLst>
              <a:rect l="l" t="t" r="r" b="b"/>
              <a:pathLst>
                <a:path w="335753" h="17907">
                  <a:moveTo>
                    <a:pt x="0" y="0"/>
                  </a:moveTo>
                  <a:lnTo>
                    <a:pt x="335754" y="0"/>
                  </a:lnTo>
                  <a:lnTo>
                    <a:pt x="335754" y="17907"/>
                  </a:lnTo>
                  <a:lnTo>
                    <a:pt x="0" y="17907"/>
                  </a:lnTo>
                  <a:close/>
                </a:path>
              </a:pathLst>
            </a:custGeom>
            <a:solidFill>
              <a:schemeClr val="bg2"/>
            </a:solidFill>
            <a:ln w="936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EAE3017-741F-E546-9F17-75AE94C7533B}"/>
                </a:ext>
              </a:extLst>
            </p:cNvPr>
            <p:cNvSpPr/>
            <p:nvPr/>
          </p:nvSpPr>
          <p:spPr>
            <a:xfrm>
              <a:off x="6026222" y="3237355"/>
              <a:ext cx="281936" cy="23277"/>
            </a:xfrm>
            <a:custGeom>
              <a:avLst/>
              <a:gdLst>
                <a:gd name="connsiteX0" fmla="*/ 0 w 216890"/>
                <a:gd name="connsiteY0" fmla="*/ 0 h 17907"/>
                <a:gd name="connsiteX1" fmla="*/ 216890 w 216890"/>
                <a:gd name="connsiteY1" fmla="*/ 0 h 17907"/>
                <a:gd name="connsiteX2" fmla="*/ 216890 w 216890"/>
                <a:gd name="connsiteY2" fmla="*/ 17907 h 17907"/>
                <a:gd name="connsiteX3" fmla="*/ 0 w 216890"/>
                <a:gd name="connsiteY3" fmla="*/ 17907 h 17907"/>
              </a:gdLst>
              <a:ahLst/>
              <a:cxnLst>
                <a:cxn ang="0">
                  <a:pos x="connsiteX0" y="connsiteY0"/>
                </a:cxn>
                <a:cxn ang="0">
                  <a:pos x="connsiteX1" y="connsiteY1"/>
                </a:cxn>
                <a:cxn ang="0">
                  <a:pos x="connsiteX2" y="connsiteY2"/>
                </a:cxn>
                <a:cxn ang="0">
                  <a:pos x="connsiteX3" y="connsiteY3"/>
                </a:cxn>
              </a:cxnLst>
              <a:rect l="l" t="t" r="r" b="b"/>
              <a:pathLst>
                <a:path w="216890" h="17907">
                  <a:moveTo>
                    <a:pt x="0" y="0"/>
                  </a:moveTo>
                  <a:lnTo>
                    <a:pt x="216890" y="0"/>
                  </a:lnTo>
                  <a:lnTo>
                    <a:pt x="216890" y="17907"/>
                  </a:lnTo>
                  <a:lnTo>
                    <a:pt x="0" y="17907"/>
                  </a:lnTo>
                  <a:close/>
                </a:path>
              </a:pathLst>
            </a:custGeom>
            <a:solidFill>
              <a:schemeClr val="bg2"/>
            </a:solidFill>
            <a:ln w="9364"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2578BFF2-3721-5B45-8D9E-0F1ADA2E8486}"/>
              </a:ext>
            </a:extLst>
          </p:cNvPr>
          <p:cNvGrpSpPr>
            <a:grpSpLocks noChangeAspect="1"/>
          </p:cNvGrpSpPr>
          <p:nvPr userDrawn="1"/>
        </p:nvGrpSpPr>
        <p:grpSpPr>
          <a:xfrm>
            <a:off x="9428118" y="5189959"/>
            <a:ext cx="896112" cy="874082"/>
            <a:chOff x="6866799" y="2394507"/>
            <a:chExt cx="1230396" cy="1200147"/>
          </a:xfrm>
        </p:grpSpPr>
        <p:sp>
          <p:nvSpPr>
            <p:cNvPr id="10" name="Freeform 9">
              <a:extLst>
                <a:ext uri="{FF2B5EF4-FFF2-40B4-BE49-F238E27FC236}">
                  <a16:creationId xmlns:a16="http://schemas.microsoft.com/office/drawing/2014/main" id="{A0B767A7-BED1-EB4C-BB8F-35554F4D2B8D}"/>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28575" cap="flat">
              <a:solidFill>
                <a:schemeClr val="bg2"/>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94452B0-883B-CD49-925C-1DDB277E8E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28575" cap="flat">
              <a:solidFill>
                <a:schemeClr val="bg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1F992F-7F9F-5C49-A0E1-5C6A7360D45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28575" cap="flat">
              <a:solidFill>
                <a:schemeClr val="bg2"/>
              </a:solid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76750517-6E85-9648-A708-C203BE45DE24}"/>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97571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lide_2_no_icons">
    <p:spTree>
      <p:nvGrpSpPr>
        <p:cNvPr id="1" name=""/>
        <p:cNvGrpSpPr/>
        <p:nvPr/>
      </p:nvGrpSpPr>
      <p:grpSpPr>
        <a:xfrm>
          <a:off x="0" y="0"/>
          <a:ext cx="0" cy="0"/>
          <a:chOff x="0" y="0"/>
          <a:chExt cx="0" cy="0"/>
        </a:xfrm>
      </p:grpSpPr>
      <p:pic>
        <p:nvPicPr>
          <p:cNvPr id="3" name="Picture 2" descr="Logo&#10;&#10;Description automatically generated with low confidence">
            <a:extLst>
              <a:ext uri="{FF2B5EF4-FFF2-40B4-BE49-F238E27FC236}">
                <a16:creationId xmlns:a16="http://schemas.microsoft.com/office/drawing/2014/main" id="{5ED07B7F-30E6-0E40-82B9-C5A5B19EC5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93100" y="0"/>
            <a:ext cx="3898900" cy="685800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5" name="TextBox 4">
            <a:extLst>
              <a:ext uri="{FF2B5EF4-FFF2-40B4-BE49-F238E27FC236}">
                <a16:creationId xmlns:a16="http://schemas.microsoft.com/office/drawing/2014/main" id="{C620BF3E-34DD-A149-8713-497F19A28FD2}"/>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72444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39" y="1210934"/>
            <a:ext cx="11094831" cy="458965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600"/>
              </a:spcBef>
              <a:spcAft>
                <a:spcPts val="600"/>
              </a:spcAft>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grpSp>
        <p:nvGrpSpPr>
          <p:cNvPr id="189" name="Group 188">
            <a:extLst>
              <a:ext uri="{FF2B5EF4-FFF2-40B4-BE49-F238E27FC236}">
                <a16:creationId xmlns:a16="http://schemas.microsoft.com/office/drawing/2014/main" id="{8D9A5A5C-7FC0-9146-9C96-C7230E5C3938}"/>
              </a:ext>
            </a:extLst>
          </p:cNvPr>
          <p:cNvGrpSpPr/>
          <p:nvPr userDrawn="1"/>
        </p:nvGrpSpPr>
        <p:grpSpPr>
          <a:xfrm>
            <a:off x="7763288" y="436830"/>
            <a:ext cx="4267467" cy="606952"/>
            <a:chOff x="-426376" y="-1773316"/>
            <a:chExt cx="5953454" cy="846746"/>
          </a:xfrm>
        </p:grpSpPr>
        <p:grpSp>
          <p:nvGrpSpPr>
            <p:cNvPr id="190" name="Graphic 4">
              <a:extLst>
                <a:ext uri="{FF2B5EF4-FFF2-40B4-BE49-F238E27FC236}">
                  <a16:creationId xmlns:a16="http://schemas.microsoft.com/office/drawing/2014/main" id="{08EDAC68-16A2-6F4E-9F8E-126CAC751130}"/>
                </a:ext>
              </a:extLst>
            </p:cNvPr>
            <p:cNvGrpSpPr/>
            <p:nvPr/>
          </p:nvGrpSpPr>
          <p:grpSpPr>
            <a:xfrm>
              <a:off x="1901009" y="-1772425"/>
              <a:ext cx="365493" cy="372670"/>
              <a:chOff x="3020265" y="4242316"/>
              <a:chExt cx="367061" cy="374269"/>
            </a:xfrm>
            <a:solidFill>
              <a:srgbClr val="004438"/>
            </a:solidFill>
          </p:grpSpPr>
          <p:sp>
            <p:nvSpPr>
              <p:cNvPr id="228" name="Freeform 227">
                <a:extLst>
                  <a:ext uri="{FF2B5EF4-FFF2-40B4-BE49-F238E27FC236}">
                    <a16:creationId xmlns:a16="http://schemas.microsoft.com/office/drawing/2014/main" id="{FA37D8AA-46E5-0241-8450-B323BD1846FA}"/>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7B07DE4B-BD2E-F44C-8D0D-61206DB9CCEC}"/>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91" name="Freeform 190">
              <a:extLst>
                <a:ext uri="{FF2B5EF4-FFF2-40B4-BE49-F238E27FC236}">
                  <a16:creationId xmlns:a16="http://schemas.microsoft.com/office/drawing/2014/main" id="{38C95515-A010-9F4D-8E45-727DB2E37879}"/>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AC1D138-12D5-8444-A874-8D0A03F252BB}"/>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121F849-344C-1C49-872E-D847EEE42B4E}"/>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8127891-EE6B-8041-8D66-692D116DEA28}"/>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5050476-9E77-D54D-A253-499BCADDD448}"/>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3213F0A4-8B24-0A4E-A0EC-CC1106AF826E}"/>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71E038A2-D5C6-CF44-8F09-2C4128C738AB}"/>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DB66A14F-FE5E-8D40-8413-8B201FBED635}"/>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0AC81C94-82D7-4545-8E23-3377FC128777}"/>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00" name="Graphic 4">
              <a:extLst>
                <a:ext uri="{FF2B5EF4-FFF2-40B4-BE49-F238E27FC236}">
                  <a16:creationId xmlns:a16="http://schemas.microsoft.com/office/drawing/2014/main" id="{F24C262C-6A9D-D44F-A051-E1272E0ADE78}"/>
                </a:ext>
              </a:extLst>
            </p:cNvPr>
            <p:cNvGrpSpPr/>
            <p:nvPr/>
          </p:nvGrpSpPr>
          <p:grpSpPr>
            <a:xfrm>
              <a:off x="-426376" y="-1308273"/>
              <a:ext cx="832599" cy="376565"/>
              <a:chOff x="682895" y="4708459"/>
              <a:chExt cx="836171" cy="378181"/>
            </a:xfrm>
            <a:solidFill>
              <a:srgbClr val="F54359"/>
            </a:solidFill>
          </p:grpSpPr>
          <p:sp>
            <p:nvSpPr>
              <p:cNvPr id="226" name="Freeform 225">
                <a:extLst>
                  <a:ext uri="{FF2B5EF4-FFF2-40B4-BE49-F238E27FC236}">
                    <a16:creationId xmlns:a16="http://schemas.microsoft.com/office/drawing/2014/main" id="{92150F54-BDB7-2F4D-937B-39B779F96B8B}"/>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A75E0447-69EF-A548-B41C-97B4580DF3E4}"/>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01" name="Graphic 4">
              <a:extLst>
                <a:ext uri="{FF2B5EF4-FFF2-40B4-BE49-F238E27FC236}">
                  <a16:creationId xmlns:a16="http://schemas.microsoft.com/office/drawing/2014/main" id="{5789230C-13F0-2E45-9420-CD99211D339D}"/>
                </a:ext>
              </a:extLst>
            </p:cNvPr>
            <p:cNvGrpSpPr/>
            <p:nvPr/>
          </p:nvGrpSpPr>
          <p:grpSpPr>
            <a:xfrm>
              <a:off x="1902153" y="-1308273"/>
              <a:ext cx="832599" cy="376565"/>
              <a:chOff x="3021414" y="4708459"/>
              <a:chExt cx="836171" cy="378181"/>
            </a:xfrm>
            <a:solidFill>
              <a:srgbClr val="F54359"/>
            </a:solidFill>
          </p:grpSpPr>
          <p:sp>
            <p:nvSpPr>
              <p:cNvPr id="224" name="Freeform 223">
                <a:extLst>
                  <a:ext uri="{FF2B5EF4-FFF2-40B4-BE49-F238E27FC236}">
                    <a16:creationId xmlns:a16="http://schemas.microsoft.com/office/drawing/2014/main" id="{228023CC-F1D7-CE43-AB3C-81684BEC33B7}"/>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E91E014A-E109-A94E-A954-AE8894C112B7}"/>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202" name="Freeform 201">
              <a:extLst>
                <a:ext uri="{FF2B5EF4-FFF2-40B4-BE49-F238E27FC236}">
                  <a16:creationId xmlns:a16="http://schemas.microsoft.com/office/drawing/2014/main" id="{0D09AEDB-DE23-9B4E-95CF-DEE381AD95D1}"/>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203" name="Graphic 4">
              <a:extLst>
                <a:ext uri="{FF2B5EF4-FFF2-40B4-BE49-F238E27FC236}">
                  <a16:creationId xmlns:a16="http://schemas.microsoft.com/office/drawing/2014/main" id="{8A5506AC-7838-394F-9BB8-29CB9345783E}"/>
                </a:ext>
              </a:extLst>
            </p:cNvPr>
            <p:cNvGrpSpPr/>
            <p:nvPr/>
          </p:nvGrpSpPr>
          <p:grpSpPr>
            <a:xfrm>
              <a:off x="-424467" y="-1767972"/>
              <a:ext cx="365366" cy="372797"/>
              <a:chOff x="684812" y="4246788"/>
              <a:chExt cx="366934" cy="374396"/>
            </a:xfrm>
            <a:solidFill>
              <a:srgbClr val="004438"/>
            </a:solidFill>
          </p:grpSpPr>
          <p:sp>
            <p:nvSpPr>
              <p:cNvPr id="222" name="Freeform 221">
                <a:extLst>
                  <a:ext uri="{FF2B5EF4-FFF2-40B4-BE49-F238E27FC236}">
                    <a16:creationId xmlns:a16="http://schemas.microsoft.com/office/drawing/2014/main" id="{8EDCEB7F-9951-C340-9453-975D6441A476}"/>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120ED5B-8E4E-C34C-8246-2DBCF22025A3}"/>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204" name="Freeform 203">
              <a:extLst>
                <a:ext uri="{FF2B5EF4-FFF2-40B4-BE49-F238E27FC236}">
                  <a16:creationId xmlns:a16="http://schemas.microsoft.com/office/drawing/2014/main" id="{004FE261-538A-2343-8088-23B857591710}"/>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672B9E0-711A-9849-9D1C-4131CA5B6645}"/>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211" name="Graphic 4">
              <a:extLst>
                <a:ext uri="{FF2B5EF4-FFF2-40B4-BE49-F238E27FC236}">
                  <a16:creationId xmlns:a16="http://schemas.microsoft.com/office/drawing/2014/main" id="{8778B160-B8E1-D64F-A48B-2C5FACB5D139}"/>
                </a:ext>
              </a:extLst>
            </p:cNvPr>
            <p:cNvGrpSpPr/>
            <p:nvPr/>
          </p:nvGrpSpPr>
          <p:grpSpPr>
            <a:xfrm>
              <a:off x="4223687" y="-1308273"/>
              <a:ext cx="832600" cy="376565"/>
              <a:chOff x="5352908" y="4708459"/>
              <a:chExt cx="836172" cy="378181"/>
            </a:xfrm>
            <a:solidFill>
              <a:srgbClr val="F54359"/>
            </a:solidFill>
          </p:grpSpPr>
          <p:sp>
            <p:nvSpPr>
              <p:cNvPr id="220" name="Freeform 219">
                <a:extLst>
                  <a:ext uri="{FF2B5EF4-FFF2-40B4-BE49-F238E27FC236}">
                    <a16:creationId xmlns:a16="http://schemas.microsoft.com/office/drawing/2014/main" id="{59C32446-E7D0-0E4B-9724-A69CFA616A07}"/>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0F501B1F-AC71-D24A-821C-7AAE032D6938}"/>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17" name="Graphic 4">
              <a:extLst>
                <a:ext uri="{FF2B5EF4-FFF2-40B4-BE49-F238E27FC236}">
                  <a16:creationId xmlns:a16="http://schemas.microsoft.com/office/drawing/2014/main" id="{04DF4C93-BE6E-7349-852B-60F73C3FD8D1}"/>
                </a:ext>
              </a:extLst>
            </p:cNvPr>
            <p:cNvGrpSpPr/>
            <p:nvPr/>
          </p:nvGrpSpPr>
          <p:grpSpPr>
            <a:xfrm>
              <a:off x="4225468" y="-1767972"/>
              <a:ext cx="365493" cy="372670"/>
              <a:chOff x="5354697" y="4246788"/>
              <a:chExt cx="367061" cy="374269"/>
            </a:xfrm>
            <a:solidFill>
              <a:srgbClr val="004438"/>
            </a:solidFill>
          </p:grpSpPr>
          <p:sp>
            <p:nvSpPr>
              <p:cNvPr id="218" name="Freeform 217">
                <a:extLst>
                  <a:ext uri="{FF2B5EF4-FFF2-40B4-BE49-F238E27FC236}">
                    <a16:creationId xmlns:a16="http://schemas.microsoft.com/office/drawing/2014/main" id="{DCC4AD48-0535-3B44-AC5B-BA7A9B5AFF87}"/>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CB92D2-25EB-CD43-A636-935F8929DC59}"/>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38" name="Footer Placeholder 2">
            <a:extLst>
              <a:ext uri="{FF2B5EF4-FFF2-40B4-BE49-F238E27FC236}">
                <a16:creationId xmlns:a16="http://schemas.microsoft.com/office/drawing/2014/main" id="{D080FBD5-1656-BE49-AFF6-4523FD73302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39" name="TextBox 38">
            <a:extLst>
              <a:ext uri="{FF2B5EF4-FFF2-40B4-BE49-F238E27FC236}">
                <a16:creationId xmlns:a16="http://schemas.microsoft.com/office/drawing/2014/main" id="{0CBC76D1-D964-8942-9764-B2FF23B22EA9}"/>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47655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5" name="Footer Placeholder 2">
            <a:extLst>
              <a:ext uri="{FF2B5EF4-FFF2-40B4-BE49-F238E27FC236}">
                <a16:creationId xmlns:a16="http://schemas.microsoft.com/office/drawing/2014/main" id="{704E2632-E542-1541-B657-3A88254BDC0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7" name="TextBox 6">
            <a:extLst>
              <a:ext uri="{FF2B5EF4-FFF2-40B4-BE49-F238E27FC236}">
                <a16:creationId xmlns:a16="http://schemas.microsoft.com/office/drawing/2014/main" id="{EB55AAD3-CEE2-8045-BEE0-1A4BE87168DB}"/>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02608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Work_Divider_Slide_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4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Work_Divider_Slide_2">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07BF0E8-3A99-2E42-9081-15EA8B9C9236}"/>
              </a:ext>
            </a:extLst>
          </p:cNvPr>
          <p:cNvSpPr>
            <a:spLocks noGrp="1"/>
          </p:cNvSpPr>
          <p:nvPr>
            <p:ph type="pic" sz="quarter" idx="10"/>
          </p:nvPr>
        </p:nvSpPr>
        <p:spPr>
          <a:xfrm>
            <a:off x="1577812" y="1511073"/>
            <a:ext cx="9038686" cy="3827027"/>
          </a:xfrm>
          <a:custGeom>
            <a:avLst/>
            <a:gdLst>
              <a:gd name="connsiteX0" fmla="*/ 2410653 w 9038686"/>
              <a:gd name="connsiteY0" fmla="*/ 1114307 h 3827027"/>
              <a:gd name="connsiteX1" fmla="*/ 1250942 w 9038686"/>
              <a:gd name="connsiteY1" fmla="*/ 2280115 h 3827027"/>
              <a:gd name="connsiteX2" fmla="*/ 2408341 w 9038686"/>
              <a:gd name="connsiteY2" fmla="*/ 2282427 h 3827027"/>
              <a:gd name="connsiteX3" fmla="*/ 4609207 w 9038686"/>
              <a:gd name="connsiteY3" fmla="*/ 0 h 3827027"/>
              <a:gd name="connsiteX4" fmla="*/ 5988374 w 9038686"/>
              <a:gd name="connsiteY4" fmla="*/ 2733 h 3827027"/>
              <a:gd name="connsiteX5" fmla="*/ 5985642 w 9038686"/>
              <a:gd name="connsiteY5" fmla="*/ 1398086 h 3827027"/>
              <a:gd name="connsiteX6" fmla="*/ 7651321 w 9038686"/>
              <a:gd name="connsiteY6" fmla="*/ 1401450 h 3827027"/>
              <a:gd name="connsiteX7" fmla="*/ 7654054 w 9038686"/>
              <a:gd name="connsiteY7" fmla="*/ 6096 h 3827027"/>
              <a:gd name="connsiteX8" fmla="*/ 9038686 w 9038686"/>
              <a:gd name="connsiteY8" fmla="*/ 8829 h 3827027"/>
              <a:gd name="connsiteX9" fmla="*/ 9030909 w 9038686"/>
              <a:gd name="connsiteY9" fmla="*/ 3827027 h 3827027"/>
              <a:gd name="connsiteX10" fmla="*/ 7646487 w 9038686"/>
              <a:gd name="connsiteY10" fmla="*/ 3824295 h 3827027"/>
              <a:gd name="connsiteX11" fmla="*/ 7649429 w 9038686"/>
              <a:gd name="connsiteY11" fmla="*/ 2358732 h 3827027"/>
              <a:gd name="connsiteX12" fmla="*/ 5983750 w 9038686"/>
              <a:gd name="connsiteY12" fmla="*/ 2355369 h 3827027"/>
              <a:gd name="connsiteX13" fmla="*/ 5981858 w 9038686"/>
              <a:gd name="connsiteY13" fmla="*/ 3333251 h 3827027"/>
              <a:gd name="connsiteX14" fmla="*/ 5980807 w 9038686"/>
              <a:gd name="connsiteY14" fmla="*/ 3821141 h 3827027"/>
              <a:gd name="connsiteX15" fmla="*/ 4601639 w 9038686"/>
              <a:gd name="connsiteY15" fmla="*/ 3818409 h 3827027"/>
              <a:gd name="connsiteX16" fmla="*/ 4602690 w 9038686"/>
              <a:gd name="connsiteY16" fmla="*/ 3333461 h 3827027"/>
              <a:gd name="connsiteX17" fmla="*/ 4604372 w 9038686"/>
              <a:gd name="connsiteY17" fmla="*/ 2486117 h 3827027"/>
              <a:gd name="connsiteX18" fmla="*/ 4887521 w 9038686"/>
              <a:gd name="connsiteY18" fmla="*/ 2486117 h 3827027"/>
              <a:gd name="connsiteX19" fmla="*/ 5018270 w 9038686"/>
              <a:gd name="connsiteY19" fmla="*/ 2486117 h 3827027"/>
              <a:gd name="connsiteX20" fmla="*/ 5018270 w 9038686"/>
              <a:gd name="connsiteY20" fmla="*/ 2355369 h 3827027"/>
              <a:gd name="connsiteX21" fmla="*/ 5018270 w 9038686"/>
              <a:gd name="connsiteY21" fmla="*/ 1872523 h 3827027"/>
              <a:gd name="connsiteX22" fmla="*/ 4887521 w 9038686"/>
              <a:gd name="connsiteY22" fmla="*/ 2355369 h 3827027"/>
              <a:gd name="connsiteX23" fmla="*/ 4360322 w 9038686"/>
              <a:gd name="connsiteY23" fmla="*/ 2355369 h 3827027"/>
              <a:gd name="connsiteX24" fmla="*/ 4360322 w 9038686"/>
              <a:gd name="connsiteY24" fmla="*/ 2356210 h 3827027"/>
              <a:gd name="connsiteX25" fmla="*/ 3629853 w 9038686"/>
              <a:gd name="connsiteY25" fmla="*/ 2354528 h 3827027"/>
              <a:gd name="connsiteX26" fmla="*/ 3618292 w 9038686"/>
              <a:gd name="connsiteY26" fmla="*/ 3144906 h 3827027"/>
              <a:gd name="connsiteX27" fmla="*/ 3617031 w 9038686"/>
              <a:gd name="connsiteY27" fmla="*/ 3810211 h 3827027"/>
              <a:gd name="connsiteX28" fmla="*/ 2400143 w 9038686"/>
              <a:gd name="connsiteY28" fmla="*/ 3807688 h 3827027"/>
              <a:gd name="connsiteX29" fmla="*/ 2401404 w 9038686"/>
              <a:gd name="connsiteY29" fmla="*/ 3142383 h 3827027"/>
              <a:gd name="connsiteX30" fmla="*/ 0 w 9038686"/>
              <a:gd name="connsiteY30" fmla="*/ 3137549 h 3827027"/>
              <a:gd name="connsiteX31" fmla="*/ 1682 w 9038686"/>
              <a:gd name="connsiteY31" fmla="*/ 2337081 h 3827027"/>
              <a:gd name="connsiteX32" fmla="*/ 2169125 w 9038686"/>
              <a:gd name="connsiteY32" fmla="*/ 145673 h 3827027"/>
              <a:gd name="connsiteX33" fmla="*/ 3634688 w 9038686"/>
              <a:gd name="connsiteY33" fmla="*/ 148616 h 3827027"/>
              <a:gd name="connsiteX34" fmla="*/ 3632375 w 9038686"/>
              <a:gd name="connsiteY34" fmla="*/ 1276166 h 3827027"/>
              <a:gd name="connsiteX35" fmla="*/ 3229829 w 9038686"/>
              <a:gd name="connsiteY35" fmla="*/ 1276166 h 3827027"/>
              <a:gd name="connsiteX36" fmla="*/ 3099081 w 9038686"/>
              <a:gd name="connsiteY36" fmla="*/ 1275956 h 3827027"/>
              <a:gd name="connsiteX37" fmla="*/ 3099081 w 9038686"/>
              <a:gd name="connsiteY37" fmla="*/ 1276166 h 3827027"/>
              <a:gd name="connsiteX38" fmla="*/ 3098870 w 9038686"/>
              <a:gd name="connsiteY38" fmla="*/ 1276166 h 3827027"/>
              <a:gd name="connsiteX39" fmla="*/ 3098870 w 9038686"/>
              <a:gd name="connsiteY39" fmla="*/ 1406915 h 3827027"/>
              <a:gd name="connsiteX40" fmla="*/ 3098870 w 9038686"/>
              <a:gd name="connsiteY40" fmla="*/ 1407756 h 3827027"/>
              <a:gd name="connsiteX41" fmla="*/ 3098870 w 9038686"/>
              <a:gd name="connsiteY41" fmla="*/ 1416795 h 3827027"/>
              <a:gd name="connsiteX42" fmla="*/ 3098870 w 9038686"/>
              <a:gd name="connsiteY42" fmla="*/ 1889550 h 3827027"/>
              <a:gd name="connsiteX43" fmla="*/ 3226886 w 9038686"/>
              <a:gd name="connsiteY43" fmla="*/ 1416795 h 3827027"/>
              <a:gd name="connsiteX44" fmla="*/ 3229619 w 9038686"/>
              <a:gd name="connsiteY44" fmla="*/ 1416795 h 3827027"/>
              <a:gd name="connsiteX45" fmla="*/ 3229619 w 9038686"/>
              <a:gd name="connsiteY45" fmla="*/ 1406915 h 3827027"/>
              <a:gd name="connsiteX46" fmla="*/ 3632165 w 9038686"/>
              <a:gd name="connsiteY46" fmla="*/ 1407756 h 3827027"/>
              <a:gd name="connsiteX47" fmla="*/ 4606264 w 9038686"/>
              <a:gd name="connsiteY47" fmla="*/ 1410068 h 382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38686" h="3827027">
                <a:moveTo>
                  <a:pt x="2410653" y="1114307"/>
                </a:moveTo>
                <a:lnTo>
                  <a:pt x="1250942" y="2280115"/>
                </a:lnTo>
                <a:lnTo>
                  <a:pt x="2408341" y="2282427"/>
                </a:lnTo>
                <a:close/>
                <a:moveTo>
                  <a:pt x="4609207" y="0"/>
                </a:moveTo>
                <a:lnTo>
                  <a:pt x="5988374" y="2733"/>
                </a:lnTo>
                <a:lnTo>
                  <a:pt x="5985642" y="1398086"/>
                </a:lnTo>
                <a:lnTo>
                  <a:pt x="7651321" y="1401450"/>
                </a:lnTo>
                <a:lnTo>
                  <a:pt x="7654054" y="6096"/>
                </a:lnTo>
                <a:lnTo>
                  <a:pt x="9038686" y="8829"/>
                </a:lnTo>
                <a:lnTo>
                  <a:pt x="9030909" y="3827027"/>
                </a:lnTo>
                <a:lnTo>
                  <a:pt x="7646487" y="3824295"/>
                </a:lnTo>
                <a:lnTo>
                  <a:pt x="7649429" y="2358732"/>
                </a:lnTo>
                <a:lnTo>
                  <a:pt x="5983750" y="2355369"/>
                </a:lnTo>
                <a:lnTo>
                  <a:pt x="5981858" y="3333251"/>
                </a:lnTo>
                <a:lnTo>
                  <a:pt x="5980807" y="3821141"/>
                </a:lnTo>
                <a:lnTo>
                  <a:pt x="4601639" y="3818409"/>
                </a:lnTo>
                <a:lnTo>
                  <a:pt x="4602690" y="3333461"/>
                </a:lnTo>
                <a:lnTo>
                  <a:pt x="4604372" y="2486117"/>
                </a:lnTo>
                <a:lnTo>
                  <a:pt x="4887521" y="2486117"/>
                </a:lnTo>
                <a:lnTo>
                  <a:pt x="5018270" y="2486117"/>
                </a:lnTo>
                <a:lnTo>
                  <a:pt x="5018270" y="2355369"/>
                </a:lnTo>
                <a:lnTo>
                  <a:pt x="5018270" y="1872523"/>
                </a:lnTo>
                <a:lnTo>
                  <a:pt x="4887521" y="2355369"/>
                </a:lnTo>
                <a:lnTo>
                  <a:pt x="4360322" y="2355369"/>
                </a:lnTo>
                <a:lnTo>
                  <a:pt x="4360322" y="2356210"/>
                </a:lnTo>
                <a:lnTo>
                  <a:pt x="3629853" y="2354528"/>
                </a:lnTo>
                <a:lnTo>
                  <a:pt x="3618292" y="3144906"/>
                </a:lnTo>
                <a:lnTo>
                  <a:pt x="3617031" y="3810211"/>
                </a:lnTo>
                <a:lnTo>
                  <a:pt x="2400143" y="3807688"/>
                </a:lnTo>
                <a:lnTo>
                  <a:pt x="2401404" y="3142383"/>
                </a:lnTo>
                <a:lnTo>
                  <a:pt x="0" y="3137549"/>
                </a:lnTo>
                <a:lnTo>
                  <a:pt x="1682" y="2337081"/>
                </a:lnTo>
                <a:lnTo>
                  <a:pt x="2169125" y="145673"/>
                </a:lnTo>
                <a:lnTo>
                  <a:pt x="3634688" y="148616"/>
                </a:lnTo>
                <a:lnTo>
                  <a:pt x="3632375" y="1276166"/>
                </a:lnTo>
                <a:lnTo>
                  <a:pt x="3229829" y="1276166"/>
                </a:lnTo>
                <a:lnTo>
                  <a:pt x="3099081" y="1275956"/>
                </a:lnTo>
                <a:lnTo>
                  <a:pt x="3099081" y="1276166"/>
                </a:lnTo>
                <a:lnTo>
                  <a:pt x="3098870" y="1276166"/>
                </a:lnTo>
                <a:lnTo>
                  <a:pt x="3098870" y="1406915"/>
                </a:lnTo>
                <a:lnTo>
                  <a:pt x="3098870" y="1407756"/>
                </a:lnTo>
                <a:lnTo>
                  <a:pt x="3098870" y="1416795"/>
                </a:lnTo>
                <a:lnTo>
                  <a:pt x="3098870" y="1889550"/>
                </a:lnTo>
                <a:lnTo>
                  <a:pt x="3226886" y="1416795"/>
                </a:lnTo>
                <a:lnTo>
                  <a:pt x="3229619" y="1416795"/>
                </a:lnTo>
                <a:lnTo>
                  <a:pt x="3229619" y="1406915"/>
                </a:lnTo>
                <a:lnTo>
                  <a:pt x="3632165" y="1407756"/>
                </a:lnTo>
                <a:lnTo>
                  <a:pt x="4606264" y="1410068"/>
                </a:lnTo>
                <a:close/>
              </a:path>
            </a:pathLst>
          </a:custGeom>
        </p:spPr>
        <p:txBody>
          <a:bodyPr wrap="square">
            <a:noAutofit/>
          </a:bodyPr>
          <a:lstStyle/>
          <a:p>
            <a:endParaRPr lang="en-US"/>
          </a:p>
        </p:txBody>
      </p:sp>
    </p:spTree>
    <p:extLst>
      <p:ext uri="{BB962C8B-B14F-4D97-AF65-F5344CB8AC3E}">
        <p14:creationId xmlns:p14="http://schemas.microsoft.com/office/powerpoint/2010/main" val="237877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Work_Divider_Slide_2">
    <p:bg>
      <p:bgPr>
        <a:solidFill>
          <a:schemeClr val="accent6"/>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07BF0E8-3A99-2E42-9081-15EA8B9C9236}"/>
              </a:ext>
            </a:extLst>
          </p:cNvPr>
          <p:cNvSpPr>
            <a:spLocks noGrp="1"/>
          </p:cNvSpPr>
          <p:nvPr>
            <p:ph type="pic" sz="quarter" idx="10"/>
          </p:nvPr>
        </p:nvSpPr>
        <p:spPr>
          <a:xfrm>
            <a:off x="1577812" y="1511073"/>
            <a:ext cx="9038686" cy="3827027"/>
          </a:xfrm>
          <a:custGeom>
            <a:avLst/>
            <a:gdLst>
              <a:gd name="connsiteX0" fmla="*/ 2410653 w 9038686"/>
              <a:gd name="connsiteY0" fmla="*/ 1114307 h 3827027"/>
              <a:gd name="connsiteX1" fmla="*/ 1250942 w 9038686"/>
              <a:gd name="connsiteY1" fmla="*/ 2280115 h 3827027"/>
              <a:gd name="connsiteX2" fmla="*/ 2408341 w 9038686"/>
              <a:gd name="connsiteY2" fmla="*/ 2282427 h 3827027"/>
              <a:gd name="connsiteX3" fmla="*/ 4609207 w 9038686"/>
              <a:gd name="connsiteY3" fmla="*/ 0 h 3827027"/>
              <a:gd name="connsiteX4" fmla="*/ 5988374 w 9038686"/>
              <a:gd name="connsiteY4" fmla="*/ 2733 h 3827027"/>
              <a:gd name="connsiteX5" fmla="*/ 5985642 w 9038686"/>
              <a:gd name="connsiteY5" fmla="*/ 1398086 h 3827027"/>
              <a:gd name="connsiteX6" fmla="*/ 7651321 w 9038686"/>
              <a:gd name="connsiteY6" fmla="*/ 1401450 h 3827027"/>
              <a:gd name="connsiteX7" fmla="*/ 7654054 w 9038686"/>
              <a:gd name="connsiteY7" fmla="*/ 6096 h 3827027"/>
              <a:gd name="connsiteX8" fmla="*/ 9038686 w 9038686"/>
              <a:gd name="connsiteY8" fmla="*/ 8829 h 3827027"/>
              <a:gd name="connsiteX9" fmla="*/ 9030909 w 9038686"/>
              <a:gd name="connsiteY9" fmla="*/ 3827027 h 3827027"/>
              <a:gd name="connsiteX10" fmla="*/ 7646487 w 9038686"/>
              <a:gd name="connsiteY10" fmla="*/ 3824295 h 3827027"/>
              <a:gd name="connsiteX11" fmla="*/ 7649429 w 9038686"/>
              <a:gd name="connsiteY11" fmla="*/ 2358732 h 3827027"/>
              <a:gd name="connsiteX12" fmla="*/ 5983750 w 9038686"/>
              <a:gd name="connsiteY12" fmla="*/ 2355369 h 3827027"/>
              <a:gd name="connsiteX13" fmla="*/ 5981858 w 9038686"/>
              <a:gd name="connsiteY13" fmla="*/ 3333251 h 3827027"/>
              <a:gd name="connsiteX14" fmla="*/ 5980807 w 9038686"/>
              <a:gd name="connsiteY14" fmla="*/ 3821141 h 3827027"/>
              <a:gd name="connsiteX15" fmla="*/ 4601639 w 9038686"/>
              <a:gd name="connsiteY15" fmla="*/ 3818409 h 3827027"/>
              <a:gd name="connsiteX16" fmla="*/ 4602690 w 9038686"/>
              <a:gd name="connsiteY16" fmla="*/ 3333461 h 3827027"/>
              <a:gd name="connsiteX17" fmla="*/ 4604372 w 9038686"/>
              <a:gd name="connsiteY17" fmla="*/ 2486117 h 3827027"/>
              <a:gd name="connsiteX18" fmla="*/ 4887521 w 9038686"/>
              <a:gd name="connsiteY18" fmla="*/ 2486117 h 3827027"/>
              <a:gd name="connsiteX19" fmla="*/ 5018270 w 9038686"/>
              <a:gd name="connsiteY19" fmla="*/ 2486117 h 3827027"/>
              <a:gd name="connsiteX20" fmla="*/ 5018270 w 9038686"/>
              <a:gd name="connsiteY20" fmla="*/ 2355369 h 3827027"/>
              <a:gd name="connsiteX21" fmla="*/ 5018270 w 9038686"/>
              <a:gd name="connsiteY21" fmla="*/ 1872523 h 3827027"/>
              <a:gd name="connsiteX22" fmla="*/ 4887521 w 9038686"/>
              <a:gd name="connsiteY22" fmla="*/ 2355369 h 3827027"/>
              <a:gd name="connsiteX23" fmla="*/ 4360322 w 9038686"/>
              <a:gd name="connsiteY23" fmla="*/ 2355369 h 3827027"/>
              <a:gd name="connsiteX24" fmla="*/ 4360322 w 9038686"/>
              <a:gd name="connsiteY24" fmla="*/ 2356210 h 3827027"/>
              <a:gd name="connsiteX25" fmla="*/ 3629853 w 9038686"/>
              <a:gd name="connsiteY25" fmla="*/ 2354528 h 3827027"/>
              <a:gd name="connsiteX26" fmla="*/ 3618292 w 9038686"/>
              <a:gd name="connsiteY26" fmla="*/ 3144906 h 3827027"/>
              <a:gd name="connsiteX27" fmla="*/ 3617031 w 9038686"/>
              <a:gd name="connsiteY27" fmla="*/ 3810211 h 3827027"/>
              <a:gd name="connsiteX28" fmla="*/ 2400143 w 9038686"/>
              <a:gd name="connsiteY28" fmla="*/ 3807688 h 3827027"/>
              <a:gd name="connsiteX29" fmla="*/ 2401404 w 9038686"/>
              <a:gd name="connsiteY29" fmla="*/ 3142383 h 3827027"/>
              <a:gd name="connsiteX30" fmla="*/ 0 w 9038686"/>
              <a:gd name="connsiteY30" fmla="*/ 3137549 h 3827027"/>
              <a:gd name="connsiteX31" fmla="*/ 1682 w 9038686"/>
              <a:gd name="connsiteY31" fmla="*/ 2337081 h 3827027"/>
              <a:gd name="connsiteX32" fmla="*/ 2169125 w 9038686"/>
              <a:gd name="connsiteY32" fmla="*/ 145673 h 3827027"/>
              <a:gd name="connsiteX33" fmla="*/ 3634688 w 9038686"/>
              <a:gd name="connsiteY33" fmla="*/ 148616 h 3827027"/>
              <a:gd name="connsiteX34" fmla="*/ 3632375 w 9038686"/>
              <a:gd name="connsiteY34" fmla="*/ 1276166 h 3827027"/>
              <a:gd name="connsiteX35" fmla="*/ 3229829 w 9038686"/>
              <a:gd name="connsiteY35" fmla="*/ 1276166 h 3827027"/>
              <a:gd name="connsiteX36" fmla="*/ 3099081 w 9038686"/>
              <a:gd name="connsiteY36" fmla="*/ 1275956 h 3827027"/>
              <a:gd name="connsiteX37" fmla="*/ 3099081 w 9038686"/>
              <a:gd name="connsiteY37" fmla="*/ 1276166 h 3827027"/>
              <a:gd name="connsiteX38" fmla="*/ 3098870 w 9038686"/>
              <a:gd name="connsiteY38" fmla="*/ 1276166 h 3827027"/>
              <a:gd name="connsiteX39" fmla="*/ 3098870 w 9038686"/>
              <a:gd name="connsiteY39" fmla="*/ 1406915 h 3827027"/>
              <a:gd name="connsiteX40" fmla="*/ 3098870 w 9038686"/>
              <a:gd name="connsiteY40" fmla="*/ 1407756 h 3827027"/>
              <a:gd name="connsiteX41" fmla="*/ 3098870 w 9038686"/>
              <a:gd name="connsiteY41" fmla="*/ 1416795 h 3827027"/>
              <a:gd name="connsiteX42" fmla="*/ 3098870 w 9038686"/>
              <a:gd name="connsiteY42" fmla="*/ 1889550 h 3827027"/>
              <a:gd name="connsiteX43" fmla="*/ 3226886 w 9038686"/>
              <a:gd name="connsiteY43" fmla="*/ 1416795 h 3827027"/>
              <a:gd name="connsiteX44" fmla="*/ 3229619 w 9038686"/>
              <a:gd name="connsiteY44" fmla="*/ 1416795 h 3827027"/>
              <a:gd name="connsiteX45" fmla="*/ 3229619 w 9038686"/>
              <a:gd name="connsiteY45" fmla="*/ 1406915 h 3827027"/>
              <a:gd name="connsiteX46" fmla="*/ 3632165 w 9038686"/>
              <a:gd name="connsiteY46" fmla="*/ 1407756 h 3827027"/>
              <a:gd name="connsiteX47" fmla="*/ 4606264 w 9038686"/>
              <a:gd name="connsiteY47" fmla="*/ 1410068 h 382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38686" h="3827027">
                <a:moveTo>
                  <a:pt x="2410653" y="1114307"/>
                </a:moveTo>
                <a:lnTo>
                  <a:pt x="1250942" y="2280115"/>
                </a:lnTo>
                <a:lnTo>
                  <a:pt x="2408341" y="2282427"/>
                </a:lnTo>
                <a:close/>
                <a:moveTo>
                  <a:pt x="4609207" y="0"/>
                </a:moveTo>
                <a:lnTo>
                  <a:pt x="5988374" y="2733"/>
                </a:lnTo>
                <a:lnTo>
                  <a:pt x="5985642" y="1398086"/>
                </a:lnTo>
                <a:lnTo>
                  <a:pt x="7651321" y="1401450"/>
                </a:lnTo>
                <a:lnTo>
                  <a:pt x="7654054" y="6096"/>
                </a:lnTo>
                <a:lnTo>
                  <a:pt x="9038686" y="8829"/>
                </a:lnTo>
                <a:lnTo>
                  <a:pt x="9030909" y="3827027"/>
                </a:lnTo>
                <a:lnTo>
                  <a:pt x="7646487" y="3824295"/>
                </a:lnTo>
                <a:lnTo>
                  <a:pt x="7649429" y="2358732"/>
                </a:lnTo>
                <a:lnTo>
                  <a:pt x="5983750" y="2355369"/>
                </a:lnTo>
                <a:lnTo>
                  <a:pt x="5981858" y="3333251"/>
                </a:lnTo>
                <a:lnTo>
                  <a:pt x="5980807" y="3821141"/>
                </a:lnTo>
                <a:lnTo>
                  <a:pt x="4601639" y="3818409"/>
                </a:lnTo>
                <a:lnTo>
                  <a:pt x="4602690" y="3333461"/>
                </a:lnTo>
                <a:lnTo>
                  <a:pt x="4604372" y="2486117"/>
                </a:lnTo>
                <a:lnTo>
                  <a:pt x="4887521" y="2486117"/>
                </a:lnTo>
                <a:lnTo>
                  <a:pt x="5018270" y="2486117"/>
                </a:lnTo>
                <a:lnTo>
                  <a:pt x="5018270" y="2355369"/>
                </a:lnTo>
                <a:lnTo>
                  <a:pt x="5018270" y="1872523"/>
                </a:lnTo>
                <a:lnTo>
                  <a:pt x="4887521" y="2355369"/>
                </a:lnTo>
                <a:lnTo>
                  <a:pt x="4360322" y="2355369"/>
                </a:lnTo>
                <a:lnTo>
                  <a:pt x="4360322" y="2356210"/>
                </a:lnTo>
                <a:lnTo>
                  <a:pt x="3629853" y="2354528"/>
                </a:lnTo>
                <a:lnTo>
                  <a:pt x="3618292" y="3144906"/>
                </a:lnTo>
                <a:lnTo>
                  <a:pt x="3617031" y="3810211"/>
                </a:lnTo>
                <a:lnTo>
                  <a:pt x="2400143" y="3807688"/>
                </a:lnTo>
                <a:lnTo>
                  <a:pt x="2401404" y="3142383"/>
                </a:lnTo>
                <a:lnTo>
                  <a:pt x="0" y="3137549"/>
                </a:lnTo>
                <a:lnTo>
                  <a:pt x="1682" y="2337081"/>
                </a:lnTo>
                <a:lnTo>
                  <a:pt x="2169125" y="145673"/>
                </a:lnTo>
                <a:lnTo>
                  <a:pt x="3634688" y="148616"/>
                </a:lnTo>
                <a:lnTo>
                  <a:pt x="3632375" y="1276166"/>
                </a:lnTo>
                <a:lnTo>
                  <a:pt x="3229829" y="1276166"/>
                </a:lnTo>
                <a:lnTo>
                  <a:pt x="3099081" y="1275956"/>
                </a:lnTo>
                <a:lnTo>
                  <a:pt x="3099081" y="1276166"/>
                </a:lnTo>
                <a:lnTo>
                  <a:pt x="3098870" y="1276166"/>
                </a:lnTo>
                <a:lnTo>
                  <a:pt x="3098870" y="1406915"/>
                </a:lnTo>
                <a:lnTo>
                  <a:pt x="3098870" y="1407756"/>
                </a:lnTo>
                <a:lnTo>
                  <a:pt x="3098870" y="1416795"/>
                </a:lnTo>
                <a:lnTo>
                  <a:pt x="3098870" y="1889550"/>
                </a:lnTo>
                <a:lnTo>
                  <a:pt x="3226886" y="1416795"/>
                </a:lnTo>
                <a:lnTo>
                  <a:pt x="3229619" y="1416795"/>
                </a:lnTo>
                <a:lnTo>
                  <a:pt x="3229619" y="1406915"/>
                </a:lnTo>
                <a:lnTo>
                  <a:pt x="3632165" y="1407756"/>
                </a:lnTo>
                <a:lnTo>
                  <a:pt x="4606264" y="1410068"/>
                </a:lnTo>
                <a:close/>
              </a:path>
            </a:pathLst>
          </a:custGeom>
        </p:spPr>
        <p:txBody>
          <a:bodyPr wrap="square">
            <a:noAutofit/>
          </a:bodyPr>
          <a:lstStyle/>
          <a:p>
            <a:endParaRPr lang="en-US"/>
          </a:p>
        </p:txBody>
      </p:sp>
    </p:spTree>
    <p:extLst>
      <p:ext uri="{BB962C8B-B14F-4D97-AF65-F5344CB8AC3E}">
        <p14:creationId xmlns:p14="http://schemas.microsoft.com/office/powerpoint/2010/main" val="10031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9" y="459582"/>
            <a:ext cx="8736262"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39" y="1210934"/>
            <a:ext cx="8736261" cy="458965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600"/>
              </a:spcBef>
              <a:spcAft>
                <a:spcPts val="600"/>
              </a:spcAft>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pic>
        <p:nvPicPr>
          <p:cNvPr id="38" name="Picture 37" descr="Icon&#10;&#10;Description automatically generated">
            <a:extLst>
              <a:ext uri="{FF2B5EF4-FFF2-40B4-BE49-F238E27FC236}">
                <a16:creationId xmlns:a16="http://schemas.microsoft.com/office/drawing/2014/main" id="{D0E28773-838D-464E-A67D-62F2ACD01BA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45600" y="0"/>
            <a:ext cx="2946400" cy="6858000"/>
          </a:xfrm>
          <a:prstGeom prst="rect">
            <a:avLst/>
          </a:prstGeom>
        </p:spPr>
      </p:pic>
      <p:sp>
        <p:nvSpPr>
          <p:cNvPr id="39" name="Picture Placeholder 16">
            <a:extLst>
              <a:ext uri="{FF2B5EF4-FFF2-40B4-BE49-F238E27FC236}">
                <a16:creationId xmlns:a16="http://schemas.microsoft.com/office/drawing/2014/main" id="{308E95DF-C3FA-A844-A55F-11B0CC05EB5C}"/>
              </a:ext>
            </a:extLst>
          </p:cNvPr>
          <p:cNvSpPr>
            <a:spLocks noGrp="1" noChangeAspect="1"/>
          </p:cNvSpPr>
          <p:nvPr>
            <p:ph type="pic" sz="quarter" idx="22"/>
          </p:nvPr>
        </p:nvSpPr>
        <p:spPr>
          <a:xfrm>
            <a:off x="9654536" y="420931"/>
            <a:ext cx="2185416" cy="966521"/>
          </a:xfrm>
          <a:custGeom>
            <a:avLst/>
            <a:gdLst>
              <a:gd name="connsiteX0" fmla="*/ 2296422 w 4837176"/>
              <a:gd name="connsiteY0" fmla="*/ 0 h 2139281"/>
              <a:gd name="connsiteX1" fmla="*/ 4837176 w 4837176"/>
              <a:gd name="connsiteY1" fmla="*/ 0 h 2139281"/>
              <a:gd name="connsiteX2" fmla="*/ 4837176 w 4837176"/>
              <a:gd name="connsiteY2" fmla="*/ 7859 h 2139281"/>
              <a:gd name="connsiteX3" fmla="*/ 4759955 w 4837176"/>
              <a:gd name="connsiteY3" fmla="*/ 394886 h 2139281"/>
              <a:gd name="connsiteX4" fmla="*/ 2805335 w 4837176"/>
              <a:gd name="connsiteY4" fmla="*/ 2122170 h 2139281"/>
              <a:gd name="connsiteX5" fmla="*/ 2481148 w 4837176"/>
              <a:gd name="connsiteY5" fmla="*/ 2139281 h 2139281"/>
              <a:gd name="connsiteX6" fmla="*/ 0 w 4837176"/>
              <a:gd name="connsiteY6" fmla="*/ 2139281 h 2139281"/>
              <a:gd name="connsiteX7" fmla="*/ 0 w 4837176"/>
              <a:gd name="connsiteY7" fmla="*/ 2131439 h 2139281"/>
              <a:gd name="connsiteX8" fmla="*/ 77754 w 4837176"/>
              <a:gd name="connsiteY8" fmla="*/ 1742536 h 2139281"/>
              <a:gd name="connsiteX9" fmla="*/ 2046181 w 4837176"/>
              <a:gd name="connsiteY9" fmla="*/ 14870 h 2139281"/>
              <a:gd name="connsiteX10" fmla="*/ 2296422 w 4837176"/>
              <a:gd name="connsiteY10" fmla="*/ 0 h 2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176" h="2139281">
                <a:moveTo>
                  <a:pt x="2296422" y="0"/>
                </a:moveTo>
                <a:lnTo>
                  <a:pt x="4837176" y="0"/>
                </a:lnTo>
                <a:lnTo>
                  <a:pt x="4837176" y="7859"/>
                </a:lnTo>
                <a:lnTo>
                  <a:pt x="4759955" y="394886"/>
                </a:lnTo>
                <a:cubicBezTo>
                  <a:pt x="4502970" y="1288406"/>
                  <a:pt x="3748651" y="1971432"/>
                  <a:pt x="2805335" y="2122170"/>
                </a:cubicBezTo>
                <a:cubicBezTo>
                  <a:pt x="2697630" y="2133319"/>
                  <a:pt x="2589430" y="2139030"/>
                  <a:pt x="2481148" y="2139281"/>
                </a:cubicBezTo>
                <a:lnTo>
                  <a:pt x="0" y="2139281"/>
                </a:lnTo>
                <a:lnTo>
                  <a:pt x="0" y="2131439"/>
                </a:lnTo>
                <a:lnTo>
                  <a:pt x="77754" y="1742536"/>
                </a:lnTo>
                <a:cubicBezTo>
                  <a:pt x="336652" y="845037"/>
                  <a:pt x="1097323" y="160707"/>
                  <a:pt x="2046181" y="14870"/>
                </a:cubicBezTo>
                <a:cubicBezTo>
                  <a:pt x="2129264" y="5415"/>
                  <a:pt x="2212801" y="453"/>
                  <a:pt x="2296422" y="0"/>
                </a:cubicBezTo>
                <a:close/>
              </a:path>
            </a:pathLst>
          </a:custGeom>
        </p:spPr>
        <p:txBody>
          <a:bodyPr wrap="square">
            <a:noAutofit/>
          </a:bodyPr>
          <a:lstStyle>
            <a:lvl1pPr marL="0" indent="0">
              <a:buNone/>
              <a:defRPr sz="1400"/>
            </a:lvl1pPr>
          </a:lstStyle>
          <a:p>
            <a:r>
              <a:rPr lang="en-US"/>
              <a:t>Click icon to add picture</a:t>
            </a:r>
          </a:p>
        </p:txBody>
      </p:sp>
      <p:sp>
        <p:nvSpPr>
          <p:cNvPr id="40" name="Picture Placeholder 34">
            <a:extLst>
              <a:ext uri="{FF2B5EF4-FFF2-40B4-BE49-F238E27FC236}">
                <a16:creationId xmlns:a16="http://schemas.microsoft.com/office/drawing/2014/main" id="{33175082-D629-2247-80F6-D04C49DCDCEE}"/>
              </a:ext>
            </a:extLst>
          </p:cNvPr>
          <p:cNvSpPr>
            <a:spLocks noGrp="1" noChangeAspect="1"/>
          </p:cNvSpPr>
          <p:nvPr>
            <p:ph type="pic" sz="quarter" idx="10"/>
          </p:nvPr>
        </p:nvSpPr>
        <p:spPr>
          <a:xfrm>
            <a:off x="9556892" y="4317069"/>
            <a:ext cx="2286000" cy="1013326"/>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Footer Placeholder 2">
            <a:extLst>
              <a:ext uri="{FF2B5EF4-FFF2-40B4-BE49-F238E27FC236}">
                <a16:creationId xmlns:a16="http://schemas.microsoft.com/office/drawing/2014/main" id="{ED6AFE71-0FE5-3F48-A142-1E0DB7399E95}"/>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3DB67805-B6AD-DC4A-B22B-204E3B2FA30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2735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1_No_Icons">
    <p:spTree>
      <p:nvGrpSpPr>
        <p:cNvPr id="1" name=""/>
        <p:cNvGrpSpPr/>
        <p:nvPr/>
      </p:nvGrpSpPr>
      <p:grpSpPr>
        <a:xfrm>
          <a:off x="0" y="0"/>
          <a:ext cx="0" cy="0"/>
          <a:chOff x="0" y="0"/>
          <a:chExt cx="0" cy="0"/>
        </a:xfrm>
      </p:grpSpPr>
      <p:pic>
        <p:nvPicPr>
          <p:cNvPr id="14" name="Picture 13" descr="Shape, background pattern&#10;&#10;Description automatically generated with medium confidence">
            <a:extLst>
              <a:ext uri="{FF2B5EF4-FFF2-40B4-BE49-F238E27FC236}">
                <a16:creationId xmlns:a16="http://schemas.microsoft.com/office/drawing/2014/main" id="{9B79A313-D647-DF44-B275-1DCEFD18B1F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39698" y="31750"/>
            <a:ext cx="6845300" cy="67945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TextBox 11">
            <a:extLst>
              <a:ext uri="{FF2B5EF4-FFF2-40B4-BE49-F238E27FC236}">
                <a16:creationId xmlns:a16="http://schemas.microsoft.com/office/drawing/2014/main" id="{1A02BD52-28C5-8A4C-93CE-C4412B07FA5D}"/>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90434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41"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1" name="Text Placeholder 13">
            <a:extLst>
              <a:ext uri="{FF2B5EF4-FFF2-40B4-BE49-F238E27FC236}">
                <a16:creationId xmlns:a16="http://schemas.microsoft.com/office/drawing/2014/main" id="{2F13A2DE-995D-1D4B-8CF3-D10EE6B27E60}"/>
              </a:ext>
            </a:extLst>
          </p:cNvPr>
          <p:cNvSpPr>
            <a:spLocks noGrp="1"/>
          </p:cNvSpPr>
          <p:nvPr>
            <p:ph type="body" sz="quarter" idx="18"/>
          </p:nvPr>
        </p:nvSpPr>
        <p:spPr>
          <a:xfrm>
            <a:off x="3361396"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Text Placeholder 13">
            <a:extLst>
              <a:ext uri="{FF2B5EF4-FFF2-40B4-BE49-F238E27FC236}">
                <a16:creationId xmlns:a16="http://schemas.microsoft.com/office/drawing/2014/main" id="{29DFA201-9168-5B4C-9A5D-26DD1806F238}"/>
              </a:ext>
            </a:extLst>
          </p:cNvPr>
          <p:cNvSpPr>
            <a:spLocks noGrp="1"/>
          </p:cNvSpPr>
          <p:nvPr>
            <p:ph type="body" sz="quarter" idx="19"/>
          </p:nvPr>
        </p:nvSpPr>
        <p:spPr>
          <a:xfrm>
            <a:off x="6213451"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BE756C6A-52A8-B84A-AA05-3AB5DD571F3F}"/>
              </a:ext>
            </a:extLst>
          </p:cNvPr>
          <p:cNvSpPr>
            <a:spLocks noGrp="1"/>
          </p:cNvSpPr>
          <p:nvPr>
            <p:ph type="body" sz="quarter" idx="20"/>
          </p:nvPr>
        </p:nvSpPr>
        <p:spPr>
          <a:xfrm>
            <a:off x="9065507" y="3280617"/>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6BDA0835-7A02-F342-828F-89CDB4960359}"/>
              </a:ext>
            </a:extLst>
          </p:cNvPr>
          <p:cNvSpPr>
            <a:spLocks noGrp="1" noChangeAspect="1"/>
          </p:cNvSpPr>
          <p:nvPr>
            <p:ph type="pic" sz="quarter" idx="21"/>
          </p:nvPr>
        </p:nvSpPr>
        <p:spPr>
          <a:xfrm>
            <a:off x="527608"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5" name="Picture Placeholder 11">
            <a:extLst>
              <a:ext uri="{FF2B5EF4-FFF2-40B4-BE49-F238E27FC236}">
                <a16:creationId xmlns:a16="http://schemas.microsoft.com/office/drawing/2014/main" id="{835BE597-1432-2D4D-803D-E8F6686868FB}"/>
              </a:ext>
            </a:extLst>
          </p:cNvPr>
          <p:cNvSpPr>
            <a:spLocks noGrp="1" noChangeAspect="1"/>
          </p:cNvSpPr>
          <p:nvPr>
            <p:ph type="pic" sz="quarter" idx="22"/>
          </p:nvPr>
        </p:nvSpPr>
        <p:spPr>
          <a:xfrm>
            <a:off x="3361396"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6" name="Picture Placeholder 11">
            <a:extLst>
              <a:ext uri="{FF2B5EF4-FFF2-40B4-BE49-F238E27FC236}">
                <a16:creationId xmlns:a16="http://schemas.microsoft.com/office/drawing/2014/main" id="{A8BDD896-39C0-5D42-B7FC-6BFD45ABDBB4}"/>
              </a:ext>
            </a:extLst>
          </p:cNvPr>
          <p:cNvSpPr>
            <a:spLocks noGrp="1" noChangeAspect="1"/>
          </p:cNvSpPr>
          <p:nvPr>
            <p:ph type="pic" sz="quarter" idx="23"/>
          </p:nvPr>
        </p:nvSpPr>
        <p:spPr>
          <a:xfrm>
            <a:off x="6213451"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9" name="Picture Placeholder 11">
            <a:extLst>
              <a:ext uri="{FF2B5EF4-FFF2-40B4-BE49-F238E27FC236}">
                <a16:creationId xmlns:a16="http://schemas.microsoft.com/office/drawing/2014/main" id="{ACBB15FB-C5A4-2D4D-A556-9932B2C6241C}"/>
              </a:ext>
            </a:extLst>
          </p:cNvPr>
          <p:cNvSpPr>
            <a:spLocks noGrp="1" noChangeAspect="1"/>
          </p:cNvSpPr>
          <p:nvPr>
            <p:ph type="pic" sz="quarter" idx="24"/>
          </p:nvPr>
        </p:nvSpPr>
        <p:spPr>
          <a:xfrm>
            <a:off x="9065507"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grpSp>
        <p:nvGrpSpPr>
          <p:cNvPr id="20" name="Group 19">
            <a:extLst>
              <a:ext uri="{FF2B5EF4-FFF2-40B4-BE49-F238E27FC236}">
                <a16:creationId xmlns:a16="http://schemas.microsoft.com/office/drawing/2014/main" id="{5C3B3BC5-C1DA-DF41-9F65-41DA74ECD0DB}"/>
              </a:ext>
            </a:extLst>
          </p:cNvPr>
          <p:cNvGrpSpPr/>
          <p:nvPr userDrawn="1"/>
        </p:nvGrpSpPr>
        <p:grpSpPr>
          <a:xfrm>
            <a:off x="7763288" y="436830"/>
            <a:ext cx="4267467" cy="606952"/>
            <a:chOff x="-426376" y="-1773316"/>
            <a:chExt cx="5953454" cy="846746"/>
          </a:xfrm>
        </p:grpSpPr>
        <p:grpSp>
          <p:nvGrpSpPr>
            <p:cNvPr id="21" name="Graphic 4">
              <a:extLst>
                <a:ext uri="{FF2B5EF4-FFF2-40B4-BE49-F238E27FC236}">
                  <a16:creationId xmlns:a16="http://schemas.microsoft.com/office/drawing/2014/main" id="{40255551-1D75-1F4D-AA9C-7CAE48730FE8}"/>
                </a:ext>
              </a:extLst>
            </p:cNvPr>
            <p:cNvGrpSpPr/>
            <p:nvPr/>
          </p:nvGrpSpPr>
          <p:grpSpPr>
            <a:xfrm>
              <a:off x="1901009" y="-1772425"/>
              <a:ext cx="365493" cy="372670"/>
              <a:chOff x="3020265" y="4242316"/>
              <a:chExt cx="367061" cy="374269"/>
            </a:xfrm>
            <a:solidFill>
              <a:srgbClr val="004438"/>
            </a:solidFill>
          </p:grpSpPr>
          <p:sp>
            <p:nvSpPr>
              <p:cNvPr id="49" name="Freeform 48">
                <a:extLst>
                  <a:ext uri="{FF2B5EF4-FFF2-40B4-BE49-F238E27FC236}">
                    <a16:creationId xmlns:a16="http://schemas.microsoft.com/office/drawing/2014/main" id="{B0D8A5DA-C126-604C-AE17-3893A1FFA4A3}"/>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34F3659-182F-CD46-8B65-9DAD66C0C3FC}"/>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22" name="Freeform 21">
              <a:extLst>
                <a:ext uri="{FF2B5EF4-FFF2-40B4-BE49-F238E27FC236}">
                  <a16:creationId xmlns:a16="http://schemas.microsoft.com/office/drawing/2014/main" id="{ADADF8C2-CC07-E648-80D8-79D064CED452}"/>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EB4F4B-94F5-7549-9A98-5188C5042CF6}"/>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D15EB19-5B91-4846-8B14-B998AAC74A22}"/>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A33A6C-200F-9743-876D-9D179BCBA04F}"/>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3566DE2-5C91-0C45-83E1-CB46A66CA317}"/>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5B82F9-433A-7B44-81A7-3153831CC633}"/>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36EDDCA-C2EC-FF4A-8A66-67565340ECF1}"/>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4EB65-A75A-3740-8381-2AADCB699B5E}"/>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7CD0997-4A19-D143-9F07-60AD6CE095A3}"/>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31" name="Graphic 4">
              <a:extLst>
                <a:ext uri="{FF2B5EF4-FFF2-40B4-BE49-F238E27FC236}">
                  <a16:creationId xmlns:a16="http://schemas.microsoft.com/office/drawing/2014/main" id="{A1FAD615-9033-0F4B-B651-2D24E9292FD0}"/>
                </a:ext>
              </a:extLst>
            </p:cNvPr>
            <p:cNvGrpSpPr/>
            <p:nvPr/>
          </p:nvGrpSpPr>
          <p:grpSpPr>
            <a:xfrm>
              <a:off x="-426376" y="-1308273"/>
              <a:ext cx="832599" cy="376565"/>
              <a:chOff x="682895" y="4708459"/>
              <a:chExt cx="836171" cy="378181"/>
            </a:xfrm>
            <a:solidFill>
              <a:srgbClr val="F54359"/>
            </a:solidFill>
          </p:grpSpPr>
          <p:sp>
            <p:nvSpPr>
              <p:cNvPr id="47" name="Freeform 46">
                <a:extLst>
                  <a:ext uri="{FF2B5EF4-FFF2-40B4-BE49-F238E27FC236}">
                    <a16:creationId xmlns:a16="http://schemas.microsoft.com/office/drawing/2014/main" id="{880B054D-3F9A-3B45-BEFC-DC01DDC1CACC}"/>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38498E0-63CA-3F45-863D-73D532794CE7}"/>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2" name="Graphic 4">
              <a:extLst>
                <a:ext uri="{FF2B5EF4-FFF2-40B4-BE49-F238E27FC236}">
                  <a16:creationId xmlns:a16="http://schemas.microsoft.com/office/drawing/2014/main" id="{8DB716DA-93B1-EE4B-B227-0DA0B11A5920}"/>
                </a:ext>
              </a:extLst>
            </p:cNvPr>
            <p:cNvGrpSpPr/>
            <p:nvPr/>
          </p:nvGrpSpPr>
          <p:grpSpPr>
            <a:xfrm>
              <a:off x="1902153" y="-1308273"/>
              <a:ext cx="832599" cy="376565"/>
              <a:chOff x="3021414" y="4708459"/>
              <a:chExt cx="836171" cy="378181"/>
            </a:xfrm>
            <a:solidFill>
              <a:srgbClr val="F54359"/>
            </a:solidFill>
          </p:grpSpPr>
          <p:sp>
            <p:nvSpPr>
              <p:cNvPr id="45" name="Freeform 44">
                <a:extLst>
                  <a:ext uri="{FF2B5EF4-FFF2-40B4-BE49-F238E27FC236}">
                    <a16:creationId xmlns:a16="http://schemas.microsoft.com/office/drawing/2014/main" id="{5997BF44-13CC-3C49-923C-E9089CF79D67}"/>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E271E13-0C5D-AE47-961B-CF3B5F48707D}"/>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1482EB12-9616-D44E-83F1-68AF1BFD9AEE}"/>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4" name="Graphic 4">
              <a:extLst>
                <a:ext uri="{FF2B5EF4-FFF2-40B4-BE49-F238E27FC236}">
                  <a16:creationId xmlns:a16="http://schemas.microsoft.com/office/drawing/2014/main" id="{8A362F32-6246-4747-8106-D1A3F800159D}"/>
                </a:ext>
              </a:extLst>
            </p:cNvPr>
            <p:cNvGrpSpPr/>
            <p:nvPr/>
          </p:nvGrpSpPr>
          <p:grpSpPr>
            <a:xfrm>
              <a:off x="-424467" y="-1767972"/>
              <a:ext cx="365366" cy="372797"/>
              <a:chOff x="684812" y="4246788"/>
              <a:chExt cx="366934" cy="374396"/>
            </a:xfrm>
            <a:solidFill>
              <a:srgbClr val="004438"/>
            </a:solidFill>
          </p:grpSpPr>
          <p:sp>
            <p:nvSpPr>
              <p:cNvPr id="43" name="Freeform 42">
                <a:extLst>
                  <a:ext uri="{FF2B5EF4-FFF2-40B4-BE49-F238E27FC236}">
                    <a16:creationId xmlns:a16="http://schemas.microsoft.com/office/drawing/2014/main" id="{3C7525A9-A1AB-104E-8CE5-8A62854D1059}"/>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49B97F1-07E2-0F4B-9EF0-E6C2709BB2B2}"/>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43776143-19C8-B242-9D1C-EE253A51F7B4}"/>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CEB420-963A-4949-AEAF-2E2B74C5D214}"/>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37" name="Graphic 4">
              <a:extLst>
                <a:ext uri="{FF2B5EF4-FFF2-40B4-BE49-F238E27FC236}">
                  <a16:creationId xmlns:a16="http://schemas.microsoft.com/office/drawing/2014/main" id="{B5A425BD-1CEB-5541-832D-013D5401F11E}"/>
                </a:ext>
              </a:extLst>
            </p:cNvPr>
            <p:cNvGrpSpPr/>
            <p:nvPr/>
          </p:nvGrpSpPr>
          <p:grpSpPr>
            <a:xfrm>
              <a:off x="4223687" y="-1308273"/>
              <a:ext cx="832600" cy="376565"/>
              <a:chOff x="5352908" y="4708459"/>
              <a:chExt cx="836172" cy="378181"/>
            </a:xfrm>
            <a:solidFill>
              <a:srgbClr val="F54359"/>
            </a:solidFill>
          </p:grpSpPr>
          <p:sp>
            <p:nvSpPr>
              <p:cNvPr id="41" name="Freeform 40">
                <a:extLst>
                  <a:ext uri="{FF2B5EF4-FFF2-40B4-BE49-F238E27FC236}">
                    <a16:creationId xmlns:a16="http://schemas.microsoft.com/office/drawing/2014/main" id="{B24689C7-7143-C740-8942-827F60F28701}"/>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4685C6-FE61-AB4F-A0B1-7502B833002A}"/>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2021C3B7-D571-1C40-BF19-D3D21B8BB5D9}"/>
                </a:ext>
              </a:extLst>
            </p:cNvPr>
            <p:cNvGrpSpPr/>
            <p:nvPr/>
          </p:nvGrpSpPr>
          <p:grpSpPr>
            <a:xfrm>
              <a:off x="4225468" y="-1767972"/>
              <a:ext cx="365493" cy="372670"/>
              <a:chOff x="5354697" y="4246788"/>
              <a:chExt cx="367061" cy="374269"/>
            </a:xfrm>
            <a:solidFill>
              <a:srgbClr val="004438"/>
            </a:solidFill>
          </p:grpSpPr>
          <p:sp>
            <p:nvSpPr>
              <p:cNvPr id="39" name="Freeform 38">
                <a:extLst>
                  <a:ext uri="{FF2B5EF4-FFF2-40B4-BE49-F238E27FC236}">
                    <a16:creationId xmlns:a16="http://schemas.microsoft.com/office/drawing/2014/main" id="{37E722BA-7F54-BA49-B785-D94C15E389C3}"/>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22FED12-5ACA-B646-8097-E98373F28CDB}"/>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51" name="Footer Placeholder 2">
            <a:extLst>
              <a:ext uri="{FF2B5EF4-FFF2-40B4-BE49-F238E27FC236}">
                <a16:creationId xmlns:a16="http://schemas.microsoft.com/office/drawing/2014/main" id="{63110C76-CF58-3F4C-9C24-2EAEC7F7739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3" name="TextBox 52">
            <a:extLst>
              <a:ext uri="{FF2B5EF4-FFF2-40B4-BE49-F238E27FC236}">
                <a16:creationId xmlns:a16="http://schemas.microsoft.com/office/drawing/2014/main" id="{7AFF2C1B-328A-6147-A94E-E60CF5CE3C1B}"/>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74947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40"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1" name="Text Placeholder 13">
            <a:extLst>
              <a:ext uri="{FF2B5EF4-FFF2-40B4-BE49-F238E27FC236}">
                <a16:creationId xmlns:a16="http://schemas.microsoft.com/office/drawing/2014/main" id="{2F13A2DE-995D-1D4B-8CF3-D10EE6B27E60}"/>
              </a:ext>
            </a:extLst>
          </p:cNvPr>
          <p:cNvSpPr>
            <a:spLocks noGrp="1"/>
          </p:cNvSpPr>
          <p:nvPr>
            <p:ph type="body" sz="quarter" idx="18"/>
          </p:nvPr>
        </p:nvSpPr>
        <p:spPr>
          <a:xfrm>
            <a:off x="4362879"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Text Placeholder 13">
            <a:extLst>
              <a:ext uri="{FF2B5EF4-FFF2-40B4-BE49-F238E27FC236}">
                <a16:creationId xmlns:a16="http://schemas.microsoft.com/office/drawing/2014/main" id="{29DFA201-9168-5B4C-9A5D-26DD1806F238}"/>
              </a:ext>
            </a:extLst>
          </p:cNvPr>
          <p:cNvSpPr>
            <a:spLocks noGrp="1"/>
          </p:cNvSpPr>
          <p:nvPr>
            <p:ph type="body" sz="quarter" idx="19"/>
          </p:nvPr>
        </p:nvSpPr>
        <p:spPr>
          <a:xfrm>
            <a:off x="8216418"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6BDA0835-7A02-F342-828F-89CDB4960359}"/>
              </a:ext>
            </a:extLst>
          </p:cNvPr>
          <p:cNvSpPr>
            <a:spLocks noGrp="1" noChangeAspect="1"/>
          </p:cNvSpPr>
          <p:nvPr>
            <p:ph type="pic" sz="quarter" idx="21"/>
          </p:nvPr>
        </p:nvSpPr>
        <p:spPr>
          <a:xfrm>
            <a:off x="527607"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sp>
        <p:nvSpPr>
          <p:cNvPr id="15" name="Picture Placeholder 11">
            <a:extLst>
              <a:ext uri="{FF2B5EF4-FFF2-40B4-BE49-F238E27FC236}">
                <a16:creationId xmlns:a16="http://schemas.microsoft.com/office/drawing/2014/main" id="{835BE597-1432-2D4D-803D-E8F6686868FB}"/>
              </a:ext>
            </a:extLst>
          </p:cNvPr>
          <p:cNvSpPr>
            <a:spLocks noGrp="1" noChangeAspect="1"/>
          </p:cNvSpPr>
          <p:nvPr>
            <p:ph type="pic" sz="quarter" idx="22"/>
          </p:nvPr>
        </p:nvSpPr>
        <p:spPr>
          <a:xfrm>
            <a:off x="4362879"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sp>
        <p:nvSpPr>
          <p:cNvPr id="16" name="Picture Placeholder 11">
            <a:extLst>
              <a:ext uri="{FF2B5EF4-FFF2-40B4-BE49-F238E27FC236}">
                <a16:creationId xmlns:a16="http://schemas.microsoft.com/office/drawing/2014/main" id="{A8BDD896-39C0-5D42-B7FC-6BFD45ABDBB4}"/>
              </a:ext>
            </a:extLst>
          </p:cNvPr>
          <p:cNvSpPr>
            <a:spLocks noGrp="1" noChangeAspect="1"/>
          </p:cNvSpPr>
          <p:nvPr>
            <p:ph type="pic" sz="quarter" idx="23"/>
          </p:nvPr>
        </p:nvSpPr>
        <p:spPr>
          <a:xfrm>
            <a:off x="8216418"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grpSp>
        <p:nvGrpSpPr>
          <p:cNvPr id="17" name="Group 16">
            <a:extLst>
              <a:ext uri="{FF2B5EF4-FFF2-40B4-BE49-F238E27FC236}">
                <a16:creationId xmlns:a16="http://schemas.microsoft.com/office/drawing/2014/main" id="{9D3423F0-7421-9946-8175-7601223A0C6B}"/>
              </a:ext>
            </a:extLst>
          </p:cNvPr>
          <p:cNvGrpSpPr/>
          <p:nvPr userDrawn="1"/>
        </p:nvGrpSpPr>
        <p:grpSpPr>
          <a:xfrm>
            <a:off x="7763288" y="436830"/>
            <a:ext cx="4267467" cy="606952"/>
            <a:chOff x="-426376" y="-1773316"/>
            <a:chExt cx="5953454" cy="846746"/>
          </a:xfrm>
        </p:grpSpPr>
        <p:grpSp>
          <p:nvGrpSpPr>
            <p:cNvPr id="18" name="Graphic 4">
              <a:extLst>
                <a:ext uri="{FF2B5EF4-FFF2-40B4-BE49-F238E27FC236}">
                  <a16:creationId xmlns:a16="http://schemas.microsoft.com/office/drawing/2014/main" id="{EBAA910E-00C0-E449-8412-BC6DC84C1F06}"/>
                </a:ext>
              </a:extLst>
            </p:cNvPr>
            <p:cNvGrpSpPr/>
            <p:nvPr/>
          </p:nvGrpSpPr>
          <p:grpSpPr>
            <a:xfrm>
              <a:off x="1901009" y="-1772425"/>
              <a:ext cx="365493" cy="372670"/>
              <a:chOff x="3020265" y="4242316"/>
              <a:chExt cx="367061" cy="374269"/>
            </a:xfrm>
            <a:solidFill>
              <a:srgbClr val="004438"/>
            </a:solidFill>
          </p:grpSpPr>
          <p:sp>
            <p:nvSpPr>
              <p:cNvPr id="47" name="Freeform 46">
                <a:extLst>
                  <a:ext uri="{FF2B5EF4-FFF2-40B4-BE49-F238E27FC236}">
                    <a16:creationId xmlns:a16="http://schemas.microsoft.com/office/drawing/2014/main" id="{3EAC49A5-6E87-5040-AEAC-F44786930EA6}"/>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F8D19D4-7084-2943-A80A-ABE11B7528BF}"/>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0F786BE7-D209-AE4A-BF84-087EC0DFD436}"/>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6F7F22-5850-9A4C-97A8-D57E6D4B920C}"/>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E09EF52-AB6E-FC41-9198-74810F9D9E50}"/>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6CA32D5-02EC-BA41-B848-86F709AE4D7F}"/>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8FC7D2B-983D-AA4C-8B01-6C64F630615C}"/>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69660EA-2FD8-9849-850F-0401DF5186DA}"/>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E7D3C6D-044B-3B48-8844-DA40E65D406A}"/>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285E0C-FD0D-0242-A8F3-756EE9035EF8}"/>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3847D6C-9344-A74A-9690-0B2AFDC96845}"/>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9" name="Graphic 4">
              <a:extLst>
                <a:ext uri="{FF2B5EF4-FFF2-40B4-BE49-F238E27FC236}">
                  <a16:creationId xmlns:a16="http://schemas.microsoft.com/office/drawing/2014/main" id="{5307D5E2-7EFB-FC42-A352-61368CC80B00}"/>
                </a:ext>
              </a:extLst>
            </p:cNvPr>
            <p:cNvGrpSpPr/>
            <p:nvPr/>
          </p:nvGrpSpPr>
          <p:grpSpPr>
            <a:xfrm>
              <a:off x="-426376" y="-1308273"/>
              <a:ext cx="832599" cy="376565"/>
              <a:chOff x="682895" y="4708459"/>
              <a:chExt cx="836171" cy="378181"/>
            </a:xfrm>
            <a:solidFill>
              <a:srgbClr val="F54359"/>
            </a:solidFill>
          </p:grpSpPr>
          <p:sp>
            <p:nvSpPr>
              <p:cNvPr id="45" name="Freeform 44">
                <a:extLst>
                  <a:ext uri="{FF2B5EF4-FFF2-40B4-BE49-F238E27FC236}">
                    <a16:creationId xmlns:a16="http://schemas.microsoft.com/office/drawing/2014/main" id="{477A7B90-DB8D-4D49-AC3C-7B40B39A33CE}"/>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765564D-86D3-CF46-BD36-30CAD5E1F372}"/>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0" name="Graphic 4">
              <a:extLst>
                <a:ext uri="{FF2B5EF4-FFF2-40B4-BE49-F238E27FC236}">
                  <a16:creationId xmlns:a16="http://schemas.microsoft.com/office/drawing/2014/main" id="{14A4C8DF-F8FF-EA46-84CF-0F8B4E797994}"/>
                </a:ext>
              </a:extLst>
            </p:cNvPr>
            <p:cNvGrpSpPr/>
            <p:nvPr/>
          </p:nvGrpSpPr>
          <p:grpSpPr>
            <a:xfrm>
              <a:off x="1902153" y="-1308273"/>
              <a:ext cx="832599" cy="376565"/>
              <a:chOff x="3021414" y="4708459"/>
              <a:chExt cx="836171" cy="378181"/>
            </a:xfrm>
            <a:solidFill>
              <a:srgbClr val="F54359"/>
            </a:solidFill>
          </p:grpSpPr>
          <p:sp>
            <p:nvSpPr>
              <p:cNvPr id="43" name="Freeform 42">
                <a:extLst>
                  <a:ext uri="{FF2B5EF4-FFF2-40B4-BE49-F238E27FC236}">
                    <a16:creationId xmlns:a16="http://schemas.microsoft.com/office/drawing/2014/main" id="{066F4CB3-7D81-B64C-8C14-743325117E9A}"/>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9884B7-A96B-E540-933D-519F43C65CED}"/>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DDEB2FF7-ED0F-2945-AAFB-A273B60862A0}"/>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2" name="Graphic 4">
              <a:extLst>
                <a:ext uri="{FF2B5EF4-FFF2-40B4-BE49-F238E27FC236}">
                  <a16:creationId xmlns:a16="http://schemas.microsoft.com/office/drawing/2014/main" id="{C36F3119-D4FF-034C-ADC9-C58C5CEB4C90}"/>
                </a:ext>
              </a:extLst>
            </p:cNvPr>
            <p:cNvGrpSpPr/>
            <p:nvPr/>
          </p:nvGrpSpPr>
          <p:grpSpPr>
            <a:xfrm>
              <a:off x="-424467" y="-1767972"/>
              <a:ext cx="365366" cy="372797"/>
              <a:chOff x="684812" y="4246788"/>
              <a:chExt cx="366934" cy="374396"/>
            </a:xfrm>
            <a:solidFill>
              <a:srgbClr val="004438"/>
            </a:solidFill>
          </p:grpSpPr>
          <p:sp>
            <p:nvSpPr>
              <p:cNvPr id="41" name="Freeform 40">
                <a:extLst>
                  <a:ext uri="{FF2B5EF4-FFF2-40B4-BE49-F238E27FC236}">
                    <a16:creationId xmlns:a16="http://schemas.microsoft.com/office/drawing/2014/main" id="{2CBAB929-46AC-1241-A047-66BF75FDA2DD}"/>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F2EB8F-54B6-7A43-ABEC-AB717F18EE48}"/>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FDAC9BFF-5439-6340-A020-1C9718A4DE73}"/>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CE7EE7-ABCA-8F40-9392-BC19D2A9852E}"/>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D1D9E6C-4C22-6D41-B734-B81A8FB7A284}"/>
                </a:ext>
              </a:extLst>
            </p:cNvPr>
            <p:cNvGrpSpPr/>
            <p:nvPr/>
          </p:nvGrpSpPr>
          <p:grpSpPr>
            <a:xfrm>
              <a:off x="4223687" y="-1308273"/>
              <a:ext cx="832600" cy="376565"/>
              <a:chOff x="5352908" y="4708459"/>
              <a:chExt cx="836172" cy="378181"/>
            </a:xfrm>
            <a:solidFill>
              <a:srgbClr val="F54359"/>
            </a:solidFill>
          </p:grpSpPr>
          <p:sp>
            <p:nvSpPr>
              <p:cNvPr id="39" name="Freeform 38">
                <a:extLst>
                  <a:ext uri="{FF2B5EF4-FFF2-40B4-BE49-F238E27FC236}">
                    <a16:creationId xmlns:a16="http://schemas.microsoft.com/office/drawing/2014/main" id="{71E61F64-90FE-5248-A5CC-678D1DFC3B36}"/>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554D37A-04DB-2847-91D2-82EEFDF7DD16}"/>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16DD03F6-905B-8A49-A87B-2F9AC0F61180}"/>
                </a:ext>
              </a:extLst>
            </p:cNvPr>
            <p:cNvGrpSpPr/>
            <p:nvPr/>
          </p:nvGrpSpPr>
          <p:grpSpPr>
            <a:xfrm>
              <a:off x="4225468" y="-1767972"/>
              <a:ext cx="365493" cy="372670"/>
              <a:chOff x="5354697" y="4246788"/>
              <a:chExt cx="367061" cy="374269"/>
            </a:xfrm>
            <a:solidFill>
              <a:srgbClr val="004438"/>
            </a:solidFill>
          </p:grpSpPr>
          <p:sp>
            <p:nvSpPr>
              <p:cNvPr id="37" name="Freeform 36">
                <a:extLst>
                  <a:ext uri="{FF2B5EF4-FFF2-40B4-BE49-F238E27FC236}">
                    <a16:creationId xmlns:a16="http://schemas.microsoft.com/office/drawing/2014/main" id="{D8B45E4C-2F51-4E40-AF11-FD90AA900B32}"/>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DD0CC72-7E10-7F45-B6DD-87F29B9850D4}"/>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49" name="Footer Placeholder 2">
            <a:extLst>
              <a:ext uri="{FF2B5EF4-FFF2-40B4-BE49-F238E27FC236}">
                <a16:creationId xmlns:a16="http://schemas.microsoft.com/office/drawing/2014/main" id="{13B71117-7806-3B41-8FED-43BEAB04B73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1" name="TextBox 50">
            <a:extLst>
              <a:ext uri="{FF2B5EF4-FFF2-40B4-BE49-F238E27FC236}">
                <a16:creationId xmlns:a16="http://schemas.microsoft.com/office/drawing/2014/main" id="{DF94B891-D616-8947-AFD4-9E46A0773ECD}"/>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275440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lide_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841997"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3115143"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797466"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6070612"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6" name="Picture Placeholder 11">
            <a:extLst>
              <a:ext uri="{FF2B5EF4-FFF2-40B4-BE49-F238E27FC236}">
                <a16:creationId xmlns:a16="http://schemas.microsoft.com/office/drawing/2014/main" id="{82ECD1BB-71A0-D144-A7CF-C239F7B607B6}"/>
              </a:ext>
            </a:extLst>
          </p:cNvPr>
          <p:cNvSpPr>
            <a:spLocks noGrp="1" noChangeAspect="1"/>
          </p:cNvSpPr>
          <p:nvPr>
            <p:ph type="pic" sz="quarter" idx="20"/>
          </p:nvPr>
        </p:nvSpPr>
        <p:spPr>
          <a:xfrm>
            <a:off x="9752940"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7" name="Text Placeholder 29">
            <a:extLst>
              <a:ext uri="{FF2B5EF4-FFF2-40B4-BE49-F238E27FC236}">
                <a16:creationId xmlns:a16="http://schemas.microsoft.com/office/drawing/2014/main" id="{73F14607-165C-C740-8084-99BF5E43BDE8}"/>
              </a:ext>
            </a:extLst>
          </p:cNvPr>
          <p:cNvSpPr>
            <a:spLocks noGrp="1"/>
          </p:cNvSpPr>
          <p:nvPr>
            <p:ph type="body" sz="quarter" idx="21"/>
          </p:nvPr>
        </p:nvSpPr>
        <p:spPr>
          <a:xfrm>
            <a:off x="9026086"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grpSp>
        <p:nvGrpSpPr>
          <p:cNvPr id="6" name="Graphic 4">
            <a:extLst>
              <a:ext uri="{FF2B5EF4-FFF2-40B4-BE49-F238E27FC236}">
                <a16:creationId xmlns:a16="http://schemas.microsoft.com/office/drawing/2014/main" id="{54F5BEF5-D35B-534F-ACC1-3D4CD5F0405B}"/>
              </a:ext>
            </a:extLst>
          </p:cNvPr>
          <p:cNvGrpSpPr/>
          <p:nvPr/>
        </p:nvGrpSpPr>
        <p:grpSpPr>
          <a:xfrm>
            <a:off x="527609" y="5091687"/>
            <a:ext cx="11533783" cy="980597"/>
            <a:chOff x="682895" y="4106996"/>
            <a:chExt cx="11583266" cy="984804"/>
          </a:xfrm>
        </p:grpSpPr>
        <p:sp>
          <p:nvSpPr>
            <p:cNvPr id="9" name="Freeform 8">
              <a:extLst>
                <a:ext uri="{FF2B5EF4-FFF2-40B4-BE49-F238E27FC236}">
                  <a16:creationId xmlns:a16="http://schemas.microsoft.com/office/drawing/2014/main" id="{71A547E9-BC08-C344-9A53-50C6C2D60E02}"/>
                </a:ext>
              </a:extLst>
            </p:cNvPr>
            <p:cNvSpPr/>
            <p:nvPr/>
          </p:nvSpPr>
          <p:spPr>
            <a:xfrm>
              <a:off x="6070429" y="4106996"/>
              <a:ext cx="244580" cy="134424"/>
            </a:xfrm>
            <a:custGeom>
              <a:avLst/>
              <a:gdLst>
                <a:gd name="connsiteX0" fmla="*/ 158754 w 244580"/>
                <a:gd name="connsiteY0" fmla="*/ 134425 h 134424"/>
                <a:gd name="connsiteX1" fmla="*/ 86593 w 244580"/>
                <a:gd name="connsiteY1" fmla="*/ 134425 h 134424"/>
                <a:gd name="connsiteX2" fmla="*/ 62327 w 244580"/>
                <a:gd name="connsiteY2" fmla="*/ 116792 h 134424"/>
                <a:gd name="connsiteX3" fmla="*/ 33846 w 244580"/>
                <a:gd name="connsiteY3" fmla="*/ 35140 h 134424"/>
                <a:gd name="connsiteX4" fmla="*/ 0 w 244580"/>
                <a:gd name="connsiteY4" fmla="*/ 20828 h 134424"/>
                <a:gd name="connsiteX5" fmla="*/ 8813 w 244580"/>
                <a:gd name="connsiteY5" fmla="*/ 0 h 134424"/>
                <a:gd name="connsiteX6" fmla="*/ 51981 w 244580"/>
                <a:gd name="connsiteY6" fmla="*/ 18273 h 134424"/>
                <a:gd name="connsiteX7" fmla="*/ 83783 w 244580"/>
                <a:gd name="connsiteY7" fmla="*/ 109636 h 134424"/>
                <a:gd name="connsiteX8" fmla="*/ 86593 w 244580"/>
                <a:gd name="connsiteY8" fmla="*/ 111808 h 134424"/>
                <a:gd name="connsiteX9" fmla="*/ 158754 w 244580"/>
                <a:gd name="connsiteY9" fmla="*/ 111808 h 134424"/>
                <a:gd name="connsiteX10" fmla="*/ 161564 w 244580"/>
                <a:gd name="connsiteY10" fmla="*/ 109763 h 134424"/>
                <a:gd name="connsiteX11" fmla="*/ 190683 w 244580"/>
                <a:gd name="connsiteY11" fmla="*/ 16356 h 134424"/>
                <a:gd name="connsiteX12" fmla="*/ 237173 w 244580"/>
                <a:gd name="connsiteY12" fmla="*/ 255 h 134424"/>
                <a:gd name="connsiteX13" fmla="*/ 244581 w 244580"/>
                <a:gd name="connsiteY13" fmla="*/ 21723 h 134424"/>
                <a:gd name="connsiteX14" fmla="*/ 208947 w 244580"/>
                <a:gd name="connsiteY14" fmla="*/ 33990 h 134424"/>
                <a:gd name="connsiteX15" fmla="*/ 183148 w 244580"/>
                <a:gd name="connsiteY15" fmla="*/ 116408 h 134424"/>
                <a:gd name="connsiteX16" fmla="*/ 158754 w 244580"/>
                <a:gd name="connsiteY16" fmla="*/ 134425 h 1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80" h="134424">
                  <a:moveTo>
                    <a:pt x="158754" y="134425"/>
                  </a:moveTo>
                  <a:lnTo>
                    <a:pt x="86593" y="134425"/>
                  </a:lnTo>
                  <a:cubicBezTo>
                    <a:pt x="75482" y="134425"/>
                    <a:pt x="65775" y="127269"/>
                    <a:pt x="62327" y="116792"/>
                  </a:cubicBezTo>
                  <a:lnTo>
                    <a:pt x="33846" y="35140"/>
                  </a:lnTo>
                  <a:lnTo>
                    <a:pt x="0" y="20828"/>
                  </a:lnTo>
                  <a:lnTo>
                    <a:pt x="8813" y="0"/>
                  </a:lnTo>
                  <a:lnTo>
                    <a:pt x="51981" y="18273"/>
                  </a:lnTo>
                  <a:lnTo>
                    <a:pt x="83783" y="109636"/>
                  </a:lnTo>
                  <a:cubicBezTo>
                    <a:pt x="84294" y="111041"/>
                    <a:pt x="85316" y="111808"/>
                    <a:pt x="86593" y="111808"/>
                  </a:cubicBezTo>
                  <a:lnTo>
                    <a:pt x="158754" y="111808"/>
                  </a:lnTo>
                  <a:cubicBezTo>
                    <a:pt x="160031" y="111808"/>
                    <a:pt x="161180" y="111041"/>
                    <a:pt x="161564" y="109763"/>
                  </a:cubicBezTo>
                  <a:lnTo>
                    <a:pt x="190683" y="16356"/>
                  </a:lnTo>
                  <a:lnTo>
                    <a:pt x="237173" y="255"/>
                  </a:lnTo>
                  <a:lnTo>
                    <a:pt x="244581" y="21723"/>
                  </a:lnTo>
                  <a:lnTo>
                    <a:pt x="208947" y="33990"/>
                  </a:lnTo>
                  <a:lnTo>
                    <a:pt x="183148" y="116408"/>
                  </a:lnTo>
                  <a:cubicBezTo>
                    <a:pt x="179827" y="127142"/>
                    <a:pt x="169993" y="134425"/>
                    <a:pt x="158754" y="134425"/>
                  </a:cubicBezTo>
                  <a:close/>
                </a:path>
              </a:pathLst>
            </a:custGeom>
            <a:solidFill>
              <a:srgbClr val="FFFFFF"/>
            </a:solidFill>
            <a:ln w="12767"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12FFC943-9F6C-2443-AACA-37959DBCAB29}"/>
                </a:ext>
              </a:extLst>
            </p:cNvPr>
            <p:cNvGrpSpPr/>
            <p:nvPr/>
          </p:nvGrpSpPr>
          <p:grpSpPr>
            <a:xfrm>
              <a:off x="3020265" y="4242316"/>
              <a:ext cx="367061" cy="374269"/>
              <a:chOff x="3020265" y="4242316"/>
              <a:chExt cx="367061" cy="374269"/>
            </a:xfrm>
            <a:solidFill>
              <a:srgbClr val="004438"/>
            </a:solidFill>
          </p:grpSpPr>
          <p:sp>
            <p:nvSpPr>
              <p:cNvPr id="13" name="Freeform 12">
                <a:extLst>
                  <a:ext uri="{FF2B5EF4-FFF2-40B4-BE49-F238E27FC236}">
                    <a16:creationId xmlns:a16="http://schemas.microsoft.com/office/drawing/2014/main" id="{46FC8FBE-6355-8147-972E-E5280CD9F0CD}"/>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ED938B6-6D06-CB4F-857A-26EB1A2DBFA7}"/>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AE420714-11DC-B04B-9B6D-A87AD4E9FC3D}"/>
                </a:ext>
              </a:extLst>
            </p:cNvPr>
            <p:cNvSpPr/>
            <p:nvPr/>
          </p:nvSpPr>
          <p:spPr>
            <a:xfrm>
              <a:off x="2089583" y="4705776"/>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E5AB4D-D7A7-5E48-9CEF-163D3A34F9EC}"/>
                </a:ext>
              </a:extLst>
            </p:cNvPr>
            <p:cNvSpPr/>
            <p:nvPr/>
          </p:nvSpPr>
          <p:spPr>
            <a:xfrm>
              <a:off x="2543110"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484B9E6-349B-B749-B901-EB099B6F79C6}"/>
                </a:ext>
              </a:extLst>
            </p:cNvPr>
            <p:cNvSpPr/>
            <p:nvPr/>
          </p:nvSpPr>
          <p:spPr>
            <a:xfrm>
              <a:off x="1613168"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BE35742-0079-F94F-A372-4296DB28EB27}"/>
                </a:ext>
              </a:extLst>
            </p:cNvPr>
            <p:cNvSpPr/>
            <p:nvPr/>
          </p:nvSpPr>
          <p:spPr>
            <a:xfrm>
              <a:off x="4408178" y="4705009"/>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CBC1364-E5D9-054D-9AAB-922DC7D79F51}"/>
                </a:ext>
              </a:extLst>
            </p:cNvPr>
            <p:cNvSpPr/>
            <p:nvPr/>
          </p:nvSpPr>
          <p:spPr>
            <a:xfrm>
              <a:off x="4867452" y="4704881"/>
              <a:ext cx="386730" cy="386919"/>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1809603-3B4D-A04D-A8CB-8A630D2CC60E}"/>
                </a:ext>
              </a:extLst>
            </p:cNvPr>
            <p:cNvSpPr/>
            <p:nvPr/>
          </p:nvSpPr>
          <p:spPr>
            <a:xfrm>
              <a:off x="3484137" y="4241421"/>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EB2996A-03E9-3448-8C11-8B2BF51A9984}"/>
                </a:ext>
              </a:extLst>
            </p:cNvPr>
            <p:cNvSpPr/>
            <p:nvPr/>
          </p:nvSpPr>
          <p:spPr>
            <a:xfrm>
              <a:off x="1155836" y="4244232"/>
              <a:ext cx="836043" cy="370435"/>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0AEB768-16B4-C94B-BEC1-F397513B67D7}"/>
                </a:ext>
              </a:extLst>
            </p:cNvPr>
            <p:cNvSpPr/>
            <p:nvPr/>
          </p:nvSpPr>
          <p:spPr>
            <a:xfrm>
              <a:off x="2089711"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17F3FD7-E801-8149-BCEB-20FEE365D2F1}"/>
                </a:ext>
              </a:extLst>
            </p:cNvPr>
            <p:cNvSpPr/>
            <p:nvPr/>
          </p:nvSpPr>
          <p:spPr>
            <a:xfrm>
              <a:off x="4415841" y="4242955"/>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4" name="Graphic 4">
              <a:extLst>
                <a:ext uri="{FF2B5EF4-FFF2-40B4-BE49-F238E27FC236}">
                  <a16:creationId xmlns:a16="http://schemas.microsoft.com/office/drawing/2014/main" id="{AFCD6667-DD09-C34A-B504-FB9D92E9B816}"/>
                </a:ext>
              </a:extLst>
            </p:cNvPr>
            <p:cNvGrpSpPr/>
            <p:nvPr/>
          </p:nvGrpSpPr>
          <p:grpSpPr>
            <a:xfrm>
              <a:off x="682895" y="4708459"/>
              <a:ext cx="836171" cy="378181"/>
              <a:chOff x="682895" y="4708459"/>
              <a:chExt cx="836171" cy="378181"/>
            </a:xfrm>
            <a:solidFill>
              <a:srgbClr val="F54359"/>
            </a:solidFill>
          </p:grpSpPr>
          <p:sp>
            <p:nvSpPr>
              <p:cNvPr id="25" name="Freeform 24">
                <a:extLst>
                  <a:ext uri="{FF2B5EF4-FFF2-40B4-BE49-F238E27FC236}">
                    <a16:creationId xmlns:a16="http://schemas.microsoft.com/office/drawing/2014/main" id="{50F0F436-960B-E842-B7F3-9AB3EA9C8AD7}"/>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6EAAA72-A12B-6345-A03B-B7708452ACAE}"/>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37B8D2B8-EA4F-3746-B198-7B094A82AA23}"/>
                </a:ext>
              </a:extLst>
            </p:cNvPr>
            <p:cNvGrpSpPr/>
            <p:nvPr/>
          </p:nvGrpSpPr>
          <p:grpSpPr>
            <a:xfrm>
              <a:off x="3021414" y="4708459"/>
              <a:ext cx="836171" cy="378181"/>
              <a:chOff x="3021414" y="4708459"/>
              <a:chExt cx="836171" cy="378181"/>
            </a:xfrm>
            <a:solidFill>
              <a:srgbClr val="F54359"/>
            </a:solidFill>
          </p:grpSpPr>
          <p:sp>
            <p:nvSpPr>
              <p:cNvPr id="28" name="Freeform 27">
                <a:extLst>
                  <a:ext uri="{FF2B5EF4-FFF2-40B4-BE49-F238E27FC236}">
                    <a16:creationId xmlns:a16="http://schemas.microsoft.com/office/drawing/2014/main" id="{EF252A61-3DE4-E145-A7BA-6D0840019AA1}"/>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6DC8104-9845-2E43-8105-1C2CEE29A4B2}"/>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63631FC9-05B9-D949-AD83-1CB360372E0B}"/>
                </a:ext>
              </a:extLst>
            </p:cNvPr>
            <p:cNvSpPr/>
            <p:nvPr/>
          </p:nvSpPr>
          <p:spPr>
            <a:xfrm>
              <a:off x="3946961" y="4708991"/>
              <a:ext cx="376197" cy="377186"/>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8" name="Graphic 4">
              <a:extLst>
                <a:ext uri="{FF2B5EF4-FFF2-40B4-BE49-F238E27FC236}">
                  <a16:creationId xmlns:a16="http://schemas.microsoft.com/office/drawing/2014/main" id="{6219E04C-3C02-8946-AEC9-632CA30BD338}"/>
                </a:ext>
              </a:extLst>
            </p:cNvPr>
            <p:cNvGrpSpPr/>
            <p:nvPr/>
          </p:nvGrpSpPr>
          <p:grpSpPr>
            <a:xfrm>
              <a:off x="684812" y="4246788"/>
              <a:ext cx="366934" cy="374396"/>
              <a:chOff x="684812" y="4246788"/>
              <a:chExt cx="366934" cy="374396"/>
            </a:xfrm>
            <a:solidFill>
              <a:srgbClr val="004438"/>
            </a:solidFill>
          </p:grpSpPr>
          <p:sp>
            <p:nvSpPr>
              <p:cNvPr id="39" name="Freeform 38">
                <a:extLst>
                  <a:ext uri="{FF2B5EF4-FFF2-40B4-BE49-F238E27FC236}">
                    <a16:creationId xmlns:a16="http://schemas.microsoft.com/office/drawing/2014/main" id="{2973BEEC-FBC3-B041-92AE-EC9715EB4B39}"/>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FB473A-9C56-314A-81C7-D4E023C09F1B}"/>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EF8DD9EE-F85C-F146-B760-89668E831C86}"/>
                </a:ext>
              </a:extLst>
            </p:cNvPr>
            <p:cNvSpPr/>
            <p:nvPr/>
          </p:nvSpPr>
          <p:spPr>
            <a:xfrm>
              <a:off x="6759596" y="4705776"/>
              <a:ext cx="384942" cy="385130"/>
            </a:xfrm>
            <a:custGeom>
              <a:avLst/>
              <a:gdLst>
                <a:gd name="connsiteX0" fmla="*/ 384943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3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3" y="192565"/>
                  </a:moveTo>
                  <a:cubicBezTo>
                    <a:pt x="384943" y="298916"/>
                    <a:pt x="298770" y="385130"/>
                    <a:pt x="192471" y="385130"/>
                  </a:cubicBezTo>
                  <a:cubicBezTo>
                    <a:pt x="86172" y="385130"/>
                    <a:pt x="0" y="298916"/>
                    <a:pt x="0" y="192565"/>
                  </a:cubicBezTo>
                  <a:cubicBezTo>
                    <a:pt x="0" y="86214"/>
                    <a:pt x="86172" y="0"/>
                    <a:pt x="192471" y="0"/>
                  </a:cubicBezTo>
                  <a:cubicBezTo>
                    <a:pt x="298770" y="0"/>
                    <a:pt x="384943" y="86214"/>
                    <a:pt x="384943" y="192565"/>
                  </a:cubicBezTo>
                  <a:close/>
                </a:path>
              </a:pathLst>
            </a:custGeom>
            <a:solidFill>
              <a:srgbClr val="EBBDA9"/>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AB2F478-31B8-944A-A9D7-3059F920F450}"/>
                </a:ext>
              </a:extLst>
            </p:cNvPr>
            <p:cNvSpPr/>
            <p:nvPr/>
          </p:nvSpPr>
          <p:spPr>
            <a:xfrm>
              <a:off x="7213123"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ECA8CB3-69EF-7346-98D7-C443DAB4C3D6}"/>
                </a:ext>
              </a:extLst>
            </p:cNvPr>
            <p:cNvSpPr/>
            <p:nvPr/>
          </p:nvSpPr>
          <p:spPr>
            <a:xfrm>
              <a:off x="6283181"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B76535A-2D28-8A4A-877E-2F352B1F376B}"/>
                </a:ext>
              </a:extLst>
            </p:cNvPr>
            <p:cNvSpPr/>
            <p:nvPr/>
          </p:nvSpPr>
          <p:spPr>
            <a:xfrm>
              <a:off x="9078190" y="4705009"/>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83F70E-7A9E-9A49-B797-EE15910D6043}"/>
                </a:ext>
              </a:extLst>
            </p:cNvPr>
            <p:cNvSpPr/>
            <p:nvPr/>
          </p:nvSpPr>
          <p:spPr>
            <a:xfrm>
              <a:off x="9537465"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186"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8407607-8441-4641-89C2-03696F01AEAC}"/>
                </a:ext>
              </a:extLst>
            </p:cNvPr>
            <p:cNvSpPr/>
            <p:nvPr/>
          </p:nvSpPr>
          <p:spPr>
            <a:xfrm>
              <a:off x="8154022" y="4241421"/>
              <a:ext cx="836170" cy="370435"/>
            </a:xfrm>
            <a:custGeom>
              <a:avLst/>
              <a:gdLst>
                <a:gd name="connsiteX0" fmla="*/ 484563 w 836170"/>
                <a:gd name="connsiteY0" fmla="*/ 367497 h 370435"/>
                <a:gd name="connsiteX1" fmla="*/ 428622 w 836170"/>
                <a:gd name="connsiteY1" fmla="*/ 370436 h 370435"/>
                <a:gd name="connsiteX2" fmla="*/ 373448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2 w 836170"/>
                <a:gd name="connsiteY6" fmla="*/ 0 h 370435"/>
                <a:gd name="connsiteX7" fmla="*/ 462722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8" y="370436"/>
                    <a:pt x="428622" y="370436"/>
                  </a:cubicBezTo>
                  <a:lnTo>
                    <a:pt x="373448" y="370436"/>
                  </a:lnTo>
                  <a:lnTo>
                    <a:pt x="0" y="370436"/>
                  </a:lnTo>
                  <a:cubicBezTo>
                    <a:pt x="21329" y="181704"/>
                    <a:pt x="167438" y="30923"/>
                    <a:pt x="353907" y="2556"/>
                  </a:cubicBezTo>
                  <a:cubicBezTo>
                    <a:pt x="372937" y="128"/>
                    <a:pt x="397076" y="0"/>
                    <a:pt x="397076" y="0"/>
                  </a:cubicBezTo>
                  <a:lnTo>
                    <a:pt x="462722" y="0"/>
                  </a:lnTo>
                  <a:lnTo>
                    <a:pt x="462722" y="0"/>
                  </a:lnTo>
                  <a:lnTo>
                    <a:pt x="836171"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9D913EE-261B-F643-A91C-54B4E235EE00}"/>
                </a:ext>
              </a:extLst>
            </p:cNvPr>
            <p:cNvSpPr/>
            <p:nvPr/>
          </p:nvSpPr>
          <p:spPr>
            <a:xfrm>
              <a:off x="5825849" y="4244232"/>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FA2D0BC-2AE8-0F4A-A0FF-8D96D872DE0A}"/>
                </a:ext>
              </a:extLst>
            </p:cNvPr>
            <p:cNvSpPr/>
            <p:nvPr/>
          </p:nvSpPr>
          <p:spPr>
            <a:xfrm>
              <a:off x="6759724"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539" y="128"/>
                    <a:pt x="23755" y="163176"/>
                    <a:pt x="0" y="372863"/>
                  </a:cubicBezTo>
                  <a:close/>
                </a:path>
              </a:pathLst>
            </a:custGeom>
            <a:solidFill>
              <a:srgbClr val="339966"/>
            </a:solidFill>
            <a:ln w="1276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95E75AA-3725-EC42-A4AD-FE86D5179550}"/>
                </a:ext>
              </a:extLst>
            </p:cNvPr>
            <p:cNvSpPr/>
            <p:nvPr/>
          </p:nvSpPr>
          <p:spPr>
            <a:xfrm>
              <a:off x="9085854" y="4242955"/>
              <a:ext cx="835148" cy="372863"/>
            </a:xfrm>
            <a:custGeom>
              <a:avLst/>
              <a:gdLst>
                <a:gd name="connsiteX0" fmla="*/ 0 w 835148"/>
                <a:gd name="connsiteY0" fmla="*/ 372863 h 372863"/>
                <a:gd name="connsiteX1" fmla="*/ 835148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8" y="372863"/>
                  </a:lnTo>
                  <a:cubicBezTo>
                    <a:pt x="811521" y="163048"/>
                    <a:pt x="633609" y="0"/>
                    <a:pt x="417638" y="0"/>
                  </a:cubicBezTo>
                  <a:cubicBezTo>
                    <a:pt x="201539" y="128"/>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50" name="Graphic 4">
              <a:extLst>
                <a:ext uri="{FF2B5EF4-FFF2-40B4-BE49-F238E27FC236}">
                  <a16:creationId xmlns:a16="http://schemas.microsoft.com/office/drawing/2014/main" id="{7F2B9011-2C47-1C43-9757-782A1C3A81C2}"/>
                </a:ext>
              </a:extLst>
            </p:cNvPr>
            <p:cNvGrpSpPr/>
            <p:nvPr/>
          </p:nvGrpSpPr>
          <p:grpSpPr>
            <a:xfrm>
              <a:off x="5352908" y="4708459"/>
              <a:ext cx="836172" cy="378181"/>
              <a:chOff x="5352908" y="4708459"/>
              <a:chExt cx="836172" cy="378181"/>
            </a:xfrm>
            <a:solidFill>
              <a:srgbClr val="F54359"/>
            </a:solidFill>
          </p:grpSpPr>
          <p:sp>
            <p:nvSpPr>
              <p:cNvPr id="51" name="Freeform 50">
                <a:extLst>
                  <a:ext uri="{FF2B5EF4-FFF2-40B4-BE49-F238E27FC236}">
                    <a16:creationId xmlns:a16="http://schemas.microsoft.com/office/drawing/2014/main" id="{83395D0D-3F14-9743-A2A4-0800F06B7FDB}"/>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37B22D4-51C1-1640-B083-26E66F90A844}"/>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AEDE0C38-9D2C-B440-B7DA-66492E698723}"/>
                </a:ext>
              </a:extLst>
            </p:cNvPr>
            <p:cNvGrpSpPr/>
            <p:nvPr/>
          </p:nvGrpSpPr>
          <p:grpSpPr>
            <a:xfrm>
              <a:off x="7691427" y="4708459"/>
              <a:ext cx="836171" cy="378181"/>
              <a:chOff x="7691427" y="4708459"/>
              <a:chExt cx="836171" cy="378181"/>
            </a:xfrm>
            <a:solidFill>
              <a:srgbClr val="F54359"/>
            </a:solidFill>
          </p:grpSpPr>
          <p:sp>
            <p:nvSpPr>
              <p:cNvPr id="54" name="Freeform 53">
                <a:extLst>
                  <a:ext uri="{FF2B5EF4-FFF2-40B4-BE49-F238E27FC236}">
                    <a16:creationId xmlns:a16="http://schemas.microsoft.com/office/drawing/2014/main" id="{4D9CA713-AF8C-7744-ADC2-B03F5F501347}"/>
                  </a:ext>
                </a:extLst>
              </p:cNvPr>
              <p:cNvSpPr/>
              <p:nvPr/>
            </p:nvSpPr>
            <p:spPr>
              <a:xfrm>
                <a:off x="8099870"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DA93A76-50D1-9646-B567-CFB432B36CAB}"/>
                  </a:ext>
                </a:extLst>
              </p:cNvPr>
              <p:cNvSpPr/>
              <p:nvPr/>
            </p:nvSpPr>
            <p:spPr>
              <a:xfrm>
                <a:off x="7691427" y="4708459"/>
                <a:ext cx="427728" cy="378181"/>
              </a:xfrm>
              <a:custGeom>
                <a:avLst/>
                <a:gdLst>
                  <a:gd name="connsiteX0" fmla="*/ 427729 w 427728"/>
                  <a:gd name="connsiteY0" fmla="*/ 16100 h 378181"/>
                  <a:gd name="connsiteX1" fmla="*/ 5109 w 427728"/>
                  <a:gd name="connsiteY1" fmla="*/ 375036 h 378181"/>
                  <a:gd name="connsiteX2" fmla="*/ 128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8"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BDB78B38-8272-CE42-8B80-3B28A385B5D8}"/>
                </a:ext>
              </a:extLst>
            </p:cNvPr>
            <p:cNvSpPr/>
            <p:nvPr/>
          </p:nvSpPr>
          <p:spPr>
            <a:xfrm>
              <a:off x="8616974" y="4708991"/>
              <a:ext cx="376197" cy="377186"/>
            </a:xfrm>
            <a:custGeom>
              <a:avLst/>
              <a:gdLst>
                <a:gd name="connsiteX0" fmla="*/ 376028 w 376197"/>
                <a:gd name="connsiteY0" fmla="*/ 370031 h 377186"/>
                <a:gd name="connsiteX1" fmla="*/ 5518 w 376197"/>
                <a:gd name="connsiteY1" fmla="*/ 234 h 377186"/>
                <a:gd name="connsiteX2" fmla="*/ 792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1" y="-22127"/>
                    <a:pt x="5518" y="234"/>
                    <a:pt x="5518" y="234"/>
                  </a:cubicBezTo>
                  <a:lnTo>
                    <a:pt x="792"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57" name="Graphic 4">
              <a:extLst>
                <a:ext uri="{FF2B5EF4-FFF2-40B4-BE49-F238E27FC236}">
                  <a16:creationId xmlns:a16="http://schemas.microsoft.com/office/drawing/2014/main" id="{CBB66857-E618-E145-8A8D-7022A5F452CB}"/>
                </a:ext>
              </a:extLst>
            </p:cNvPr>
            <p:cNvGrpSpPr/>
            <p:nvPr/>
          </p:nvGrpSpPr>
          <p:grpSpPr>
            <a:xfrm>
              <a:off x="5354697" y="4246788"/>
              <a:ext cx="367061" cy="374269"/>
              <a:chOff x="5354697" y="4246788"/>
              <a:chExt cx="367061" cy="374269"/>
            </a:xfrm>
            <a:solidFill>
              <a:srgbClr val="004438"/>
            </a:solidFill>
          </p:grpSpPr>
          <p:sp>
            <p:nvSpPr>
              <p:cNvPr id="58" name="Freeform 57">
                <a:extLst>
                  <a:ext uri="{FF2B5EF4-FFF2-40B4-BE49-F238E27FC236}">
                    <a16:creationId xmlns:a16="http://schemas.microsoft.com/office/drawing/2014/main" id="{16962255-F736-D34D-94C4-C04E2305B761}"/>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890058E-FC43-9541-A54E-98340816ED6A}"/>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nvGrpSpPr>
            <p:cNvPr id="60" name="Graphic 4">
              <a:extLst>
                <a:ext uri="{FF2B5EF4-FFF2-40B4-BE49-F238E27FC236}">
                  <a16:creationId xmlns:a16="http://schemas.microsoft.com/office/drawing/2014/main" id="{DA80B58C-D324-154D-8959-3043F312F695}"/>
                </a:ext>
              </a:extLst>
            </p:cNvPr>
            <p:cNvGrpSpPr/>
            <p:nvPr/>
          </p:nvGrpSpPr>
          <p:grpSpPr>
            <a:xfrm>
              <a:off x="7689639" y="4246788"/>
              <a:ext cx="367061" cy="374269"/>
              <a:chOff x="7689639" y="4246788"/>
              <a:chExt cx="367061" cy="374269"/>
            </a:xfrm>
            <a:solidFill>
              <a:srgbClr val="004438"/>
            </a:solidFill>
          </p:grpSpPr>
          <p:sp>
            <p:nvSpPr>
              <p:cNvPr id="61" name="Freeform 60">
                <a:extLst>
                  <a:ext uri="{FF2B5EF4-FFF2-40B4-BE49-F238E27FC236}">
                    <a16:creationId xmlns:a16="http://schemas.microsoft.com/office/drawing/2014/main" id="{7BF7D35C-11FB-2C40-84B5-CFEF0EA64AAD}"/>
                  </a:ext>
                </a:extLst>
              </p:cNvPr>
              <p:cNvSpPr/>
              <p:nvPr/>
            </p:nvSpPr>
            <p:spPr>
              <a:xfrm>
                <a:off x="7689639"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1" y="75007"/>
                      <a:pt x="192216" y="158448"/>
                    </a:cubicBezTo>
                    <a:cubicBezTo>
                      <a:pt x="193492" y="167009"/>
                      <a:pt x="193492" y="177743"/>
                      <a:pt x="193492" y="177743"/>
                    </a:cubicBezTo>
                    <a:lnTo>
                      <a:pt x="193492" y="207132"/>
                    </a:lnTo>
                    <a:lnTo>
                      <a:pt x="193492" y="207132"/>
                    </a:lnTo>
                    <a:lnTo>
                      <a:pt x="193492"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6CD9952-25A0-3443-ADB4-17256C2F46A7}"/>
                  </a:ext>
                </a:extLst>
              </p:cNvPr>
              <p:cNvSpPr/>
              <p:nvPr/>
            </p:nvSpPr>
            <p:spPr>
              <a:xfrm>
                <a:off x="7863208"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63" name="Freeform 62">
              <a:extLst>
                <a:ext uri="{FF2B5EF4-FFF2-40B4-BE49-F238E27FC236}">
                  <a16:creationId xmlns:a16="http://schemas.microsoft.com/office/drawing/2014/main" id="{E3225725-66DA-9C42-AA8A-7FD6D2ABD58C}"/>
                </a:ext>
              </a:extLst>
            </p:cNvPr>
            <p:cNvSpPr/>
            <p:nvPr/>
          </p:nvSpPr>
          <p:spPr>
            <a:xfrm>
              <a:off x="10949490" y="4708991"/>
              <a:ext cx="376196" cy="377186"/>
            </a:xfrm>
            <a:custGeom>
              <a:avLst/>
              <a:gdLst>
                <a:gd name="connsiteX0" fmla="*/ 376028 w 376196"/>
                <a:gd name="connsiteY0" fmla="*/ 370031 h 377186"/>
                <a:gd name="connsiteX1" fmla="*/ 5519 w 376196"/>
                <a:gd name="connsiteY1" fmla="*/ 234 h 377186"/>
                <a:gd name="connsiteX2" fmla="*/ 793 w 376196"/>
                <a:gd name="connsiteY2" fmla="*/ 1001 h 377186"/>
                <a:gd name="connsiteX3" fmla="*/ 410 w 376196"/>
                <a:gd name="connsiteY3" fmla="*/ 5473 h 377186"/>
                <a:gd name="connsiteX4" fmla="*/ 364916 w 376196"/>
                <a:gd name="connsiteY4" fmla="*/ 376292 h 377186"/>
                <a:gd name="connsiteX5" fmla="*/ 375773 w 376196"/>
                <a:gd name="connsiteY5" fmla="*/ 377187 h 377186"/>
                <a:gd name="connsiteX6" fmla="*/ 376028 w 376196"/>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6" h="377186">
                  <a:moveTo>
                    <a:pt x="376028" y="370031"/>
                  </a:moveTo>
                  <a:cubicBezTo>
                    <a:pt x="385352" y="-22127"/>
                    <a:pt x="5519" y="234"/>
                    <a:pt x="5519" y="234"/>
                  </a:cubicBezTo>
                  <a:lnTo>
                    <a:pt x="793" y="1001"/>
                  </a:lnTo>
                  <a:lnTo>
                    <a:pt x="410" y="5473"/>
                  </a:lnTo>
                  <a:cubicBezTo>
                    <a:pt x="410" y="5473"/>
                    <a:pt x="-26922" y="347925"/>
                    <a:pt x="364916"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6B6271-1AFD-9348-9A93-90DD9AFD6D9D}"/>
                </a:ext>
              </a:extLst>
            </p:cNvPr>
            <p:cNvSpPr/>
            <p:nvPr/>
          </p:nvSpPr>
          <p:spPr>
            <a:xfrm>
              <a:off x="10492286" y="4244232"/>
              <a:ext cx="836170" cy="370435"/>
            </a:xfrm>
            <a:custGeom>
              <a:avLst/>
              <a:gdLst>
                <a:gd name="connsiteX0" fmla="*/ 484563 w 836170"/>
                <a:gd name="connsiteY0" fmla="*/ 367497 h 370435"/>
                <a:gd name="connsiteX1" fmla="*/ 428622 w 836170"/>
                <a:gd name="connsiteY1" fmla="*/ 370436 h 370435"/>
                <a:gd name="connsiteX2" fmla="*/ 373447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3 w 836170"/>
                <a:gd name="connsiteY6" fmla="*/ 0 h 370435"/>
                <a:gd name="connsiteX7" fmla="*/ 462723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7" y="370436"/>
                    <a:pt x="428622" y="370436"/>
                  </a:cubicBezTo>
                  <a:lnTo>
                    <a:pt x="373447" y="370436"/>
                  </a:lnTo>
                  <a:lnTo>
                    <a:pt x="0" y="370436"/>
                  </a:lnTo>
                  <a:cubicBezTo>
                    <a:pt x="21329" y="181704"/>
                    <a:pt x="167438" y="30923"/>
                    <a:pt x="353907" y="2556"/>
                  </a:cubicBezTo>
                  <a:cubicBezTo>
                    <a:pt x="372937" y="128"/>
                    <a:pt x="397076" y="0"/>
                    <a:pt x="397076" y="0"/>
                  </a:cubicBezTo>
                  <a:lnTo>
                    <a:pt x="462723" y="0"/>
                  </a:lnTo>
                  <a:lnTo>
                    <a:pt x="462723" y="0"/>
                  </a:lnTo>
                  <a:lnTo>
                    <a:pt x="836171" y="0"/>
                  </a:lnTo>
                  <a:cubicBezTo>
                    <a:pt x="814841"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65" name="Graphic 4">
              <a:extLst>
                <a:ext uri="{FF2B5EF4-FFF2-40B4-BE49-F238E27FC236}">
                  <a16:creationId xmlns:a16="http://schemas.microsoft.com/office/drawing/2014/main" id="{B982F926-A8FB-E24F-9BC3-846662C8CF5D}"/>
                </a:ext>
              </a:extLst>
            </p:cNvPr>
            <p:cNvGrpSpPr/>
            <p:nvPr/>
          </p:nvGrpSpPr>
          <p:grpSpPr>
            <a:xfrm>
              <a:off x="10019344" y="4708459"/>
              <a:ext cx="836172" cy="378181"/>
              <a:chOff x="10019344" y="4708459"/>
              <a:chExt cx="836172" cy="378181"/>
            </a:xfrm>
            <a:solidFill>
              <a:srgbClr val="F54359"/>
            </a:solidFill>
          </p:grpSpPr>
          <p:sp>
            <p:nvSpPr>
              <p:cNvPr id="66" name="Freeform 65">
                <a:extLst>
                  <a:ext uri="{FF2B5EF4-FFF2-40B4-BE49-F238E27FC236}">
                    <a16:creationId xmlns:a16="http://schemas.microsoft.com/office/drawing/2014/main" id="{DC0696CA-B829-1742-ADA5-6B81619BBF61}"/>
                  </a:ext>
                </a:extLst>
              </p:cNvPr>
              <p:cNvSpPr/>
              <p:nvPr/>
            </p:nvSpPr>
            <p:spPr>
              <a:xfrm>
                <a:off x="1042778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2CEAE9A-03E1-B047-A79B-FC89C74A0820}"/>
                  </a:ext>
                </a:extLst>
              </p:cNvPr>
              <p:cNvSpPr/>
              <p:nvPr/>
            </p:nvSpPr>
            <p:spPr>
              <a:xfrm>
                <a:off x="10019344"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68" name="Graphic 4">
              <a:extLst>
                <a:ext uri="{FF2B5EF4-FFF2-40B4-BE49-F238E27FC236}">
                  <a16:creationId xmlns:a16="http://schemas.microsoft.com/office/drawing/2014/main" id="{1B2992CE-7302-A543-B82D-62FD137F2178}"/>
                </a:ext>
              </a:extLst>
            </p:cNvPr>
            <p:cNvGrpSpPr/>
            <p:nvPr/>
          </p:nvGrpSpPr>
          <p:grpSpPr>
            <a:xfrm>
              <a:off x="10021133" y="4246788"/>
              <a:ext cx="367061" cy="374269"/>
              <a:chOff x="10021133" y="4246788"/>
              <a:chExt cx="367061" cy="374269"/>
            </a:xfrm>
            <a:solidFill>
              <a:srgbClr val="004438"/>
            </a:solidFill>
          </p:grpSpPr>
          <p:sp>
            <p:nvSpPr>
              <p:cNvPr id="69" name="Freeform 68">
                <a:extLst>
                  <a:ext uri="{FF2B5EF4-FFF2-40B4-BE49-F238E27FC236}">
                    <a16:creationId xmlns:a16="http://schemas.microsoft.com/office/drawing/2014/main" id="{E08C5682-7630-354D-8950-9BF4B1D57ABE}"/>
                  </a:ext>
                </a:extLst>
              </p:cNvPr>
              <p:cNvSpPr/>
              <p:nvPr/>
            </p:nvSpPr>
            <p:spPr>
              <a:xfrm>
                <a:off x="10021133"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0AA83F5-8AB6-AB42-8C89-BBAB862381BE}"/>
                  </a:ext>
                </a:extLst>
              </p:cNvPr>
              <p:cNvSpPr/>
              <p:nvPr/>
            </p:nvSpPr>
            <p:spPr>
              <a:xfrm>
                <a:off x="1019470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71" name="Freeform 70">
              <a:extLst>
                <a:ext uri="{FF2B5EF4-FFF2-40B4-BE49-F238E27FC236}">
                  <a16:creationId xmlns:a16="http://schemas.microsoft.com/office/drawing/2014/main" id="{0E7B50E9-0ECA-FD4B-99A7-9EBC72A67AA1}"/>
                </a:ext>
              </a:extLst>
            </p:cNvPr>
            <p:cNvSpPr/>
            <p:nvPr/>
          </p:nvSpPr>
          <p:spPr>
            <a:xfrm>
              <a:off x="11425905" y="4705776"/>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69" y="385130"/>
                    <a:pt x="192471" y="385130"/>
                  </a:cubicBezTo>
                  <a:cubicBezTo>
                    <a:pt x="86173" y="385130"/>
                    <a:pt x="1" y="298916"/>
                    <a:pt x="1" y="192565"/>
                  </a:cubicBezTo>
                  <a:cubicBezTo>
                    <a:pt x="1" y="86214"/>
                    <a:pt x="86173" y="0"/>
                    <a:pt x="192471" y="0"/>
                  </a:cubicBezTo>
                  <a:cubicBezTo>
                    <a:pt x="298769"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FC574F3-4F26-3844-BDFA-EF7CB734E6A1}"/>
                </a:ext>
              </a:extLst>
            </p:cNvPr>
            <p:cNvSpPr/>
            <p:nvPr/>
          </p:nvSpPr>
          <p:spPr>
            <a:xfrm>
              <a:off x="11879433" y="4704881"/>
              <a:ext cx="386729" cy="386919"/>
            </a:xfrm>
            <a:custGeom>
              <a:avLst/>
              <a:gdLst>
                <a:gd name="connsiteX0" fmla="*/ 386729 w 386729"/>
                <a:gd name="connsiteY0" fmla="*/ 386919 h 386919"/>
                <a:gd name="connsiteX1" fmla="*/ 386729 w 386729"/>
                <a:gd name="connsiteY1" fmla="*/ 386919 h 386919"/>
                <a:gd name="connsiteX2" fmla="*/ 386729 w 386729"/>
                <a:gd name="connsiteY2" fmla="*/ 0 h 386919"/>
                <a:gd name="connsiteX3" fmla="*/ 0 w 386729"/>
                <a:gd name="connsiteY3" fmla="*/ 0 h 386919"/>
                <a:gd name="connsiteX4" fmla="*/ 0 w 386729"/>
                <a:gd name="connsiteY4" fmla="*/ 0 h 386919"/>
                <a:gd name="connsiteX5" fmla="*/ 386729 w 386729"/>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29" h="386919">
                  <a:moveTo>
                    <a:pt x="386729" y="386919"/>
                  </a:moveTo>
                  <a:lnTo>
                    <a:pt x="386729" y="386919"/>
                  </a:lnTo>
                  <a:lnTo>
                    <a:pt x="386729" y="0"/>
                  </a:lnTo>
                  <a:lnTo>
                    <a:pt x="0" y="0"/>
                  </a:lnTo>
                  <a:lnTo>
                    <a:pt x="0" y="0"/>
                  </a:lnTo>
                  <a:cubicBezTo>
                    <a:pt x="0" y="213649"/>
                    <a:pt x="173185" y="386919"/>
                    <a:pt x="386729" y="386919"/>
                  </a:cubicBezTo>
                  <a:close/>
                </a:path>
              </a:pathLst>
            </a:custGeom>
            <a:solidFill>
              <a:srgbClr val="FDC82F"/>
            </a:solidFill>
            <a:ln w="1276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D3EBD67-1F98-BE4B-A231-EBB12210BDA4}"/>
                </a:ext>
              </a:extLst>
            </p:cNvPr>
            <p:cNvSpPr/>
            <p:nvPr/>
          </p:nvSpPr>
          <p:spPr>
            <a:xfrm>
              <a:off x="11426160" y="4250366"/>
              <a:ext cx="835148" cy="372863"/>
            </a:xfrm>
            <a:custGeom>
              <a:avLst/>
              <a:gdLst>
                <a:gd name="connsiteX0" fmla="*/ 0 w 835148"/>
                <a:gd name="connsiteY0" fmla="*/ 372863 h 372863"/>
                <a:gd name="connsiteX1" fmla="*/ 835149 w 835148"/>
                <a:gd name="connsiteY1" fmla="*/ 372863 h 372863"/>
                <a:gd name="connsiteX2" fmla="*/ 417639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1" y="0"/>
                    <a:pt x="417639" y="0"/>
                  </a:cubicBezTo>
                  <a:cubicBezTo>
                    <a:pt x="201540" y="128"/>
                    <a:pt x="23629" y="163176"/>
                    <a:pt x="0" y="372863"/>
                  </a:cubicBezTo>
                  <a:close/>
                </a:path>
              </a:pathLst>
            </a:custGeom>
            <a:solidFill>
              <a:srgbClr val="339966"/>
            </a:solidFill>
            <a:ln w="12767" cap="flat">
              <a:noFill/>
              <a:prstDash val="solid"/>
              <a:miter/>
            </a:ln>
          </p:spPr>
          <p:txBody>
            <a:bodyPr rtlCol="0" anchor="ctr"/>
            <a:lstStyle/>
            <a:p>
              <a:endParaRPr lang="en-US"/>
            </a:p>
          </p:txBody>
        </p:sp>
      </p:grpSp>
      <p:sp>
        <p:nvSpPr>
          <p:cNvPr id="74" name="Footer Placeholder 2">
            <a:extLst>
              <a:ext uri="{FF2B5EF4-FFF2-40B4-BE49-F238E27FC236}">
                <a16:creationId xmlns:a16="http://schemas.microsoft.com/office/drawing/2014/main" id="{4045B92E-1089-1D44-A023-6213537FE61F}"/>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76" name="TextBox 75">
            <a:extLst>
              <a:ext uri="{FF2B5EF4-FFF2-40B4-BE49-F238E27FC236}">
                <a16:creationId xmlns:a16="http://schemas.microsoft.com/office/drawing/2014/main" id="{D92BB12A-746C-634E-BE03-4C5889F6004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92713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Slide_4">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637891"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2911037"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389252"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5662398"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9106427"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grpSp>
        <p:nvGrpSpPr>
          <p:cNvPr id="2" name="Group 1">
            <a:extLst>
              <a:ext uri="{FF2B5EF4-FFF2-40B4-BE49-F238E27FC236}">
                <a16:creationId xmlns:a16="http://schemas.microsoft.com/office/drawing/2014/main" id="{7749E544-E2E4-CA41-9E38-E1E43EF9E233}"/>
              </a:ext>
            </a:extLst>
          </p:cNvPr>
          <p:cNvGrpSpPr/>
          <p:nvPr userDrawn="1"/>
        </p:nvGrpSpPr>
        <p:grpSpPr>
          <a:xfrm>
            <a:off x="5455660" y="308143"/>
            <a:ext cx="6594826" cy="937967"/>
            <a:chOff x="-426376" y="-1773316"/>
            <a:chExt cx="5953454" cy="846746"/>
          </a:xfrm>
        </p:grpSpPr>
        <p:grpSp>
          <p:nvGrpSpPr>
            <p:cNvPr id="16" name="Graphic 4">
              <a:extLst>
                <a:ext uri="{FF2B5EF4-FFF2-40B4-BE49-F238E27FC236}">
                  <a16:creationId xmlns:a16="http://schemas.microsoft.com/office/drawing/2014/main" id="{3EDC865D-00A1-B54B-BEFE-8E0BD76833A6}"/>
                </a:ext>
              </a:extLst>
            </p:cNvPr>
            <p:cNvGrpSpPr/>
            <p:nvPr/>
          </p:nvGrpSpPr>
          <p:grpSpPr>
            <a:xfrm>
              <a:off x="1901009" y="-1772425"/>
              <a:ext cx="365493" cy="372670"/>
              <a:chOff x="3020265" y="4242316"/>
              <a:chExt cx="367061" cy="374269"/>
            </a:xfrm>
            <a:solidFill>
              <a:srgbClr val="004438"/>
            </a:solidFill>
          </p:grpSpPr>
          <p:sp>
            <p:nvSpPr>
              <p:cNvPr id="75" name="Freeform 74">
                <a:extLst>
                  <a:ext uri="{FF2B5EF4-FFF2-40B4-BE49-F238E27FC236}">
                    <a16:creationId xmlns:a16="http://schemas.microsoft.com/office/drawing/2014/main" id="{0A337D53-C3B6-374A-AAD1-66BC0D596491}"/>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CC2EB43F-7322-2C4A-9C68-8CA91F4BCAA9}"/>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1249FC36-EF08-5A4C-80F1-81FAF7D81CA4}"/>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8AA97E5-5728-A843-B654-55FFB2692FC9}"/>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5C0EA7D-2F11-1B47-98D0-7C5E67C11D32}"/>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5DA7D-C64B-344E-BA8A-A1712ED03C69}"/>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26A0A5-5867-4345-844E-167A1864E1C3}"/>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F1CC7F9-A8D3-3C4B-93C7-B9BD8AB23449}"/>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98FAB31-D784-CC4B-966E-827BC19CC22E}"/>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BEDC82F-B510-1442-8341-88BDB4D14BF6}"/>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714ED7B-4E76-4E41-85EA-B7ACD24DB65B}"/>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7" name="Graphic 4">
              <a:extLst>
                <a:ext uri="{FF2B5EF4-FFF2-40B4-BE49-F238E27FC236}">
                  <a16:creationId xmlns:a16="http://schemas.microsoft.com/office/drawing/2014/main" id="{A5EF44FA-DE31-ED45-B6D7-30284FD44D37}"/>
                </a:ext>
              </a:extLst>
            </p:cNvPr>
            <p:cNvGrpSpPr/>
            <p:nvPr/>
          </p:nvGrpSpPr>
          <p:grpSpPr>
            <a:xfrm>
              <a:off x="-426376" y="-1308273"/>
              <a:ext cx="832599" cy="376565"/>
              <a:chOff x="682895" y="4708459"/>
              <a:chExt cx="836171" cy="378181"/>
            </a:xfrm>
            <a:solidFill>
              <a:srgbClr val="F54359"/>
            </a:solidFill>
          </p:grpSpPr>
          <p:sp>
            <p:nvSpPr>
              <p:cNvPr id="73" name="Freeform 72">
                <a:extLst>
                  <a:ext uri="{FF2B5EF4-FFF2-40B4-BE49-F238E27FC236}">
                    <a16:creationId xmlns:a16="http://schemas.microsoft.com/office/drawing/2014/main" id="{FC0CF500-48BE-654C-8602-69A6ED7E5716}"/>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7523ACE-2FCE-6A4D-89BB-91692E2A293A}"/>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29CC6161-DE28-6F4F-ACDC-3F1FBACBC87F}"/>
                </a:ext>
              </a:extLst>
            </p:cNvPr>
            <p:cNvGrpSpPr/>
            <p:nvPr/>
          </p:nvGrpSpPr>
          <p:grpSpPr>
            <a:xfrm>
              <a:off x="1902153" y="-1308273"/>
              <a:ext cx="832599" cy="376565"/>
              <a:chOff x="3021414" y="4708459"/>
              <a:chExt cx="836171" cy="378181"/>
            </a:xfrm>
            <a:solidFill>
              <a:srgbClr val="F54359"/>
            </a:solidFill>
          </p:grpSpPr>
          <p:sp>
            <p:nvSpPr>
              <p:cNvPr id="71" name="Freeform 70">
                <a:extLst>
                  <a:ext uri="{FF2B5EF4-FFF2-40B4-BE49-F238E27FC236}">
                    <a16:creationId xmlns:a16="http://schemas.microsoft.com/office/drawing/2014/main" id="{9F4A29F4-AD60-FE48-8DB0-A52E43E8E295}"/>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29B779A-EF8D-6749-B72F-3324F51641C2}"/>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7E4E6AB9-9D95-8B4E-8F3B-E45E366B3A79}"/>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1" name="Graphic 4">
              <a:extLst>
                <a:ext uri="{FF2B5EF4-FFF2-40B4-BE49-F238E27FC236}">
                  <a16:creationId xmlns:a16="http://schemas.microsoft.com/office/drawing/2014/main" id="{BEB8A39E-0537-3746-978F-901D30E50758}"/>
                </a:ext>
              </a:extLst>
            </p:cNvPr>
            <p:cNvGrpSpPr/>
            <p:nvPr/>
          </p:nvGrpSpPr>
          <p:grpSpPr>
            <a:xfrm>
              <a:off x="-424467" y="-1767972"/>
              <a:ext cx="365366" cy="372797"/>
              <a:chOff x="684812" y="4246788"/>
              <a:chExt cx="366934" cy="374396"/>
            </a:xfrm>
            <a:solidFill>
              <a:srgbClr val="004438"/>
            </a:solidFill>
          </p:grpSpPr>
          <p:sp>
            <p:nvSpPr>
              <p:cNvPr id="69" name="Freeform 68">
                <a:extLst>
                  <a:ext uri="{FF2B5EF4-FFF2-40B4-BE49-F238E27FC236}">
                    <a16:creationId xmlns:a16="http://schemas.microsoft.com/office/drawing/2014/main" id="{B3FAE561-0238-DF44-9F54-8A0C9A531787}"/>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759047E-36CE-D74A-BE80-DFA550949CF4}"/>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77B44ADE-F517-3144-AD43-401916C25B95}"/>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10A02FE-B9A0-A14D-BD6C-B4C686D2B585}"/>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6722425D-8162-1D4B-9B12-A316A63EF65A}"/>
                </a:ext>
              </a:extLst>
            </p:cNvPr>
            <p:cNvGrpSpPr/>
            <p:nvPr/>
          </p:nvGrpSpPr>
          <p:grpSpPr>
            <a:xfrm>
              <a:off x="4223687" y="-1308273"/>
              <a:ext cx="832600" cy="376565"/>
              <a:chOff x="5352908" y="4708459"/>
              <a:chExt cx="836172" cy="378181"/>
            </a:xfrm>
            <a:solidFill>
              <a:srgbClr val="F54359"/>
            </a:solidFill>
          </p:grpSpPr>
          <p:sp>
            <p:nvSpPr>
              <p:cNvPr id="67" name="Freeform 66">
                <a:extLst>
                  <a:ext uri="{FF2B5EF4-FFF2-40B4-BE49-F238E27FC236}">
                    <a16:creationId xmlns:a16="http://schemas.microsoft.com/office/drawing/2014/main" id="{C58C0C7F-5743-9E4C-9CF0-CB4330D7B002}"/>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13A7BE5-E277-A14F-8C8C-68A0EE1DEE39}"/>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523392DE-44D5-9340-9AAA-0E13967C5902}"/>
                </a:ext>
              </a:extLst>
            </p:cNvPr>
            <p:cNvGrpSpPr/>
            <p:nvPr/>
          </p:nvGrpSpPr>
          <p:grpSpPr>
            <a:xfrm>
              <a:off x="4225468" y="-1767972"/>
              <a:ext cx="365493" cy="372670"/>
              <a:chOff x="5354697" y="4246788"/>
              <a:chExt cx="367061" cy="374269"/>
            </a:xfrm>
            <a:solidFill>
              <a:srgbClr val="004438"/>
            </a:solidFill>
          </p:grpSpPr>
          <p:sp>
            <p:nvSpPr>
              <p:cNvPr id="63" name="Freeform 62">
                <a:extLst>
                  <a:ext uri="{FF2B5EF4-FFF2-40B4-BE49-F238E27FC236}">
                    <a16:creationId xmlns:a16="http://schemas.microsoft.com/office/drawing/2014/main" id="{197B2184-8B90-184A-B36C-B1CD28CAC7D4}"/>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44561B-02AD-4045-898B-4292931DD975}"/>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44" name="Footer Placeholder 2">
            <a:extLst>
              <a:ext uri="{FF2B5EF4-FFF2-40B4-BE49-F238E27FC236}">
                <a16:creationId xmlns:a16="http://schemas.microsoft.com/office/drawing/2014/main" id="{5AB57E4C-66C8-B346-B74A-E953975FAAF7}"/>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9" name="TextBox 48">
            <a:extLst>
              <a:ext uri="{FF2B5EF4-FFF2-40B4-BE49-F238E27FC236}">
                <a16:creationId xmlns:a16="http://schemas.microsoft.com/office/drawing/2014/main" id="{39BCA047-C935-FE41-840D-702CDACB590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6749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lide_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9" name="Text Placeholder 13">
            <a:extLst>
              <a:ext uri="{FF2B5EF4-FFF2-40B4-BE49-F238E27FC236}">
                <a16:creationId xmlns:a16="http://schemas.microsoft.com/office/drawing/2014/main" id="{11C91051-DDEC-BC47-B7EB-2D3C3E8B49D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F3AAA251-9669-1D48-863C-84B3CCFA4E4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3" name="TextBox 12">
            <a:extLst>
              <a:ext uri="{FF2B5EF4-FFF2-40B4-BE49-F238E27FC236}">
                <a16:creationId xmlns:a16="http://schemas.microsoft.com/office/drawing/2014/main" id="{4CB266CB-6286-254C-9FA1-B810907956BE}"/>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7134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lide_4_patter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637891"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2911037"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389252"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5662398"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9106427"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3" name="Footer Placeholder 2">
            <a:extLst>
              <a:ext uri="{FF2B5EF4-FFF2-40B4-BE49-F238E27FC236}">
                <a16:creationId xmlns:a16="http://schemas.microsoft.com/office/drawing/2014/main" id="{A556006B-F367-814E-BF48-9D18067713ED}"/>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DD08642B-C276-3147-8627-03E1499C449F}"/>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86275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Slide_5">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6526514"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pic>
        <p:nvPicPr>
          <p:cNvPr id="7" name="Picture 6" descr="Logo&#10;&#10;Description automatically generated with medium confidence">
            <a:extLst>
              <a:ext uri="{FF2B5EF4-FFF2-40B4-BE49-F238E27FC236}">
                <a16:creationId xmlns:a16="http://schemas.microsoft.com/office/drawing/2014/main" id="{F6F697C7-2230-5F48-A862-3AA275DA382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59900" y="0"/>
            <a:ext cx="2832100" cy="6858000"/>
          </a:xfrm>
          <a:prstGeom prst="rect">
            <a:avLst/>
          </a:prstGeom>
        </p:spPr>
      </p:pic>
      <p:sp>
        <p:nvSpPr>
          <p:cNvPr id="9" name="Text Placeholder 13">
            <a:extLst>
              <a:ext uri="{FF2B5EF4-FFF2-40B4-BE49-F238E27FC236}">
                <a16:creationId xmlns:a16="http://schemas.microsoft.com/office/drawing/2014/main" id="{36DABB94-8FBC-A54E-BC19-ECEAFDD54EE4}"/>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A18ADE12-BD44-F747-9AEB-8C5CD7A4DB1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418925DE-6C7E-3D40-98F1-09C8E67C65F6}"/>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106713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lide_6">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D1594F1E-C23F-B749-A182-E15829443F7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53200" y="0"/>
            <a:ext cx="5638800" cy="6858000"/>
          </a:xfrm>
          <a:prstGeom prst="rect">
            <a:avLst/>
          </a:prstGeom>
        </p:spPr>
      </p:pic>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3" name="Picture Placeholder 34">
            <a:extLst>
              <a:ext uri="{FF2B5EF4-FFF2-40B4-BE49-F238E27FC236}">
                <a16:creationId xmlns:a16="http://schemas.microsoft.com/office/drawing/2014/main" id="{C604392C-74E2-484C-8564-1AF019528029}"/>
              </a:ext>
            </a:extLst>
          </p:cNvPr>
          <p:cNvSpPr>
            <a:spLocks noGrp="1" noChangeAspect="1"/>
          </p:cNvSpPr>
          <p:nvPr>
            <p:ph type="pic" sz="quarter" idx="10"/>
          </p:nvPr>
        </p:nvSpPr>
        <p:spPr>
          <a:xfrm>
            <a:off x="7011034" y="1614693"/>
            <a:ext cx="2331720" cy="1033593"/>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4" name="Picture Placeholder 37">
            <a:extLst>
              <a:ext uri="{FF2B5EF4-FFF2-40B4-BE49-F238E27FC236}">
                <a16:creationId xmlns:a16="http://schemas.microsoft.com/office/drawing/2014/main" id="{665D0BDA-7273-844F-8BA3-B1347514F2B3}"/>
              </a:ext>
            </a:extLst>
          </p:cNvPr>
          <p:cNvSpPr>
            <a:spLocks noGrp="1" noChangeAspect="1"/>
          </p:cNvSpPr>
          <p:nvPr>
            <p:ph type="pic" sz="quarter" idx="15"/>
          </p:nvPr>
        </p:nvSpPr>
        <p:spPr>
          <a:xfrm>
            <a:off x="10900303" y="1612074"/>
            <a:ext cx="1033590" cy="2331720"/>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45">
            <a:extLst>
              <a:ext uri="{FF2B5EF4-FFF2-40B4-BE49-F238E27FC236}">
                <a16:creationId xmlns:a16="http://schemas.microsoft.com/office/drawing/2014/main" id="{971B256E-F542-C14B-8693-68136D1924A4}"/>
              </a:ext>
            </a:extLst>
          </p:cNvPr>
          <p:cNvSpPr>
            <a:spLocks noGrp="1" noChangeAspect="1"/>
          </p:cNvSpPr>
          <p:nvPr>
            <p:ph type="pic" sz="quarter" idx="16"/>
          </p:nvPr>
        </p:nvSpPr>
        <p:spPr>
          <a:xfrm>
            <a:off x="9600763" y="5490822"/>
            <a:ext cx="2331720" cy="1033590"/>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grpSp>
        <p:nvGrpSpPr>
          <p:cNvPr id="18" name="Group 17">
            <a:extLst>
              <a:ext uri="{FF2B5EF4-FFF2-40B4-BE49-F238E27FC236}">
                <a16:creationId xmlns:a16="http://schemas.microsoft.com/office/drawing/2014/main" id="{1C637238-A4C9-0744-AE54-B43F78DA7154}"/>
              </a:ext>
            </a:extLst>
          </p:cNvPr>
          <p:cNvGrpSpPr>
            <a:grpSpLocks noChangeAspect="1"/>
          </p:cNvGrpSpPr>
          <p:nvPr userDrawn="1"/>
        </p:nvGrpSpPr>
        <p:grpSpPr>
          <a:xfrm>
            <a:off x="8706942" y="765832"/>
            <a:ext cx="1143000" cy="1114900"/>
            <a:chOff x="6866799" y="2394507"/>
            <a:chExt cx="1230396" cy="1200147"/>
          </a:xfrm>
        </p:grpSpPr>
        <p:sp>
          <p:nvSpPr>
            <p:cNvPr id="19" name="Freeform 18">
              <a:extLst>
                <a:ext uri="{FF2B5EF4-FFF2-40B4-BE49-F238E27FC236}">
                  <a16:creationId xmlns:a16="http://schemas.microsoft.com/office/drawing/2014/main" id="{BC4158DB-5FB8-C047-947E-4A7996B44BE0}"/>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31750" cap="flat">
              <a:solidFill>
                <a:schemeClr val="accent2"/>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3246D9-88A2-9A4A-95D2-B4CDE23D3F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31750" cap="flat">
              <a:solidFill>
                <a:schemeClr val="accent2"/>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0E4227-90FA-7644-BDEF-6B73CDAF6E5A}"/>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31750" cap="flat">
              <a:solidFill>
                <a:schemeClr val="accent2"/>
              </a:solid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5EBD0764-5E9E-BA41-9162-D0F2ED8F28E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8306" y="4229932"/>
            <a:ext cx="1325880" cy="1325880"/>
          </a:xfrm>
          <a:prstGeom prst="rect">
            <a:avLst/>
          </a:prstGeom>
        </p:spPr>
      </p:pic>
      <p:sp>
        <p:nvSpPr>
          <p:cNvPr id="20" name="Text Placeholder 13">
            <a:extLst>
              <a:ext uri="{FF2B5EF4-FFF2-40B4-BE49-F238E27FC236}">
                <a16:creationId xmlns:a16="http://schemas.microsoft.com/office/drawing/2014/main" id="{3F09C9CC-7AC2-244C-983D-CEF955E3ABDE}"/>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6" name="Footer Placeholder 2">
            <a:extLst>
              <a:ext uri="{FF2B5EF4-FFF2-40B4-BE49-F238E27FC236}">
                <a16:creationId xmlns:a16="http://schemas.microsoft.com/office/drawing/2014/main" id="{7A60003D-AA30-4243-9281-7BAED84C3BD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25" name="TextBox 24">
            <a:extLst>
              <a:ext uri="{FF2B5EF4-FFF2-40B4-BE49-F238E27FC236}">
                <a16:creationId xmlns:a16="http://schemas.microsoft.com/office/drawing/2014/main" id="{BA1F9589-A2D9-DD42-932D-0030775932BD}"/>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3185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lide_6_no_ico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pic>
        <p:nvPicPr>
          <p:cNvPr id="9" name="Picture 8" descr="Logo, company name&#10;&#10;Description automatically generated">
            <a:extLst>
              <a:ext uri="{FF2B5EF4-FFF2-40B4-BE49-F238E27FC236}">
                <a16:creationId xmlns:a16="http://schemas.microsoft.com/office/drawing/2014/main" id="{D1594F1E-C23F-B749-A182-E15829443F7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553200" y="0"/>
            <a:ext cx="5638800" cy="6858000"/>
          </a:xfrm>
          <a:prstGeom prst="rect">
            <a:avLst/>
          </a:prstGeom>
        </p:spPr>
      </p:pic>
      <p:sp>
        <p:nvSpPr>
          <p:cNvPr id="13" name="Picture Placeholder 34">
            <a:extLst>
              <a:ext uri="{FF2B5EF4-FFF2-40B4-BE49-F238E27FC236}">
                <a16:creationId xmlns:a16="http://schemas.microsoft.com/office/drawing/2014/main" id="{C604392C-74E2-484C-8564-1AF019528029}"/>
              </a:ext>
            </a:extLst>
          </p:cNvPr>
          <p:cNvSpPr>
            <a:spLocks noGrp="1" noChangeAspect="1"/>
          </p:cNvSpPr>
          <p:nvPr>
            <p:ph type="pic" sz="quarter" idx="10"/>
          </p:nvPr>
        </p:nvSpPr>
        <p:spPr>
          <a:xfrm>
            <a:off x="7011034" y="1614693"/>
            <a:ext cx="2331720" cy="1033593"/>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4" name="Picture Placeholder 37">
            <a:extLst>
              <a:ext uri="{FF2B5EF4-FFF2-40B4-BE49-F238E27FC236}">
                <a16:creationId xmlns:a16="http://schemas.microsoft.com/office/drawing/2014/main" id="{665D0BDA-7273-844F-8BA3-B1347514F2B3}"/>
              </a:ext>
            </a:extLst>
          </p:cNvPr>
          <p:cNvSpPr>
            <a:spLocks noGrp="1" noChangeAspect="1"/>
          </p:cNvSpPr>
          <p:nvPr>
            <p:ph type="pic" sz="quarter" idx="15"/>
          </p:nvPr>
        </p:nvSpPr>
        <p:spPr>
          <a:xfrm>
            <a:off x="10900303" y="1612074"/>
            <a:ext cx="1033590" cy="2331720"/>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45">
            <a:extLst>
              <a:ext uri="{FF2B5EF4-FFF2-40B4-BE49-F238E27FC236}">
                <a16:creationId xmlns:a16="http://schemas.microsoft.com/office/drawing/2014/main" id="{971B256E-F542-C14B-8693-68136D1924A4}"/>
              </a:ext>
            </a:extLst>
          </p:cNvPr>
          <p:cNvSpPr>
            <a:spLocks noGrp="1" noChangeAspect="1"/>
          </p:cNvSpPr>
          <p:nvPr>
            <p:ph type="pic" sz="quarter" idx="16"/>
          </p:nvPr>
        </p:nvSpPr>
        <p:spPr>
          <a:xfrm>
            <a:off x="9600763" y="5490822"/>
            <a:ext cx="2331720" cy="1033590"/>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11" name="Text Placeholder 13">
            <a:extLst>
              <a:ext uri="{FF2B5EF4-FFF2-40B4-BE49-F238E27FC236}">
                <a16:creationId xmlns:a16="http://schemas.microsoft.com/office/drawing/2014/main" id="{3EADCF9F-3BEF-814C-9EF7-DB299B2116D4}"/>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B0714371-DD75-284B-B905-39F643507F63}"/>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8" name="TextBox 17">
            <a:extLst>
              <a:ext uri="{FF2B5EF4-FFF2-40B4-BE49-F238E27FC236}">
                <a16:creationId xmlns:a16="http://schemas.microsoft.com/office/drawing/2014/main" id="{25C30991-A38B-D54C-848D-7504FFF07421}"/>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6994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lide_7">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8FCECDD5-00EB-FA40-9BC6-D6C72C42DD4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45600" y="0"/>
            <a:ext cx="2946400" cy="6858000"/>
          </a:xfrm>
          <a:prstGeom prst="rect">
            <a:avLst/>
          </a:prstGeom>
        </p:spPr>
      </p:pic>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6526514"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16">
            <a:extLst>
              <a:ext uri="{FF2B5EF4-FFF2-40B4-BE49-F238E27FC236}">
                <a16:creationId xmlns:a16="http://schemas.microsoft.com/office/drawing/2014/main" id="{8277C25F-CD6D-2A44-A3A8-E6DA4B8F39C4}"/>
              </a:ext>
            </a:extLst>
          </p:cNvPr>
          <p:cNvSpPr>
            <a:spLocks noGrp="1" noChangeAspect="1"/>
          </p:cNvSpPr>
          <p:nvPr>
            <p:ph type="pic" sz="quarter" idx="22"/>
          </p:nvPr>
        </p:nvSpPr>
        <p:spPr>
          <a:xfrm>
            <a:off x="9654536" y="420931"/>
            <a:ext cx="2185416" cy="966521"/>
          </a:xfrm>
          <a:custGeom>
            <a:avLst/>
            <a:gdLst>
              <a:gd name="connsiteX0" fmla="*/ 2296422 w 4837176"/>
              <a:gd name="connsiteY0" fmla="*/ 0 h 2139281"/>
              <a:gd name="connsiteX1" fmla="*/ 4837176 w 4837176"/>
              <a:gd name="connsiteY1" fmla="*/ 0 h 2139281"/>
              <a:gd name="connsiteX2" fmla="*/ 4837176 w 4837176"/>
              <a:gd name="connsiteY2" fmla="*/ 7859 h 2139281"/>
              <a:gd name="connsiteX3" fmla="*/ 4759955 w 4837176"/>
              <a:gd name="connsiteY3" fmla="*/ 394886 h 2139281"/>
              <a:gd name="connsiteX4" fmla="*/ 2805335 w 4837176"/>
              <a:gd name="connsiteY4" fmla="*/ 2122170 h 2139281"/>
              <a:gd name="connsiteX5" fmla="*/ 2481148 w 4837176"/>
              <a:gd name="connsiteY5" fmla="*/ 2139281 h 2139281"/>
              <a:gd name="connsiteX6" fmla="*/ 0 w 4837176"/>
              <a:gd name="connsiteY6" fmla="*/ 2139281 h 2139281"/>
              <a:gd name="connsiteX7" fmla="*/ 0 w 4837176"/>
              <a:gd name="connsiteY7" fmla="*/ 2131439 h 2139281"/>
              <a:gd name="connsiteX8" fmla="*/ 77754 w 4837176"/>
              <a:gd name="connsiteY8" fmla="*/ 1742536 h 2139281"/>
              <a:gd name="connsiteX9" fmla="*/ 2046181 w 4837176"/>
              <a:gd name="connsiteY9" fmla="*/ 14870 h 2139281"/>
              <a:gd name="connsiteX10" fmla="*/ 2296422 w 4837176"/>
              <a:gd name="connsiteY10" fmla="*/ 0 h 2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176" h="2139281">
                <a:moveTo>
                  <a:pt x="2296422" y="0"/>
                </a:moveTo>
                <a:lnTo>
                  <a:pt x="4837176" y="0"/>
                </a:lnTo>
                <a:lnTo>
                  <a:pt x="4837176" y="7859"/>
                </a:lnTo>
                <a:lnTo>
                  <a:pt x="4759955" y="394886"/>
                </a:lnTo>
                <a:cubicBezTo>
                  <a:pt x="4502970" y="1288406"/>
                  <a:pt x="3748651" y="1971432"/>
                  <a:pt x="2805335" y="2122170"/>
                </a:cubicBezTo>
                <a:cubicBezTo>
                  <a:pt x="2697630" y="2133319"/>
                  <a:pt x="2589430" y="2139030"/>
                  <a:pt x="2481148" y="2139281"/>
                </a:cubicBezTo>
                <a:lnTo>
                  <a:pt x="0" y="2139281"/>
                </a:lnTo>
                <a:lnTo>
                  <a:pt x="0" y="2131439"/>
                </a:lnTo>
                <a:lnTo>
                  <a:pt x="77754" y="1742536"/>
                </a:lnTo>
                <a:cubicBezTo>
                  <a:pt x="336652" y="845037"/>
                  <a:pt x="1097323" y="160707"/>
                  <a:pt x="2046181" y="14870"/>
                </a:cubicBezTo>
                <a:cubicBezTo>
                  <a:pt x="2129264" y="5415"/>
                  <a:pt x="2212801" y="453"/>
                  <a:pt x="2296422" y="0"/>
                </a:cubicBezTo>
                <a:close/>
              </a:path>
            </a:pathLst>
          </a:custGeom>
        </p:spPr>
        <p:txBody>
          <a:bodyPr wrap="square">
            <a:noAutofit/>
          </a:bodyPr>
          <a:lstStyle>
            <a:lvl1pPr marL="0" indent="0">
              <a:buNone/>
              <a:defRPr sz="1400"/>
            </a:lvl1pPr>
          </a:lstStyle>
          <a:p>
            <a:r>
              <a:rPr lang="en-US"/>
              <a:t>Click icon to add picture</a:t>
            </a:r>
          </a:p>
        </p:txBody>
      </p:sp>
      <p:sp>
        <p:nvSpPr>
          <p:cNvPr id="18" name="Picture Placeholder 34">
            <a:extLst>
              <a:ext uri="{FF2B5EF4-FFF2-40B4-BE49-F238E27FC236}">
                <a16:creationId xmlns:a16="http://schemas.microsoft.com/office/drawing/2014/main" id="{C17C99EE-2759-254B-90CE-1BAA37E056E8}"/>
              </a:ext>
            </a:extLst>
          </p:cNvPr>
          <p:cNvSpPr>
            <a:spLocks noGrp="1" noChangeAspect="1"/>
          </p:cNvSpPr>
          <p:nvPr>
            <p:ph type="pic" sz="quarter" idx="10"/>
          </p:nvPr>
        </p:nvSpPr>
        <p:spPr>
          <a:xfrm>
            <a:off x="9556892" y="4317069"/>
            <a:ext cx="2286000" cy="1013326"/>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1" name="Text Placeholder 13">
            <a:extLst>
              <a:ext uri="{FF2B5EF4-FFF2-40B4-BE49-F238E27FC236}">
                <a16:creationId xmlns:a16="http://schemas.microsoft.com/office/drawing/2014/main" id="{EFA4B56A-5988-3C4A-95BF-9994ADC05F9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1B329871-ECA2-BD47-82BA-A7807BA13882}"/>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6" name="TextBox 15">
            <a:extLst>
              <a:ext uri="{FF2B5EF4-FFF2-40B4-BE49-F238E27FC236}">
                <a16:creationId xmlns:a16="http://schemas.microsoft.com/office/drawing/2014/main" id="{E9B82608-E971-9442-89C0-AA92CEC04C98}"/>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8285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2_No_Icons">
    <p:bg>
      <p:bgPr>
        <a:solidFill>
          <a:schemeClr val="tx2"/>
        </a:solidFill>
        <a:effectLst/>
      </p:bgPr>
    </p:bg>
    <p:spTree>
      <p:nvGrpSpPr>
        <p:cNvPr id="1" name=""/>
        <p:cNvGrpSpPr/>
        <p:nvPr/>
      </p:nvGrpSpPr>
      <p:grpSpPr>
        <a:xfrm>
          <a:off x="0" y="0"/>
          <a:ext cx="0" cy="0"/>
          <a:chOff x="0" y="0"/>
          <a:chExt cx="0" cy="0"/>
        </a:xfrm>
      </p:grpSpPr>
      <p:pic>
        <p:nvPicPr>
          <p:cNvPr id="21" name="Picture 20" descr="Shape, background pattern&#10;&#10;Description automatically generated">
            <a:extLst>
              <a:ext uri="{FF2B5EF4-FFF2-40B4-BE49-F238E27FC236}">
                <a16:creationId xmlns:a16="http://schemas.microsoft.com/office/drawing/2014/main" id="{F79260C3-FDDF-E742-9243-DB94A8FAAB3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52784" y="15368"/>
            <a:ext cx="69469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TextBox 11">
            <a:extLst>
              <a:ext uri="{FF2B5EF4-FFF2-40B4-BE49-F238E27FC236}">
                <a16:creationId xmlns:a16="http://schemas.microsoft.com/office/drawing/2014/main" id="{6253A579-126C-514F-A0E1-52A1E46CFF84}"/>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564929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Slide_8">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951396"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Picture Placeholder 6">
            <a:extLst>
              <a:ext uri="{FF2B5EF4-FFF2-40B4-BE49-F238E27FC236}">
                <a16:creationId xmlns:a16="http://schemas.microsoft.com/office/drawing/2014/main" id="{97E5C015-ACCB-9E4E-B0B1-601E35BB78AF}"/>
              </a:ext>
            </a:extLst>
          </p:cNvPr>
          <p:cNvSpPr>
            <a:spLocks noGrp="1"/>
          </p:cNvSpPr>
          <p:nvPr>
            <p:ph type="pic" sz="quarter" idx="15"/>
          </p:nvPr>
        </p:nvSpPr>
        <p:spPr>
          <a:xfrm>
            <a:off x="7507704" y="0"/>
            <a:ext cx="4684295" cy="6858000"/>
          </a:xfrm>
        </p:spPr>
        <p:txBody>
          <a:bodyPr>
            <a:normAutofit/>
          </a:bodyPr>
          <a:lstStyle>
            <a:lvl1pPr marL="0" indent="0">
              <a:buFontTx/>
              <a:buNone/>
              <a:defRPr sz="1400"/>
            </a:lvl1pPr>
          </a:lstStyle>
          <a:p>
            <a:r>
              <a:rPr lang="en-US"/>
              <a:t>Click icon to add picture</a:t>
            </a:r>
          </a:p>
        </p:txBody>
      </p:sp>
      <p:sp>
        <p:nvSpPr>
          <p:cNvPr id="9" name="Text Placeholder 13">
            <a:extLst>
              <a:ext uri="{FF2B5EF4-FFF2-40B4-BE49-F238E27FC236}">
                <a16:creationId xmlns:a16="http://schemas.microsoft.com/office/drawing/2014/main" id="{CE618D9B-3DE1-254E-940E-46956FB3A07A}"/>
              </a:ext>
            </a:extLst>
          </p:cNvPr>
          <p:cNvSpPr>
            <a:spLocks noGrp="1"/>
          </p:cNvSpPr>
          <p:nvPr>
            <p:ph type="body" sz="quarter" idx="14"/>
          </p:nvPr>
        </p:nvSpPr>
        <p:spPr>
          <a:xfrm>
            <a:off x="509340" y="1485410"/>
            <a:ext cx="6583276"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1827A037-FF5D-BE40-80C0-9279830405A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8E8F56DA-AE00-A747-BCDC-ABBE1927E8C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91160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lide_10">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3" name="Picture 12" descr="Logo&#10;&#10;Description automatically generated">
            <a:extLst>
              <a:ext uri="{FF2B5EF4-FFF2-40B4-BE49-F238E27FC236}">
                <a16:creationId xmlns:a16="http://schemas.microsoft.com/office/drawing/2014/main" id="{D99E9351-890C-5743-BDE7-186E599E37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59900" y="0"/>
            <a:ext cx="2832100" cy="6858000"/>
          </a:xfrm>
          <a:prstGeom prst="rect">
            <a:avLst/>
          </a:prstGeom>
        </p:spPr>
      </p:pic>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9" name="Picture Placeholder 37">
            <a:extLst>
              <a:ext uri="{FF2B5EF4-FFF2-40B4-BE49-F238E27FC236}">
                <a16:creationId xmlns:a16="http://schemas.microsoft.com/office/drawing/2014/main" id="{A4869C0A-F572-D244-A09F-28D5C2223D44}"/>
              </a:ext>
            </a:extLst>
          </p:cNvPr>
          <p:cNvSpPr>
            <a:spLocks noGrp="1" noChangeAspect="1"/>
          </p:cNvSpPr>
          <p:nvPr>
            <p:ph type="pic" sz="quarter" idx="16"/>
          </p:nvPr>
        </p:nvSpPr>
        <p:spPr>
          <a:xfrm>
            <a:off x="10609268" y="310035"/>
            <a:ext cx="640080" cy="1443984"/>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21" name="Picture Placeholder 51">
            <a:extLst>
              <a:ext uri="{FF2B5EF4-FFF2-40B4-BE49-F238E27FC236}">
                <a16:creationId xmlns:a16="http://schemas.microsoft.com/office/drawing/2014/main" id="{D9483FF2-7CF5-D449-B772-36F673471891}"/>
              </a:ext>
            </a:extLst>
          </p:cNvPr>
          <p:cNvSpPr>
            <a:spLocks noGrp="1" noChangeAspect="1"/>
          </p:cNvSpPr>
          <p:nvPr>
            <p:ph type="pic" sz="quarter" idx="17"/>
          </p:nvPr>
        </p:nvSpPr>
        <p:spPr>
          <a:xfrm>
            <a:off x="10647498" y="5088153"/>
            <a:ext cx="1443983" cy="640080"/>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26" name="Picture Placeholder 25">
            <a:extLst>
              <a:ext uri="{FF2B5EF4-FFF2-40B4-BE49-F238E27FC236}">
                <a16:creationId xmlns:a16="http://schemas.microsoft.com/office/drawing/2014/main" id="{85268272-3AF5-BC45-AAF2-FC1CD857AEE6}"/>
              </a:ext>
            </a:extLst>
          </p:cNvPr>
          <p:cNvSpPr>
            <a:spLocks noGrp="1"/>
          </p:cNvSpPr>
          <p:nvPr>
            <p:ph type="pic" sz="quarter" idx="18"/>
          </p:nvPr>
        </p:nvSpPr>
        <p:spPr>
          <a:xfrm>
            <a:off x="6285387" y="199454"/>
            <a:ext cx="3224147" cy="6373003"/>
          </a:xfrm>
          <a:custGeom>
            <a:avLst/>
            <a:gdLst>
              <a:gd name="connsiteX0" fmla="*/ 2871539 w 3224147"/>
              <a:gd name="connsiteY0" fmla="*/ 1 h 6373003"/>
              <a:gd name="connsiteX1" fmla="*/ 3224147 w 3224147"/>
              <a:gd name="connsiteY1" fmla="*/ 1 h 6373003"/>
              <a:gd name="connsiteX2" fmla="*/ 3224147 w 3224147"/>
              <a:gd name="connsiteY2" fmla="*/ 2219087 h 6373003"/>
              <a:gd name="connsiteX3" fmla="*/ 3189819 w 3224147"/>
              <a:gd name="connsiteY3" fmla="*/ 2217430 h 6373003"/>
              <a:gd name="connsiteX4" fmla="*/ 2219920 w 3224147"/>
              <a:gd name="connsiteY4" fmla="*/ 3186684 h 6373003"/>
              <a:gd name="connsiteX5" fmla="*/ 3189819 w 3224147"/>
              <a:gd name="connsiteY5" fmla="*/ 4155940 h 6373003"/>
              <a:gd name="connsiteX6" fmla="*/ 3224147 w 3224147"/>
              <a:gd name="connsiteY6" fmla="*/ 4154282 h 6373003"/>
              <a:gd name="connsiteX7" fmla="*/ 3224147 w 3224147"/>
              <a:gd name="connsiteY7" fmla="*/ 6373003 h 6373003"/>
              <a:gd name="connsiteX8" fmla="*/ 2853905 w 3224147"/>
              <a:gd name="connsiteY8" fmla="*/ 6373003 h 6373003"/>
              <a:gd name="connsiteX9" fmla="*/ 2773973 w 3224147"/>
              <a:gd name="connsiteY9" fmla="*/ 6360397 h 6373003"/>
              <a:gd name="connsiteX10" fmla="*/ 2606475 w 3224147"/>
              <a:gd name="connsiteY10" fmla="*/ 6191633 h 6373003"/>
              <a:gd name="connsiteX11" fmla="*/ 2374976 w 3224147"/>
              <a:gd name="connsiteY11" fmla="*/ 5472216 h 6373003"/>
              <a:gd name="connsiteX12" fmla="*/ 2145264 w 3224147"/>
              <a:gd name="connsiteY12" fmla="*/ 5377077 h 6373003"/>
              <a:gd name="connsiteX13" fmla="*/ 1461357 w 3224147"/>
              <a:gd name="connsiteY13" fmla="*/ 5714913 h 6373003"/>
              <a:gd name="connsiteX14" fmla="*/ 1344842 w 3224147"/>
              <a:gd name="connsiteY14" fmla="*/ 5741822 h 6373003"/>
              <a:gd name="connsiteX15" fmla="*/ 1159413 w 3224147"/>
              <a:gd name="connsiteY15" fmla="*/ 5665303 h 6373003"/>
              <a:gd name="connsiteX16" fmla="*/ 699476 w 3224147"/>
              <a:gd name="connsiteY16" fmla="*/ 5205289 h 6373003"/>
              <a:gd name="connsiteX17" fmla="*/ 651364 w 3224147"/>
              <a:gd name="connsiteY17" fmla="*/ 4899973 h 6373003"/>
              <a:gd name="connsiteX18" fmla="*/ 996826 w 3224147"/>
              <a:gd name="connsiteY18" fmla="*/ 4228253 h 6373003"/>
              <a:gd name="connsiteX19" fmla="*/ 902262 w 3224147"/>
              <a:gd name="connsiteY19" fmla="*/ 3998692 h 6373003"/>
              <a:gd name="connsiteX20" fmla="*/ 178665 w 3224147"/>
              <a:gd name="connsiteY20" fmla="*/ 3753444 h 6373003"/>
              <a:gd name="connsiteX21" fmla="*/ 0 w 3224147"/>
              <a:gd name="connsiteY21" fmla="*/ 3505137 h 6373003"/>
              <a:gd name="connsiteX22" fmla="*/ 0 w 3224147"/>
              <a:gd name="connsiteY22" fmla="*/ 2853823 h 6373003"/>
              <a:gd name="connsiteX23" fmla="*/ 182622 w 3224147"/>
              <a:gd name="connsiteY23" fmla="*/ 2604367 h 6373003"/>
              <a:gd name="connsiteX24" fmla="*/ 902389 w 3224147"/>
              <a:gd name="connsiteY24" fmla="*/ 2373020 h 6373003"/>
              <a:gd name="connsiteX25" fmla="*/ 997337 w 3224147"/>
              <a:gd name="connsiteY25" fmla="*/ 2143459 h 6373003"/>
              <a:gd name="connsiteX26" fmla="*/ 660042 w 3224147"/>
              <a:gd name="connsiteY26" fmla="*/ 1460007 h 6373003"/>
              <a:gd name="connsiteX27" fmla="*/ 709686 w 3224147"/>
              <a:gd name="connsiteY27" fmla="*/ 1158389 h 6373003"/>
              <a:gd name="connsiteX28" fmla="*/ 1170388 w 3224147"/>
              <a:gd name="connsiteY28" fmla="*/ 697865 h 6373003"/>
              <a:gd name="connsiteX29" fmla="*/ 1475650 w 3224147"/>
              <a:gd name="connsiteY29" fmla="*/ 650168 h 6373003"/>
              <a:gd name="connsiteX30" fmla="*/ 2148199 w 3224147"/>
              <a:gd name="connsiteY30" fmla="*/ 995146 h 6373003"/>
              <a:gd name="connsiteX31" fmla="*/ 2377911 w 3224147"/>
              <a:gd name="connsiteY31" fmla="*/ 900771 h 6373003"/>
              <a:gd name="connsiteX32" fmla="*/ 2623576 w 3224147"/>
              <a:gd name="connsiteY32" fmla="*/ 177911 h 6373003"/>
              <a:gd name="connsiteX33" fmla="*/ 2871539 w 3224147"/>
              <a:gd name="connsiteY33" fmla="*/ 1 h 63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4147" h="6373003">
                <a:moveTo>
                  <a:pt x="2871539" y="1"/>
                </a:moveTo>
                <a:lnTo>
                  <a:pt x="3224147" y="1"/>
                </a:lnTo>
                <a:lnTo>
                  <a:pt x="3224147" y="2219087"/>
                </a:lnTo>
                <a:lnTo>
                  <a:pt x="3189819" y="2217430"/>
                </a:lnTo>
                <a:cubicBezTo>
                  <a:pt x="2654158" y="2217430"/>
                  <a:pt x="2219920" y="2651380"/>
                  <a:pt x="2219920" y="3186684"/>
                </a:cubicBezTo>
                <a:cubicBezTo>
                  <a:pt x="2219920" y="3721990"/>
                  <a:pt x="2654158" y="4155940"/>
                  <a:pt x="3189819" y="4155940"/>
                </a:cubicBezTo>
                <a:lnTo>
                  <a:pt x="3224147" y="4154282"/>
                </a:lnTo>
                <a:lnTo>
                  <a:pt x="3224147" y="6373003"/>
                </a:lnTo>
                <a:lnTo>
                  <a:pt x="2853905" y="6373003"/>
                </a:lnTo>
                <a:lnTo>
                  <a:pt x="2773973" y="6360397"/>
                </a:lnTo>
                <a:cubicBezTo>
                  <a:pt x="2695817" y="6334779"/>
                  <a:pt x="2632459" y="6273048"/>
                  <a:pt x="2606475" y="6191633"/>
                </a:cubicBezTo>
                <a:lnTo>
                  <a:pt x="2374976" y="5472216"/>
                </a:lnTo>
                <a:cubicBezTo>
                  <a:pt x="2296787" y="5444557"/>
                  <a:pt x="2220109" y="5412800"/>
                  <a:pt x="2145264" y="5377077"/>
                </a:cubicBezTo>
                <a:lnTo>
                  <a:pt x="1461357" y="5714913"/>
                </a:lnTo>
                <a:cubicBezTo>
                  <a:pt x="1425091" y="5732674"/>
                  <a:pt x="1385229" y="5741881"/>
                  <a:pt x="1344842" y="5741822"/>
                </a:cubicBezTo>
                <a:cubicBezTo>
                  <a:pt x="1275279" y="5742124"/>
                  <a:pt x="1208495" y="5714564"/>
                  <a:pt x="1159413" y="5665303"/>
                </a:cubicBezTo>
                <a:lnTo>
                  <a:pt x="699476" y="5205289"/>
                </a:lnTo>
                <a:cubicBezTo>
                  <a:pt x="618667" y="5124821"/>
                  <a:pt x="599212" y="5001365"/>
                  <a:pt x="651364" y="4899973"/>
                </a:cubicBezTo>
                <a:lnTo>
                  <a:pt x="996826" y="4228253"/>
                </a:lnTo>
                <a:cubicBezTo>
                  <a:pt x="961157" y="4153504"/>
                  <a:pt x="929589" y="4076871"/>
                  <a:pt x="902262" y="3998692"/>
                </a:cubicBezTo>
                <a:lnTo>
                  <a:pt x="178665" y="3753444"/>
                </a:lnTo>
                <a:cubicBezTo>
                  <a:pt x="72071" y="3717417"/>
                  <a:pt x="242" y="3617588"/>
                  <a:pt x="0" y="3505137"/>
                </a:cubicBezTo>
                <a:lnTo>
                  <a:pt x="0" y="2853823"/>
                </a:lnTo>
                <a:cubicBezTo>
                  <a:pt x="151" y="2739843"/>
                  <a:pt x="73964" y="2639015"/>
                  <a:pt x="182622" y="2604367"/>
                </a:cubicBezTo>
                <a:lnTo>
                  <a:pt x="902389" y="2373020"/>
                </a:lnTo>
                <a:cubicBezTo>
                  <a:pt x="930110" y="2294935"/>
                  <a:pt x="961800" y="2218315"/>
                  <a:pt x="997337" y="2143459"/>
                </a:cubicBezTo>
                <a:lnTo>
                  <a:pt x="660042" y="1460007"/>
                </a:lnTo>
                <a:cubicBezTo>
                  <a:pt x="610134" y="1359235"/>
                  <a:pt x="630108" y="1237877"/>
                  <a:pt x="709686" y="1158389"/>
                </a:cubicBezTo>
                <a:lnTo>
                  <a:pt x="1170388" y="697865"/>
                </a:lnTo>
                <a:cubicBezTo>
                  <a:pt x="1250742" y="616938"/>
                  <a:pt x="1374413" y="597614"/>
                  <a:pt x="1475650" y="650168"/>
                </a:cubicBezTo>
                <a:lnTo>
                  <a:pt x="2148199" y="995146"/>
                </a:lnTo>
                <a:cubicBezTo>
                  <a:pt x="2223031" y="959617"/>
                  <a:pt x="2299711" y="928113"/>
                  <a:pt x="2377911" y="900771"/>
                </a:cubicBezTo>
                <a:lnTo>
                  <a:pt x="2623576" y="177911"/>
                </a:lnTo>
                <a:cubicBezTo>
                  <a:pt x="2659424" y="71547"/>
                  <a:pt x="2759230" y="-63"/>
                  <a:pt x="2871539" y="1"/>
                </a:cubicBezTo>
                <a:close/>
              </a:path>
            </a:pathLst>
          </a:custGeom>
        </p:spPr>
        <p:txBody>
          <a:bodyPr wrap="square">
            <a:noAutofit/>
          </a:bodyPr>
          <a:lstStyle>
            <a:lvl1pPr marL="0" indent="0">
              <a:buNone/>
              <a:defRPr sz="1400"/>
            </a:lvl1pPr>
          </a:lstStyle>
          <a:p>
            <a:r>
              <a:rPr lang="en-US"/>
              <a:t>Click icon to add picture</a:t>
            </a:r>
          </a:p>
        </p:txBody>
      </p:sp>
      <p:sp>
        <p:nvSpPr>
          <p:cNvPr id="11" name="Text Placeholder 13">
            <a:extLst>
              <a:ext uri="{FF2B5EF4-FFF2-40B4-BE49-F238E27FC236}">
                <a16:creationId xmlns:a16="http://schemas.microsoft.com/office/drawing/2014/main" id="{3CCFD535-1D2E-9647-A180-91764D57A2BB}"/>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D0D1E33F-D081-5346-8432-DEC3016DA63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6" name="TextBox 15">
            <a:extLst>
              <a:ext uri="{FF2B5EF4-FFF2-40B4-BE49-F238E27FC236}">
                <a16:creationId xmlns:a16="http://schemas.microsoft.com/office/drawing/2014/main" id="{4E5B2795-6240-AB45-BFAF-F2ACE7CBDE0E}"/>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96985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_Slide_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p:nvPr>
        </p:nvSpPr>
        <p:spPr>
          <a:xfrm>
            <a:off x="1350169" y="2795778"/>
            <a:ext cx="9491662" cy="2560637"/>
          </a:xfrm>
        </p:spPr>
        <p:txBody>
          <a:bodyPr>
            <a:normAutofit/>
          </a:bodyPr>
          <a:lstStyle>
            <a:lvl1pPr marL="0" indent="0" algn="ctr">
              <a:lnSpc>
                <a:spcPct val="100000"/>
              </a:lnSpc>
              <a:spcBef>
                <a:spcPts val="0"/>
              </a:spcBef>
              <a:buNone/>
              <a:defRPr sz="3300" b="0" i="0">
                <a:solidFill>
                  <a:schemeClr val="accent4"/>
                </a:solidFill>
                <a:latin typeface="Gilroy-Medium" pitchFamily="2" charset="77"/>
              </a:defRPr>
            </a:lvl1pPr>
          </a:lstStyle>
          <a:p>
            <a:pPr lvl="0"/>
            <a:r>
              <a:rPr lang="en-US"/>
              <a:t>Click to edit Master text styles</a:t>
            </a:r>
          </a:p>
        </p:txBody>
      </p:sp>
      <p:pic>
        <p:nvPicPr>
          <p:cNvPr id="5" name="Graphic 4">
            <a:extLst>
              <a:ext uri="{FF2B5EF4-FFF2-40B4-BE49-F238E27FC236}">
                <a16:creationId xmlns:a16="http://schemas.microsoft.com/office/drawing/2014/main" id="{3B38A5FA-C449-3641-9549-8A1FFCD39BC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066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Sli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pic>
        <p:nvPicPr>
          <p:cNvPr id="8" name="Graphic 7">
            <a:extLst>
              <a:ext uri="{FF2B5EF4-FFF2-40B4-BE49-F238E27FC236}">
                <a16:creationId xmlns:a16="http://schemas.microsoft.com/office/drawing/2014/main" id="{85E3614D-AD53-3748-8C2E-AC88B4FD8B5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277406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_Slide_1">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473945"/>
            <a:ext cx="8530020" cy="3805978"/>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3C6A9CC2-B6D7-8D4A-A181-7F4A836915C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2CF45D19-B2A2-B74A-8BAF-718B95833485}"/>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2" name="Group 1">
            <a:extLst>
              <a:ext uri="{FF2B5EF4-FFF2-40B4-BE49-F238E27FC236}">
                <a16:creationId xmlns:a16="http://schemas.microsoft.com/office/drawing/2014/main" id="{62AD837E-733C-5F46-B90D-E82022FC3648}"/>
              </a:ext>
            </a:extLst>
          </p:cNvPr>
          <p:cNvGrpSpPr/>
          <p:nvPr userDrawn="1"/>
        </p:nvGrpSpPr>
        <p:grpSpPr>
          <a:xfrm>
            <a:off x="7816190" y="821741"/>
            <a:ext cx="5272881" cy="5314696"/>
            <a:chOff x="7816190" y="821741"/>
            <a:chExt cx="5272881" cy="5314696"/>
          </a:xfrm>
        </p:grpSpPr>
        <p:sp>
          <p:nvSpPr>
            <p:cNvPr id="159" name="Freeform 158">
              <a:extLst>
                <a:ext uri="{FF2B5EF4-FFF2-40B4-BE49-F238E27FC236}">
                  <a16:creationId xmlns:a16="http://schemas.microsoft.com/office/drawing/2014/main" id="{8C4DB4F3-E4FD-7248-90DC-DDDC1D37040B}"/>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21DF7D0-03A4-B343-ACCF-B8B0FE88A19D}"/>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DE05F35C-72D0-D44B-8562-490DBDFC1675}"/>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9BA01506-29A1-5A4A-B070-3910A303FAED}"/>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accent4"/>
            </a:solidFill>
            <a:ln w="892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CA09325-0F87-4B4C-9422-5778CF069250}"/>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8CCCE6A-3694-0C4D-B311-9294E44240D9}"/>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2622A7D-629B-424E-B0CD-34DB2FC63892}"/>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66" name="Graphic 4">
              <a:extLst>
                <a:ext uri="{FF2B5EF4-FFF2-40B4-BE49-F238E27FC236}">
                  <a16:creationId xmlns:a16="http://schemas.microsoft.com/office/drawing/2014/main" id="{6EB7C9EA-F676-D341-ACB3-4397B665E894}"/>
                </a:ext>
              </a:extLst>
            </p:cNvPr>
            <p:cNvGrpSpPr/>
            <p:nvPr userDrawn="1"/>
          </p:nvGrpSpPr>
          <p:grpSpPr>
            <a:xfrm>
              <a:off x="9357867" y="856659"/>
              <a:ext cx="1389464" cy="628402"/>
              <a:chOff x="5481079" y="27536"/>
              <a:chExt cx="1548814" cy="700470"/>
            </a:xfrm>
            <a:solidFill>
              <a:srgbClr val="F54359"/>
            </a:solidFill>
          </p:grpSpPr>
          <p:sp>
            <p:nvSpPr>
              <p:cNvPr id="187" name="Freeform 186">
                <a:extLst>
                  <a:ext uri="{FF2B5EF4-FFF2-40B4-BE49-F238E27FC236}">
                    <a16:creationId xmlns:a16="http://schemas.microsoft.com/office/drawing/2014/main" id="{32B91F8D-C76D-D246-A809-7BB9708357FC}"/>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BFD89ADE-00A2-044B-B12E-7B75C89D6E29}"/>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68" name="Freeform 167">
              <a:extLst>
                <a:ext uri="{FF2B5EF4-FFF2-40B4-BE49-F238E27FC236}">
                  <a16:creationId xmlns:a16="http://schemas.microsoft.com/office/drawing/2014/main" id="{173FD50E-8957-1645-8C6C-04DC62F8890E}"/>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6D946890-294D-AA48-A93A-4469C3A5AC2F}"/>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accent4"/>
            </a:solidFill>
            <a:ln w="892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415B2FC8-8C49-3247-8825-824C6129D988}"/>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FDE5C55-BEE5-E54A-9E41-D06A7DD8EBDD}"/>
                </a:ext>
              </a:extLst>
            </p:cNvPr>
            <p:cNvGrpSpPr/>
            <p:nvPr userDrawn="1"/>
          </p:nvGrpSpPr>
          <p:grpSpPr>
            <a:xfrm>
              <a:off x="10153767" y="2407097"/>
              <a:ext cx="1389384" cy="628402"/>
              <a:chOff x="6368257" y="1755787"/>
              <a:chExt cx="1548725" cy="700470"/>
            </a:xfrm>
            <a:solidFill>
              <a:srgbClr val="004438"/>
            </a:solidFill>
          </p:grpSpPr>
          <p:sp>
            <p:nvSpPr>
              <p:cNvPr id="185" name="Freeform 184">
                <a:extLst>
                  <a:ext uri="{FF2B5EF4-FFF2-40B4-BE49-F238E27FC236}">
                    <a16:creationId xmlns:a16="http://schemas.microsoft.com/office/drawing/2014/main" id="{4618493C-8339-AB4A-8963-3258399A1A79}"/>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accent4"/>
              </a:solidFill>
              <a:ln w="892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85B08193-3905-4642-8E36-06EB789EB37E}"/>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accent4"/>
              </a:solidFill>
              <a:ln w="892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514FCC8D-522A-2944-B161-94575EDD187D}"/>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C518821F-8D9C-644B-8D27-B9D8E44FA057}"/>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BB1CE4A-0605-FA4D-8B13-2A30E03D4D57}"/>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086C7B18-DC90-6441-AAC7-6BF691F882AD}"/>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77" name="Graphic 4">
              <a:extLst>
                <a:ext uri="{FF2B5EF4-FFF2-40B4-BE49-F238E27FC236}">
                  <a16:creationId xmlns:a16="http://schemas.microsoft.com/office/drawing/2014/main" id="{C939BECB-459B-684C-B7C8-25CC9C2282FA}"/>
                </a:ext>
              </a:extLst>
            </p:cNvPr>
            <p:cNvGrpSpPr/>
            <p:nvPr userDrawn="1"/>
          </p:nvGrpSpPr>
          <p:grpSpPr>
            <a:xfrm>
              <a:off x="7816190" y="5499486"/>
              <a:ext cx="1389384" cy="628402"/>
              <a:chOff x="3762596" y="5202825"/>
              <a:chExt cx="1548725" cy="700470"/>
            </a:xfrm>
            <a:solidFill>
              <a:srgbClr val="F54359"/>
            </a:solidFill>
          </p:grpSpPr>
          <p:sp>
            <p:nvSpPr>
              <p:cNvPr id="183" name="Freeform 182">
                <a:extLst>
                  <a:ext uri="{FF2B5EF4-FFF2-40B4-BE49-F238E27FC236}">
                    <a16:creationId xmlns:a16="http://schemas.microsoft.com/office/drawing/2014/main" id="{EF776D26-33D2-8342-AFA0-50F8C5F5304F}"/>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5E0DF1D-2A22-4B4D-B226-D4679325DB7E}"/>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78" name="Freeform 177">
              <a:extLst>
                <a:ext uri="{FF2B5EF4-FFF2-40B4-BE49-F238E27FC236}">
                  <a16:creationId xmlns:a16="http://schemas.microsoft.com/office/drawing/2014/main" id="{B1FA6A80-5822-174B-9455-5409C2DCA506}"/>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79" name="Graphic 4">
              <a:extLst>
                <a:ext uri="{FF2B5EF4-FFF2-40B4-BE49-F238E27FC236}">
                  <a16:creationId xmlns:a16="http://schemas.microsoft.com/office/drawing/2014/main" id="{36A7C502-9A6E-7C4F-AA0F-B8ED533091DD}"/>
                </a:ext>
              </a:extLst>
            </p:cNvPr>
            <p:cNvGrpSpPr/>
            <p:nvPr/>
          </p:nvGrpSpPr>
          <p:grpSpPr>
            <a:xfrm>
              <a:off x="11699689" y="4724908"/>
              <a:ext cx="610056" cy="621890"/>
              <a:chOff x="8091472" y="4339414"/>
              <a:chExt cx="680020" cy="693211"/>
            </a:xfrm>
            <a:solidFill>
              <a:srgbClr val="004438"/>
            </a:solidFill>
          </p:grpSpPr>
          <p:sp>
            <p:nvSpPr>
              <p:cNvPr id="181" name="Freeform 180">
                <a:extLst>
                  <a:ext uri="{FF2B5EF4-FFF2-40B4-BE49-F238E27FC236}">
                    <a16:creationId xmlns:a16="http://schemas.microsoft.com/office/drawing/2014/main" id="{0931B94D-7004-B34A-B106-C528DED737F8}"/>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accent4"/>
              </a:solidFill>
              <a:ln w="892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22799CD4-58E2-964A-8C6C-BBF0B3FD6540}"/>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accent4"/>
              </a:solidFill>
              <a:ln w="8925" cap="flat">
                <a:noFill/>
                <a:prstDash val="solid"/>
                <a:miter/>
              </a:ln>
            </p:spPr>
            <p:txBody>
              <a:bodyPr rtlCol="0" anchor="ctr"/>
              <a:lstStyle/>
              <a:p>
                <a:endParaRPr lang="en-US"/>
              </a:p>
            </p:txBody>
          </p:sp>
        </p:grpSp>
        <p:sp>
          <p:nvSpPr>
            <p:cNvPr id="42" name="Freeform 41">
              <a:extLst>
                <a:ext uri="{FF2B5EF4-FFF2-40B4-BE49-F238E27FC236}">
                  <a16:creationId xmlns:a16="http://schemas.microsoft.com/office/drawing/2014/main" id="{2EDD256E-4985-4749-B248-D6EBB44408B0}"/>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A50FA0E-213E-7844-8CE6-3D8F22839C85}"/>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AF52F3D-8A77-BA43-BA4F-F0DAE7E396EA}"/>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52355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_Slide_1">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1" y="1473945"/>
            <a:ext cx="8428551" cy="3805978"/>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A23A89C9-0213-0544-AE49-78345217AB5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A06796A6-1EDD-EF41-858F-B2B31EEBC673}"/>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92" name="Group 91">
            <a:extLst>
              <a:ext uri="{FF2B5EF4-FFF2-40B4-BE49-F238E27FC236}">
                <a16:creationId xmlns:a16="http://schemas.microsoft.com/office/drawing/2014/main" id="{27017613-A0ED-6944-9175-CEDF7A241808}"/>
              </a:ext>
            </a:extLst>
          </p:cNvPr>
          <p:cNvGrpSpPr/>
          <p:nvPr userDrawn="1"/>
        </p:nvGrpSpPr>
        <p:grpSpPr>
          <a:xfrm>
            <a:off x="7831338" y="821741"/>
            <a:ext cx="5272881" cy="5314696"/>
            <a:chOff x="7816190" y="821741"/>
            <a:chExt cx="5272881" cy="5314696"/>
          </a:xfrm>
        </p:grpSpPr>
        <p:sp>
          <p:nvSpPr>
            <p:cNvPr id="93" name="Freeform 92">
              <a:extLst>
                <a:ext uri="{FF2B5EF4-FFF2-40B4-BE49-F238E27FC236}">
                  <a16:creationId xmlns:a16="http://schemas.microsoft.com/office/drawing/2014/main" id="{DF3D4C6D-25C0-2342-A069-C1F170DD3197}"/>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830ACFF-A5D7-6F4C-A34B-AA8D0DD43C0A}"/>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2C17AEA-0720-F844-BD3E-AEA5E3703AE2}"/>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D4EAE0-3273-C843-A1AF-4E7581F0F9F9}"/>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tx2"/>
            </a:solidFill>
            <a:ln w="89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F4BAF3C-5404-804D-9560-CFA685CF78EF}"/>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02744D1-280A-2347-B697-4B924FA5813A}"/>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5A92DC1-4F9B-BE4D-B84A-CFA2A424CAE5}"/>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00" name="Graphic 4">
              <a:extLst>
                <a:ext uri="{FF2B5EF4-FFF2-40B4-BE49-F238E27FC236}">
                  <a16:creationId xmlns:a16="http://schemas.microsoft.com/office/drawing/2014/main" id="{443447AB-1CE5-5343-B877-E1EB66D8EFE8}"/>
                </a:ext>
              </a:extLst>
            </p:cNvPr>
            <p:cNvGrpSpPr/>
            <p:nvPr userDrawn="1"/>
          </p:nvGrpSpPr>
          <p:grpSpPr>
            <a:xfrm>
              <a:off x="9357867" y="856659"/>
              <a:ext cx="1389464" cy="628402"/>
              <a:chOff x="5481079" y="27536"/>
              <a:chExt cx="1548814" cy="700470"/>
            </a:xfrm>
            <a:solidFill>
              <a:srgbClr val="F54359"/>
            </a:solidFill>
          </p:grpSpPr>
          <p:sp>
            <p:nvSpPr>
              <p:cNvPr id="121" name="Freeform 120">
                <a:extLst>
                  <a:ext uri="{FF2B5EF4-FFF2-40B4-BE49-F238E27FC236}">
                    <a16:creationId xmlns:a16="http://schemas.microsoft.com/office/drawing/2014/main" id="{7ABD0DD8-BA96-A448-9CED-80D0576397CC}"/>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7022170-01AC-9B42-A8D8-F7AA76FD53C8}"/>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34918573-5310-2146-9F4B-DA5D479F8787}"/>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87C1C2C-DCDB-4E44-8076-E693073F3E3D}"/>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tx2"/>
            </a:solidFill>
            <a:ln w="89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95814FC-C74C-6C42-982E-7D13F4BDD265}"/>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BBF0AB99-18F8-C145-B165-64A4C7F6BDF3}"/>
                </a:ext>
              </a:extLst>
            </p:cNvPr>
            <p:cNvGrpSpPr/>
            <p:nvPr userDrawn="1"/>
          </p:nvGrpSpPr>
          <p:grpSpPr>
            <a:xfrm>
              <a:off x="10153767" y="2407097"/>
              <a:ext cx="1389384" cy="628402"/>
              <a:chOff x="6368257" y="1755787"/>
              <a:chExt cx="1548725" cy="700470"/>
            </a:xfrm>
            <a:solidFill>
              <a:srgbClr val="004438"/>
            </a:solidFill>
          </p:grpSpPr>
          <p:sp>
            <p:nvSpPr>
              <p:cNvPr id="119" name="Freeform 118">
                <a:extLst>
                  <a:ext uri="{FF2B5EF4-FFF2-40B4-BE49-F238E27FC236}">
                    <a16:creationId xmlns:a16="http://schemas.microsoft.com/office/drawing/2014/main" id="{09FB7997-BE72-1D45-A453-7B16B087F6F2}"/>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tx2"/>
              </a:solidFill>
              <a:ln w="89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5B15B36-FF14-4E41-B1C2-D5567288E2ED}"/>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tx2"/>
              </a:solidFill>
              <a:ln w="8925" cap="flat">
                <a:noFill/>
                <a:prstDash val="solid"/>
                <a:miter/>
              </a:ln>
            </p:spPr>
            <p:txBody>
              <a:bodyPr rtlCol="0" anchor="ctr"/>
              <a:lstStyle/>
              <a:p>
                <a:endParaRPr lang="en-US"/>
              </a:p>
            </p:txBody>
          </p:sp>
        </p:grpSp>
        <p:sp>
          <p:nvSpPr>
            <p:cNvPr id="105" name="Freeform 104">
              <a:extLst>
                <a:ext uri="{FF2B5EF4-FFF2-40B4-BE49-F238E27FC236}">
                  <a16:creationId xmlns:a16="http://schemas.microsoft.com/office/drawing/2014/main" id="{6DF60029-76B6-1542-9CC9-EA51AFD1BD87}"/>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81E85D4-A609-814B-BC80-72F90B9FA21C}"/>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B4E0FF5-3854-4546-B09B-C38B0013CACA}"/>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37F39B11-13C4-DD48-9895-D356427E0051}"/>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09" name="Graphic 4">
              <a:extLst>
                <a:ext uri="{FF2B5EF4-FFF2-40B4-BE49-F238E27FC236}">
                  <a16:creationId xmlns:a16="http://schemas.microsoft.com/office/drawing/2014/main" id="{2F913551-E667-4A45-AE70-071D6A0161EE}"/>
                </a:ext>
              </a:extLst>
            </p:cNvPr>
            <p:cNvGrpSpPr/>
            <p:nvPr userDrawn="1"/>
          </p:nvGrpSpPr>
          <p:grpSpPr>
            <a:xfrm>
              <a:off x="7816190" y="5499486"/>
              <a:ext cx="1389384" cy="628402"/>
              <a:chOff x="3762596" y="5202825"/>
              <a:chExt cx="1548725" cy="700470"/>
            </a:xfrm>
            <a:solidFill>
              <a:srgbClr val="F54359"/>
            </a:solidFill>
          </p:grpSpPr>
          <p:sp>
            <p:nvSpPr>
              <p:cNvPr id="117" name="Freeform 116">
                <a:extLst>
                  <a:ext uri="{FF2B5EF4-FFF2-40B4-BE49-F238E27FC236}">
                    <a16:creationId xmlns:a16="http://schemas.microsoft.com/office/drawing/2014/main" id="{B9A98AAD-8F42-C94F-9253-2F095B4473DD}"/>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398850B-E345-AB4C-864F-766233D43898}"/>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10" name="Freeform 109">
              <a:extLst>
                <a:ext uri="{FF2B5EF4-FFF2-40B4-BE49-F238E27FC236}">
                  <a16:creationId xmlns:a16="http://schemas.microsoft.com/office/drawing/2014/main" id="{C6887398-7D3A-C341-B4F6-678E3E23A332}"/>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11" name="Graphic 4">
              <a:extLst>
                <a:ext uri="{FF2B5EF4-FFF2-40B4-BE49-F238E27FC236}">
                  <a16:creationId xmlns:a16="http://schemas.microsoft.com/office/drawing/2014/main" id="{CB2F900B-54D9-014C-95E3-498FF4D1F0C8}"/>
                </a:ext>
              </a:extLst>
            </p:cNvPr>
            <p:cNvGrpSpPr/>
            <p:nvPr/>
          </p:nvGrpSpPr>
          <p:grpSpPr>
            <a:xfrm>
              <a:off x="11699689" y="4724908"/>
              <a:ext cx="610056" cy="621890"/>
              <a:chOff x="8091472" y="4339414"/>
              <a:chExt cx="680020" cy="693211"/>
            </a:xfrm>
            <a:solidFill>
              <a:srgbClr val="004438"/>
            </a:solidFill>
          </p:grpSpPr>
          <p:sp>
            <p:nvSpPr>
              <p:cNvPr id="115" name="Freeform 114">
                <a:extLst>
                  <a:ext uri="{FF2B5EF4-FFF2-40B4-BE49-F238E27FC236}">
                    <a16:creationId xmlns:a16="http://schemas.microsoft.com/office/drawing/2014/main" id="{01487961-2315-5644-85D9-8BFB94C624E4}"/>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tx2"/>
              </a:solidFill>
              <a:ln w="89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E97BD38-CBE5-8D4B-96EB-7A776078A55A}"/>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tx2"/>
              </a:solidFill>
              <a:ln w="8925"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148F2FA5-03FC-594E-936D-E0FADFFA3B0C}"/>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E9562C-24E6-5041-9C5D-FA834B71D6E5}"/>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83957F-5932-1D48-907D-A9E17827EA0F}"/>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241669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_Slide_1">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1" y="1473945"/>
            <a:ext cx="8428551" cy="3805978"/>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C695BA59-8E28-0048-8484-22E7BFD7C9F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69F1A360-A23B-2A41-8F73-ACA044FF3E6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92" name="Group 91">
            <a:extLst>
              <a:ext uri="{FF2B5EF4-FFF2-40B4-BE49-F238E27FC236}">
                <a16:creationId xmlns:a16="http://schemas.microsoft.com/office/drawing/2014/main" id="{C0C5DC4D-D42C-934D-8E23-5DA4D296ABA5}"/>
              </a:ext>
            </a:extLst>
          </p:cNvPr>
          <p:cNvGrpSpPr/>
          <p:nvPr userDrawn="1"/>
        </p:nvGrpSpPr>
        <p:grpSpPr>
          <a:xfrm>
            <a:off x="7831338" y="821741"/>
            <a:ext cx="5272881" cy="5314696"/>
            <a:chOff x="7816190" y="821741"/>
            <a:chExt cx="5272881" cy="5314696"/>
          </a:xfrm>
        </p:grpSpPr>
        <p:sp>
          <p:nvSpPr>
            <p:cNvPr id="93" name="Freeform 92">
              <a:extLst>
                <a:ext uri="{FF2B5EF4-FFF2-40B4-BE49-F238E27FC236}">
                  <a16:creationId xmlns:a16="http://schemas.microsoft.com/office/drawing/2014/main" id="{D85474EB-BE9E-0148-86A1-197F92AF92F9}"/>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BD5ED03-75F2-114E-9CD7-114BB8626303}"/>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5630856-B24A-7346-9C86-3CD6C5F9CEE6}"/>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1D2D4A6-7B06-BB44-A8F2-F90092A1D935}"/>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tx2"/>
            </a:solidFill>
            <a:ln w="89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B8CD113-1E14-9844-BA54-A4201CBDC7ED}"/>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8792B12-7334-F44C-A464-A031E81A57AC}"/>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59265C0-9BCB-F545-90EE-18F4CBCF9A92}"/>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00" name="Graphic 4">
              <a:extLst>
                <a:ext uri="{FF2B5EF4-FFF2-40B4-BE49-F238E27FC236}">
                  <a16:creationId xmlns:a16="http://schemas.microsoft.com/office/drawing/2014/main" id="{06C58617-E301-EF49-B43B-A22289E90D44}"/>
                </a:ext>
              </a:extLst>
            </p:cNvPr>
            <p:cNvGrpSpPr/>
            <p:nvPr userDrawn="1"/>
          </p:nvGrpSpPr>
          <p:grpSpPr>
            <a:xfrm>
              <a:off x="9357867" y="856659"/>
              <a:ext cx="1389464" cy="628402"/>
              <a:chOff x="5481079" y="27536"/>
              <a:chExt cx="1548814" cy="700470"/>
            </a:xfrm>
            <a:solidFill>
              <a:srgbClr val="F54359"/>
            </a:solidFill>
          </p:grpSpPr>
          <p:sp>
            <p:nvSpPr>
              <p:cNvPr id="121" name="Freeform 120">
                <a:extLst>
                  <a:ext uri="{FF2B5EF4-FFF2-40B4-BE49-F238E27FC236}">
                    <a16:creationId xmlns:a16="http://schemas.microsoft.com/office/drawing/2014/main" id="{D9C52508-C228-1640-94D6-89C996E47EE1}"/>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EAD6F10F-65A4-D946-A861-0D1393E7F262}"/>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48644B6E-E84F-F74B-8323-A9666B0971D8}"/>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2F17538-B15E-FF41-B42B-D7A1265C2BB6}"/>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tx2"/>
            </a:solidFill>
            <a:ln w="89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031D576-4A12-B84B-93B9-449B9FAC37B1}"/>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E632D91E-85AA-A74F-A1BE-D6A65B473BEE}"/>
                </a:ext>
              </a:extLst>
            </p:cNvPr>
            <p:cNvGrpSpPr/>
            <p:nvPr userDrawn="1"/>
          </p:nvGrpSpPr>
          <p:grpSpPr>
            <a:xfrm>
              <a:off x="10153767" y="2407097"/>
              <a:ext cx="1389384" cy="628402"/>
              <a:chOff x="6368257" y="1755787"/>
              <a:chExt cx="1548725" cy="700470"/>
            </a:xfrm>
            <a:solidFill>
              <a:srgbClr val="004438"/>
            </a:solidFill>
          </p:grpSpPr>
          <p:sp>
            <p:nvSpPr>
              <p:cNvPr id="119" name="Freeform 118">
                <a:extLst>
                  <a:ext uri="{FF2B5EF4-FFF2-40B4-BE49-F238E27FC236}">
                    <a16:creationId xmlns:a16="http://schemas.microsoft.com/office/drawing/2014/main" id="{4F8DBBB7-EE19-A147-908B-464AE643350C}"/>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tx2"/>
              </a:solidFill>
              <a:ln w="89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08CBF8C-E16B-7545-AD21-9FF3B950D706}"/>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tx2"/>
              </a:solidFill>
              <a:ln w="8925" cap="flat">
                <a:noFill/>
                <a:prstDash val="solid"/>
                <a:miter/>
              </a:ln>
            </p:spPr>
            <p:txBody>
              <a:bodyPr rtlCol="0" anchor="ctr"/>
              <a:lstStyle/>
              <a:p>
                <a:endParaRPr lang="en-US"/>
              </a:p>
            </p:txBody>
          </p:sp>
        </p:grpSp>
        <p:sp>
          <p:nvSpPr>
            <p:cNvPr id="105" name="Freeform 104">
              <a:extLst>
                <a:ext uri="{FF2B5EF4-FFF2-40B4-BE49-F238E27FC236}">
                  <a16:creationId xmlns:a16="http://schemas.microsoft.com/office/drawing/2014/main" id="{49B83038-2CDE-5C4F-B2BF-6008BCE91033}"/>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A23CF41-C43B-714A-81E6-E9937D0318F1}"/>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6CE06D7-5369-6842-B40E-8DB99D4591AE}"/>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A73FDE2-3D42-0743-882C-FDFE27685B1F}"/>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09" name="Graphic 4">
              <a:extLst>
                <a:ext uri="{FF2B5EF4-FFF2-40B4-BE49-F238E27FC236}">
                  <a16:creationId xmlns:a16="http://schemas.microsoft.com/office/drawing/2014/main" id="{50334853-80C4-C142-A26F-2776123CDC5D}"/>
                </a:ext>
              </a:extLst>
            </p:cNvPr>
            <p:cNvGrpSpPr/>
            <p:nvPr userDrawn="1"/>
          </p:nvGrpSpPr>
          <p:grpSpPr>
            <a:xfrm>
              <a:off x="7816190" y="5499486"/>
              <a:ext cx="1389384" cy="628402"/>
              <a:chOff x="3762596" y="5202825"/>
              <a:chExt cx="1548725" cy="700470"/>
            </a:xfrm>
            <a:solidFill>
              <a:srgbClr val="F54359"/>
            </a:solidFill>
          </p:grpSpPr>
          <p:sp>
            <p:nvSpPr>
              <p:cNvPr id="117" name="Freeform 116">
                <a:extLst>
                  <a:ext uri="{FF2B5EF4-FFF2-40B4-BE49-F238E27FC236}">
                    <a16:creationId xmlns:a16="http://schemas.microsoft.com/office/drawing/2014/main" id="{88ECF1B4-D46E-DC45-89D4-23F6D8E0732A}"/>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BAECD43-A2BE-A74A-BCD1-059872059EEA}"/>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10" name="Freeform 109">
              <a:extLst>
                <a:ext uri="{FF2B5EF4-FFF2-40B4-BE49-F238E27FC236}">
                  <a16:creationId xmlns:a16="http://schemas.microsoft.com/office/drawing/2014/main" id="{44BE8846-0ACF-5C49-AD45-CDD86A103B6A}"/>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11" name="Graphic 4">
              <a:extLst>
                <a:ext uri="{FF2B5EF4-FFF2-40B4-BE49-F238E27FC236}">
                  <a16:creationId xmlns:a16="http://schemas.microsoft.com/office/drawing/2014/main" id="{A688046E-DD7D-264F-B37E-6AE6A34A9D5C}"/>
                </a:ext>
              </a:extLst>
            </p:cNvPr>
            <p:cNvGrpSpPr/>
            <p:nvPr/>
          </p:nvGrpSpPr>
          <p:grpSpPr>
            <a:xfrm>
              <a:off x="11699689" y="4724908"/>
              <a:ext cx="610056" cy="621890"/>
              <a:chOff x="8091472" y="4339414"/>
              <a:chExt cx="680020" cy="693211"/>
            </a:xfrm>
            <a:solidFill>
              <a:srgbClr val="004438"/>
            </a:solidFill>
          </p:grpSpPr>
          <p:sp>
            <p:nvSpPr>
              <p:cNvPr id="115" name="Freeform 114">
                <a:extLst>
                  <a:ext uri="{FF2B5EF4-FFF2-40B4-BE49-F238E27FC236}">
                    <a16:creationId xmlns:a16="http://schemas.microsoft.com/office/drawing/2014/main" id="{B01F095D-FE67-CA41-8891-793018A070FC}"/>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tx2"/>
              </a:solidFill>
              <a:ln w="89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6215C925-8ACC-0644-A085-70BAEA77B8B5}"/>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tx2"/>
              </a:solidFill>
              <a:ln w="8925"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78BB50B5-3E37-C340-8B19-206AE2EB0B34}"/>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F25B918-0E6B-9442-A2BC-138C7289EDCD}"/>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15BE34-8D5A-D54E-9A7A-25BC76D9C13F}"/>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1677091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ntent_Slide_1">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277C68-6D96-5B43-91D8-5EE8DE37783A}"/>
              </a:ext>
            </a:extLst>
          </p:cNvPr>
          <p:cNvSpPr/>
          <p:nvPr userDrawn="1"/>
        </p:nvSpPr>
        <p:spPr>
          <a:xfrm>
            <a:off x="0" y="0"/>
            <a:ext cx="7903358" cy="6858000"/>
          </a:xfrm>
          <a:custGeom>
            <a:avLst/>
            <a:gdLst>
              <a:gd name="connsiteX0" fmla="*/ 0 w 7880809"/>
              <a:gd name="connsiteY0" fmla="*/ 0 h 6858000"/>
              <a:gd name="connsiteX1" fmla="*/ 7880809 w 7880809"/>
              <a:gd name="connsiteY1" fmla="*/ 0 h 6858000"/>
              <a:gd name="connsiteX2" fmla="*/ 7880809 w 7880809"/>
              <a:gd name="connsiteY2" fmla="*/ 6858000 h 6858000"/>
              <a:gd name="connsiteX3" fmla="*/ 0 w 7880809"/>
              <a:gd name="connsiteY3" fmla="*/ 6858000 h 6858000"/>
              <a:gd name="connsiteX4" fmla="*/ 0 w 7880809"/>
              <a:gd name="connsiteY4" fmla="*/ 0 h 6858000"/>
              <a:gd name="connsiteX0" fmla="*/ 0 w 7880809"/>
              <a:gd name="connsiteY0" fmla="*/ 0 h 6858000"/>
              <a:gd name="connsiteX1" fmla="*/ 7880809 w 7880809"/>
              <a:gd name="connsiteY1" fmla="*/ 0 h 6858000"/>
              <a:gd name="connsiteX2" fmla="*/ 7164372 w 7880809"/>
              <a:gd name="connsiteY2" fmla="*/ 6858000 h 6858000"/>
              <a:gd name="connsiteX3" fmla="*/ 0 w 7880809"/>
              <a:gd name="connsiteY3" fmla="*/ 6858000 h 6858000"/>
              <a:gd name="connsiteX4" fmla="*/ 0 w 788080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809" h="6858000">
                <a:moveTo>
                  <a:pt x="0" y="0"/>
                </a:moveTo>
                <a:lnTo>
                  <a:pt x="7880809" y="0"/>
                </a:lnTo>
                <a:lnTo>
                  <a:pt x="7164372" y="6858000"/>
                </a:lnTo>
                <a:lnTo>
                  <a:pt x="0" y="6858000"/>
                </a:lnTo>
                <a:lnTo>
                  <a:pt x="0" y="0"/>
                </a:lnTo>
                <a:close/>
              </a:path>
            </a:pathLst>
          </a:custGeom>
          <a:solidFill>
            <a:schemeClr val="tx2"/>
          </a:solidFill>
          <a:ln w="8925" cap="flat">
            <a:noFill/>
            <a:prstDash val="solid"/>
            <a:miter/>
          </a:ln>
        </p:spPr>
        <p:txBody>
          <a:bodyPr rtlCol="0" anchor="ctr"/>
          <a:lstStyle/>
          <a:p>
            <a:pPr algn="l"/>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3">
            <a:extLst>
              <a:ext uri="{FF2B5EF4-FFF2-40B4-BE49-F238E27FC236}">
                <a16:creationId xmlns:a16="http://schemas.microsoft.com/office/drawing/2014/main" id="{82122509-59C7-0A47-8F52-F2081BB6F70A}"/>
              </a:ext>
            </a:extLst>
          </p:cNvPr>
          <p:cNvSpPr>
            <a:spLocks noGrp="1"/>
          </p:cNvSpPr>
          <p:nvPr>
            <p:ph type="body" sz="quarter" idx="14"/>
          </p:nvPr>
        </p:nvSpPr>
        <p:spPr>
          <a:xfrm>
            <a:off x="493011" y="1473945"/>
            <a:ext cx="5561551" cy="4254826"/>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16" name="Rectangle 15">
            <a:extLst>
              <a:ext uri="{FF2B5EF4-FFF2-40B4-BE49-F238E27FC236}">
                <a16:creationId xmlns:a16="http://schemas.microsoft.com/office/drawing/2014/main" id="{8279529D-8ED9-D34B-AF19-828770A6A37C}"/>
              </a:ext>
            </a:extLst>
          </p:cNvPr>
          <p:cNvSpPr/>
          <p:nvPr userDrawn="1"/>
        </p:nvSpPr>
        <p:spPr>
          <a:xfrm>
            <a:off x="318655" y="491690"/>
            <a:ext cx="555719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0">
            <a:extLst>
              <a:ext uri="{FF2B5EF4-FFF2-40B4-BE49-F238E27FC236}">
                <a16:creationId xmlns:a16="http://schemas.microsoft.com/office/drawing/2014/main" id="{1A2CA060-D635-B543-85B4-3BFC0832EBFB}"/>
              </a:ext>
            </a:extLst>
          </p:cNvPr>
          <p:cNvSpPr>
            <a:spLocks noGrp="1"/>
          </p:cNvSpPr>
          <p:nvPr>
            <p:ph type="body" sz="quarter" idx="13" hasCustomPrompt="1"/>
          </p:nvPr>
        </p:nvSpPr>
        <p:spPr>
          <a:xfrm>
            <a:off x="527609" y="631391"/>
            <a:ext cx="5214133"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9" name="Freeform 18">
            <a:extLst>
              <a:ext uri="{FF2B5EF4-FFF2-40B4-BE49-F238E27FC236}">
                <a16:creationId xmlns:a16="http://schemas.microsoft.com/office/drawing/2014/main" id="{B63DAB22-592C-0646-AF7E-47AA42D7D10D}"/>
              </a:ext>
            </a:extLst>
          </p:cNvPr>
          <p:cNvSpPr/>
          <p:nvPr/>
        </p:nvSpPr>
        <p:spPr>
          <a:xfrm>
            <a:off x="7744617" y="0"/>
            <a:ext cx="8530990" cy="5978390"/>
          </a:xfrm>
          <a:custGeom>
            <a:avLst/>
            <a:gdLst>
              <a:gd name="connsiteX0" fmla="*/ 0 w 5787100"/>
              <a:gd name="connsiteY0" fmla="*/ 0 h 4055513"/>
              <a:gd name="connsiteX1" fmla="*/ 5787101 w 5787100"/>
              <a:gd name="connsiteY1" fmla="*/ 0 h 4055513"/>
              <a:gd name="connsiteX2" fmla="*/ 5787101 w 5787100"/>
              <a:gd name="connsiteY2" fmla="*/ 4055513 h 4055513"/>
              <a:gd name="connsiteX3" fmla="*/ 0 w 5787100"/>
              <a:gd name="connsiteY3" fmla="*/ 4055513 h 4055513"/>
            </a:gdLst>
            <a:ahLst/>
            <a:cxnLst>
              <a:cxn ang="0">
                <a:pos x="connsiteX0" y="connsiteY0"/>
              </a:cxn>
              <a:cxn ang="0">
                <a:pos x="connsiteX1" y="connsiteY1"/>
              </a:cxn>
              <a:cxn ang="0">
                <a:pos x="connsiteX2" y="connsiteY2"/>
              </a:cxn>
              <a:cxn ang="0">
                <a:pos x="connsiteX3" y="connsiteY3"/>
              </a:cxn>
            </a:cxnLst>
            <a:rect l="l" t="t" r="r" b="b"/>
            <a:pathLst>
              <a:path w="5787100" h="4055513">
                <a:moveTo>
                  <a:pt x="0" y="0"/>
                </a:moveTo>
                <a:lnTo>
                  <a:pt x="5787101" y="0"/>
                </a:lnTo>
                <a:lnTo>
                  <a:pt x="5787101" y="4055513"/>
                </a:lnTo>
                <a:lnTo>
                  <a:pt x="0" y="4055513"/>
                </a:lnTo>
                <a:close/>
              </a:path>
            </a:pathLst>
          </a:custGeom>
          <a:noFill/>
          <a:ln w="5892" cap="flat">
            <a:noFill/>
            <a:prstDash val="solid"/>
            <a:miter/>
          </a:ln>
        </p:spPr>
        <p:txBody>
          <a:bodyPr rtlCol="0" anchor="ctr"/>
          <a:lstStyle/>
          <a:p>
            <a:endParaRPr lang="en-US"/>
          </a:p>
        </p:txBody>
      </p:sp>
      <p:sp>
        <p:nvSpPr>
          <p:cNvPr id="50" name="Footer Placeholder 2">
            <a:extLst>
              <a:ext uri="{FF2B5EF4-FFF2-40B4-BE49-F238E27FC236}">
                <a16:creationId xmlns:a16="http://schemas.microsoft.com/office/drawing/2014/main" id="{BE088E5D-7CFE-C44F-916F-D09B43C7973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2" name="TextBox 51">
            <a:extLst>
              <a:ext uri="{FF2B5EF4-FFF2-40B4-BE49-F238E27FC236}">
                <a16:creationId xmlns:a16="http://schemas.microsoft.com/office/drawing/2014/main" id="{F85212F0-345A-0642-9732-EEAFCAA61E39}"/>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2" name="Group 1">
            <a:extLst>
              <a:ext uri="{FF2B5EF4-FFF2-40B4-BE49-F238E27FC236}">
                <a16:creationId xmlns:a16="http://schemas.microsoft.com/office/drawing/2014/main" id="{6C192CB9-7003-AD4F-A2C0-E7850C1BAF4E}"/>
              </a:ext>
            </a:extLst>
          </p:cNvPr>
          <p:cNvGrpSpPr/>
          <p:nvPr userDrawn="1"/>
        </p:nvGrpSpPr>
        <p:grpSpPr>
          <a:xfrm>
            <a:off x="8555384" y="174987"/>
            <a:ext cx="4384622" cy="6219670"/>
            <a:chOff x="8555384" y="174987"/>
            <a:chExt cx="4384622" cy="6219670"/>
          </a:xfrm>
        </p:grpSpPr>
        <p:sp>
          <p:nvSpPr>
            <p:cNvPr id="21" name="Freeform 20">
              <a:extLst>
                <a:ext uri="{FF2B5EF4-FFF2-40B4-BE49-F238E27FC236}">
                  <a16:creationId xmlns:a16="http://schemas.microsoft.com/office/drawing/2014/main" id="{D637A496-DCC6-4841-B104-2A257F465368}"/>
                </a:ext>
              </a:extLst>
            </p:cNvPr>
            <p:cNvSpPr/>
            <p:nvPr userDrawn="1"/>
          </p:nvSpPr>
          <p:spPr>
            <a:xfrm>
              <a:off x="11304893" y="5641719"/>
              <a:ext cx="752570" cy="752938"/>
            </a:xfrm>
            <a:custGeom>
              <a:avLst/>
              <a:gdLst>
                <a:gd name="connsiteX0" fmla="*/ 478433 w 478432"/>
                <a:gd name="connsiteY0" fmla="*/ 239333 h 478666"/>
                <a:gd name="connsiteX1" fmla="*/ 239216 w 478432"/>
                <a:gd name="connsiteY1" fmla="*/ 478666 h 478666"/>
                <a:gd name="connsiteX2" fmla="*/ 0 w 478432"/>
                <a:gd name="connsiteY2" fmla="*/ 239333 h 478666"/>
                <a:gd name="connsiteX3" fmla="*/ 239216 w 478432"/>
                <a:gd name="connsiteY3" fmla="*/ 0 h 478666"/>
                <a:gd name="connsiteX4" fmla="*/ 478433 w 478432"/>
                <a:gd name="connsiteY4" fmla="*/ 239333 h 47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32" h="478666">
                  <a:moveTo>
                    <a:pt x="478433" y="239333"/>
                  </a:moveTo>
                  <a:cubicBezTo>
                    <a:pt x="478433" y="371513"/>
                    <a:pt x="371332" y="478666"/>
                    <a:pt x="239216" y="478666"/>
                  </a:cubicBezTo>
                  <a:cubicBezTo>
                    <a:pt x="107101" y="478666"/>
                    <a:pt x="0" y="371513"/>
                    <a:pt x="0" y="239333"/>
                  </a:cubicBezTo>
                  <a:cubicBezTo>
                    <a:pt x="0" y="107153"/>
                    <a:pt x="107101" y="0"/>
                    <a:pt x="239216" y="0"/>
                  </a:cubicBezTo>
                  <a:cubicBezTo>
                    <a:pt x="371332" y="0"/>
                    <a:pt x="478433" y="107153"/>
                    <a:pt x="478433" y="239333"/>
                  </a:cubicBezTo>
                  <a:close/>
                </a:path>
              </a:pathLst>
            </a:custGeom>
            <a:solidFill>
              <a:srgbClr val="F54359"/>
            </a:solidFill>
            <a:ln w="589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00CF82-94A2-2547-B3F3-69E36474FEBF}"/>
                </a:ext>
              </a:extLst>
            </p:cNvPr>
            <p:cNvSpPr/>
            <p:nvPr/>
          </p:nvSpPr>
          <p:spPr>
            <a:xfrm>
              <a:off x="10374237" y="2914241"/>
              <a:ext cx="756001" cy="756369"/>
            </a:xfrm>
            <a:custGeom>
              <a:avLst/>
              <a:gdLst>
                <a:gd name="connsiteX0" fmla="*/ 73079 w 480613"/>
                <a:gd name="connsiteY0" fmla="*/ 0 h 480847"/>
                <a:gd name="connsiteX1" fmla="*/ 0 w 480613"/>
                <a:gd name="connsiteY1" fmla="*/ 0 h 480847"/>
                <a:gd name="connsiteX2" fmla="*/ 0 w 480613"/>
                <a:gd name="connsiteY2" fmla="*/ 480848 h 480847"/>
                <a:gd name="connsiteX3" fmla="*/ 480613 w 480613"/>
                <a:gd name="connsiteY3" fmla="*/ 480848 h 480847"/>
                <a:gd name="connsiteX4" fmla="*/ 480613 w 480613"/>
                <a:gd name="connsiteY4" fmla="*/ 407733 h 480847"/>
                <a:gd name="connsiteX5" fmla="*/ 73079 w 480613"/>
                <a:gd name="connsiteY5" fmla="*/ 0 h 48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613" h="480847">
                  <a:moveTo>
                    <a:pt x="73079" y="0"/>
                  </a:moveTo>
                  <a:lnTo>
                    <a:pt x="0" y="0"/>
                  </a:lnTo>
                  <a:lnTo>
                    <a:pt x="0" y="480848"/>
                  </a:lnTo>
                  <a:lnTo>
                    <a:pt x="480613" y="480848"/>
                  </a:lnTo>
                  <a:lnTo>
                    <a:pt x="480613" y="407733"/>
                  </a:lnTo>
                  <a:cubicBezTo>
                    <a:pt x="480613" y="182551"/>
                    <a:pt x="298151" y="0"/>
                    <a:pt x="73079" y="0"/>
                  </a:cubicBezTo>
                  <a:close/>
                </a:path>
              </a:pathLst>
            </a:custGeom>
            <a:solidFill>
              <a:srgbClr val="EBBDA9"/>
            </a:solidFill>
            <a:ln w="589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E355644-48EA-7A4B-BCAB-3BE706C14BC5}"/>
                </a:ext>
              </a:extLst>
            </p:cNvPr>
            <p:cNvSpPr/>
            <p:nvPr/>
          </p:nvSpPr>
          <p:spPr>
            <a:xfrm>
              <a:off x="10373620" y="5648030"/>
              <a:ext cx="735442" cy="737352"/>
            </a:xfrm>
            <a:custGeom>
              <a:avLst/>
              <a:gdLst>
                <a:gd name="connsiteX0" fmla="*/ 467333 w 467543"/>
                <a:gd name="connsiteY0" fmla="*/ 459795 h 468757"/>
                <a:gd name="connsiteX1" fmla="*/ 6935 w 467543"/>
                <a:gd name="connsiteY1" fmla="*/ 292 h 468757"/>
                <a:gd name="connsiteX2" fmla="*/ 1041 w 467543"/>
                <a:gd name="connsiteY2" fmla="*/ 1236 h 468757"/>
                <a:gd name="connsiteX3" fmla="*/ 511 w 467543"/>
                <a:gd name="connsiteY3" fmla="*/ 6779 h 468757"/>
                <a:gd name="connsiteX4" fmla="*/ 453425 w 467543"/>
                <a:gd name="connsiteY4" fmla="*/ 467638 h 468757"/>
                <a:gd name="connsiteX5" fmla="*/ 466862 w 467543"/>
                <a:gd name="connsiteY5" fmla="*/ 468758 h 468757"/>
                <a:gd name="connsiteX6" fmla="*/ 467333 w 467543"/>
                <a:gd name="connsiteY6" fmla="*/ 459795 h 46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43" h="468757">
                  <a:moveTo>
                    <a:pt x="467333" y="459795"/>
                  </a:moveTo>
                  <a:cubicBezTo>
                    <a:pt x="478943" y="-27538"/>
                    <a:pt x="6935" y="292"/>
                    <a:pt x="6935" y="292"/>
                  </a:cubicBezTo>
                  <a:lnTo>
                    <a:pt x="1041" y="1236"/>
                  </a:lnTo>
                  <a:lnTo>
                    <a:pt x="511" y="6779"/>
                  </a:lnTo>
                  <a:cubicBezTo>
                    <a:pt x="511" y="6779"/>
                    <a:pt x="-33495" y="432378"/>
                    <a:pt x="453425" y="467638"/>
                  </a:cubicBezTo>
                  <a:lnTo>
                    <a:pt x="466862" y="468758"/>
                  </a:lnTo>
                  <a:lnTo>
                    <a:pt x="467333" y="459795"/>
                  </a:lnTo>
                  <a:close/>
                </a:path>
              </a:pathLst>
            </a:custGeom>
            <a:solidFill>
              <a:srgbClr val="339966"/>
            </a:solidFill>
            <a:ln w="589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CB1DB93-7D40-774F-8698-859B2F4FCEB5}"/>
                </a:ext>
              </a:extLst>
            </p:cNvPr>
            <p:cNvSpPr/>
            <p:nvPr/>
          </p:nvSpPr>
          <p:spPr>
            <a:xfrm>
              <a:off x="10386197" y="2009934"/>
              <a:ext cx="731991" cy="732348"/>
            </a:xfrm>
            <a:custGeom>
              <a:avLst/>
              <a:gdLst>
                <a:gd name="connsiteX0" fmla="*/ 465349 w 465349"/>
                <a:gd name="connsiteY0" fmla="*/ 232788 h 465576"/>
                <a:gd name="connsiteX1" fmla="*/ 232675 w 465349"/>
                <a:gd name="connsiteY1" fmla="*/ 465576 h 465576"/>
                <a:gd name="connsiteX2" fmla="*/ 0 w 465349"/>
                <a:gd name="connsiteY2" fmla="*/ 232788 h 465576"/>
                <a:gd name="connsiteX3" fmla="*/ 232675 w 465349"/>
                <a:gd name="connsiteY3" fmla="*/ 0 h 465576"/>
                <a:gd name="connsiteX4" fmla="*/ 465349 w 465349"/>
                <a:gd name="connsiteY4" fmla="*/ 232788 h 4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49" h="465576">
                  <a:moveTo>
                    <a:pt x="465349" y="232788"/>
                  </a:moveTo>
                  <a:cubicBezTo>
                    <a:pt x="465349" y="361329"/>
                    <a:pt x="361211" y="465576"/>
                    <a:pt x="232675" y="465576"/>
                  </a:cubicBezTo>
                  <a:cubicBezTo>
                    <a:pt x="104197" y="465576"/>
                    <a:pt x="0" y="361388"/>
                    <a:pt x="0" y="232788"/>
                  </a:cubicBezTo>
                  <a:cubicBezTo>
                    <a:pt x="0" y="104248"/>
                    <a:pt x="104138" y="0"/>
                    <a:pt x="232675" y="0"/>
                  </a:cubicBezTo>
                  <a:cubicBezTo>
                    <a:pt x="361211" y="0"/>
                    <a:pt x="465349" y="104248"/>
                    <a:pt x="465349" y="232788"/>
                  </a:cubicBezTo>
                  <a:close/>
                </a:path>
              </a:pathLst>
            </a:custGeom>
            <a:solidFill>
              <a:srgbClr val="FDC82F"/>
            </a:solidFill>
            <a:ln w="58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6FE678E-5F1C-5A4F-8E35-0271CA4F3DEB}"/>
                </a:ext>
              </a:extLst>
            </p:cNvPr>
            <p:cNvSpPr/>
            <p:nvPr/>
          </p:nvSpPr>
          <p:spPr>
            <a:xfrm>
              <a:off x="8563296" y="174987"/>
              <a:ext cx="735442" cy="737352"/>
            </a:xfrm>
            <a:custGeom>
              <a:avLst/>
              <a:gdLst>
                <a:gd name="connsiteX0" fmla="*/ 467333 w 467543"/>
                <a:gd name="connsiteY0" fmla="*/ 459795 h 468757"/>
                <a:gd name="connsiteX1" fmla="*/ 6935 w 467543"/>
                <a:gd name="connsiteY1" fmla="*/ 292 h 468757"/>
                <a:gd name="connsiteX2" fmla="*/ 1041 w 467543"/>
                <a:gd name="connsiteY2" fmla="*/ 1236 h 468757"/>
                <a:gd name="connsiteX3" fmla="*/ 511 w 467543"/>
                <a:gd name="connsiteY3" fmla="*/ 6778 h 468757"/>
                <a:gd name="connsiteX4" fmla="*/ 453425 w 467543"/>
                <a:gd name="connsiteY4" fmla="*/ 467638 h 468757"/>
                <a:gd name="connsiteX5" fmla="*/ 466862 w 467543"/>
                <a:gd name="connsiteY5" fmla="*/ 468758 h 468757"/>
                <a:gd name="connsiteX6" fmla="*/ 467333 w 467543"/>
                <a:gd name="connsiteY6" fmla="*/ 459795 h 46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43" h="468757">
                  <a:moveTo>
                    <a:pt x="467333" y="459795"/>
                  </a:moveTo>
                  <a:cubicBezTo>
                    <a:pt x="478943" y="-27538"/>
                    <a:pt x="6935" y="292"/>
                    <a:pt x="6935" y="292"/>
                  </a:cubicBezTo>
                  <a:lnTo>
                    <a:pt x="1041" y="1236"/>
                  </a:lnTo>
                  <a:lnTo>
                    <a:pt x="511" y="6778"/>
                  </a:lnTo>
                  <a:cubicBezTo>
                    <a:pt x="511" y="6778"/>
                    <a:pt x="-33495" y="432377"/>
                    <a:pt x="453425" y="467638"/>
                  </a:cubicBezTo>
                  <a:lnTo>
                    <a:pt x="466862" y="468758"/>
                  </a:lnTo>
                  <a:lnTo>
                    <a:pt x="467333" y="459795"/>
                  </a:lnTo>
                  <a:close/>
                </a:path>
              </a:pathLst>
            </a:custGeom>
            <a:solidFill>
              <a:srgbClr val="FDC82F"/>
            </a:solidFill>
            <a:ln w="589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4030BB5-1276-464B-A873-6D58763D6BCB}"/>
                </a:ext>
              </a:extLst>
            </p:cNvPr>
            <p:cNvSpPr/>
            <p:nvPr/>
          </p:nvSpPr>
          <p:spPr>
            <a:xfrm>
              <a:off x="9479736" y="4739547"/>
              <a:ext cx="1634557" cy="724185"/>
            </a:xfrm>
            <a:custGeom>
              <a:avLst/>
              <a:gdLst>
                <a:gd name="connsiteX0" fmla="*/ 602196 w 1039138"/>
                <a:gd name="connsiteY0" fmla="*/ 456732 h 460387"/>
                <a:gd name="connsiteX1" fmla="*/ 532653 w 1039138"/>
                <a:gd name="connsiteY1" fmla="*/ 460388 h 460387"/>
                <a:gd name="connsiteX2" fmla="*/ 464111 w 1039138"/>
                <a:gd name="connsiteY2" fmla="*/ 460388 h 460387"/>
                <a:gd name="connsiteX3" fmla="*/ 0 w 1039138"/>
                <a:gd name="connsiteY3" fmla="*/ 460388 h 460387"/>
                <a:gd name="connsiteX4" fmla="*/ 439713 w 1039138"/>
                <a:gd name="connsiteY4" fmla="*/ 3184 h 460387"/>
                <a:gd name="connsiteX5" fmla="*/ 493402 w 1039138"/>
                <a:gd name="connsiteY5" fmla="*/ 0 h 460387"/>
                <a:gd name="connsiteX6" fmla="*/ 575027 w 1039138"/>
                <a:gd name="connsiteY6" fmla="*/ 0 h 460387"/>
                <a:gd name="connsiteX7" fmla="*/ 575027 w 1039138"/>
                <a:gd name="connsiteY7" fmla="*/ 0 h 460387"/>
                <a:gd name="connsiteX8" fmla="*/ 1039138 w 1039138"/>
                <a:gd name="connsiteY8" fmla="*/ 0 h 460387"/>
                <a:gd name="connsiteX9" fmla="*/ 602196 w 1039138"/>
                <a:gd name="connsiteY9" fmla="*/ 456732 h 4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9138" h="460387">
                  <a:moveTo>
                    <a:pt x="602196" y="456732"/>
                  </a:moveTo>
                  <a:cubicBezTo>
                    <a:pt x="576205" y="460210"/>
                    <a:pt x="533655" y="460388"/>
                    <a:pt x="532653" y="460388"/>
                  </a:cubicBezTo>
                  <a:lnTo>
                    <a:pt x="464111" y="460388"/>
                  </a:lnTo>
                  <a:lnTo>
                    <a:pt x="0" y="460388"/>
                  </a:lnTo>
                  <a:cubicBezTo>
                    <a:pt x="26462" y="225830"/>
                    <a:pt x="208099" y="38444"/>
                    <a:pt x="439713" y="3184"/>
                  </a:cubicBezTo>
                  <a:cubicBezTo>
                    <a:pt x="463404" y="118"/>
                    <a:pt x="493402" y="0"/>
                    <a:pt x="493402" y="0"/>
                  </a:cubicBezTo>
                  <a:lnTo>
                    <a:pt x="575027" y="0"/>
                  </a:lnTo>
                  <a:lnTo>
                    <a:pt x="575027" y="0"/>
                  </a:lnTo>
                  <a:lnTo>
                    <a:pt x="1039138" y="0"/>
                  </a:lnTo>
                  <a:cubicBezTo>
                    <a:pt x="1012735" y="233555"/>
                    <a:pt x="832513" y="420351"/>
                    <a:pt x="602196" y="456732"/>
                  </a:cubicBezTo>
                  <a:close/>
                </a:path>
              </a:pathLst>
            </a:custGeom>
            <a:solidFill>
              <a:srgbClr val="FDC82F"/>
            </a:solidFill>
            <a:ln w="589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0B5A55A-F841-E940-AC0D-D0846ED7B332}"/>
                </a:ext>
              </a:extLst>
            </p:cNvPr>
            <p:cNvSpPr/>
            <p:nvPr/>
          </p:nvSpPr>
          <p:spPr>
            <a:xfrm>
              <a:off x="9471301" y="188432"/>
              <a:ext cx="731990" cy="732348"/>
            </a:xfrm>
            <a:custGeom>
              <a:avLst/>
              <a:gdLst>
                <a:gd name="connsiteX0" fmla="*/ 465349 w 465348"/>
                <a:gd name="connsiteY0" fmla="*/ 232788 h 465576"/>
                <a:gd name="connsiteX1" fmla="*/ 232674 w 465348"/>
                <a:gd name="connsiteY1" fmla="*/ 465576 h 465576"/>
                <a:gd name="connsiteX2" fmla="*/ 0 w 465348"/>
                <a:gd name="connsiteY2" fmla="*/ 232788 h 465576"/>
                <a:gd name="connsiteX3" fmla="*/ 232733 w 465348"/>
                <a:gd name="connsiteY3" fmla="*/ 0 h 465576"/>
                <a:gd name="connsiteX4" fmla="*/ 465349 w 465348"/>
                <a:gd name="connsiteY4" fmla="*/ 232788 h 4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48" h="465576">
                  <a:moveTo>
                    <a:pt x="465349" y="232788"/>
                  </a:moveTo>
                  <a:cubicBezTo>
                    <a:pt x="465349" y="361329"/>
                    <a:pt x="361211" y="465576"/>
                    <a:pt x="232674" y="465576"/>
                  </a:cubicBezTo>
                  <a:cubicBezTo>
                    <a:pt x="104197" y="465576"/>
                    <a:pt x="0" y="361388"/>
                    <a:pt x="0" y="232788"/>
                  </a:cubicBezTo>
                  <a:cubicBezTo>
                    <a:pt x="0" y="104189"/>
                    <a:pt x="104197" y="0"/>
                    <a:pt x="232733" y="0"/>
                  </a:cubicBezTo>
                  <a:cubicBezTo>
                    <a:pt x="361211" y="0"/>
                    <a:pt x="465349" y="104248"/>
                    <a:pt x="465349" y="232788"/>
                  </a:cubicBezTo>
                  <a:close/>
                </a:path>
              </a:pathLst>
            </a:custGeom>
            <a:solidFill>
              <a:srgbClr val="339966"/>
            </a:solidFill>
            <a:ln w="5892" cap="flat">
              <a:noFill/>
              <a:prstDash val="solid"/>
              <a:miter/>
            </a:ln>
          </p:spPr>
          <p:txBody>
            <a:bodyPr rtlCol="0" anchor="ctr"/>
            <a:lstStyle/>
            <a:p>
              <a:endParaRPr lang="en-US"/>
            </a:p>
          </p:txBody>
        </p:sp>
        <p:grpSp>
          <p:nvGrpSpPr>
            <p:cNvPr id="39" name="Graphic 79">
              <a:extLst>
                <a:ext uri="{FF2B5EF4-FFF2-40B4-BE49-F238E27FC236}">
                  <a16:creationId xmlns:a16="http://schemas.microsoft.com/office/drawing/2014/main" id="{F16C7692-D9F8-B54C-B90F-E342B3509E96}"/>
                </a:ext>
              </a:extLst>
            </p:cNvPr>
            <p:cNvGrpSpPr/>
            <p:nvPr userDrawn="1"/>
          </p:nvGrpSpPr>
          <p:grpSpPr>
            <a:xfrm>
              <a:off x="10369045" y="184999"/>
              <a:ext cx="1634559" cy="739247"/>
              <a:chOff x="1864036" y="1488685"/>
              <a:chExt cx="1039139" cy="469962"/>
            </a:xfrm>
            <a:solidFill>
              <a:srgbClr val="F54359"/>
            </a:solidFill>
          </p:grpSpPr>
          <p:sp>
            <p:nvSpPr>
              <p:cNvPr id="89" name="Freeform 88">
                <a:extLst>
                  <a:ext uri="{FF2B5EF4-FFF2-40B4-BE49-F238E27FC236}">
                    <a16:creationId xmlns:a16="http://schemas.microsoft.com/office/drawing/2014/main" id="{24A0DA05-831A-484A-86EB-384AA52FB237}"/>
                  </a:ext>
                </a:extLst>
              </p:cNvPr>
              <p:cNvSpPr/>
              <p:nvPr userDrawn="1"/>
            </p:nvSpPr>
            <p:spPr>
              <a:xfrm>
                <a:off x="2371642" y="1488685"/>
                <a:ext cx="531533" cy="469962"/>
              </a:xfrm>
              <a:custGeom>
                <a:avLst/>
                <a:gdLst>
                  <a:gd name="connsiteX0" fmla="*/ 0 w 531533"/>
                  <a:gd name="connsiteY0" fmla="*/ 20048 h 469962"/>
                  <a:gd name="connsiteX1" fmla="*/ 525168 w 531533"/>
                  <a:gd name="connsiteY1" fmla="*/ 466048 h 469962"/>
                  <a:gd name="connsiteX2" fmla="*/ 531415 w 531533"/>
                  <a:gd name="connsiteY2" fmla="*/ 464633 h 469962"/>
                  <a:gd name="connsiteX3" fmla="*/ 531533 w 531533"/>
                  <a:gd name="connsiteY3" fmla="*/ 458619 h 469962"/>
                  <a:gd name="connsiteX4" fmla="*/ 11787 w 531533"/>
                  <a:gd name="connsiteY4" fmla="*/ 0 h 469962"/>
                  <a:gd name="connsiteX5" fmla="*/ 0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8"/>
                    </a:moveTo>
                    <a:cubicBezTo>
                      <a:pt x="24694" y="542465"/>
                      <a:pt x="525168" y="466048"/>
                      <a:pt x="525168" y="466048"/>
                    </a:cubicBezTo>
                    <a:lnTo>
                      <a:pt x="531415" y="464633"/>
                    </a:lnTo>
                    <a:lnTo>
                      <a:pt x="531533" y="458619"/>
                    </a:lnTo>
                    <a:cubicBezTo>
                      <a:pt x="531533" y="458619"/>
                      <a:pt x="535481" y="590"/>
                      <a:pt x="11787" y="0"/>
                    </a:cubicBezTo>
                    <a:lnTo>
                      <a:pt x="0" y="20048"/>
                    </a:lnTo>
                    <a:close/>
                  </a:path>
                </a:pathLst>
              </a:custGeom>
              <a:solidFill>
                <a:srgbClr val="F54359"/>
              </a:solidFill>
              <a:ln w="589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DC2AB87-156E-7A4F-92E7-5ED7F8663709}"/>
                  </a:ext>
                </a:extLst>
              </p:cNvPr>
              <p:cNvSpPr/>
              <p:nvPr/>
            </p:nvSpPr>
            <p:spPr>
              <a:xfrm>
                <a:off x="1864036" y="1488685"/>
                <a:ext cx="531533" cy="469962"/>
              </a:xfrm>
              <a:custGeom>
                <a:avLst/>
                <a:gdLst>
                  <a:gd name="connsiteX0" fmla="*/ 531534 w 531533"/>
                  <a:gd name="connsiteY0" fmla="*/ 20048 h 469962"/>
                  <a:gd name="connsiteX1" fmla="*/ 6366 w 531533"/>
                  <a:gd name="connsiteY1" fmla="*/ 466048 h 469962"/>
                  <a:gd name="connsiteX2" fmla="*/ 119 w 531533"/>
                  <a:gd name="connsiteY2" fmla="*/ 464633 h 469962"/>
                  <a:gd name="connsiteX3" fmla="*/ 1 w 531533"/>
                  <a:gd name="connsiteY3" fmla="*/ 458619 h 469962"/>
                  <a:gd name="connsiteX4" fmla="*/ 519747 w 531533"/>
                  <a:gd name="connsiteY4" fmla="*/ 0 h 469962"/>
                  <a:gd name="connsiteX5" fmla="*/ 531534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8"/>
                    </a:moveTo>
                    <a:cubicBezTo>
                      <a:pt x="506840" y="542465"/>
                      <a:pt x="6366" y="466048"/>
                      <a:pt x="6366" y="466048"/>
                    </a:cubicBezTo>
                    <a:lnTo>
                      <a:pt x="119" y="464633"/>
                    </a:lnTo>
                    <a:lnTo>
                      <a:pt x="1" y="458619"/>
                    </a:lnTo>
                    <a:cubicBezTo>
                      <a:pt x="1" y="458619"/>
                      <a:pt x="-3948" y="590"/>
                      <a:pt x="519747" y="0"/>
                    </a:cubicBezTo>
                    <a:lnTo>
                      <a:pt x="531534" y="20048"/>
                    </a:lnTo>
                    <a:close/>
                  </a:path>
                </a:pathLst>
              </a:custGeom>
              <a:solidFill>
                <a:srgbClr val="F54359"/>
              </a:solidFill>
              <a:ln w="5892"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1FAA1F5C-DC63-A145-9D01-0957AC05359D}"/>
                </a:ext>
              </a:extLst>
            </p:cNvPr>
            <p:cNvSpPr/>
            <p:nvPr/>
          </p:nvSpPr>
          <p:spPr>
            <a:xfrm>
              <a:off x="8569105" y="2013460"/>
              <a:ext cx="723832" cy="730399"/>
            </a:xfrm>
            <a:custGeom>
              <a:avLst/>
              <a:gdLst>
                <a:gd name="connsiteX0" fmla="*/ 460163 w 460162"/>
                <a:gd name="connsiteY0" fmla="*/ 464338 h 464337"/>
                <a:gd name="connsiteX1" fmla="*/ 460163 w 460162"/>
                <a:gd name="connsiteY1" fmla="*/ 0 h 464337"/>
                <a:gd name="connsiteX2" fmla="*/ 0 w 460162"/>
                <a:gd name="connsiteY2" fmla="*/ 464338 h 464337"/>
                <a:gd name="connsiteX3" fmla="*/ 460163 w 460162"/>
                <a:gd name="connsiteY3" fmla="*/ 464338 h 464337"/>
              </a:gdLst>
              <a:ahLst/>
              <a:cxnLst>
                <a:cxn ang="0">
                  <a:pos x="connsiteX0" y="connsiteY0"/>
                </a:cxn>
                <a:cxn ang="0">
                  <a:pos x="connsiteX1" y="connsiteY1"/>
                </a:cxn>
                <a:cxn ang="0">
                  <a:pos x="connsiteX2" y="connsiteY2"/>
                </a:cxn>
                <a:cxn ang="0">
                  <a:pos x="connsiteX3" y="connsiteY3"/>
                </a:cxn>
              </a:cxnLst>
              <a:rect l="l" t="t" r="r" b="b"/>
              <a:pathLst>
                <a:path w="460162" h="464337">
                  <a:moveTo>
                    <a:pt x="460163" y="464338"/>
                  </a:moveTo>
                  <a:lnTo>
                    <a:pt x="460163" y="0"/>
                  </a:lnTo>
                  <a:cubicBezTo>
                    <a:pt x="217587" y="27418"/>
                    <a:pt x="25401" y="220995"/>
                    <a:pt x="0" y="464338"/>
                  </a:cubicBezTo>
                  <a:lnTo>
                    <a:pt x="460163" y="464338"/>
                  </a:lnTo>
                  <a:close/>
                </a:path>
              </a:pathLst>
            </a:custGeom>
            <a:solidFill>
              <a:srgbClr val="F54359"/>
            </a:solidFill>
            <a:ln w="58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7DE1DF-1054-A841-9CED-0A54B6FE80B2}"/>
                </a:ext>
              </a:extLst>
            </p:cNvPr>
            <p:cNvSpPr/>
            <p:nvPr/>
          </p:nvSpPr>
          <p:spPr>
            <a:xfrm>
              <a:off x="9477605" y="1113698"/>
              <a:ext cx="728375" cy="1633222"/>
            </a:xfrm>
            <a:custGeom>
              <a:avLst/>
              <a:gdLst>
                <a:gd name="connsiteX0" fmla="*/ 0 w 463050"/>
                <a:gd name="connsiteY0" fmla="*/ 0 h 1038289"/>
                <a:gd name="connsiteX1" fmla="*/ 0 w 463050"/>
                <a:gd name="connsiteY1" fmla="*/ 1038289 h 1038289"/>
                <a:gd name="connsiteX2" fmla="*/ 463051 w 463050"/>
                <a:gd name="connsiteY2" fmla="*/ 519174 h 1038289"/>
                <a:gd name="connsiteX3" fmla="*/ 0 w 463050"/>
                <a:gd name="connsiteY3" fmla="*/ 0 h 1038289"/>
              </a:gdLst>
              <a:ahLst/>
              <a:cxnLst>
                <a:cxn ang="0">
                  <a:pos x="connsiteX0" y="connsiteY0"/>
                </a:cxn>
                <a:cxn ang="0">
                  <a:pos x="connsiteX1" y="connsiteY1"/>
                </a:cxn>
                <a:cxn ang="0">
                  <a:pos x="connsiteX2" y="connsiteY2"/>
                </a:cxn>
                <a:cxn ang="0">
                  <a:pos x="connsiteX3" y="connsiteY3"/>
                </a:cxn>
              </a:cxnLst>
              <a:rect l="l" t="t" r="r" b="b"/>
              <a:pathLst>
                <a:path w="463050" h="1038289">
                  <a:moveTo>
                    <a:pt x="0" y="0"/>
                  </a:moveTo>
                  <a:lnTo>
                    <a:pt x="0" y="1038289"/>
                  </a:lnTo>
                  <a:cubicBezTo>
                    <a:pt x="260551" y="1008807"/>
                    <a:pt x="463051" y="787694"/>
                    <a:pt x="463051" y="519174"/>
                  </a:cubicBezTo>
                  <a:cubicBezTo>
                    <a:pt x="463051" y="250595"/>
                    <a:pt x="260551" y="29423"/>
                    <a:pt x="0" y="0"/>
                  </a:cubicBezTo>
                  <a:close/>
                </a:path>
              </a:pathLst>
            </a:custGeom>
            <a:solidFill>
              <a:srgbClr val="339966"/>
            </a:solidFill>
            <a:ln w="58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A565D9-B8EB-184F-B2A5-29BEEFFDF98B}"/>
                </a:ext>
              </a:extLst>
            </p:cNvPr>
            <p:cNvSpPr/>
            <p:nvPr/>
          </p:nvSpPr>
          <p:spPr>
            <a:xfrm>
              <a:off x="10381469" y="1107949"/>
              <a:ext cx="730043" cy="724185"/>
            </a:xfrm>
            <a:custGeom>
              <a:avLst/>
              <a:gdLst>
                <a:gd name="connsiteX0" fmla="*/ 464111 w 464111"/>
                <a:gd name="connsiteY0" fmla="*/ 0 h 460387"/>
                <a:gd name="connsiteX1" fmla="*/ 0 w 464111"/>
                <a:gd name="connsiteY1" fmla="*/ 0 h 460387"/>
                <a:gd name="connsiteX2" fmla="*/ 464111 w 464111"/>
                <a:gd name="connsiteY2" fmla="*/ 460387 h 460387"/>
                <a:gd name="connsiteX3" fmla="*/ 464111 w 464111"/>
                <a:gd name="connsiteY3" fmla="*/ 0 h 460387"/>
              </a:gdLst>
              <a:ahLst/>
              <a:cxnLst>
                <a:cxn ang="0">
                  <a:pos x="connsiteX0" y="connsiteY0"/>
                </a:cxn>
                <a:cxn ang="0">
                  <a:pos x="connsiteX1" y="connsiteY1"/>
                </a:cxn>
                <a:cxn ang="0">
                  <a:pos x="connsiteX2" y="connsiteY2"/>
                </a:cxn>
                <a:cxn ang="0">
                  <a:pos x="connsiteX3" y="connsiteY3"/>
                </a:cxn>
              </a:cxnLst>
              <a:rect l="l" t="t" r="r" b="b"/>
              <a:pathLst>
                <a:path w="464111" h="460387">
                  <a:moveTo>
                    <a:pt x="464111" y="0"/>
                  </a:moveTo>
                  <a:lnTo>
                    <a:pt x="0" y="0"/>
                  </a:lnTo>
                  <a:cubicBezTo>
                    <a:pt x="27405" y="242694"/>
                    <a:pt x="220887" y="434974"/>
                    <a:pt x="464111" y="460387"/>
                  </a:cubicBezTo>
                  <a:lnTo>
                    <a:pt x="464111" y="0"/>
                  </a:lnTo>
                  <a:close/>
                </a:path>
              </a:pathLst>
            </a:custGeom>
            <a:solidFill>
              <a:srgbClr val="004438"/>
            </a:solidFill>
            <a:ln w="58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F48D793-F819-E444-8FED-9DC37DE53618}"/>
                </a:ext>
              </a:extLst>
            </p:cNvPr>
            <p:cNvSpPr/>
            <p:nvPr userDrawn="1"/>
          </p:nvSpPr>
          <p:spPr>
            <a:xfrm>
              <a:off x="11305358" y="1105721"/>
              <a:ext cx="1632424" cy="728730"/>
            </a:xfrm>
            <a:custGeom>
              <a:avLst/>
              <a:gdLst>
                <a:gd name="connsiteX0" fmla="*/ 0 w 1037782"/>
                <a:gd name="connsiteY0" fmla="*/ 463277 h 463276"/>
                <a:gd name="connsiteX1" fmla="*/ 1037782 w 1037782"/>
                <a:gd name="connsiteY1" fmla="*/ 463277 h 463276"/>
                <a:gd name="connsiteX2" fmla="*/ 518921 w 1037782"/>
                <a:gd name="connsiteY2" fmla="*/ 0 h 463276"/>
                <a:gd name="connsiteX3" fmla="*/ 0 w 1037782"/>
                <a:gd name="connsiteY3" fmla="*/ 463277 h 463276"/>
              </a:gdLst>
              <a:ahLst/>
              <a:cxnLst>
                <a:cxn ang="0">
                  <a:pos x="connsiteX0" y="connsiteY0"/>
                </a:cxn>
                <a:cxn ang="0">
                  <a:pos x="connsiteX1" y="connsiteY1"/>
                </a:cxn>
                <a:cxn ang="0">
                  <a:pos x="connsiteX2" y="connsiteY2"/>
                </a:cxn>
                <a:cxn ang="0">
                  <a:pos x="connsiteX3" y="connsiteY3"/>
                </a:cxn>
              </a:cxnLst>
              <a:rect l="l" t="t" r="r" b="b"/>
              <a:pathLst>
                <a:path w="1037782" h="463276">
                  <a:moveTo>
                    <a:pt x="0" y="463277"/>
                  </a:moveTo>
                  <a:lnTo>
                    <a:pt x="1037782" y="463277"/>
                  </a:lnTo>
                  <a:cubicBezTo>
                    <a:pt x="1008315" y="202599"/>
                    <a:pt x="787310" y="0"/>
                    <a:pt x="518921" y="0"/>
                  </a:cubicBezTo>
                  <a:cubicBezTo>
                    <a:pt x="250473" y="-59"/>
                    <a:pt x="29408" y="202599"/>
                    <a:pt x="0" y="463277"/>
                  </a:cubicBezTo>
                  <a:close/>
                </a:path>
              </a:pathLst>
            </a:custGeom>
            <a:solidFill>
              <a:srgbClr val="FDC82F"/>
            </a:solidFill>
            <a:ln w="5892" cap="flat">
              <a:noFill/>
              <a:prstDash val="solid"/>
              <a:miter/>
            </a:ln>
          </p:spPr>
          <p:txBody>
            <a:bodyPr rtlCol="0" anchor="ctr"/>
            <a:lstStyle/>
            <a:p>
              <a:endParaRPr lang="en-US"/>
            </a:p>
          </p:txBody>
        </p:sp>
        <p:grpSp>
          <p:nvGrpSpPr>
            <p:cNvPr id="55" name="Graphic 79">
              <a:extLst>
                <a:ext uri="{FF2B5EF4-FFF2-40B4-BE49-F238E27FC236}">
                  <a16:creationId xmlns:a16="http://schemas.microsoft.com/office/drawing/2014/main" id="{E9C13DA9-8F93-5C43-AE69-CCB393B3DE38}"/>
                </a:ext>
              </a:extLst>
            </p:cNvPr>
            <p:cNvGrpSpPr/>
            <p:nvPr userDrawn="1"/>
          </p:nvGrpSpPr>
          <p:grpSpPr>
            <a:xfrm>
              <a:off x="11305355" y="2009008"/>
              <a:ext cx="1634651" cy="739247"/>
              <a:chOff x="2459277" y="2648263"/>
              <a:chExt cx="1039198" cy="469962"/>
            </a:xfrm>
            <a:solidFill>
              <a:srgbClr val="004438"/>
            </a:solidFill>
          </p:grpSpPr>
          <p:sp>
            <p:nvSpPr>
              <p:cNvPr id="83" name="Freeform 82">
                <a:extLst>
                  <a:ext uri="{FF2B5EF4-FFF2-40B4-BE49-F238E27FC236}">
                    <a16:creationId xmlns:a16="http://schemas.microsoft.com/office/drawing/2014/main" id="{1090BCE8-330D-0146-96B3-B8CD4A2DCFEC}"/>
                  </a:ext>
                </a:extLst>
              </p:cNvPr>
              <p:cNvSpPr/>
              <p:nvPr/>
            </p:nvSpPr>
            <p:spPr>
              <a:xfrm>
                <a:off x="2966942" y="2648263"/>
                <a:ext cx="531533" cy="469962"/>
              </a:xfrm>
              <a:custGeom>
                <a:avLst/>
                <a:gdLst>
                  <a:gd name="connsiteX0" fmla="*/ 0 w 531533"/>
                  <a:gd name="connsiteY0" fmla="*/ 20048 h 469962"/>
                  <a:gd name="connsiteX1" fmla="*/ 525168 w 531533"/>
                  <a:gd name="connsiteY1" fmla="*/ 466048 h 469962"/>
                  <a:gd name="connsiteX2" fmla="*/ 531415 w 531533"/>
                  <a:gd name="connsiteY2" fmla="*/ 464633 h 469962"/>
                  <a:gd name="connsiteX3" fmla="*/ 531533 w 531533"/>
                  <a:gd name="connsiteY3" fmla="*/ 458619 h 469962"/>
                  <a:gd name="connsiteX4" fmla="*/ 11787 w 531533"/>
                  <a:gd name="connsiteY4" fmla="*/ 0 h 469962"/>
                  <a:gd name="connsiteX5" fmla="*/ 0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8"/>
                    </a:moveTo>
                    <a:cubicBezTo>
                      <a:pt x="24694" y="542465"/>
                      <a:pt x="525168" y="466048"/>
                      <a:pt x="525168" y="466048"/>
                    </a:cubicBezTo>
                    <a:lnTo>
                      <a:pt x="531415" y="464633"/>
                    </a:lnTo>
                    <a:lnTo>
                      <a:pt x="531533" y="458619"/>
                    </a:lnTo>
                    <a:cubicBezTo>
                      <a:pt x="531533" y="458619"/>
                      <a:pt x="535481" y="590"/>
                      <a:pt x="11787" y="0"/>
                    </a:cubicBezTo>
                    <a:lnTo>
                      <a:pt x="0" y="20048"/>
                    </a:lnTo>
                    <a:close/>
                  </a:path>
                </a:pathLst>
              </a:custGeom>
              <a:solidFill>
                <a:srgbClr val="004438"/>
              </a:solidFill>
              <a:ln w="58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904E3B-6E7C-1849-B25C-BB578DE1DBC1}"/>
                  </a:ext>
                </a:extLst>
              </p:cNvPr>
              <p:cNvSpPr/>
              <p:nvPr/>
            </p:nvSpPr>
            <p:spPr>
              <a:xfrm>
                <a:off x="2459277" y="2648263"/>
                <a:ext cx="531533" cy="469962"/>
              </a:xfrm>
              <a:custGeom>
                <a:avLst/>
                <a:gdLst>
                  <a:gd name="connsiteX0" fmla="*/ 531534 w 531533"/>
                  <a:gd name="connsiteY0" fmla="*/ 20048 h 469962"/>
                  <a:gd name="connsiteX1" fmla="*/ 6366 w 531533"/>
                  <a:gd name="connsiteY1" fmla="*/ 466048 h 469962"/>
                  <a:gd name="connsiteX2" fmla="*/ 119 w 531533"/>
                  <a:gd name="connsiteY2" fmla="*/ 464633 h 469962"/>
                  <a:gd name="connsiteX3" fmla="*/ 1 w 531533"/>
                  <a:gd name="connsiteY3" fmla="*/ 458619 h 469962"/>
                  <a:gd name="connsiteX4" fmla="*/ 519747 w 531533"/>
                  <a:gd name="connsiteY4" fmla="*/ 0 h 469962"/>
                  <a:gd name="connsiteX5" fmla="*/ 531534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8"/>
                    </a:moveTo>
                    <a:cubicBezTo>
                      <a:pt x="506840" y="542465"/>
                      <a:pt x="6366" y="466048"/>
                      <a:pt x="6366" y="466048"/>
                    </a:cubicBezTo>
                    <a:lnTo>
                      <a:pt x="119" y="464633"/>
                    </a:lnTo>
                    <a:lnTo>
                      <a:pt x="1" y="458619"/>
                    </a:lnTo>
                    <a:cubicBezTo>
                      <a:pt x="1" y="458619"/>
                      <a:pt x="-3948" y="590"/>
                      <a:pt x="519747" y="0"/>
                    </a:cubicBezTo>
                    <a:lnTo>
                      <a:pt x="531534" y="20048"/>
                    </a:lnTo>
                    <a:close/>
                  </a:path>
                </a:pathLst>
              </a:custGeom>
              <a:solidFill>
                <a:srgbClr val="004438"/>
              </a:solidFill>
              <a:ln w="5892"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6EC56E0C-760D-CF4F-957F-14DD7390E435}"/>
                </a:ext>
              </a:extLst>
            </p:cNvPr>
            <p:cNvSpPr/>
            <p:nvPr userDrawn="1"/>
          </p:nvSpPr>
          <p:spPr>
            <a:xfrm>
              <a:off x="11305358" y="4751789"/>
              <a:ext cx="1632424" cy="728730"/>
            </a:xfrm>
            <a:custGeom>
              <a:avLst/>
              <a:gdLst>
                <a:gd name="connsiteX0" fmla="*/ 0 w 1037782"/>
                <a:gd name="connsiteY0" fmla="*/ 463277 h 463276"/>
                <a:gd name="connsiteX1" fmla="*/ 1037782 w 1037782"/>
                <a:gd name="connsiteY1" fmla="*/ 463277 h 463276"/>
                <a:gd name="connsiteX2" fmla="*/ 518921 w 1037782"/>
                <a:gd name="connsiteY2" fmla="*/ 0 h 463276"/>
                <a:gd name="connsiteX3" fmla="*/ 0 w 1037782"/>
                <a:gd name="connsiteY3" fmla="*/ 463277 h 463276"/>
              </a:gdLst>
              <a:ahLst/>
              <a:cxnLst>
                <a:cxn ang="0">
                  <a:pos x="connsiteX0" y="connsiteY0"/>
                </a:cxn>
                <a:cxn ang="0">
                  <a:pos x="connsiteX1" y="connsiteY1"/>
                </a:cxn>
                <a:cxn ang="0">
                  <a:pos x="connsiteX2" y="connsiteY2"/>
                </a:cxn>
                <a:cxn ang="0">
                  <a:pos x="connsiteX3" y="connsiteY3"/>
                </a:cxn>
              </a:cxnLst>
              <a:rect l="l" t="t" r="r" b="b"/>
              <a:pathLst>
                <a:path w="1037782" h="463276">
                  <a:moveTo>
                    <a:pt x="0" y="463277"/>
                  </a:moveTo>
                  <a:lnTo>
                    <a:pt x="1037782" y="463277"/>
                  </a:lnTo>
                  <a:cubicBezTo>
                    <a:pt x="1008315" y="202599"/>
                    <a:pt x="787310" y="0"/>
                    <a:pt x="518921" y="0"/>
                  </a:cubicBezTo>
                  <a:cubicBezTo>
                    <a:pt x="250473" y="0"/>
                    <a:pt x="29408" y="202599"/>
                    <a:pt x="0" y="463277"/>
                  </a:cubicBezTo>
                  <a:close/>
                </a:path>
              </a:pathLst>
            </a:custGeom>
            <a:solidFill>
              <a:srgbClr val="004438"/>
            </a:solidFill>
            <a:ln w="58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665A244-533D-434C-AD7C-21F30949B1A9}"/>
                </a:ext>
              </a:extLst>
            </p:cNvPr>
            <p:cNvSpPr/>
            <p:nvPr/>
          </p:nvSpPr>
          <p:spPr>
            <a:xfrm>
              <a:off x="8579488" y="3847112"/>
              <a:ext cx="1632424" cy="728730"/>
            </a:xfrm>
            <a:custGeom>
              <a:avLst/>
              <a:gdLst>
                <a:gd name="connsiteX0" fmla="*/ 1037783 w 1037782"/>
                <a:gd name="connsiteY0" fmla="*/ 0 h 463276"/>
                <a:gd name="connsiteX1" fmla="*/ 0 w 1037782"/>
                <a:gd name="connsiteY1" fmla="*/ 0 h 463276"/>
                <a:gd name="connsiteX2" fmla="*/ 518862 w 1037782"/>
                <a:gd name="connsiteY2" fmla="*/ 463277 h 463276"/>
                <a:gd name="connsiteX3" fmla="*/ 1037783 w 1037782"/>
                <a:gd name="connsiteY3" fmla="*/ 0 h 463276"/>
              </a:gdLst>
              <a:ahLst/>
              <a:cxnLst>
                <a:cxn ang="0">
                  <a:pos x="connsiteX0" y="connsiteY0"/>
                </a:cxn>
                <a:cxn ang="0">
                  <a:pos x="connsiteX1" y="connsiteY1"/>
                </a:cxn>
                <a:cxn ang="0">
                  <a:pos x="connsiteX2" y="connsiteY2"/>
                </a:cxn>
                <a:cxn ang="0">
                  <a:pos x="connsiteX3" y="connsiteY3"/>
                </a:cxn>
              </a:cxnLst>
              <a:rect l="l" t="t" r="r" b="b"/>
              <a:pathLst>
                <a:path w="1037782" h="463276">
                  <a:moveTo>
                    <a:pt x="1037783" y="0"/>
                  </a:moveTo>
                  <a:lnTo>
                    <a:pt x="0" y="0"/>
                  </a:lnTo>
                  <a:cubicBezTo>
                    <a:pt x="29467" y="260678"/>
                    <a:pt x="250473" y="463277"/>
                    <a:pt x="518862" y="463277"/>
                  </a:cubicBezTo>
                  <a:cubicBezTo>
                    <a:pt x="787310" y="463277"/>
                    <a:pt x="1008315" y="260678"/>
                    <a:pt x="1037783" y="0"/>
                  </a:cubicBezTo>
                  <a:close/>
                </a:path>
              </a:pathLst>
            </a:custGeom>
            <a:solidFill>
              <a:srgbClr val="FDC82F"/>
            </a:solidFill>
            <a:ln w="58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F6175FF-0421-2E45-AF1B-9560B3754167}"/>
                </a:ext>
              </a:extLst>
            </p:cNvPr>
            <p:cNvSpPr/>
            <p:nvPr userDrawn="1"/>
          </p:nvSpPr>
          <p:spPr>
            <a:xfrm>
              <a:off x="11298497" y="2930008"/>
              <a:ext cx="728375" cy="1633222"/>
            </a:xfrm>
            <a:custGeom>
              <a:avLst/>
              <a:gdLst>
                <a:gd name="connsiteX0" fmla="*/ 463051 w 463050"/>
                <a:gd name="connsiteY0" fmla="*/ 1038289 h 1038289"/>
                <a:gd name="connsiteX1" fmla="*/ 463051 w 463050"/>
                <a:gd name="connsiteY1" fmla="*/ 0 h 1038289"/>
                <a:gd name="connsiteX2" fmla="*/ 0 w 463050"/>
                <a:gd name="connsiteY2" fmla="*/ 519115 h 1038289"/>
                <a:gd name="connsiteX3" fmla="*/ 463051 w 463050"/>
                <a:gd name="connsiteY3" fmla="*/ 1038289 h 1038289"/>
              </a:gdLst>
              <a:ahLst/>
              <a:cxnLst>
                <a:cxn ang="0">
                  <a:pos x="connsiteX0" y="connsiteY0"/>
                </a:cxn>
                <a:cxn ang="0">
                  <a:pos x="connsiteX1" y="connsiteY1"/>
                </a:cxn>
                <a:cxn ang="0">
                  <a:pos x="connsiteX2" y="connsiteY2"/>
                </a:cxn>
                <a:cxn ang="0">
                  <a:pos x="connsiteX3" y="connsiteY3"/>
                </a:cxn>
              </a:cxnLst>
              <a:rect l="l" t="t" r="r" b="b"/>
              <a:pathLst>
                <a:path w="463050" h="1038289">
                  <a:moveTo>
                    <a:pt x="463051" y="1038289"/>
                  </a:moveTo>
                  <a:lnTo>
                    <a:pt x="463051" y="0"/>
                  </a:lnTo>
                  <a:cubicBezTo>
                    <a:pt x="202500" y="29482"/>
                    <a:pt x="0" y="250595"/>
                    <a:pt x="0" y="519115"/>
                  </a:cubicBezTo>
                  <a:cubicBezTo>
                    <a:pt x="0" y="787694"/>
                    <a:pt x="202500" y="1008866"/>
                    <a:pt x="463051" y="1038289"/>
                  </a:cubicBezTo>
                  <a:close/>
                </a:path>
              </a:pathLst>
            </a:custGeom>
            <a:solidFill>
              <a:srgbClr val="004438"/>
            </a:solidFill>
            <a:ln w="5892" cap="flat">
              <a:noFill/>
              <a:prstDash val="solid"/>
              <a:miter/>
            </a:ln>
          </p:spPr>
          <p:txBody>
            <a:bodyPr rtlCol="0" anchor="ctr"/>
            <a:lstStyle/>
            <a:p>
              <a:endParaRPr lang="en-US"/>
            </a:p>
          </p:txBody>
        </p:sp>
        <p:grpSp>
          <p:nvGrpSpPr>
            <p:cNvPr id="62" name="Graphic 79">
              <a:extLst>
                <a:ext uri="{FF2B5EF4-FFF2-40B4-BE49-F238E27FC236}">
                  <a16:creationId xmlns:a16="http://schemas.microsoft.com/office/drawing/2014/main" id="{83434A7D-5CDF-EF4F-8046-0245020CD8C0}"/>
                </a:ext>
              </a:extLst>
            </p:cNvPr>
            <p:cNvGrpSpPr/>
            <p:nvPr/>
          </p:nvGrpSpPr>
          <p:grpSpPr>
            <a:xfrm>
              <a:off x="8570865" y="2933774"/>
              <a:ext cx="1634559" cy="739247"/>
              <a:chOff x="720878" y="3236165"/>
              <a:chExt cx="1039139" cy="469962"/>
            </a:xfrm>
            <a:solidFill>
              <a:srgbClr val="339966"/>
            </a:solidFill>
          </p:grpSpPr>
          <p:sp>
            <p:nvSpPr>
              <p:cNvPr id="79" name="Freeform 78">
                <a:extLst>
                  <a:ext uri="{FF2B5EF4-FFF2-40B4-BE49-F238E27FC236}">
                    <a16:creationId xmlns:a16="http://schemas.microsoft.com/office/drawing/2014/main" id="{A439F7A6-67D2-4F4B-933E-D5C2B4B9ED3C}"/>
                  </a:ext>
                </a:extLst>
              </p:cNvPr>
              <p:cNvSpPr/>
              <p:nvPr/>
            </p:nvSpPr>
            <p:spPr>
              <a:xfrm>
                <a:off x="720878" y="3236165"/>
                <a:ext cx="531533" cy="469962"/>
              </a:xfrm>
              <a:custGeom>
                <a:avLst/>
                <a:gdLst>
                  <a:gd name="connsiteX0" fmla="*/ 531534 w 531533"/>
                  <a:gd name="connsiteY0" fmla="*/ 449915 h 469962"/>
                  <a:gd name="connsiteX1" fmla="*/ 6366 w 531533"/>
                  <a:gd name="connsiteY1" fmla="*/ 3915 h 469962"/>
                  <a:gd name="connsiteX2" fmla="*/ 119 w 531533"/>
                  <a:gd name="connsiteY2" fmla="*/ 5330 h 469962"/>
                  <a:gd name="connsiteX3" fmla="*/ 1 w 531533"/>
                  <a:gd name="connsiteY3" fmla="*/ 11344 h 469962"/>
                  <a:gd name="connsiteX4" fmla="*/ 519747 w 531533"/>
                  <a:gd name="connsiteY4" fmla="*/ 469963 h 469962"/>
                  <a:gd name="connsiteX5" fmla="*/ 531534 w 531533"/>
                  <a:gd name="connsiteY5" fmla="*/ 449915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449915"/>
                    </a:moveTo>
                    <a:cubicBezTo>
                      <a:pt x="506840" y="-72502"/>
                      <a:pt x="6366" y="3915"/>
                      <a:pt x="6366" y="3915"/>
                    </a:cubicBezTo>
                    <a:lnTo>
                      <a:pt x="119" y="5330"/>
                    </a:lnTo>
                    <a:lnTo>
                      <a:pt x="1" y="11344"/>
                    </a:lnTo>
                    <a:cubicBezTo>
                      <a:pt x="1" y="11344"/>
                      <a:pt x="-3948" y="469373"/>
                      <a:pt x="519747" y="469963"/>
                    </a:cubicBezTo>
                    <a:lnTo>
                      <a:pt x="531534" y="449915"/>
                    </a:lnTo>
                    <a:close/>
                  </a:path>
                </a:pathLst>
              </a:custGeom>
              <a:solidFill>
                <a:srgbClr val="339966"/>
              </a:solidFill>
              <a:ln w="58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2DBA4D5-3CBF-2149-A1E4-EB9BF281CB84}"/>
                  </a:ext>
                </a:extLst>
              </p:cNvPr>
              <p:cNvSpPr/>
              <p:nvPr/>
            </p:nvSpPr>
            <p:spPr>
              <a:xfrm>
                <a:off x="1228484" y="3236165"/>
                <a:ext cx="531533" cy="469962"/>
              </a:xfrm>
              <a:custGeom>
                <a:avLst/>
                <a:gdLst>
                  <a:gd name="connsiteX0" fmla="*/ 0 w 531533"/>
                  <a:gd name="connsiteY0" fmla="*/ 449915 h 469962"/>
                  <a:gd name="connsiteX1" fmla="*/ 525168 w 531533"/>
                  <a:gd name="connsiteY1" fmla="*/ 3915 h 469962"/>
                  <a:gd name="connsiteX2" fmla="*/ 531415 w 531533"/>
                  <a:gd name="connsiteY2" fmla="*/ 5330 h 469962"/>
                  <a:gd name="connsiteX3" fmla="*/ 531533 w 531533"/>
                  <a:gd name="connsiteY3" fmla="*/ 11344 h 469962"/>
                  <a:gd name="connsiteX4" fmla="*/ 11787 w 531533"/>
                  <a:gd name="connsiteY4" fmla="*/ 469963 h 469962"/>
                  <a:gd name="connsiteX5" fmla="*/ 0 w 531533"/>
                  <a:gd name="connsiteY5" fmla="*/ 449915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449915"/>
                    </a:moveTo>
                    <a:cubicBezTo>
                      <a:pt x="24694" y="-72502"/>
                      <a:pt x="525168" y="3915"/>
                      <a:pt x="525168" y="3915"/>
                    </a:cubicBezTo>
                    <a:lnTo>
                      <a:pt x="531415" y="5330"/>
                    </a:lnTo>
                    <a:lnTo>
                      <a:pt x="531533" y="11344"/>
                    </a:lnTo>
                    <a:cubicBezTo>
                      <a:pt x="531533" y="11344"/>
                      <a:pt x="535481" y="469373"/>
                      <a:pt x="11787" y="469963"/>
                    </a:cubicBezTo>
                    <a:lnTo>
                      <a:pt x="0" y="449915"/>
                    </a:lnTo>
                    <a:close/>
                  </a:path>
                </a:pathLst>
              </a:custGeom>
              <a:solidFill>
                <a:srgbClr val="339966"/>
              </a:solidFill>
              <a:ln w="5892" cap="flat">
                <a:noFill/>
                <a:prstDash val="solid"/>
                <a:miter/>
              </a:ln>
            </p:spPr>
            <p:txBody>
              <a:bodyPr rtlCol="0" anchor="ctr"/>
              <a:lstStyle/>
              <a:p>
                <a:endParaRPr lang="en-US"/>
              </a:p>
            </p:txBody>
          </p:sp>
        </p:grpSp>
        <p:grpSp>
          <p:nvGrpSpPr>
            <p:cNvPr id="63" name="Graphic 79">
              <a:extLst>
                <a:ext uri="{FF2B5EF4-FFF2-40B4-BE49-F238E27FC236}">
                  <a16:creationId xmlns:a16="http://schemas.microsoft.com/office/drawing/2014/main" id="{BD82D5FC-89E7-9D4F-946B-1F89E2B23E32}"/>
                </a:ext>
              </a:extLst>
            </p:cNvPr>
            <p:cNvGrpSpPr/>
            <p:nvPr/>
          </p:nvGrpSpPr>
          <p:grpSpPr>
            <a:xfrm>
              <a:off x="8555384" y="5647098"/>
              <a:ext cx="1634559" cy="739247"/>
              <a:chOff x="711036" y="4961108"/>
              <a:chExt cx="1039139" cy="469962"/>
            </a:xfrm>
            <a:solidFill>
              <a:srgbClr val="F54359"/>
            </a:solidFill>
          </p:grpSpPr>
          <p:sp>
            <p:nvSpPr>
              <p:cNvPr id="77" name="Freeform 76">
                <a:extLst>
                  <a:ext uri="{FF2B5EF4-FFF2-40B4-BE49-F238E27FC236}">
                    <a16:creationId xmlns:a16="http://schemas.microsoft.com/office/drawing/2014/main" id="{43583F84-80C6-EC44-B930-50D3E69EDBE9}"/>
                  </a:ext>
                </a:extLst>
              </p:cNvPr>
              <p:cNvSpPr/>
              <p:nvPr/>
            </p:nvSpPr>
            <p:spPr>
              <a:xfrm>
                <a:off x="1218642" y="4961108"/>
                <a:ext cx="531533" cy="469962"/>
              </a:xfrm>
              <a:custGeom>
                <a:avLst/>
                <a:gdLst>
                  <a:gd name="connsiteX0" fmla="*/ 0 w 531533"/>
                  <a:gd name="connsiteY0" fmla="*/ 20047 h 469962"/>
                  <a:gd name="connsiteX1" fmla="*/ 525168 w 531533"/>
                  <a:gd name="connsiteY1" fmla="*/ 466048 h 469962"/>
                  <a:gd name="connsiteX2" fmla="*/ 531415 w 531533"/>
                  <a:gd name="connsiteY2" fmla="*/ 464633 h 469962"/>
                  <a:gd name="connsiteX3" fmla="*/ 531533 w 531533"/>
                  <a:gd name="connsiteY3" fmla="*/ 458618 h 469962"/>
                  <a:gd name="connsiteX4" fmla="*/ 11787 w 531533"/>
                  <a:gd name="connsiteY4" fmla="*/ 0 h 469962"/>
                  <a:gd name="connsiteX5" fmla="*/ 0 w 531533"/>
                  <a:gd name="connsiteY5" fmla="*/ 20047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7"/>
                    </a:moveTo>
                    <a:cubicBezTo>
                      <a:pt x="24694" y="542465"/>
                      <a:pt x="525168" y="466048"/>
                      <a:pt x="525168" y="466048"/>
                    </a:cubicBezTo>
                    <a:lnTo>
                      <a:pt x="531415" y="464633"/>
                    </a:lnTo>
                    <a:lnTo>
                      <a:pt x="531533" y="458618"/>
                    </a:lnTo>
                    <a:cubicBezTo>
                      <a:pt x="531533" y="458618"/>
                      <a:pt x="535481" y="589"/>
                      <a:pt x="11787" y="0"/>
                    </a:cubicBezTo>
                    <a:lnTo>
                      <a:pt x="0" y="20047"/>
                    </a:lnTo>
                    <a:close/>
                  </a:path>
                </a:pathLst>
              </a:custGeom>
              <a:solidFill>
                <a:srgbClr val="F54359"/>
              </a:solidFill>
              <a:ln w="589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E3B43F8-41ED-A648-B714-44EBBD417385}"/>
                  </a:ext>
                </a:extLst>
              </p:cNvPr>
              <p:cNvSpPr/>
              <p:nvPr/>
            </p:nvSpPr>
            <p:spPr>
              <a:xfrm>
                <a:off x="711036" y="4961108"/>
                <a:ext cx="531533" cy="469962"/>
              </a:xfrm>
              <a:custGeom>
                <a:avLst/>
                <a:gdLst>
                  <a:gd name="connsiteX0" fmla="*/ 531534 w 531533"/>
                  <a:gd name="connsiteY0" fmla="*/ 20047 h 469962"/>
                  <a:gd name="connsiteX1" fmla="*/ 6366 w 531533"/>
                  <a:gd name="connsiteY1" fmla="*/ 466048 h 469962"/>
                  <a:gd name="connsiteX2" fmla="*/ 119 w 531533"/>
                  <a:gd name="connsiteY2" fmla="*/ 464633 h 469962"/>
                  <a:gd name="connsiteX3" fmla="*/ 1 w 531533"/>
                  <a:gd name="connsiteY3" fmla="*/ 458618 h 469962"/>
                  <a:gd name="connsiteX4" fmla="*/ 519747 w 531533"/>
                  <a:gd name="connsiteY4" fmla="*/ 0 h 469962"/>
                  <a:gd name="connsiteX5" fmla="*/ 531534 w 531533"/>
                  <a:gd name="connsiteY5" fmla="*/ 20047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7"/>
                    </a:moveTo>
                    <a:cubicBezTo>
                      <a:pt x="506840" y="542465"/>
                      <a:pt x="6366" y="466048"/>
                      <a:pt x="6366" y="466048"/>
                    </a:cubicBezTo>
                    <a:lnTo>
                      <a:pt x="119" y="464633"/>
                    </a:lnTo>
                    <a:lnTo>
                      <a:pt x="1" y="458618"/>
                    </a:lnTo>
                    <a:cubicBezTo>
                      <a:pt x="1" y="458618"/>
                      <a:pt x="-3948" y="589"/>
                      <a:pt x="519747" y="0"/>
                    </a:cubicBezTo>
                    <a:lnTo>
                      <a:pt x="531534" y="20047"/>
                    </a:lnTo>
                    <a:close/>
                  </a:path>
                </a:pathLst>
              </a:custGeom>
              <a:solidFill>
                <a:srgbClr val="F54359"/>
              </a:solidFill>
              <a:ln w="5892" cap="flat">
                <a:noFill/>
                <a:prstDash val="solid"/>
                <a:miter/>
              </a:ln>
            </p:spPr>
            <p:txBody>
              <a:bodyPr rtlCol="0" anchor="ctr"/>
              <a:lstStyle/>
              <a:p>
                <a:endParaRPr lang="en-US"/>
              </a:p>
            </p:txBody>
          </p:sp>
        </p:grpSp>
        <p:grpSp>
          <p:nvGrpSpPr>
            <p:cNvPr id="67" name="Graphic 79">
              <a:extLst>
                <a:ext uri="{FF2B5EF4-FFF2-40B4-BE49-F238E27FC236}">
                  <a16:creationId xmlns:a16="http://schemas.microsoft.com/office/drawing/2014/main" id="{EFEB4BAF-FE62-D941-80A9-D216889CF197}"/>
                </a:ext>
              </a:extLst>
            </p:cNvPr>
            <p:cNvGrpSpPr/>
            <p:nvPr/>
          </p:nvGrpSpPr>
          <p:grpSpPr>
            <a:xfrm>
              <a:off x="8559000" y="4744647"/>
              <a:ext cx="717622" cy="731606"/>
              <a:chOff x="713335" y="4387392"/>
              <a:chExt cx="456214" cy="465104"/>
            </a:xfrm>
            <a:solidFill>
              <a:srgbClr val="339966"/>
            </a:solidFill>
          </p:grpSpPr>
          <p:sp>
            <p:nvSpPr>
              <p:cNvPr id="71" name="Freeform 70">
                <a:extLst>
                  <a:ext uri="{FF2B5EF4-FFF2-40B4-BE49-F238E27FC236}">
                    <a16:creationId xmlns:a16="http://schemas.microsoft.com/office/drawing/2014/main" id="{91089D11-81BB-194C-B53D-D3E04EDA1FE1}"/>
                  </a:ext>
                </a:extLst>
              </p:cNvPr>
              <p:cNvSpPr/>
              <p:nvPr/>
            </p:nvSpPr>
            <p:spPr>
              <a:xfrm>
                <a:off x="713335"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459" y="453312"/>
                      <a:pt x="20863" y="372650"/>
                      <a:pt x="1886" y="269523"/>
                    </a:cubicBezTo>
                    <a:close/>
                  </a:path>
                </a:pathLst>
              </a:custGeom>
              <a:solidFill>
                <a:srgbClr val="339966"/>
              </a:solidFill>
              <a:ln w="58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21AF2C4-5361-3344-B8A0-864EFC128714}"/>
                  </a:ext>
                </a:extLst>
              </p:cNvPr>
              <p:cNvSpPr/>
              <p:nvPr/>
            </p:nvSpPr>
            <p:spPr>
              <a:xfrm>
                <a:off x="928978"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518" y="453312"/>
                      <a:pt x="20922" y="372650"/>
                      <a:pt x="1886" y="269523"/>
                    </a:cubicBezTo>
                    <a:close/>
                  </a:path>
                </a:pathLst>
              </a:custGeom>
              <a:solidFill>
                <a:srgbClr val="339966"/>
              </a:solidFill>
              <a:ln w="5892" cap="flat">
                <a:noFill/>
                <a:prstDash val="solid"/>
                <a:miter/>
              </a:ln>
            </p:spPr>
            <p:txBody>
              <a:bodyPr rtlCol="0" anchor="ctr"/>
              <a:lstStyle/>
              <a:p>
                <a:endParaRPr lang="en-US"/>
              </a:p>
            </p:txBody>
          </p:sp>
        </p:grpSp>
        <p:sp>
          <p:nvSpPr>
            <p:cNvPr id="53" name="Freeform 52">
              <a:extLst>
                <a:ext uri="{FF2B5EF4-FFF2-40B4-BE49-F238E27FC236}">
                  <a16:creationId xmlns:a16="http://schemas.microsoft.com/office/drawing/2014/main" id="{E5CF7896-69CA-4648-834C-C5CEC77CA844}"/>
                </a:ext>
              </a:extLst>
            </p:cNvPr>
            <p:cNvSpPr/>
            <p:nvPr userDrawn="1"/>
          </p:nvSpPr>
          <p:spPr>
            <a:xfrm>
              <a:off x="10404532" y="3802311"/>
              <a:ext cx="752570" cy="752938"/>
            </a:xfrm>
            <a:custGeom>
              <a:avLst/>
              <a:gdLst>
                <a:gd name="connsiteX0" fmla="*/ 478433 w 478432"/>
                <a:gd name="connsiteY0" fmla="*/ 239333 h 478666"/>
                <a:gd name="connsiteX1" fmla="*/ 239216 w 478432"/>
                <a:gd name="connsiteY1" fmla="*/ 478666 h 478666"/>
                <a:gd name="connsiteX2" fmla="*/ 0 w 478432"/>
                <a:gd name="connsiteY2" fmla="*/ 239333 h 478666"/>
                <a:gd name="connsiteX3" fmla="*/ 239216 w 478432"/>
                <a:gd name="connsiteY3" fmla="*/ 0 h 478666"/>
                <a:gd name="connsiteX4" fmla="*/ 478433 w 478432"/>
                <a:gd name="connsiteY4" fmla="*/ 239333 h 47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32" h="478666">
                  <a:moveTo>
                    <a:pt x="478433" y="239333"/>
                  </a:moveTo>
                  <a:cubicBezTo>
                    <a:pt x="478433" y="371513"/>
                    <a:pt x="371332" y="478666"/>
                    <a:pt x="239216" y="478666"/>
                  </a:cubicBezTo>
                  <a:cubicBezTo>
                    <a:pt x="107101" y="478666"/>
                    <a:pt x="0" y="371513"/>
                    <a:pt x="0" y="239333"/>
                  </a:cubicBezTo>
                  <a:cubicBezTo>
                    <a:pt x="0" y="107153"/>
                    <a:pt x="107101" y="0"/>
                    <a:pt x="239216" y="0"/>
                  </a:cubicBezTo>
                  <a:cubicBezTo>
                    <a:pt x="371332" y="0"/>
                    <a:pt x="478433" y="107153"/>
                    <a:pt x="478433" y="239333"/>
                  </a:cubicBezTo>
                  <a:close/>
                </a:path>
              </a:pathLst>
            </a:custGeom>
            <a:solidFill>
              <a:schemeClr val="tx2"/>
            </a:solidFill>
            <a:ln w="5892" cap="flat">
              <a:noFill/>
              <a:prstDash val="solid"/>
              <a:miter/>
            </a:ln>
          </p:spPr>
          <p:txBody>
            <a:bodyPr rtlCol="0" anchor="ctr"/>
            <a:lstStyle/>
            <a:p>
              <a:endParaRPr lang="en-US"/>
            </a:p>
          </p:txBody>
        </p:sp>
        <p:grpSp>
          <p:nvGrpSpPr>
            <p:cNvPr id="54" name="Graphic 79">
              <a:extLst>
                <a:ext uri="{FF2B5EF4-FFF2-40B4-BE49-F238E27FC236}">
                  <a16:creationId xmlns:a16="http://schemas.microsoft.com/office/drawing/2014/main" id="{68506F9B-92F8-4645-AD1C-5F7247198E16}"/>
                </a:ext>
              </a:extLst>
            </p:cNvPr>
            <p:cNvGrpSpPr/>
            <p:nvPr userDrawn="1"/>
          </p:nvGrpSpPr>
          <p:grpSpPr>
            <a:xfrm>
              <a:off x="8584494" y="1138501"/>
              <a:ext cx="717622" cy="731606"/>
              <a:chOff x="713335" y="4387392"/>
              <a:chExt cx="456214" cy="465104"/>
            </a:xfrm>
            <a:solidFill>
              <a:schemeClr val="accent3"/>
            </a:solidFill>
          </p:grpSpPr>
          <p:sp>
            <p:nvSpPr>
              <p:cNvPr id="57" name="Freeform 56">
                <a:extLst>
                  <a:ext uri="{FF2B5EF4-FFF2-40B4-BE49-F238E27FC236}">
                    <a16:creationId xmlns:a16="http://schemas.microsoft.com/office/drawing/2014/main" id="{5DDF2842-3D8F-4B44-BAD4-3041403A837A}"/>
                  </a:ext>
                </a:extLst>
              </p:cNvPr>
              <p:cNvSpPr/>
              <p:nvPr/>
            </p:nvSpPr>
            <p:spPr>
              <a:xfrm>
                <a:off x="713335"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459" y="453312"/>
                      <a:pt x="20863" y="372650"/>
                      <a:pt x="1886" y="269523"/>
                    </a:cubicBezTo>
                    <a:close/>
                  </a:path>
                </a:pathLst>
              </a:custGeom>
              <a:grpFill/>
              <a:ln w="58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065FB4F-6E59-4946-B743-B6766C644091}"/>
                  </a:ext>
                </a:extLst>
              </p:cNvPr>
              <p:cNvSpPr/>
              <p:nvPr/>
            </p:nvSpPr>
            <p:spPr>
              <a:xfrm>
                <a:off x="928978"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518" y="453312"/>
                      <a:pt x="20922" y="372650"/>
                      <a:pt x="1886" y="269523"/>
                    </a:cubicBezTo>
                    <a:close/>
                  </a:path>
                </a:pathLst>
              </a:custGeom>
              <a:grpFill/>
              <a:ln w="5892" cap="flat">
                <a:noFill/>
                <a:prstDash val="solid"/>
                <a:miter/>
              </a:ln>
            </p:spPr>
            <p:txBody>
              <a:bodyPr rtlCol="0" anchor="ctr"/>
              <a:lstStyle/>
              <a:p>
                <a:endParaRPr lang="en-US"/>
              </a:p>
            </p:txBody>
          </p:sp>
        </p:grpSp>
      </p:grpSp>
      <p:sp>
        <p:nvSpPr>
          <p:cNvPr id="91" name="Picture Placeholder 12">
            <a:extLst>
              <a:ext uri="{FF2B5EF4-FFF2-40B4-BE49-F238E27FC236}">
                <a16:creationId xmlns:a16="http://schemas.microsoft.com/office/drawing/2014/main" id="{B6768453-CBF0-EB4D-A1B7-9D7E2B96D468}"/>
              </a:ext>
            </a:extLst>
          </p:cNvPr>
          <p:cNvSpPr>
            <a:spLocks noGrp="1"/>
          </p:cNvSpPr>
          <p:nvPr>
            <p:ph type="pic" sz="quarter" idx="10"/>
          </p:nvPr>
        </p:nvSpPr>
        <p:spPr>
          <a:xfrm>
            <a:off x="6393768" y="900744"/>
            <a:ext cx="4715293" cy="4805251"/>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970571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_Slide_2_no_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3652115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_Slide_3_no_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accent4"/>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160996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3">
    <p:bg>
      <p:bgPr>
        <a:solidFill>
          <a:schemeClr val="tx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48DDA8F-605F-044F-901C-3CC89BB02B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2914803" y="2587449"/>
            <a:ext cx="6708159" cy="1658231"/>
          </a:xfrm>
        </p:spPr>
        <p:txBody>
          <a:bodyPr anchor="t">
            <a:noAutofit/>
          </a:bodyPr>
          <a:lstStyle>
            <a:lvl1pPr algn="l">
              <a:lnSpc>
                <a:spcPts val="6400"/>
              </a:lnSpc>
              <a:defRPr sz="535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Tree>
    <p:extLst>
      <p:ext uri="{BB962C8B-B14F-4D97-AF65-F5344CB8AC3E}">
        <p14:creationId xmlns:p14="http://schemas.microsoft.com/office/powerpoint/2010/main" val="2965720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_Slide_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7186014" y="1716450"/>
            <a:ext cx="4483382" cy="2560637"/>
          </a:xfrm>
        </p:spPr>
        <p:txBody>
          <a:bodyPr>
            <a:normAutofit/>
          </a:bodyPr>
          <a:lstStyle>
            <a:lvl1pPr marL="0" indent="0" algn="l">
              <a:lnSpc>
                <a:spcPts val="41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3348635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Slide_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937807" y="4380631"/>
            <a:ext cx="10316386" cy="1986305"/>
          </a:xfrm>
        </p:spPr>
        <p:txBody>
          <a:bodyPr>
            <a:normAutofit/>
          </a:bodyPr>
          <a:lstStyle>
            <a:lvl1pPr marL="0" indent="0" algn="ctr">
              <a:lnSpc>
                <a:spcPts val="41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1181364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k_Divider_Slide_1">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FF293A9-E0F9-294B-82F5-8E0FD2FAAC9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06230" y="0"/>
            <a:ext cx="9885770" cy="6906497"/>
          </a:xfrm>
          <a:prstGeom prst="rect">
            <a:avLst/>
          </a:prstGeom>
        </p:spPr>
      </p:pic>
      <p:pic>
        <p:nvPicPr>
          <p:cNvPr id="172" name="Graphic 171">
            <a:extLst>
              <a:ext uri="{FF2B5EF4-FFF2-40B4-BE49-F238E27FC236}">
                <a16:creationId xmlns:a16="http://schemas.microsoft.com/office/drawing/2014/main" id="{6A85BA3D-0E04-D344-B010-DF18728B061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2988488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Slide_1">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ts val="3500"/>
              </a:lnSpc>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61E007EE-D170-B645-A998-1AA8EF7174AF}"/>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386A6AEE-E140-6C4F-9DD2-200D9BDFB90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155068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0" name="Picture Placeholder 19">
            <a:extLst>
              <a:ext uri="{FF2B5EF4-FFF2-40B4-BE49-F238E27FC236}">
                <a16:creationId xmlns:a16="http://schemas.microsoft.com/office/drawing/2014/main" id="{D9E64235-EE0A-7944-B2FB-B1F1B321DCA8}"/>
              </a:ext>
            </a:extLst>
          </p:cNvPr>
          <p:cNvSpPr>
            <a:spLocks noGrp="1"/>
          </p:cNvSpPr>
          <p:nvPr>
            <p:ph type="pic" sz="quarter" idx="15"/>
          </p:nvPr>
        </p:nvSpPr>
        <p:spPr>
          <a:xfrm>
            <a:off x="8641883" y="194609"/>
            <a:ext cx="3225311" cy="6373368"/>
          </a:xfrm>
          <a:custGeom>
            <a:avLst/>
            <a:gdLst>
              <a:gd name="connsiteX0" fmla="*/ 0 w 3225311"/>
              <a:gd name="connsiteY0" fmla="*/ 0 h 6373368"/>
              <a:gd name="connsiteX1" fmla="*/ 359727 w 3225311"/>
              <a:gd name="connsiteY1" fmla="*/ 0 h 6373368"/>
              <a:gd name="connsiteX2" fmla="*/ 434054 w 3225311"/>
              <a:gd name="connsiteY2" fmla="*/ 11749 h 6373368"/>
              <a:gd name="connsiteX3" fmla="*/ 601171 w 3225311"/>
              <a:gd name="connsiteY3" fmla="*/ 177508 h 6373368"/>
              <a:gd name="connsiteX4" fmla="*/ 846542 w 3225311"/>
              <a:gd name="connsiteY4" fmla="*/ 900506 h 6373368"/>
              <a:gd name="connsiteX5" fmla="*/ 1076338 w 3225311"/>
              <a:gd name="connsiteY5" fmla="*/ 994915 h 6373368"/>
              <a:gd name="connsiteX6" fmla="*/ 1749129 w 3225311"/>
              <a:gd name="connsiteY6" fmla="*/ 649810 h 6373368"/>
              <a:gd name="connsiteX7" fmla="*/ 2054502 w 3225311"/>
              <a:gd name="connsiteY7" fmla="*/ 697653 h 6373368"/>
              <a:gd name="connsiteX8" fmla="*/ 2515498 w 3225311"/>
              <a:gd name="connsiteY8" fmla="*/ 1158218 h 6373368"/>
              <a:gd name="connsiteX9" fmla="*/ 2565031 w 3225311"/>
              <a:gd name="connsiteY9" fmla="*/ 1459819 h 6373368"/>
              <a:gd name="connsiteX10" fmla="*/ 2227615 w 3225311"/>
              <a:gd name="connsiteY10" fmla="*/ 2143777 h 6373368"/>
              <a:gd name="connsiteX11" fmla="*/ 2322597 w 3225311"/>
              <a:gd name="connsiteY11" fmla="*/ 2373422 h 6373368"/>
              <a:gd name="connsiteX12" fmla="*/ 3042624 w 3225311"/>
              <a:gd name="connsiteY12" fmla="*/ 2604853 h 6373368"/>
              <a:gd name="connsiteX13" fmla="*/ 3225311 w 3225311"/>
              <a:gd name="connsiteY13" fmla="*/ 2854400 h 6373368"/>
              <a:gd name="connsiteX14" fmla="*/ 3225311 w 3225311"/>
              <a:gd name="connsiteY14" fmla="*/ 3505570 h 6373368"/>
              <a:gd name="connsiteX15" fmla="*/ 3046581 w 3225311"/>
              <a:gd name="connsiteY15" fmla="*/ 3753969 h 6373368"/>
              <a:gd name="connsiteX16" fmla="*/ 2323235 w 3225311"/>
              <a:gd name="connsiteY16" fmla="*/ 3999051 h 6373368"/>
              <a:gd name="connsiteX17" fmla="*/ 2228636 w 3225311"/>
              <a:gd name="connsiteY17" fmla="*/ 4228696 h 6373368"/>
              <a:gd name="connsiteX18" fmla="*/ 2574223 w 3225311"/>
              <a:gd name="connsiteY18" fmla="*/ 4900662 h 6373368"/>
              <a:gd name="connsiteX19" fmla="*/ 2526094 w 3225311"/>
              <a:gd name="connsiteY19" fmla="*/ 5206855 h 6373368"/>
              <a:gd name="connsiteX20" fmla="*/ 2065098 w 3225311"/>
              <a:gd name="connsiteY20" fmla="*/ 5667038 h 6373368"/>
              <a:gd name="connsiteX21" fmla="*/ 1763044 w 3225311"/>
              <a:gd name="connsiteY21" fmla="*/ 5717177 h 6373368"/>
              <a:gd name="connsiteX22" fmla="*/ 1079146 w 3225311"/>
              <a:gd name="connsiteY22" fmla="*/ 5379727 h 6373368"/>
              <a:gd name="connsiteX23" fmla="*/ 849351 w 3225311"/>
              <a:gd name="connsiteY23" fmla="*/ 5474774 h 6373368"/>
              <a:gd name="connsiteX24" fmla="*/ 617768 w 3225311"/>
              <a:gd name="connsiteY24" fmla="*/ 6194200 h 6373368"/>
              <a:gd name="connsiteX25" fmla="*/ 449839 w 3225311"/>
              <a:gd name="connsiteY25" fmla="*/ 6361707 h 6373368"/>
              <a:gd name="connsiteX26" fmla="*/ 374890 w 3225311"/>
              <a:gd name="connsiteY26" fmla="*/ 6373368 h 6373368"/>
              <a:gd name="connsiteX27" fmla="*/ 0 w 3225311"/>
              <a:gd name="connsiteY27" fmla="*/ 6373368 h 6373368"/>
              <a:gd name="connsiteX28" fmla="*/ 0 w 3225311"/>
              <a:gd name="connsiteY28" fmla="*/ 4154572 h 6373368"/>
              <a:gd name="connsiteX29" fmla="*/ 34469 w 3225311"/>
              <a:gd name="connsiteY29" fmla="*/ 4156358 h 6373368"/>
              <a:gd name="connsiteX30" fmla="*/ 1004718 w 3225311"/>
              <a:gd name="connsiteY30" fmla="*/ 3186747 h 6373368"/>
              <a:gd name="connsiteX31" fmla="*/ 34469 w 3225311"/>
              <a:gd name="connsiteY31" fmla="*/ 2217136 h 6373368"/>
              <a:gd name="connsiteX32" fmla="*/ 0 w 3225311"/>
              <a:gd name="connsiteY32" fmla="*/ 2218794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25311" h="6373368">
                <a:moveTo>
                  <a:pt x="0" y="0"/>
                </a:moveTo>
                <a:lnTo>
                  <a:pt x="359727" y="0"/>
                </a:lnTo>
                <a:lnTo>
                  <a:pt x="434054" y="11749"/>
                </a:lnTo>
                <a:cubicBezTo>
                  <a:pt x="511396" y="36947"/>
                  <a:pt x="574384" y="97435"/>
                  <a:pt x="601171" y="177508"/>
                </a:cubicBezTo>
                <a:lnTo>
                  <a:pt x="846542" y="900506"/>
                </a:lnTo>
                <a:cubicBezTo>
                  <a:pt x="924758" y="927889"/>
                  <a:pt x="1001465" y="959403"/>
                  <a:pt x="1076338" y="994915"/>
                </a:cubicBezTo>
                <a:lnTo>
                  <a:pt x="1749129" y="649810"/>
                </a:lnTo>
                <a:cubicBezTo>
                  <a:pt x="1850456" y="597398"/>
                  <a:pt x="1974086" y="616768"/>
                  <a:pt x="2054502" y="697653"/>
                </a:cubicBezTo>
                <a:lnTo>
                  <a:pt x="2515498" y="1158218"/>
                </a:lnTo>
                <a:cubicBezTo>
                  <a:pt x="2595007" y="1237739"/>
                  <a:pt x="2614923" y="1359068"/>
                  <a:pt x="2565031" y="1459819"/>
                </a:cubicBezTo>
                <a:lnTo>
                  <a:pt x="2227615" y="2143777"/>
                </a:lnTo>
                <a:cubicBezTo>
                  <a:pt x="2263220" y="2218641"/>
                  <a:pt x="2294919" y="2295292"/>
                  <a:pt x="2322597" y="2373422"/>
                </a:cubicBezTo>
                <a:lnTo>
                  <a:pt x="3042624" y="2604853"/>
                </a:lnTo>
                <a:cubicBezTo>
                  <a:pt x="3151317" y="2639516"/>
                  <a:pt x="3225158" y="2740381"/>
                  <a:pt x="3225311" y="2854400"/>
                </a:cubicBezTo>
                <a:lnTo>
                  <a:pt x="3225311" y="3505570"/>
                </a:lnTo>
                <a:cubicBezTo>
                  <a:pt x="3225107" y="3618071"/>
                  <a:pt x="3153245" y="3717966"/>
                  <a:pt x="3046581" y="3753969"/>
                </a:cubicBezTo>
                <a:lnTo>
                  <a:pt x="2323235" y="3999051"/>
                </a:lnTo>
                <a:cubicBezTo>
                  <a:pt x="2295915" y="4077271"/>
                  <a:pt x="2264344" y="4153934"/>
                  <a:pt x="2228636" y="4228696"/>
                </a:cubicBezTo>
                <a:lnTo>
                  <a:pt x="2574223" y="4900662"/>
                </a:lnTo>
                <a:cubicBezTo>
                  <a:pt x="2626693" y="5002293"/>
                  <a:pt x="2607212" y="5126186"/>
                  <a:pt x="2526094" y="5206855"/>
                </a:cubicBezTo>
                <a:lnTo>
                  <a:pt x="2065098" y="5667038"/>
                </a:lnTo>
                <a:cubicBezTo>
                  <a:pt x="1985512" y="5746610"/>
                  <a:pt x="1864090" y="5766755"/>
                  <a:pt x="1763044" y="5717177"/>
                </a:cubicBezTo>
                <a:lnTo>
                  <a:pt x="1079146" y="5379727"/>
                </a:lnTo>
                <a:cubicBezTo>
                  <a:pt x="1004239" y="5415347"/>
                  <a:pt x="927539" y="5447077"/>
                  <a:pt x="849351" y="5474774"/>
                </a:cubicBezTo>
                <a:lnTo>
                  <a:pt x="617768" y="6194200"/>
                </a:lnTo>
                <a:cubicBezTo>
                  <a:pt x="591282" y="6275169"/>
                  <a:pt x="527848" y="6336382"/>
                  <a:pt x="449839" y="6361707"/>
                </a:cubicBezTo>
                <a:lnTo>
                  <a:pt x="374890" y="6373368"/>
                </a:lnTo>
                <a:lnTo>
                  <a:pt x="0" y="6373368"/>
                </a:lnTo>
                <a:lnTo>
                  <a:pt x="0" y="4154572"/>
                </a:lnTo>
                <a:cubicBezTo>
                  <a:pt x="11490" y="4155082"/>
                  <a:pt x="22852" y="4156358"/>
                  <a:pt x="34469" y="4156358"/>
                </a:cubicBezTo>
                <a:cubicBezTo>
                  <a:pt x="570322" y="4156358"/>
                  <a:pt x="1004718" y="3722253"/>
                  <a:pt x="1004718" y="3186747"/>
                </a:cubicBezTo>
                <a:cubicBezTo>
                  <a:pt x="1004718" y="2651241"/>
                  <a:pt x="570322" y="2217136"/>
                  <a:pt x="34469" y="2217136"/>
                </a:cubicBezTo>
                <a:cubicBezTo>
                  <a:pt x="22852" y="2217136"/>
                  <a:pt x="11490" y="2218794"/>
                  <a:pt x="0" y="2218794"/>
                </a:cubicBezTo>
                <a:close/>
              </a:path>
            </a:pathLst>
          </a:custGeom>
        </p:spPr>
        <p:txBody>
          <a:bodyPr wrap="square">
            <a:noAutofit/>
          </a:bodyPr>
          <a:lstStyle>
            <a:lvl1pPr marL="0" indent="0">
              <a:buNone/>
              <a:defRPr sz="1400"/>
            </a:lvl1pPr>
          </a:lstStyle>
          <a:p>
            <a:r>
              <a:rPr lang="en-US"/>
              <a:t>Click icon to add picture</a:t>
            </a:r>
          </a:p>
        </p:txBody>
      </p:sp>
      <p:sp>
        <p:nvSpPr>
          <p:cNvPr id="14" name="Text Placeholder 13">
            <a:extLst>
              <a:ext uri="{FF2B5EF4-FFF2-40B4-BE49-F238E27FC236}">
                <a16:creationId xmlns:a16="http://schemas.microsoft.com/office/drawing/2014/main" id="{422CAF43-35BF-5349-ACBB-8BA2D3D85DFD}"/>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9" name="Footer Placeholder 2">
            <a:extLst>
              <a:ext uri="{FF2B5EF4-FFF2-40B4-BE49-F238E27FC236}">
                <a16:creationId xmlns:a16="http://schemas.microsoft.com/office/drawing/2014/main" id="{4BA15B25-AE73-034B-8255-52CFC3E7856D}"/>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D1947BE2-4B86-7646-8024-0693962A381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556404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Work_Divider_Slide_1">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3E8C41-6721-8547-8923-83568709C1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75647" y="0"/>
            <a:ext cx="9816353" cy="6858000"/>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366468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_Slide_1">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815F3A38-2754-B848-913E-35031C7B759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58DEA6CB-F93C-0741-A4BB-44B53F25BE8E}"/>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194086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8" name="Picture Placeholder 27">
            <a:extLst>
              <a:ext uri="{FF2B5EF4-FFF2-40B4-BE49-F238E27FC236}">
                <a16:creationId xmlns:a16="http://schemas.microsoft.com/office/drawing/2014/main" id="{CECAA70F-BD2C-3B41-A4D8-CA601B59CC14}"/>
              </a:ext>
            </a:extLst>
          </p:cNvPr>
          <p:cNvSpPr>
            <a:spLocks noGrp="1"/>
          </p:cNvSpPr>
          <p:nvPr>
            <p:ph type="pic" sz="quarter" idx="22"/>
          </p:nvPr>
        </p:nvSpPr>
        <p:spPr>
          <a:xfrm>
            <a:off x="8229341" y="231290"/>
            <a:ext cx="3962659" cy="6395419"/>
          </a:xfrm>
          <a:custGeom>
            <a:avLst/>
            <a:gdLst>
              <a:gd name="connsiteX0" fmla="*/ 3962477 w 3962659"/>
              <a:gd name="connsiteY0" fmla="*/ 37594 h 6395419"/>
              <a:gd name="connsiteX1" fmla="*/ 3962659 w 3962659"/>
              <a:gd name="connsiteY1" fmla="*/ 37594 h 6395419"/>
              <a:gd name="connsiteX2" fmla="*/ 3962477 w 3962659"/>
              <a:gd name="connsiteY2" fmla="*/ 37645 h 6395419"/>
              <a:gd name="connsiteX3" fmla="*/ 2180073 w 3962659"/>
              <a:gd name="connsiteY3" fmla="*/ 0 h 6395419"/>
              <a:gd name="connsiteX4" fmla="*/ 2373103 w 3962659"/>
              <a:gd name="connsiteY4" fmla="*/ 9214 h 6395419"/>
              <a:gd name="connsiteX5" fmla="*/ 3262373 w 3962659"/>
              <a:gd name="connsiteY5" fmla="*/ 433058 h 6395419"/>
              <a:gd name="connsiteX6" fmla="*/ 3774421 w 3962659"/>
              <a:gd name="connsiteY6" fmla="*/ 90263 h 6395419"/>
              <a:gd name="connsiteX7" fmla="*/ 3962477 w 3962659"/>
              <a:gd name="connsiteY7" fmla="*/ 37645 h 6395419"/>
              <a:gd name="connsiteX8" fmla="*/ 3962477 w 3962659"/>
              <a:gd name="connsiteY8" fmla="*/ 5915556 h 6395419"/>
              <a:gd name="connsiteX9" fmla="*/ 3807388 w 3962659"/>
              <a:gd name="connsiteY9" fmla="*/ 6026492 h 6395419"/>
              <a:gd name="connsiteX10" fmla="*/ 3262373 w 3962659"/>
              <a:gd name="connsiteY10" fmla="*/ 6395419 h 6395419"/>
              <a:gd name="connsiteX11" fmla="*/ 2717355 w 3962659"/>
              <a:gd name="connsiteY11" fmla="*/ 6026492 h 6395419"/>
              <a:gd name="connsiteX12" fmla="*/ 372807 w 3962659"/>
              <a:gd name="connsiteY12" fmla="*/ 3537060 h 6395419"/>
              <a:gd name="connsiteX13" fmla="*/ 297472 w 3962659"/>
              <a:gd name="connsiteY13" fmla="*/ 1089460 h 6395419"/>
              <a:gd name="connsiteX14" fmla="*/ 1107538 w 3962659"/>
              <a:gd name="connsiteY14" fmla="*/ 289319 h 6395419"/>
              <a:gd name="connsiteX15" fmla="*/ 2180073 w 3962659"/>
              <a:gd name="connsiteY15" fmla="*/ 0 h 639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659" h="6395419">
                <a:moveTo>
                  <a:pt x="3962477" y="37594"/>
                </a:moveTo>
                <a:lnTo>
                  <a:pt x="3962659" y="37594"/>
                </a:lnTo>
                <a:lnTo>
                  <a:pt x="3962477" y="37645"/>
                </a:lnTo>
                <a:close/>
                <a:moveTo>
                  <a:pt x="2180073" y="0"/>
                </a:moveTo>
                <a:cubicBezTo>
                  <a:pt x="2244541" y="0"/>
                  <a:pt x="2309375" y="3133"/>
                  <a:pt x="2373103" y="9214"/>
                </a:cubicBezTo>
                <a:cubicBezTo>
                  <a:pt x="2698751" y="40174"/>
                  <a:pt x="2972825" y="182621"/>
                  <a:pt x="3262373" y="433058"/>
                </a:cubicBezTo>
                <a:cubicBezTo>
                  <a:pt x="3416401" y="264165"/>
                  <a:pt x="3589699" y="156224"/>
                  <a:pt x="3774421" y="90263"/>
                </a:cubicBezTo>
                <a:lnTo>
                  <a:pt x="3962477" y="37645"/>
                </a:lnTo>
                <a:lnTo>
                  <a:pt x="3962477" y="5915556"/>
                </a:lnTo>
                <a:cubicBezTo>
                  <a:pt x="3874065" y="5980976"/>
                  <a:pt x="3818439" y="6018937"/>
                  <a:pt x="3807388" y="6026492"/>
                </a:cubicBezTo>
                <a:lnTo>
                  <a:pt x="3262373" y="6395419"/>
                </a:lnTo>
                <a:lnTo>
                  <a:pt x="2717355" y="6026492"/>
                </a:lnTo>
                <a:cubicBezTo>
                  <a:pt x="2654914" y="5984476"/>
                  <a:pt x="1182872" y="4977757"/>
                  <a:pt x="372807" y="3537060"/>
                </a:cubicBezTo>
                <a:cubicBezTo>
                  <a:pt x="-96509" y="2702459"/>
                  <a:pt x="-123952" y="1810363"/>
                  <a:pt x="297472" y="1089460"/>
                </a:cubicBezTo>
                <a:cubicBezTo>
                  <a:pt x="491055" y="758495"/>
                  <a:pt x="771023" y="481707"/>
                  <a:pt x="1107538" y="289319"/>
                </a:cubicBezTo>
                <a:cubicBezTo>
                  <a:pt x="1438342" y="100063"/>
                  <a:pt x="1809300" y="0"/>
                  <a:pt x="2180073" y="0"/>
                </a:cubicBezTo>
                <a:close/>
              </a:path>
            </a:pathLst>
          </a:custGeom>
        </p:spPr>
        <p:txBody>
          <a:bodyPr wrap="square">
            <a:noAutofit/>
          </a:bodyPr>
          <a:lstStyle/>
          <a:p>
            <a:endParaRPr lang="en-US"/>
          </a:p>
        </p:txBody>
      </p:sp>
      <p:sp>
        <p:nvSpPr>
          <p:cNvPr id="34" name="Text Placeholder 13">
            <a:extLst>
              <a:ext uri="{FF2B5EF4-FFF2-40B4-BE49-F238E27FC236}">
                <a16:creationId xmlns:a16="http://schemas.microsoft.com/office/drawing/2014/main" id="{B29D5132-42BA-9B47-AA92-84D811EC6710}"/>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9" name="Footer Placeholder 2">
            <a:extLst>
              <a:ext uri="{FF2B5EF4-FFF2-40B4-BE49-F238E27FC236}">
                <a16:creationId xmlns:a16="http://schemas.microsoft.com/office/drawing/2014/main" id="{D5F58637-DEC4-1C49-8C6F-BD44C8F40C9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59D6B7F0-5377-6840-903E-0FFD7220664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310730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ork_Divider_Slide_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7A2B011-4944-3E42-8A80-C19127BB8B1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02328" y="0"/>
            <a:ext cx="9889671" cy="6909223"/>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962242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_Slide_1">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01674322-6C90-6340-9C05-9C81FEF707F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2859341C-C393-9541-934C-8BA30FF4173F}"/>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9698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lide_4">
    <p:bg>
      <p:bgPr>
        <a:solidFill>
          <a:schemeClr val="bg1"/>
        </a:solidFill>
        <a:effectLst/>
      </p:bgPr>
    </p:bg>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A52AD815-AA42-5945-B7DD-BF23786C344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2914803" y="2587449"/>
            <a:ext cx="6708159" cy="1658231"/>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Tree>
    <p:extLst>
      <p:ext uri="{BB962C8B-B14F-4D97-AF65-F5344CB8AC3E}">
        <p14:creationId xmlns:p14="http://schemas.microsoft.com/office/powerpoint/2010/main" val="1828597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6" name="Text Placeholder 13">
            <a:extLst>
              <a:ext uri="{FF2B5EF4-FFF2-40B4-BE49-F238E27FC236}">
                <a16:creationId xmlns:a16="http://schemas.microsoft.com/office/drawing/2014/main" id="{93DB3D1D-2B01-CC48-8D02-FD4B1C6779F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9" name="Picture Placeholder 48">
            <a:extLst>
              <a:ext uri="{FF2B5EF4-FFF2-40B4-BE49-F238E27FC236}">
                <a16:creationId xmlns:a16="http://schemas.microsoft.com/office/drawing/2014/main" id="{DB1AB09B-ADBA-C849-A249-60F34EB3338F}"/>
              </a:ext>
            </a:extLst>
          </p:cNvPr>
          <p:cNvSpPr>
            <a:spLocks noGrp="1" noChangeAspect="1"/>
          </p:cNvSpPr>
          <p:nvPr>
            <p:ph type="pic" sz="quarter" idx="21"/>
          </p:nvPr>
        </p:nvSpPr>
        <p:spPr>
          <a:xfrm>
            <a:off x="9360340" y="244953"/>
            <a:ext cx="2831660" cy="6394149"/>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a:noFill/>
        </p:spPr>
        <p:txBody>
          <a:bodyPr wrap="square">
            <a:noAutofit/>
          </a:bodyPr>
          <a:lstStyle>
            <a:lvl1pPr marL="0" indent="0">
              <a:buNone/>
              <a:defRPr sz="1400"/>
            </a:lvl1pPr>
          </a:lstStyle>
          <a:p>
            <a:r>
              <a:rPr lang="en-US"/>
              <a:t>Click icon to add picture</a:t>
            </a:r>
          </a:p>
        </p:txBody>
      </p:sp>
      <p:sp>
        <p:nvSpPr>
          <p:cNvPr id="10" name="Footer Placeholder 2">
            <a:extLst>
              <a:ext uri="{FF2B5EF4-FFF2-40B4-BE49-F238E27FC236}">
                <a16:creationId xmlns:a16="http://schemas.microsoft.com/office/drawing/2014/main" id="{15CEC8EA-B8C7-2F44-A712-BBF439998FB7}"/>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259D4F8C-833D-454A-9C4A-FDBEA63AF0A8}"/>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11093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Work_Divider_Slide_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109BE5-40E1-8A41-B62B-49BBAE3F67D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02329" y="0"/>
            <a:ext cx="9889672" cy="6909223"/>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439235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ntent_Slide_1">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1E72FB99-CF3E-7146-887B-C7947F6F9EB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5771CEA2-36D1-DF47-A921-4DC30062D02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756893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6" name="Text Placeholder 13">
            <a:extLst>
              <a:ext uri="{FF2B5EF4-FFF2-40B4-BE49-F238E27FC236}">
                <a16:creationId xmlns:a16="http://schemas.microsoft.com/office/drawing/2014/main" id="{93DB3D1D-2B01-CC48-8D02-FD4B1C6779F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300" b="0" i="0">
                <a:solidFill>
                  <a:schemeClr val="tx1"/>
                </a:solidFill>
                <a:latin typeface="Gilroy" pitchFamily="2" charset="77"/>
              </a:defRPr>
            </a:lvl2p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lang="en-US"/>
              <a:t>Click to edit Master text styles</a:t>
            </a:r>
          </a:p>
          <a:p>
            <a:pPr lvl="1"/>
            <a:r>
              <a:rPr lang="en-US"/>
              <a:t>Second level</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1" name="Picture Placeholder 12">
            <a:extLst>
              <a:ext uri="{FF2B5EF4-FFF2-40B4-BE49-F238E27FC236}">
                <a16:creationId xmlns:a16="http://schemas.microsoft.com/office/drawing/2014/main" id="{A929A41A-7BB2-8140-B92E-A430A7052005}"/>
              </a:ext>
            </a:extLst>
          </p:cNvPr>
          <p:cNvSpPr>
            <a:spLocks noGrp="1"/>
          </p:cNvSpPr>
          <p:nvPr>
            <p:ph type="pic" sz="quarter" idx="10"/>
          </p:nvPr>
        </p:nvSpPr>
        <p:spPr>
          <a:xfrm>
            <a:off x="7330722" y="765835"/>
            <a:ext cx="5226616" cy="5326330"/>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
        <p:nvSpPr>
          <p:cNvPr id="12" name="Footer Placeholder 2">
            <a:extLst>
              <a:ext uri="{FF2B5EF4-FFF2-40B4-BE49-F238E27FC236}">
                <a16:creationId xmlns:a16="http://schemas.microsoft.com/office/drawing/2014/main" id="{25CC2447-405B-884D-966B-DC47E699B870}"/>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9" name="TextBox 8">
            <a:extLst>
              <a:ext uri="{FF2B5EF4-FFF2-40B4-BE49-F238E27FC236}">
                <a16:creationId xmlns:a16="http://schemas.microsoft.com/office/drawing/2014/main" id="{2865B8F9-3E87-B940-A6E6-2F3EB84ADD62}"/>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895886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_Slide_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A6E8C-9E38-E244-82D2-F164CBC886DF}"/>
              </a:ext>
            </a:extLst>
          </p:cNvPr>
          <p:cNvSpPr/>
          <p:nvPr userDrawn="1"/>
        </p:nvSpPr>
        <p:spPr>
          <a:xfrm>
            <a:off x="0" y="0"/>
            <a:ext cx="12192000" cy="6117771"/>
          </a:xfrm>
          <a:prstGeom prst="rect">
            <a:avLst/>
          </a:prstGeom>
          <a:solidFill>
            <a:schemeClr val="tx2"/>
          </a:solidFill>
          <a:ln w="8925" cap="flat">
            <a:noFill/>
            <a:prstDash val="solid"/>
            <a:miter/>
          </a:ln>
        </p:spPr>
        <p:txBody>
          <a:bodyPr rtlCol="0" anchor="ctr"/>
          <a:lstStyle/>
          <a:p>
            <a:pPr algn="l"/>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527609" y="1936906"/>
            <a:ext cx="4242099" cy="584200"/>
          </a:xfrm>
        </p:spPr>
        <p:txBody>
          <a:bodyPr>
            <a:normAutofit/>
          </a:bodyPr>
          <a:lstStyle>
            <a:lvl1pPr marL="0" indent="0" algn="l">
              <a:lnSpc>
                <a:spcPts val="3000"/>
              </a:lnSpc>
              <a:spcBef>
                <a:spcPts val="0"/>
              </a:spcBef>
              <a:buNone/>
              <a:defRPr sz="2000" b="0" i="0">
                <a:solidFill>
                  <a:schemeClr val="tx1"/>
                </a:solidFill>
                <a:latin typeface="Gilroy-Medium" pitchFamily="2" charset="77"/>
              </a:defRPr>
            </a:lvl1pPr>
          </a:lstStyle>
          <a:p>
            <a:pPr lvl="0"/>
            <a:r>
              <a:rPr lang="en-US"/>
              <a:t>Click to edit Master text styles</a:t>
            </a:r>
          </a:p>
        </p:txBody>
      </p:sp>
      <p:sp>
        <p:nvSpPr>
          <p:cNvPr id="17" name="Text Placeholder 29">
            <a:extLst>
              <a:ext uri="{FF2B5EF4-FFF2-40B4-BE49-F238E27FC236}">
                <a16:creationId xmlns:a16="http://schemas.microsoft.com/office/drawing/2014/main" id="{FC3ED00D-9790-994B-AFE3-FDA15A137421}"/>
              </a:ext>
            </a:extLst>
          </p:cNvPr>
          <p:cNvSpPr>
            <a:spLocks noGrp="1"/>
          </p:cNvSpPr>
          <p:nvPr>
            <p:ph type="body" sz="quarter" idx="16"/>
          </p:nvPr>
        </p:nvSpPr>
        <p:spPr>
          <a:xfrm>
            <a:off x="527609" y="3938698"/>
            <a:ext cx="4242099" cy="584200"/>
          </a:xfrm>
        </p:spPr>
        <p:txBody>
          <a:bodyPr>
            <a:normAutofit/>
          </a:bodyPr>
          <a:lstStyle>
            <a:lvl1pPr marL="0" indent="0" algn="l">
              <a:lnSpc>
                <a:spcPts val="3000"/>
              </a:lnSpc>
              <a:spcBef>
                <a:spcPts val="0"/>
              </a:spcBef>
              <a:buNone/>
              <a:defRPr sz="2000" b="0" i="0">
                <a:solidFill>
                  <a:schemeClr val="tx1"/>
                </a:solidFill>
                <a:latin typeface="Gilroy-Medium" pitchFamily="2" charset="77"/>
              </a:defRPr>
            </a:lvl1pPr>
          </a:lstStyle>
          <a:p>
            <a:pPr lvl="0"/>
            <a:r>
              <a:rPr lang="en-US"/>
              <a:t>Click to edit Master text styles</a:t>
            </a:r>
          </a:p>
        </p:txBody>
      </p:sp>
      <p:sp>
        <p:nvSpPr>
          <p:cNvPr id="10" name="Footer Placeholder 2">
            <a:extLst>
              <a:ext uri="{FF2B5EF4-FFF2-40B4-BE49-F238E27FC236}">
                <a16:creationId xmlns:a16="http://schemas.microsoft.com/office/drawing/2014/main" id="{8AE69D79-9D4F-6D45-B7AB-F7905894A74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3" name="TextBox 12">
            <a:extLst>
              <a:ext uri="{FF2B5EF4-FFF2-40B4-BE49-F238E27FC236}">
                <a16:creationId xmlns:a16="http://schemas.microsoft.com/office/drawing/2014/main" id="{608DB825-0D4A-ED4E-85FF-F9BB65182480}"/>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29881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91500" y="5959081"/>
            <a:ext cx="2667000" cy="34230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6811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_Slide_3">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510" y="860603"/>
            <a:ext cx="1389888" cy="1407261"/>
          </a:xfrm>
          <a:prstGeom prst="rect">
            <a:avLst/>
          </a:prstGeom>
        </p:spPr>
      </p:pic>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pic>
        <p:nvPicPr>
          <p:cNvPr id="15" name="Picture 14" descr="Logo&#10;&#10;Description automatically generated">
            <a:extLst>
              <a:ext uri="{FF2B5EF4-FFF2-40B4-BE49-F238E27FC236}">
                <a16:creationId xmlns:a16="http://schemas.microsoft.com/office/drawing/2014/main" id="{6D7EA599-696A-7643-BEA4-0A4AA9F7EF8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5295900"/>
            <a:ext cx="12192000" cy="1562100"/>
          </a:xfrm>
          <a:prstGeom prst="rect">
            <a:avLst/>
          </a:prstGeom>
        </p:spPr>
      </p:pic>
    </p:spTree>
    <p:extLst>
      <p:ext uri="{BB962C8B-B14F-4D97-AF65-F5344CB8AC3E}">
        <p14:creationId xmlns:p14="http://schemas.microsoft.com/office/powerpoint/2010/main" val="141391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_Slide_3">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grpSp>
        <p:nvGrpSpPr>
          <p:cNvPr id="6" name="Graphic 4">
            <a:extLst>
              <a:ext uri="{FF2B5EF4-FFF2-40B4-BE49-F238E27FC236}">
                <a16:creationId xmlns:a16="http://schemas.microsoft.com/office/drawing/2014/main" id="{DD85AE93-14BE-EB4A-8F8B-4B9099C10211}"/>
              </a:ext>
            </a:extLst>
          </p:cNvPr>
          <p:cNvGrpSpPr/>
          <p:nvPr userDrawn="1"/>
        </p:nvGrpSpPr>
        <p:grpSpPr>
          <a:xfrm>
            <a:off x="609510" y="5518521"/>
            <a:ext cx="11265081" cy="957752"/>
            <a:chOff x="682895" y="4106996"/>
            <a:chExt cx="11583267" cy="984804"/>
          </a:xfrm>
        </p:grpSpPr>
        <p:sp>
          <p:nvSpPr>
            <p:cNvPr id="9" name="Freeform 8">
              <a:extLst>
                <a:ext uri="{FF2B5EF4-FFF2-40B4-BE49-F238E27FC236}">
                  <a16:creationId xmlns:a16="http://schemas.microsoft.com/office/drawing/2014/main" id="{12D802C9-7DB2-C543-9D5A-859127F0DB78}"/>
                </a:ext>
              </a:extLst>
            </p:cNvPr>
            <p:cNvSpPr/>
            <p:nvPr/>
          </p:nvSpPr>
          <p:spPr>
            <a:xfrm>
              <a:off x="6070429" y="4106996"/>
              <a:ext cx="244580" cy="134424"/>
            </a:xfrm>
            <a:custGeom>
              <a:avLst/>
              <a:gdLst>
                <a:gd name="connsiteX0" fmla="*/ 158754 w 244580"/>
                <a:gd name="connsiteY0" fmla="*/ 134425 h 134424"/>
                <a:gd name="connsiteX1" fmla="*/ 86593 w 244580"/>
                <a:gd name="connsiteY1" fmla="*/ 134425 h 134424"/>
                <a:gd name="connsiteX2" fmla="*/ 62327 w 244580"/>
                <a:gd name="connsiteY2" fmla="*/ 116792 h 134424"/>
                <a:gd name="connsiteX3" fmla="*/ 33846 w 244580"/>
                <a:gd name="connsiteY3" fmla="*/ 35140 h 134424"/>
                <a:gd name="connsiteX4" fmla="*/ 0 w 244580"/>
                <a:gd name="connsiteY4" fmla="*/ 20828 h 134424"/>
                <a:gd name="connsiteX5" fmla="*/ 8813 w 244580"/>
                <a:gd name="connsiteY5" fmla="*/ 0 h 134424"/>
                <a:gd name="connsiteX6" fmla="*/ 51981 w 244580"/>
                <a:gd name="connsiteY6" fmla="*/ 18273 h 134424"/>
                <a:gd name="connsiteX7" fmla="*/ 83783 w 244580"/>
                <a:gd name="connsiteY7" fmla="*/ 109636 h 134424"/>
                <a:gd name="connsiteX8" fmla="*/ 86593 w 244580"/>
                <a:gd name="connsiteY8" fmla="*/ 111808 h 134424"/>
                <a:gd name="connsiteX9" fmla="*/ 158754 w 244580"/>
                <a:gd name="connsiteY9" fmla="*/ 111808 h 134424"/>
                <a:gd name="connsiteX10" fmla="*/ 161564 w 244580"/>
                <a:gd name="connsiteY10" fmla="*/ 109763 h 134424"/>
                <a:gd name="connsiteX11" fmla="*/ 190683 w 244580"/>
                <a:gd name="connsiteY11" fmla="*/ 16356 h 134424"/>
                <a:gd name="connsiteX12" fmla="*/ 237173 w 244580"/>
                <a:gd name="connsiteY12" fmla="*/ 255 h 134424"/>
                <a:gd name="connsiteX13" fmla="*/ 244581 w 244580"/>
                <a:gd name="connsiteY13" fmla="*/ 21723 h 134424"/>
                <a:gd name="connsiteX14" fmla="*/ 208947 w 244580"/>
                <a:gd name="connsiteY14" fmla="*/ 33990 h 134424"/>
                <a:gd name="connsiteX15" fmla="*/ 183148 w 244580"/>
                <a:gd name="connsiteY15" fmla="*/ 116408 h 134424"/>
                <a:gd name="connsiteX16" fmla="*/ 158754 w 244580"/>
                <a:gd name="connsiteY16" fmla="*/ 134425 h 1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80" h="134424">
                  <a:moveTo>
                    <a:pt x="158754" y="134425"/>
                  </a:moveTo>
                  <a:lnTo>
                    <a:pt x="86593" y="134425"/>
                  </a:lnTo>
                  <a:cubicBezTo>
                    <a:pt x="75482" y="134425"/>
                    <a:pt x="65775" y="127269"/>
                    <a:pt x="62327" y="116792"/>
                  </a:cubicBezTo>
                  <a:lnTo>
                    <a:pt x="33846" y="35140"/>
                  </a:lnTo>
                  <a:lnTo>
                    <a:pt x="0" y="20828"/>
                  </a:lnTo>
                  <a:lnTo>
                    <a:pt x="8813" y="0"/>
                  </a:lnTo>
                  <a:lnTo>
                    <a:pt x="51981" y="18273"/>
                  </a:lnTo>
                  <a:lnTo>
                    <a:pt x="83783" y="109636"/>
                  </a:lnTo>
                  <a:cubicBezTo>
                    <a:pt x="84294" y="111041"/>
                    <a:pt x="85316" y="111808"/>
                    <a:pt x="86593" y="111808"/>
                  </a:cubicBezTo>
                  <a:lnTo>
                    <a:pt x="158754" y="111808"/>
                  </a:lnTo>
                  <a:cubicBezTo>
                    <a:pt x="160031" y="111808"/>
                    <a:pt x="161180" y="111041"/>
                    <a:pt x="161564" y="109763"/>
                  </a:cubicBezTo>
                  <a:lnTo>
                    <a:pt x="190683" y="16356"/>
                  </a:lnTo>
                  <a:lnTo>
                    <a:pt x="237173" y="255"/>
                  </a:lnTo>
                  <a:lnTo>
                    <a:pt x="244581" y="21723"/>
                  </a:lnTo>
                  <a:lnTo>
                    <a:pt x="208947" y="33990"/>
                  </a:lnTo>
                  <a:lnTo>
                    <a:pt x="183148" y="116408"/>
                  </a:lnTo>
                  <a:cubicBezTo>
                    <a:pt x="179827" y="127142"/>
                    <a:pt x="169993" y="134425"/>
                    <a:pt x="158754" y="134425"/>
                  </a:cubicBezTo>
                  <a:close/>
                </a:path>
              </a:pathLst>
            </a:custGeom>
            <a:solidFill>
              <a:srgbClr val="FFFFFF"/>
            </a:solidFill>
            <a:ln w="12767"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1FF86783-A20F-8B49-96C3-FD784FBF3D4B}"/>
                </a:ext>
              </a:extLst>
            </p:cNvPr>
            <p:cNvGrpSpPr/>
            <p:nvPr/>
          </p:nvGrpSpPr>
          <p:grpSpPr>
            <a:xfrm>
              <a:off x="3020265" y="4242316"/>
              <a:ext cx="367061" cy="374269"/>
              <a:chOff x="3020265" y="4242316"/>
              <a:chExt cx="367061" cy="374269"/>
            </a:xfrm>
            <a:solidFill>
              <a:srgbClr val="004438"/>
            </a:solidFill>
          </p:grpSpPr>
          <p:sp>
            <p:nvSpPr>
              <p:cNvPr id="65" name="Freeform 64">
                <a:extLst>
                  <a:ext uri="{FF2B5EF4-FFF2-40B4-BE49-F238E27FC236}">
                    <a16:creationId xmlns:a16="http://schemas.microsoft.com/office/drawing/2014/main" id="{41F86AD3-E5CE-F048-AFDD-B6365E8579B2}"/>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8CB1AA7-905E-4F4A-86D4-415686399AED}"/>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C2912837-3579-FC41-B786-F3216FA50F8B}"/>
                </a:ext>
              </a:extLst>
            </p:cNvPr>
            <p:cNvSpPr/>
            <p:nvPr/>
          </p:nvSpPr>
          <p:spPr>
            <a:xfrm>
              <a:off x="2089583" y="4705776"/>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2BACE5-C3C8-1A4E-8C5A-849C62355400}"/>
                </a:ext>
              </a:extLst>
            </p:cNvPr>
            <p:cNvSpPr/>
            <p:nvPr/>
          </p:nvSpPr>
          <p:spPr>
            <a:xfrm>
              <a:off x="2543110"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FCB9319-DD2E-4D48-BC4B-CA94B6B4ABD7}"/>
                </a:ext>
              </a:extLst>
            </p:cNvPr>
            <p:cNvSpPr/>
            <p:nvPr/>
          </p:nvSpPr>
          <p:spPr>
            <a:xfrm>
              <a:off x="1613168"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D22DD-C0EE-9B49-9CFC-2F59C31588D8}"/>
                </a:ext>
              </a:extLst>
            </p:cNvPr>
            <p:cNvSpPr/>
            <p:nvPr/>
          </p:nvSpPr>
          <p:spPr>
            <a:xfrm>
              <a:off x="4408178" y="4705009"/>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564C082-6D05-CB4B-967B-CFCAB7EF872E}"/>
                </a:ext>
              </a:extLst>
            </p:cNvPr>
            <p:cNvSpPr/>
            <p:nvPr/>
          </p:nvSpPr>
          <p:spPr>
            <a:xfrm>
              <a:off x="4867452" y="4704881"/>
              <a:ext cx="386730" cy="386919"/>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9FAB2A-2803-9245-ABCC-28263FAC1B71}"/>
                </a:ext>
              </a:extLst>
            </p:cNvPr>
            <p:cNvSpPr/>
            <p:nvPr/>
          </p:nvSpPr>
          <p:spPr>
            <a:xfrm>
              <a:off x="3484137" y="4241421"/>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DEEB72E-ED08-8F44-9B9D-685E85558EAD}"/>
                </a:ext>
              </a:extLst>
            </p:cNvPr>
            <p:cNvSpPr/>
            <p:nvPr/>
          </p:nvSpPr>
          <p:spPr>
            <a:xfrm>
              <a:off x="1155836" y="4244232"/>
              <a:ext cx="836043" cy="370435"/>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58434F-577E-C347-AF2B-C199A4CF3884}"/>
                </a:ext>
              </a:extLst>
            </p:cNvPr>
            <p:cNvSpPr/>
            <p:nvPr/>
          </p:nvSpPr>
          <p:spPr>
            <a:xfrm>
              <a:off x="2089711"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4D12466-36C2-3041-908B-2A6204F783A3}"/>
                </a:ext>
              </a:extLst>
            </p:cNvPr>
            <p:cNvSpPr/>
            <p:nvPr/>
          </p:nvSpPr>
          <p:spPr>
            <a:xfrm>
              <a:off x="4415841" y="4242955"/>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E9F0A40E-EC76-074E-9651-8CC667738594}"/>
                </a:ext>
              </a:extLst>
            </p:cNvPr>
            <p:cNvGrpSpPr/>
            <p:nvPr/>
          </p:nvGrpSpPr>
          <p:grpSpPr>
            <a:xfrm>
              <a:off x="682895" y="4708459"/>
              <a:ext cx="836171" cy="378181"/>
              <a:chOff x="682895" y="4708459"/>
              <a:chExt cx="836171" cy="378181"/>
            </a:xfrm>
            <a:solidFill>
              <a:srgbClr val="F54359"/>
            </a:solidFill>
          </p:grpSpPr>
          <p:sp>
            <p:nvSpPr>
              <p:cNvPr id="63" name="Freeform 62">
                <a:extLst>
                  <a:ext uri="{FF2B5EF4-FFF2-40B4-BE49-F238E27FC236}">
                    <a16:creationId xmlns:a16="http://schemas.microsoft.com/office/drawing/2014/main" id="{E09A1849-9DBD-9D4A-BD4C-A1466C311E38}"/>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40C80B8-9596-9840-A4AB-A4ECFAAAA73C}"/>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65ACB77B-D7A7-B945-AA28-A91C5C7C40D0}"/>
                </a:ext>
              </a:extLst>
            </p:cNvPr>
            <p:cNvGrpSpPr/>
            <p:nvPr/>
          </p:nvGrpSpPr>
          <p:grpSpPr>
            <a:xfrm>
              <a:off x="3021414" y="4708459"/>
              <a:ext cx="836171" cy="378181"/>
              <a:chOff x="3021414" y="4708459"/>
              <a:chExt cx="836171" cy="378181"/>
            </a:xfrm>
            <a:solidFill>
              <a:srgbClr val="F54359"/>
            </a:solidFill>
          </p:grpSpPr>
          <p:sp>
            <p:nvSpPr>
              <p:cNvPr id="61" name="Freeform 60">
                <a:extLst>
                  <a:ext uri="{FF2B5EF4-FFF2-40B4-BE49-F238E27FC236}">
                    <a16:creationId xmlns:a16="http://schemas.microsoft.com/office/drawing/2014/main" id="{6D62D6BA-B775-BE4E-9797-10E03A0F861C}"/>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ACF1AD9-0975-5549-AF4D-F8595A7FA216}"/>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7ACAAF56-3717-564B-8FD7-D9E9947F6E57}"/>
                </a:ext>
              </a:extLst>
            </p:cNvPr>
            <p:cNvGrpSpPr/>
            <p:nvPr/>
          </p:nvGrpSpPr>
          <p:grpSpPr>
            <a:xfrm>
              <a:off x="684812" y="4246788"/>
              <a:ext cx="366934" cy="374396"/>
              <a:chOff x="684812" y="4246788"/>
              <a:chExt cx="366934" cy="374396"/>
            </a:xfrm>
            <a:solidFill>
              <a:srgbClr val="004438"/>
            </a:solidFill>
          </p:grpSpPr>
          <p:sp>
            <p:nvSpPr>
              <p:cNvPr id="59" name="Freeform 58">
                <a:extLst>
                  <a:ext uri="{FF2B5EF4-FFF2-40B4-BE49-F238E27FC236}">
                    <a16:creationId xmlns:a16="http://schemas.microsoft.com/office/drawing/2014/main" id="{B5881FAB-5A50-DF48-9966-299C6C20215A}"/>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7BE4DD4-FB9C-994A-8316-7BE49DFC11ED}"/>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F59DB3EF-6BE3-474C-9C8E-434D41AA5408}"/>
                </a:ext>
              </a:extLst>
            </p:cNvPr>
            <p:cNvSpPr/>
            <p:nvPr/>
          </p:nvSpPr>
          <p:spPr>
            <a:xfrm>
              <a:off x="6759596" y="4705776"/>
              <a:ext cx="384942" cy="385130"/>
            </a:xfrm>
            <a:custGeom>
              <a:avLst/>
              <a:gdLst>
                <a:gd name="connsiteX0" fmla="*/ 384943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3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3" y="192565"/>
                  </a:moveTo>
                  <a:cubicBezTo>
                    <a:pt x="384943" y="298916"/>
                    <a:pt x="298770" y="385130"/>
                    <a:pt x="192471" y="385130"/>
                  </a:cubicBezTo>
                  <a:cubicBezTo>
                    <a:pt x="86172" y="385130"/>
                    <a:pt x="0" y="298916"/>
                    <a:pt x="0" y="192565"/>
                  </a:cubicBezTo>
                  <a:cubicBezTo>
                    <a:pt x="0" y="86214"/>
                    <a:pt x="86172" y="0"/>
                    <a:pt x="192471" y="0"/>
                  </a:cubicBezTo>
                  <a:cubicBezTo>
                    <a:pt x="298770" y="0"/>
                    <a:pt x="384943" y="86214"/>
                    <a:pt x="384943" y="192565"/>
                  </a:cubicBezTo>
                  <a:close/>
                </a:path>
              </a:pathLst>
            </a:custGeom>
            <a:solidFill>
              <a:srgbClr val="EBBDA9"/>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B6EE465-57E4-A24A-9B37-9D444645510B}"/>
                </a:ext>
              </a:extLst>
            </p:cNvPr>
            <p:cNvSpPr/>
            <p:nvPr/>
          </p:nvSpPr>
          <p:spPr>
            <a:xfrm>
              <a:off x="7213123"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FF84942-6DEF-534E-A065-2DCA96A4406B}"/>
                </a:ext>
              </a:extLst>
            </p:cNvPr>
            <p:cNvSpPr/>
            <p:nvPr/>
          </p:nvSpPr>
          <p:spPr>
            <a:xfrm>
              <a:off x="6283181"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12070-BF21-644B-A1AE-146DF9D0C369}"/>
                </a:ext>
              </a:extLst>
            </p:cNvPr>
            <p:cNvSpPr/>
            <p:nvPr/>
          </p:nvSpPr>
          <p:spPr>
            <a:xfrm>
              <a:off x="9078190" y="4705009"/>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A7FBC4A-8285-0646-98D5-497CD6B8AA6F}"/>
                </a:ext>
              </a:extLst>
            </p:cNvPr>
            <p:cNvSpPr/>
            <p:nvPr/>
          </p:nvSpPr>
          <p:spPr>
            <a:xfrm>
              <a:off x="9537465"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186"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D3DC677-598A-3F41-9A30-24C88B18722C}"/>
                </a:ext>
              </a:extLst>
            </p:cNvPr>
            <p:cNvSpPr/>
            <p:nvPr/>
          </p:nvSpPr>
          <p:spPr>
            <a:xfrm>
              <a:off x="8154022" y="4241421"/>
              <a:ext cx="836170" cy="370435"/>
            </a:xfrm>
            <a:custGeom>
              <a:avLst/>
              <a:gdLst>
                <a:gd name="connsiteX0" fmla="*/ 484563 w 836170"/>
                <a:gd name="connsiteY0" fmla="*/ 367497 h 370435"/>
                <a:gd name="connsiteX1" fmla="*/ 428622 w 836170"/>
                <a:gd name="connsiteY1" fmla="*/ 370436 h 370435"/>
                <a:gd name="connsiteX2" fmla="*/ 373448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2 w 836170"/>
                <a:gd name="connsiteY6" fmla="*/ 0 h 370435"/>
                <a:gd name="connsiteX7" fmla="*/ 462722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8" y="370436"/>
                    <a:pt x="428622" y="370436"/>
                  </a:cubicBezTo>
                  <a:lnTo>
                    <a:pt x="373448" y="370436"/>
                  </a:lnTo>
                  <a:lnTo>
                    <a:pt x="0" y="370436"/>
                  </a:lnTo>
                  <a:cubicBezTo>
                    <a:pt x="21329" y="181704"/>
                    <a:pt x="167438" y="30923"/>
                    <a:pt x="353907" y="2556"/>
                  </a:cubicBezTo>
                  <a:cubicBezTo>
                    <a:pt x="372937" y="128"/>
                    <a:pt x="397076" y="0"/>
                    <a:pt x="397076" y="0"/>
                  </a:cubicBezTo>
                  <a:lnTo>
                    <a:pt x="462722" y="0"/>
                  </a:lnTo>
                  <a:lnTo>
                    <a:pt x="462722" y="0"/>
                  </a:lnTo>
                  <a:lnTo>
                    <a:pt x="836171"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98F9ED-EE11-E443-BB1C-8F228D44C3C4}"/>
                </a:ext>
              </a:extLst>
            </p:cNvPr>
            <p:cNvSpPr/>
            <p:nvPr/>
          </p:nvSpPr>
          <p:spPr>
            <a:xfrm>
              <a:off x="5825849" y="4244232"/>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14DEEA-BC9E-B247-99ED-BFB2FD151F62}"/>
                </a:ext>
              </a:extLst>
            </p:cNvPr>
            <p:cNvSpPr/>
            <p:nvPr/>
          </p:nvSpPr>
          <p:spPr>
            <a:xfrm>
              <a:off x="6759724"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539" y="128"/>
                    <a:pt x="23755" y="163176"/>
                    <a:pt x="0" y="372863"/>
                  </a:cubicBezTo>
                  <a:close/>
                </a:path>
              </a:pathLst>
            </a:custGeom>
            <a:solidFill>
              <a:srgbClr val="339966"/>
            </a:solidFill>
            <a:ln w="1276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99FB0C7-A992-444E-9E40-131F52210DCB}"/>
                </a:ext>
              </a:extLst>
            </p:cNvPr>
            <p:cNvSpPr/>
            <p:nvPr/>
          </p:nvSpPr>
          <p:spPr>
            <a:xfrm>
              <a:off x="9085854" y="4242955"/>
              <a:ext cx="835148" cy="372863"/>
            </a:xfrm>
            <a:custGeom>
              <a:avLst/>
              <a:gdLst>
                <a:gd name="connsiteX0" fmla="*/ 0 w 835148"/>
                <a:gd name="connsiteY0" fmla="*/ 372863 h 372863"/>
                <a:gd name="connsiteX1" fmla="*/ 835148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8" y="372863"/>
                  </a:lnTo>
                  <a:cubicBezTo>
                    <a:pt x="811521" y="163048"/>
                    <a:pt x="633609" y="0"/>
                    <a:pt x="417638" y="0"/>
                  </a:cubicBezTo>
                  <a:cubicBezTo>
                    <a:pt x="201539" y="128"/>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AFE9AD93-6801-804B-A730-1A390429E0AB}"/>
                </a:ext>
              </a:extLst>
            </p:cNvPr>
            <p:cNvGrpSpPr/>
            <p:nvPr/>
          </p:nvGrpSpPr>
          <p:grpSpPr>
            <a:xfrm>
              <a:off x="5352908" y="4708459"/>
              <a:ext cx="836172" cy="378181"/>
              <a:chOff x="5352908" y="4708459"/>
              <a:chExt cx="836172" cy="378181"/>
            </a:xfrm>
            <a:solidFill>
              <a:srgbClr val="F54359"/>
            </a:solidFill>
          </p:grpSpPr>
          <p:sp>
            <p:nvSpPr>
              <p:cNvPr id="57" name="Freeform 56">
                <a:extLst>
                  <a:ext uri="{FF2B5EF4-FFF2-40B4-BE49-F238E27FC236}">
                    <a16:creationId xmlns:a16="http://schemas.microsoft.com/office/drawing/2014/main" id="{FCF99C09-C5DF-E74B-BA81-A838B134E70A}"/>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388B72-60A9-8B48-A43E-A5FD518FEF1B}"/>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3667EC5B-A683-254A-B23C-0DF1CC37D3CF}"/>
                </a:ext>
              </a:extLst>
            </p:cNvPr>
            <p:cNvGrpSpPr/>
            <p:nvPr/>
          </p:nvGrpSpPr>
          <p:grpSpPr>
            <a:xfrm>
              <a:off x="7691427" y="4708459"/>
              <a:ext cx="836171" cy="378181"/>
              <a:chOff x="7691427" y="4708459"/>
              <a:chExt cx="836171" cy="378181"/>
            </a:xfrm>
            <a:solidFill>
              <a:srgbClr val="F54359"/>
            </a:solidFill>
          </p:grpSpPr>
          <p:sp>
            <p:nvSpPr>
              <p:cNvPr id="55" name="Freeform 54">
                <a:extLst>
                  <a:ext uri="{FF2B5EF4-FFF2-40B4-BE49-F238E27FC236}">
                    <a16:creationId xmlns:a16="http://schemas.microsoft.com/office/drawing/2014/main" id="{4DF23DD5-CBAC-9D48-883A-96EB54005578}"/>
                  </a:ext>
                </a:extLst>
              </p:cNvPr>
              <p:cNvSpPr/>
              <p:nvPr/>
            </p:nvSpPr>
            <p:spPr>
              <a:xfrm>
                <a:off x="8099870"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FE89F87-C47E-C846-9D50-541ACA3E2136}"/>
                  </a:ext>
                </a:extLst>
              </p:cNvPr>
              <p:cNvSpPr/>
              <p:nvPr/>
            </p:nvSpPr>
            <p:spPr>
              <a:xfrm>
                <a:off x="7691427" y="4708459"/>
                <a:ext cx="427728" cy="378181"/>
              </a:xfrm>
              <a:custGeom>
                <a:avLst/>
                <a:gdLst>
                  <a:gd name="connsiteX0" fmla="*/ 427729 w 427728"/>
                  <a:gd name="connsiteY0" fmla="*/ 16100 h 378181"/>
                  <a:gd name="connsiteX1" fmla="*/ 5109 w 427728"/>
                  <a:gd name="connsiteY1" fmla="*/ 375036 h 378181"/>
                  <a:gd name="connsiteX2" fmla="*/ 128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8"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3E61D1E8-E4C4-FE4E-8A8D-56D9A1528DDA}"/>
                </a:ext>
              </a:extLst>
            </p:cNvPr>
            <p:cNvSpPr/>
            <p:nvPr/>
          </p:nvSpPr>
          <p:spPr>
            <a:xfrm>
              <a:off x="8616974" y="4708991"/>
              <a:ext cx="376197" cy="377186"/>
            </a:xfrm>
            <a:custGeom>
              <a:avLst/>
              <a:gdLst>
                <a:gd name="connsiteX0" fmla="*/ 376028 w 376197"/>
                <a:gd name="connsiteY0" fmla="*/ 370031 h 377186"/>
                <a:gd name="connsiteX1" fmla="*/ 5518 w 376197"/>
                <a:gd name="connsiteY1" fmla="*/ 234 h 377186"/>
                <a:gd name="connsiteX2" fmla="*/ 792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1" y="-22127"/>
                    <a:pt x="5518" y="234"/>
                    <a:pt x="5518" y="234"/>
                  </a:cubicBezTo>
                  <a:lnTo>
                    <a:pt x="792"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8" name="Graphic 4">
              <a:extLst>
                <a:ext uri="{FF2B5EF4-FFF2-40B4-BE49-F238E27FC236}">
                  <a16:creationId xmlns:a16="http://schemas.microsoft.com/office/drawing/2014/main" id="{83C7ACC9-5E2A-1048-A229-7B75585E9568}"/>
                </a:ext>
              </a:extLst>
            </p:cNvPr>
            <p:cNvGrpSpPr/>
            <p:nvPr/>
          </p:nvGrpSpPr>
          <p:grpSpPr>
            <a:xfrm>
              <a:off x="5354697" y="4246788"/>
              <a:ext cx="367061" cy="374269"/>
              <a:chOff x="5354697" y="4246788"/>
              <a:chExt cx="367061" cy="374269"/>
            </a:xfrm>
            <a:solidFill>
              <a:srgbClr val="004438"/>
            </a:solidFill>
          </p:grpSpPr>
          <p:sp>
            <p:nvSpPr>
              <p:cNvPr id="53" name="Freeform 52">
                <a:extLst>
                  <a:ext uri="{FF2B5EF4-FFF2-40B4-BE49-F238E27FC236}">
                    <a16:creationId xmlns:a16="http://schemas.microsoft.com/office/drawing/2014/main" id="{8AE6D7E8-6180-8A40-8DCE-12E370028CF3}"/>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62189B7-4E10-714F-993E-DECD73909CB5}"/>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nvGrpSpPr>
            <p:cNvPr id="39" name="Graphic 4">
              <a:extLst>
                <a:ext uri="{FF2B5EF4-FFF2-40B4-BE49-F238E27FC236}">
                  <a16:creationId xmlns:a16="http://schemas.microsoft.com/office/drawing/2014/main" id="{8E38EE46-6481-9A44-926B-BDFB36EE1DAB}"/>
                </a:ext>
              </a:extLst>
            </p:cNvPr>
            <p:cNvGrpSpPr/>
            <p:nvPr/>
          </p:nvGrpSpPr>
          <p:grpSpPr>
            <a:xfrm>
              <a:off x="7689639" y="4246788"/>
              <a:ext cx="367061" cy="374269"/>
              <a:chOff x="7689639" y="4246788"/>
              <a:chExt cx="367061" cy="374269"/>
            </a:xfrm>
            <a:solidFill>
              <a:srgbClr val="004438"/>
            </a:solidFill>
          </p:grpSpPr>
          <p:sp>
            <p:nvSpPr>
              <p:cNvPr id="51" name="Freeform 50">
                <a:extLst>
                  <a:ext uri="{FF2B5EF4-FFF2-40B4-BE49-F238E27FC236}">
                    <a16:creationId xmlns:a16="http://schemas.microsoft.com/office/drawing/2014/main" id="{90BF7BCA-67DD-E448-9C1D-9180D2DBA86E}"/>
                  </a:ext>
                </a:extLst>
              </p:cNvPr>
              <p:cNvSpPr/>
              <p:nvPr/>
            </p:nvSpPr>
            <p:spPr>
              <a:xfrm>
                <a:off x="7689639"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1" y="75007"/>
                      <a:pt x="192216" y="158448"/>
                    </a:cubicBezTo>
                    <a:cubicBezTo>
                      <a:pt x="193492" y="167009"/>
                      <a:pt x="193492" y="177743"/>
                      <a:pt x="193492" y="177743"/>
                    </a:cubicBezTo>
                    <a:lnTo>
                      <a:pt x="193492" y="207132"/>
                    </a:lnTo>
                    <a:lnTo>
                      <a:pt x="193492" y="207132"/>
                    </a:lnTo>
                    <a:lnTo>
                      <a:pt x="193492"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F56B6EE-9760-D44F-9EEE-8C82D2D1AF4E}"/>
                  </a:ext>
                </a:extLst>
              </p:cNvPr>
              <p:cNvSpPr/>
              <p:nvPr/>
            </p:nvSpPr>
            <p:spPr>
              <a:xfrm>
                <a:off x="7863208"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0" name="Freeform 39">
              <a:extLst>
                <a:ext uri="{FF2B5EF4-FFF2-40B4-BE49-F238E27FC236}">
                  <a16:creationId xmlns:a16="http://schemas.microsoft.com/office/drawing/2014/main" id="{644F2243-CD44-2B4F-ABDA-FE71AC3C22D3}"/>
                </a:ext>
              </a:extLst>
            </p:cNvPr>
            <p:cNvSpPr/>
            <p:nvPr/>
          </p:nvSpPr>
          <p:spPr>
            <a:xfrm>
              <a:off x="10949490" y="4708991"/>
              <a:ext cx="376196" cy="377186"/>
            </a:xfrm>
            <a:custGeom>
              <a:avLst/>
              <a:gdLst>
                <a:gd name="connsiteX0" fmla="*/ 376028 w 376196"/>
                <a:gd name="connsiteY0" fmla="*/ 370031 h 377186"/>
                <a:gd name="connsiteX1" fmla="*/ 5519 w 376196"/>
                <a:gd name="connsiteY1" fmla="*/ 234 h 377186"/>
                <a:gd name="connsiteX2" fmla="*/ 793 w 376196"/>
                <a:gd name="connsiteY2" fmla="*/ 1001 h 377186"/>
                <a:gd name="connsiteX3" fmla="*/ 410 w 376196"/>
                <a:gd name="connsiteY3" fmla="*/ 5473 h 377186"/>
                <a:gd name="connsiteX4" fmla="*/ 364916 w 376196"/>
                <a:gd name="connsiteY4" fmla="*/ 376292 h 377186"/>
                <a:gd name="connsiteX5" fmla="*/ 375773 w 376196"/>
                <a:gd name="connsiteY5" fmla="*/ 377187 h 377186"/>
                <a:gd name="connsiteX6" fmla="*/ 376028 w 376196"/>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6" h="377186">
                  <a:moveTo>
                    <a:pt x="376028" y="370031"/>
                  </a:moveTo>
                  <a:cubicBezTo>
                    <a:pt x="385352" y="-22127"/>
                    <a:pt x="5519" y="234"/>
                    <a:pt x="5519" y="234"/>
                  </a:cubicBezTo>
                  <a:lnTo>
                    <a:pt x="793" y="1001"/>
                  </a:lnTo>
                  <a:lnTo>
                    <a:pt x="410" y="5473"/>
                  </a:lnTo>
                  <a:cubicBezTo>
                    <a:pt x="410" y="5473"/>
                    <a:pt x="-26922" y="347925"/>
                    <a:pt x="364916"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8A80965-52E5-C04D-A7EA-FB40D684D72D}"/>
                </a:ext>
              </a:extLst>
            </p:cNvPr>
            <p:cNvSpPr/>
            <p:nvPr/>
          </p:nvSpPr>
          <p:spPr>
            <a:xfrm>
              <a:off x="10492286" y="4244232"/>
              <a:ext cx="836170" cy="370435"/>
            </a:xfrm>
            <a:custGeom>
              <a:avLst/>
              <a:gdLst>
                <a:gd name="connsiteX0" fmla="*/ 484563 w 836170"/>
                <a:gd name="connsiteY0" fmla="*/ 367497 h 370435"/>
                <a:gd name="connsiteX1" fmla="*/ 428622 w 836170"/>
                <a:gd name="connsiteY1" fmla="*/ 370436 h 370435"/>
                <a:gd name="connsiteX2" fmla="*/ 373447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3 w 836170"/>
                <a:gd name="connsiteY6" fmla="*/ 0 h 370435"/>
                <a:gd name="connsiteX7" fmla="*/ 462723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7" y="370436"/>
                    <a:pt x="428622" y="370436"/>
                  </a:cubicBezTo>
                  <a:lnTo>
                    <a:pt x="373447" y="370436"/>
                  </a:lnTo>
                  <a:lnTo>
                    <a:pt x="0" y="370436"/>
                  </a:lnTo>
                  <a:cubicBezTo>
                    <a:pt x="21329" y="181704"/>
                    <a:pt x="167438" y="30923"/>
                    <a:pt x="353907" y="2556"/>
                  </a:cubicBezTo>
                  <a:cubicBezTo>
                    <a:pt x="372937" y="128"/>
                    <a:pt x="397076" y="0"/>
                    <a:pt x="397076" y="0"/>
                  </a:cubicBezTo>
                  <a:lnTo>
                    <a:pt x="462723" y="0"/>
                  </a:lnTo>
                  <a:lnTo>
                    <a:pt x="462723" y="0"/>
                  </a:lnTo>
                  <a:lnTo>
                    <a:pt x="836171" y="0"/>
                  </a:lnTo>
                  <a:cubicBezTo>
                    <a:pt x="814841"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42" name="Graphic 4">
              <a:extLst>
                <a:ext uri="{FF2B5EF4-FFF2-40B4-BE49-F238E27FC236}">
                  <a16:creationId xmlns:a16="http://schemas.microsoft.com/office/drawing/2014/main" id="{92F6F54D-C2BF-6C46-A81E-FFA2E3D439D3}"/>
                </a:ext>
              </a:extLst>
            </p:cNvPr>
            <p:cNvGrpSpPr/>
            <p:nvPr/>
          </p:nvGrpSpPr>
          <p:grpSpPr>
            <a:xfrm>
              <a:off x="10019344" y="4708459"/>
              <a:ext cx="836172" cy="378181"/>
              <a:chOff x="10019344" y="4708459"/>
              <a:chExt cx="836172" cy="378181"/>
            </a:xfrm>
            <a:solidFill>
              <a:srgbClr val="F54359"/>
            </a:solidFill>
          </p:grpSpPr>
          <p:sp>
            <p:nvSpPr>
              <p:cNvPr id="49" name="Freeform 48">
                <a:extLst>
                  <a:ext uri="{FF2B5EF4-FFF2-40B4-BE49-F238E27FC236}">
                    <a16:creationId xmlns:a16="http://schemas.microsoft.com/office/drawing/2014/main" id="{B89D152A-B633-CB45-AF5E-81FFB470FD78}"/>
                  </a:ext>
                </a:extLst>
              </p:cNvPr>
              <p:cNvSpPr/>
              <p:nvPr/>
            </p:nvSpPr>
            <p:spPr>
              <a:xfrm>
                <a:off x="1042778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86B42C-CB2E-C54C-8DDD-FBDBB70E20FC}"/>
                  </a:ext>
                </a:extLst>
              </p:cNvPr>
              <p:cNvSpPr/>
              <p:nvPr/>
            </p:nvSpPr>
            <p:spPr>
              <a:xfrm>
                <a:off x="10019344"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46BFDD5E-6061-884B-BC3B-6B5C4FFBEF1E}"/>
                </a:ext>
              </a:extLst>
            </p:cNvPr>
            <p:cNvGrpSpPr/>
            <p:nvPr/>
          </p:nvGrpSpPr>
          <p:grpSpPr>
            <a:xfrm>
              <a:off x="10021133" y="4246788"/>
              <a:ext cx="367061" cy="374269"/>
              <a:chOff x="10021133" y="4246788"/>
              <a:chExt cx="367061" cy="374269"/>
            </a:xfrm>
            <a:solidFill>
              <a:srgbClr val="004438"/>
            </a:solidFill>
          </p:grpSpPr>
          <p:sp>
            <p:nvSpPr>
              <p:cNvPr id="47" name="Freeform 46">
                <a:extLst>
                  <a:ext uri="{FF2B5EF4-FFF2-40B4-BE49-F238E27FC236}">
                    <a16:creationId xmlns:a16="http://schemas.microsoft.com/office/drawing/2014/main" id="{1E19CA11-DBF2-5C4F-89F1-384020FDB32C}"/>
                  </a:ext>
                </a:extLst>
              </p:cNvPr>
              <p:cNvSpPr/>
              <p:nvPr/>
            </p:nvSpPr>
            <p:spPr>
              <a:xfrm>
                <a:off x="10021133"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9989015-03BD-E84D-86B3-13F0D3C9CCDC}"/>
                  </a:ext>
                </a:extLst>
              </p:cNvPr>
              <p:cNvSpPr/>
              <p:nvPr/>
            </p:nvSpPr>
            <p:spPr>
              <a:xfrm>
                <a:off x="1019470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4" name="Freeform 43">
              <a:extLst>
                <a:ext uri="{FF2B5EF4-FFF2-40B4-BE49-F238E27FC236}">
                  <a16:creationId xmlns:a16="http://schemas.microsoft.com/office/drawing/2014/main" id="{3DEDD4D4-F223-FB4B-BE0A-DE0020A1E133}"/>
                </a:ext>
              </a:extLst>
            </p:cNvPr>
            <p:cNvSpPr/>
            <p:nvPr/>
          </p:nvSpPr>
          <p:spPr>
            <a:xfrm>
              <a:off x="11425905" y="4705776"/>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69" y="385130"/>
                    <a:pt x="192471" y="385130"/>
                  </a:cubicBezTo>
                  <a:cubicBezTo>
                    <a:pt x="86173" y="385130"/>
                    <a:pt x="1" y="298916"/>
                    <a:pt x="1" y="192565"/>
                  </a:cubicBezTo>
                  <a:cubicBezTo>
                    <a:pt x="1" y="86214"/>
                    <a:pt x="86173" y="0"/>
                    <a:pt x="192471" y="0"/>
                  </a:cubicBezTo>
                  <a:cubicBezTo>
                    <a:pt x="298769"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743A4BC-A8DF-E74E-9E1A-BCD0AC7A6CB2}"/>
                </a:ext>
              </a:extLst>
            </p:cNvPr>
            <p:cNvSpPr/>
            <p:nvPr/>
          </p:nvSpPr>
          <p:spPr>
            <a:xfrm>
              <a:off x="11879433" y="4704881"/>
              <a:ext cx="386729" cy="386919"/>
            </a:xfrm>
            <a:custGeom>
              <a:avLst/>
              <a:gdLst>
                <a:gd name="connsiteX0" fmla="*/ 386729 w 386729"/>
                <a:gd name="connsiteY0" fmla="*/ 386919 h 386919"/>
                <a:gd name="connsiteX1" fmla="*/ 386729 w 386729"/>
                <a:gd name="connsiteY1" fmla="*/ 386919 h 386919"/>
                <a:gd name="connsiteX2" fmla="*/ 386729 w 386729"/>
                <a:gd name="connsiteY2" fmla="*/ 0 h 386919"/>
                <a:gd name="connsiteX3" fmla="*/ 0 w 386729"/>
                <a:gd name="connsiteY3" fmla="*/ 0 h 386919"/>
                <a:gd name="connsiteX4" fmla="*/ 0 w 386729"/>
                <a:gd name="connsiteY4" fmla="*/ 0 h 386919"/>
                <a:gd name="connsiteX5" fmla="*/ 386729 w 386729"/>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29" h="386919">
                  <a:moveTo>
                    <a:pt x="386729" y="386919"/>
                  </a:moveTo>
                  <a:lnTo>
                    <a:pt x="386729" y="386919"/>
                  </a:lnTo>
                  <a:lnTo>
                    <a:pt x="386729" y="0"/>
                  </a:lnTo>
                  <a:lnTo>
                    <a:pt x="0" y="0"/>
                  </a:lnTo>
                  <a:lnTo>
                    <a:pt x="0" y="0"/>
                  </a:lnTo>
                  <a:cubicBezTo>
                    <a:pt x="0" y="213649"/>
                    <a:pt x="173185" y="386919"/>
                    <a:pt x="386729" y="386919"/>
                  </a:cubicBezTo>
                  <a:close/>
                </a:path>
              </a:pathLst>
            </a:custGeom>
            <a:solidFill>
              <a:srgbClr val="FDC82F"/>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7970527-3C49-CB44-AFFE-9BB2714236E9}"/>
                </a:ext>
              </a:extLst>
            </p:cNvPr>
            <p:cNvSpPr/>
            <p:nvPr/>
          </p:nvSpPr>
          <p:spPr>
            <a:xfrm>
              <a:off x="11426160" y="4250366"/>
              <a:ext cx="835148" cy="372863"/>
            </a:xfrm>
            <a:custGeom>
              <a:avLst/>
              <a:gdLst>
                <a:gd name="connsiteX0" fmla="*/ 0 w 835148"/>
                <a:gd name="connsiteY0" fmla="*/ 372863 h 372863"/>
                <a:gd name="connsiteX1" fmla="*/ 835149 w 835148"/>
                <a:gd name="connsiteY1" fmla="*/ 372863 h 372863"/>
                <a:gd name="connsiteX2" fmla="*/ 417639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1" y="0"/>
                    <a:pt x="417639" y="0"/>
                  </a:cubicBezTo>
                  <a:cubicBezTo>
                    <a:pt x="201540" y="128"/>
                    <a:pt x="23629" y="163176"/>
                    <a:pt x="0" y="372863"/>
                  </a:cubicBezTo>
                  <a:close/>
                </a:path>
              </a:pathLst>
            </a:custGeom>
            <a:solidFill>
              <a:srgbClr val="339966"/>
            </a:solidFill>
            <a:ln w="1276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C94E3B6D-6FD7-1C4A-8074-F73B10F829D1}"/>
                </a:ext>
              </a:extLst>
            </p:cNvPr>
            <p:cNvSpPr/>
            <p:nvPr userDrawn="1"/>
          </p:nvSpPr>
          <p:spPr>
            <a:xfrm>
              <a:off x="3913724"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grpSp>
    </p:spTree>
    <p:extLst>
      <p:ext uri="{BB962C8B-B14F-4D97-AF65-F5344CB8AC3E}">
        <p14:creationId xmlns:p14="http://schemas.microsoft.com/office/powerpoint/2010/main" val="254322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Slide_5_no_pattern">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73C69B41-6962-9B49-8212-17DB9D7A552E}"/>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32429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Slide_6_no_patter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85EBF77E-F8F0-FE46-8C68-4F845565F8A0}"/>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0403007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F76C3-6031-4347-BE84-F47E4AD2A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89D40-9AD4-D144-8D10-985B574E1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DB90D-6A99-994D-9352-F55C83683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FA2A4A7-9CCA-9B41-9142-13D12C1BD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4-H COUNCIL</a:t>
            </a:r>
          </a:p>
        </p:txBody>
      </p:sp>
      <p:sp>
        <p:nvSpPr>
          <p:cNvPr id="6" name="Slide Number Placeholder 5">
            <a:extLst>
              <a:ext uri="{FF2B5EF4-FFF2-40B4-BE49-F238E27FC236}">
                <a16:creationId xmlns:a16="http://schemas.microsoft.com/office/drawing/2014/main" id="{A2150827-64A3-C649-A6C4-E3F5E99D5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50640-8C2B-334E-A959-C1C1C7866A61}" type="slidenum">
              <a:rPr lang="en-US" smtClean="0"/>
              <a:t>‹#›</a:t>
            </a:fld>
            <a:endParaRPr lang="en-US"/>
          </a:p>
        </p:txBody>
      </p:sp>
    </p:spTree>
    <p:extLst>
      <p:ext uri="{BB962C8B-B14F-4D97-AF65-F5344CB8AC3E}">
        <p14:creationId xmlns:p14="http://schemas.microsoft.com/office/powerpoint/2010/main" val="251892318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703" r:id="rId7"/>
    <p:sldLayoutId id="2147483666" r:id="rId8"/>
    <p:sldLayoutId id="2147483667" r:id="rId9"/>
    <p:sldLayoutId id="2147483668" r:id="rId10"/>
    <p:sldLayoutId id="2147483669" r:id="rId11"/>
    <p:sldLayoutId id="2147483671" r:id="rId12"/>
    <p:sldLayoutId id="2147483672" r:id="rId13"/>
    <p:sldLayoutId id="2147483688" r:id="rId14"/>
    <p:sldLayoutId id="2147483704" r:id="rId15"/>
    <p:sldLayoutId id="2147483705" r:id="rId16"/>
    <p:sldLayoutId id="2147483714" r:id="rId17"/>
    <p:sldLayoutId id="2147483715" r:id="rId18"/>
    <p:sldLayoutId id="2147483702" r:id="rId19"/>
    <p:sldLayoutId id="2147483700" r:id="rId20"/>
    <p:sldLayoutId id="2147483701" r:id="rId21"/>
    <p:sldLayoutId id="2147483678" r:id="rId22"/>
    <p:sldLayoutId id="2147483679" r:id="rId23"/>
    <p:sldLayoutId id="2147483677" r:id="rId24"/>
    <p:sldLayoutId id="2147483680" r:id="rId25"/>
    <p:sldLayoutId id="2147483681" r:id="rId26"/>
    <p:sldLayoutId id="2147483682" r:id="rId27"/>
    <p:sldLayoutId id="2147483683" r:id="rId28"/>
    <p:sldLayoutId id="2147483684" r:id="rId29"/>
    <p:sldLayoutId id="2147483685" r:id="rId30"/>
    <p:sldLayoutId id="2147483690" r:id="rId31"/>
    <p:sldLayoutId id="2147483673" r:id="rId32"/>
    <p:sldLayoutId id="2147483674" r:id="rId33"/>
    <p:sldLayoutId id="2147483716" r:id="rId34"/>
    <p:sldLayoutId id="2147483718" r:id="rId35"/>
    <p:sldLayoutId id="2147483719" r:id="rId36"/>
    <p:sldLayoutId id="2147483717" r:id="rId37"/>
    <p:sldLayoutId id="2147483675" r:id="rId38"/>
    <p:sldLayoutId id="2147483676" r:id="rId39"/>
    <p:sldLayoutId id="2147483686" r:id="rId40"/>
    <p:sldLayoutId id="2147483687" r:id="rId41"/>
    <p:sldLayoutId id="2147483670" r:id="rId42"/>
    <p:sldLayoutId id="2147483655" r:id="rId43"/>
    <p:sldLayoutId id="2147483689" r:id="rId44"/>
    <p:sldLayoutId id="2147483693" r:id="rId45"/>
    <p:sldLayoutId id="2147483694" r:id="rId46"/>
    <p:sldLayoutId id="2147483699" r:id="rId47"/>
    <p:sldLayoutId id="2147483691" r:id="rId48"/>
    <p:sldLayoutId id="2147483695" r:id="rId49"/>
    <p:sldLayoutId id="2147483697" r:id="rId50"/>
    <p:sldLayoutId id="2147483692" r:id="rId51"/>
    <p:sldLayoutId id="2147483696" r:id="rId52"/>
    <p:sldLayoutId id="2147483698" r:id="rId53"/>
    <p:sldLayoutId id="2147483713" r:id="rId54"/>
    <p:sldLayoutId id="2147483720" r:id="rId5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B3EE-17DB-7B4C-8B67-5DDE11E0E3D6}"/>
              </a:ext>
            </a:extLst>
          </p:cNvPr>
          <p:cNvSpPr>
            <a:spLocks noGrp="1"/>
          </p:cNvSpPr>
          <p:nvPr>
            <p:ph type="ctrTitle"/>
          </p:nvPr>
        </p:nvSpPr>
        <p:spPr>
          <a:xfrm>
            <a:off x="330233" y="2766393"/>
            <a:ext cx="6404240" cy="1966237"/>
          </a:xfrm>
        </p:spPr>
        <p:txBody>
          <a:bodyPr/>
          <a:lstStyle/>
          <a:p>
            <a:pPr>
              <a:lnSpc>
                <a:spcPct val="100000"/>
              </a:lnSpc>
            </a:pPr>
            <a:r>
              <a:rPr lang="en-US" sz="3200" dirty="0">
                <a:latin typeface="Arial Black" panose="020B0A04020102020204" pitchFamily="34" charset="0"/>
              </a:rPr>
              <a:t>DIGITAL MARKETING:</a:t>
            </a:r>
            <a:br>
              <a:rPr lang="en-US" sz="3200" dirty="0">
                <a:latin typeface="Arial Black" panose="020B0A04020102020204" pitchFamily="34" charset="0"/>
              </a:rPr>
            </a:br>
            <a:r>
              <a:rPr lang="en-US" sz="3200" dirty="0">
                <a:latin typeface="Arial" panose="020B0604020202020204" pitchFamily="34" charset="0"/>
                <a:cs typeface="Arial" panose="020B0604020202020204" pitchFamily="34" charset="0"/>
              </a:rPr>
              <a:t>A Deeper Dive into Facebook</a:t>
            </a:r>
          </a:p>
        </p:txBody>
      </p:sp>
      <p:pic>
        <p:nvPicPr>
          <p:cNvPr id="9" name="Picture Placeholder 8">
            <a:extLst>
              <a:ext uri="{FF2B5EF4-FFF2-40B4-BE49-F238E27FC236}">
                <a16:creationId xmlns:a16="http://schemas.microsoft.com/office/drawing/2014/main" id="{ED486B12-ECEA-394D-AC07-8556B6723C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p:pic>
      <p:pic>
        <p:nvPicPr>
          <p:cNvPr id="3" name="Picture 2" descr="Logo">
            <a:extLst>
              <a:ext uri="{FF2B5EF4-FFF2-40B4-BE49-F238E27FC236}">
                <a16:creationId xmlns:a16="http://schemas.microsoft.com/office/drawing/2014/main" id="{3A8A07BF-DF4C-D9A0-5524-77124B2E8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6" y="138249"/>
            <a:ext cx="3446047" cy="1658231"/>
          </a:xfrm>
          <a:prstGeom prst="rect">
            <a:avLst/>
          </a:prstGeom>
        </p:spPr>
      </p:pic>
    </p:spTree>
    <p:extLst>
      <p:ext uri="{BB962C8B-B14F-4D97-AF65-F5344CB8AC3E}">
        <p14:creationId xmlns:p14="http://schemas.microsoft.com/office/powerpoint/2010/main" val="249805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0ED53-53AE-C14F-C46D-A7A813D00D68}"/>
              </a:ext>
            </a:extLst>
          </p:cNvPr>
          <p:cNvSpPr>
            <a:spLocks noGrp="1"/>
          </p:cNvSpPr>
          <p:nvPr>
            <p:ph type="sldNum" sz="quarter" idx="12"/>
          </p:nvPr>
        </p:nvSpPr>
        <p:spPr/>
        <p:txBody>
          <a:bodyPr/>
          <a:lstStyle/>
          <a:p>
            <a:fld id="{D5850640-8C2B-334E-A959-C1C1C7866A61}" type="slidenum">
              <a:rPr lang="en-US" smtClean="0"/>
              <a:pPr/>
              <a:t>10</a:t>
            </a:fld>
            <a:endParaRPr lang="en-US"/>
          </a:p>
        </p:txBody>
      </p:sp>
      <p:sp>
        <p:nvSpPr>
          <p:cNvPr id="10" name="Footer Placeholder 9">
            <a:extLst>
              <a:ext uri="{FF2B5EF4-FFF2-40B4-BE49-F238E27FC236}">
                <a16:creationId xmlns:a16="http://schemas.microsoft.com/office/drawing/2014/main" id="{73E3CE5F-FD23-3AFC-D959-B1011B6EDF7A}"/>
              </a:ext>
            </a:extLst>
          </p:cNvPr>
          <p:cNvSpPr>
            <a:spLocks noGrp="1"/>
          </p:cNvSpPr>
          <p:nvPr>
            <p:ph type="ftr" sz="quarter" idx="11"/>
          </p:nvPr>
        </p:nvSpPr>
        <p:spPr/>
        <p:txBody>
          <a:bodyPr/>
          <a:lstStyle/>
          <a:p>
            <a:r>
              <a:rPr lang="en-US"/>
              <a:t>NATIONAL 4-H COUNCIL</a:t>
            </a:r>
          </a:p>
        </p:txBody>
      </p:sp>
      <p:pic>
        <p:nvPicPr>
          <p:cNvPr id="22" name="Picture 21">
            <a:extLst>
              <a:ext uri="{FF2B5EF4-FFF2-40B4-BE49-F238E27FC236}">
                <a16:creationId xmlns:a16="http://schemas.microsoft.com/office/drawing/2014/main" id="{0C569A25-457E-B8B8-4BE9-3F3E5A51AD3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5344" y="251832"/>
            <a:ext cx="5431956" cy="5847173"/>
          </a:xfrm>
          <a:prstGeom prst="rect">
            <a:avLst/>
          </a:prstGeom>
        </p:spPr>
      </p:pic>
    </p:spTree>
    <p:extLst>
      <p:ext uri="{BB962C8B-B14F-4D97-AF65-F5344CB8AC3E}">
        <p14:creationId xmlns:p14="http://schemas.microsoft.com/office/powerpoint/2010/main" val="41138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0ED53-53AE-C14F-C46D-A7A813D00D68}"/>
              </a:ext>
            </a:extLst>
          </p:cNvPr>
          <p:cNvSpPr>
            <a:spLocks noGrp="1"/>
          </p:cNvSpPr>
          <p:nvPr>
            <p:ph type="sldNum" sz="quarter" idx="12"/>
          </p:nvPr>
        </p:nvSpPr>
        <p:spPr/>
        <p:txBody>
          <a:bodyPr/>
          <a:lstStyle/>
          <a:p>
            <a:fld id="{D5850640-8C2B-334E-A959-C1C1C7866A61}" type="slidenum">
              <a:rPr lang="en-US" smtClean="0"/>
              <a:pPr/>
              <a:t>11</a:t>
            </a:fld>
            <a:endParaRPr lang="en-US"/>
          </a:p>
        </p:txBody>
      </p:sp>
      <p:sp>
        <p:nvSpPr>
          <p:cNvPr id="10" name="Footer Placeholder 9">
            <a:extLst>
              <a:ext uri="{FF2B5EF4-FFF2-40B4-BE49-F238E27FC236}">
                <a16:creationId xmlns:a16="http://schemas.microsoft.com/office/drawing/2014/main" id="{73E3CE5F-FD23-3AFC-D959-B1011B6EDF7A}"/>
              </a:ext>
            </a:extLst>
          </p:cNvPr>
          <p:cNvSpPr>
            <a:spLocks noGrp="1"/>
          </p:cNvSpPr>
          <p:nvPr>
            <p:ph type="ftr" sz="quarter" idx="11"/>
          </p:nvPr>
        </p:nvSpPr>
        <p:spPr/>
        <p:txBody>
          <a:bodyPr/>
          <a:lstStyle/>
          <a:p>
            <a:r>
              <a:rPr lang="en-US"/>
              <a:t>NATIONAL 4-H COUNCIL</a:t>
            </a:r>
          </a:p>
        </p:txBody>
      </p:sp>
      <p:pic>
        <p:nvPicPr>
          <p:cNvPr id="3" name="Picture 2">
            <a:extLst>
              <a:ext uri="{FF2B5EF4-FFF2-40B4-BE49-F238E27FC236}">
                <a16:creationId xmlns:a16="http://schemas.microsoft.com/office/drawing/2014/main" id="{59E000F7-1B45-3A93-ED6F-F585218D7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6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0ED53-53AE-C14F-C46D-A7A813D00D68}"/>
              </a:ext>
            </a:extLst>
          </p:cNvPr>
          <p:cNvSpPr>
            <a:spLocks noGrp="1"/>
          </p:cNvSpPr>
          <p:nvPr>
            <p:ph type="sldNum" sz="quarter" idx="12"/>
          </p:nvPr>
        </p:nvSpPr>
        <p:spPr/>
        <p:txBody>
          <a:bodyPr/>
          <a:lstStyle/>
          <a:p>
            <a:fld id="{D5850640-8C2B-334E-A959-C1C1C7866A61}" type="slidenum">
              <a:rPr lang="en-US" smtClean="0"/>
              <a:pPr/>
              <a:t>12</a:t>
            </a:fld>
            <a:endParaRPr lang="en-US"/>
          </a:p>
        </p:txBody>
      </p:sp>
      <p:sp>
        <p:nvSpPr>
          <p:cNvPr id="10" name="Footer Placeholder 9">
            <a:extLst>
              <a:ext uri="{FF2B5EF4-FFF2-40B4-BE49-F238E27FC236}">
                <a16:creationId xmlns:a16="http://schemas.microsoft.com/office/drawing/2014/main" id="{73E3CE5F-FD23-3AFC-D959-B1011B6EDF7A}"/>
              </a:ext>
            </a:extLst>
          </p:cNvPr>
          <p:cNvSpPr>
            <a:spLocks noGrp="1"/>
          </p:cNvSpPr>
          <p:nvPr>
            <p:ph type="ftr" sz="quarter" idx="11"/>
          </p:nvPr>
        </p:nvSpPr>
        <p:spPr/>
        <p:txBody>
          <a:bodyPr/>
          <a:lstStyle/>
          <a:p>
            <a:r>
              <a:rPr lang="en-US"/>
              <a:t>NATIONAL 4-H COUNCIL</a:t>
            </a:r>
          </a:p>
        </p:txBody>
      </p:sp>
      <p:pic>
        <p:nvPicPr>
          <p:cNvPr id="4" name="Picture 3">
            <a:extLst>
              <a:ext uri="{FF2B5EF4-FFF2-40B4-BE49-F238E27FC236}">
                <a16:creationId xmlns:a16="http://schemas.microsoft.com/office/drawing/2014/main" id="{5DB342DE-2A40-5D37-C018-0FCFC781C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72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CEB-5A9B-A874-BE19-8F2230E05763}"/>
              </a:ext>
            </a:extLst>
          </p:cNvPr>
          <p:cNvSpPr>
            <a:spLocks noGrp="1"/>
          </p:cNvSpPr>
          <p:nvPr>
            <p:ph type="ctrTitle"/>
          </p:nvPr>
        </p:nvSpPr>
        <p:spPr>
          <a:xfrm>
            <a:off x="497607" y="2298800"/>
            <a:ext cx="7448388" cy="1984552"/>
          </a:xfrm>
        </p:spPr>
        <p:txBody>
          <a:bodyPr/>
          <a:lstStyle/>
          <a:p>
            <a:r>
              <a:rPr lang="en-US" sz="4400" dirty="0">
                <a:latin typeface="Arial Black" panose="020B0A04020102020204" pitchFamily="34" charset="0"/>
              </a:rPr>
              <a:t>Content for Facebook Pages</a:t>
            </a:r>
          </a:p>
        </p:txBody>
      </p:sp>
    </p:spTree>
    <p:extLst>
      <p:ext uri="{BB962C8B-B14F-4D97-AF65-F5344CB8AC3E}">
        <p14:creationId xmlns:p14="http://schemas.microsoft.com/office/powerpoint/2010/main" val="316628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14</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a:xfrm>
            <a:off x="386203" y="459582"/>
            <a:ext cx="11076561" cy="584200"/>
          </a:xfrm>
        </p:spPr>
        <p:txBody>
          <a:bodyPr/>
          <a:lstStyle/>
          <a:p>
            <a:r>
              <a:rPr lang="en-US" dirty="0">
                <a:latin typeface="Arial Black" panose="020B0A04020102020204" pitchFamily="34" charset="0"/>
              </a:rPr>
              <a:t>PRODUCT OR SERVICE HIGHLIGHTS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39" y="1210934"/>
            <a:ext cx="6051717" cy="4589659"/>
          </a:xfrm>
        </p:spPr>
        <p:txBody>
          <a:bodyPr>
            <a:normAutofit/>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Showcase your products or services through high-quality photos, videos, and descriptions. Highlight their features, benefits, and unique selling points to generate interest and drive sales.</a:t>
            </a:r>
          </a:p>
          <a:p>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stack of pancakes with blueberries and syrup&#10;&#10;Description automatically generated">
            <a:extLst>
              <a:ext uri="{FF2B5EF4-FFF2-40B4-BE49-F238E27FC236}">
                <a16:creationId xmlns:a16="http://schemas.microsoft.com/office/drawing/2014/main" id="{3225F842-F7AA-C345-1322-2D34D5CC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70" y="1451728"/>
            <a:ext cx="3297915" cy="5056374"/>
          </a:xfrm>
          <a:prstGeom prst="rect">
            <a:avLst/>
          </a:prstGeom>
        </p:spPr>
      </p:pic>
    </p:spTree>
    <p:extLst>
      <p:ext uri="{BB962C8B-B14F-4D97-AF65-F5344CB8AC3E}">
        <p14:creationId xmlns:p14="http://schemas.microsoft.com/office/powerpoint/2010/main" val="44071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15</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BEHIND THE SCENES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Offer a glimpse into your business operations, such as your manufacturing process, team members, or workspace. This humanizes your brand and builds trust with your audience.</a:t>
            </a:r>
          </a:p>
          <a:p>
            <a:pPr marL="342900" marR="0" lvl="0" indent="-342900">
              <a:lnSpc>
                <a:spcPct val="115000"/>
              </a:lnSpc>
              <a:spcBef>
                <a:spcPts val="500"/>
              </a:spcBef>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p:txBody>
      </p:sp>
      <p:pic>
        <p:nvPicPr>
          <p:cNvPr id="6" name="Picture 5" descr="A car assembly line in a factory&#10;&#10;Description automatically generated with low confidence">
            <a:extLst>
              <a:ext uri="{FF2B5EF4-FFF2-40B4-BE49-F238E27FC236}">
                <a16:creationId xmlns:a16="http://schemas.microsoft.com/office/drawing/2014/main" id="{DD7D006F-80DA-9E30-A2E1-D251599C4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010" y="1574276"/>
            <a:ext cx="3234067" cy="4958480"/>
          </a:xfrm>
          <a:prstGeom prst="rect">
            <a:avLst/>
          </a:prstGeom>
        </p:spPr>
      </p:pic>
    </p:spTree>
    <p:extLst>
      <p:ext uri="{BB962C8B-B14F-4D97-AF65-F5344CB8AC3E}">
        <p14:creationId xmlns:p14="http://schemas.microsoft.com/office/powerpoint/2010/main" val="999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16</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CUSTOMER REVIEWS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indent="-342900">
              <a:lnSpc>
                <a:spcPct val="115000"/>
              </a:lnSpc>
              <a:spcBef>
                <a:spcPts val="500"/>
              </a:spcBef>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positive feedback and testimonials from satisfied customers. This builds social proof and helps potential customers gain confidence in your products or services.</a:t>
            </a:r>
            <a:endParaRPr lang="en-US" sz="2400" dirty="0">
              <a:latin typeface="Arial" panose="020B060402020202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p:txBody>
      </p:sp>
      <p:pic>
        <p:nvPicPr>
          <p:cNvPr id="7" name="Picture 6" descr="A group of oranges and grapefruits&#10;&#10;Description automatically generated with medium confidence">
            <a:extLst>
              <a:ext uri="{FF2B5EF4-FFF2-40B4-BE49-F238E27FC236}">
                <a16:creationId xmlns:a16="http://schemas.microsoft.com/office/drawing/2014/main" id="{3972897C-C15C-8983-9BAA-637713660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571" y="1338606"/>
            <a:ext cx="3384671" cy="5189388"/>
          </a:xfrm>
          <a:prstGeom prst="rect">
            <a:avLst/>
          </a:prstGeom>
        </p:spPr>
      </p:pic>
    </p:spTree>
    <p:extLst>
      <p:ext uri="{BB962C8B-B14F-4D97-AF65-F5344CB8AC3E}">
        <p14:creationId xmlns:p14="http://schemas.microsoft.com/office/powerpoint/2010/main" val="386891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17</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HOW-TO GUIDES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Provide helpful guides, tips, and tutorials related to your industry or offerings. This positions your business as an authority and provides value to your audience.</a:t>
            </a:r>
          </a:p>
        </p:txBody>
      </p:sp>
      <p:pic>
        <p:nvPicPr>
          <p:cNvPr id="6" name="Picture 5" descr="A screenshot of a social media post&#10;&#10;Description automatically generated with medium confidence">
            <a:extLst>
              <a:ext uri="{FF2B5EF4-FFF2-40B4-BE49-F238E27FC236}">
                <a16:creationId xmlns:a16="http://schemas.microsoft.com/office/drawing/2014/main" id="{667A4E62-E7DD-2593-455F-CBE09B92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720" y="3028311"/>
            <a:ext cx="4876800" cy="3162300"/>
          </a:xfrm>
          <a:prstGeom prst="rect">
            <a:avLst/>
          </a:prstGeom>
        </p:spPr>
      </p:pic>
    </p:spTree>
    <p:extLst>
      <p:ext uri="{BB962C8B-B14F-4D97-AF65-F5344CB8AC3E}">
        <p14:creationId xmlns:p14="http://schemas.microsoft.com/office/powerpoint/2010/main" val="421635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18</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CONTESTS &amp; GIVEAWAYS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Engage your audience by hosting contests, giveaways, or sweepstakes. Encourage users to participate by liking, commenting, or sharing your post for a chance to win prizes. This increases brand awareness and encourages interaction.</a:t>
            </a:r>
          </a:p>
        </p:txBody>
      </p:sp>
      <p:pic>
        <p:nvPicPr>
          <p:cNvPr id="7" name="Picture 6" descr="A purple water bottle on a table&#10;&#10;Description automatically generated with low confidence">
            <a:extLst>
              <a:ext uri="{FF2B5EF4-FFF2-40B4-BE49-F238E27FC236}">
                <a16:creationId xmlns:a16="http://schemas.microsoft.com/office/drawing/2014/main" id="{2A8DAC16-88A7-4389-E2BC-18584278E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650" y="1383379"/>
            <a:ext cx="3270956" cy="5015039"/>
          </a:xfrm>
          <a:prstGeom prst="rect">
            <a:avLst/>
          </a:prstGeom>
        </p:spPr>
      </p:pic>
    </p:spTree>
    <p:extLst>
      <p:ext uri="{BB962C8B-B14F-4D97-AF65-F5344CB8AC3E}">
        <p14:creationId xmlns:p14="http://schemas.microsoft.com/office/powerpoint/2010/main" val="3469806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19</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EDUCATIONAL CONTENT</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Tailor your content to specific seasons, holidays, or events. This helps you stay current and tap into the festive spirit, creating a sense of connection with your audience.</a:t>
            </a:r>
          </a:p>
        </p:txBody>
      </p:sp>
      <p:pic>
        <p:nvPicPr>
          <p:cNvPr id="6" name="Picture 5" descr="A picture containing human face, text, screenshot, smile&#10;&#10;Description automatically generated">
            <a:extLst>
              <a:ext uri="{FF2B5EF4-FFF2-40B4-BE49-F238E27FC236}">
                <a16:creationId xmlns:a16="http://schemas.microsoft.com/office/drawing/2014/main" id="{592E5E36-0BB4-70FF-CD66-6D262DD4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053" y="1325878"/>
            <a:ext cx="3439116" cy="5272863"/>
          </a:xfrm>
          <a:prstGeom prst="rect">
            <a:avLst/>
          </a:prstGeom>
        </p:spPr>
      </p:pic>
    </p:spTree>
    <p:extLst>
      <p:ext uri="{BB962C8B-B14F-4D97-AF65-F5344CB8AC3E}">
        <p14:creationId xmlns:p14="http://schemas.microsoft.com/office/powerpoint/2010/main" val="129742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595313" y="1500188"/>
            <a:ext cx="11001375" cy="5090660"/>
          </a:xfrm>
        </p:spPr>
        <p:txBody>
          <a:bodyPr>
            <a:normAutofit/>
          </a:bodyPr>
          <a:lstStyle/>
          <a:p>
            <a:pPr marL="0" indent="0">
              <a:buNone/>
            </a:pPr>
            <a:r>
              <a:rPr lang="en-US" sz="225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250" dirty="0"/>
          </a:p>
          <a:p>
            <a:pPr marL="0" indent="0">
              <a:buNone/>
            </a:pPr>
            <a:r>
              <a:rPr lang="en-US" sz="225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746216" y="365125"/>
            <a:ext cx="4699568" cy="428625"/>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20</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SEASONAL POSTS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Create informative and educational content that addresses common questions, challenges, or interests of your target audience. This can be in the form of blog posts, videos, infographics, or live Q&amp;A sessions.</a:t>
            </a:r>
          </a:p>
        </p:txBody>
      </p:sp>
      <p:pic>
        <p:nvPicPr>
          <p:cNvPr id="7" name="Picture 6" descr="A screenshot of a cellphone&#10;&#10;Description automatically generated with low confidence">
            <a:extLst>
              <a:ext uri="{FF2B5EF4-FFF2-40B4-BE49-F238E27FC236}">
                <a16:creationId xmlns:a16="http://schemas.microsoft.com/office/drawing/2014/main" id="{CC0E0005-7560-8654-FCC6-6A6A837CC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070" y="1413873"/>
            <a:ext cx="3301792" cy="5062317"/>
          </a:xfrm>
          <a:prstGeom prst="rect">
            <a:avLst/>
          </a:prstGeom>
        </p:spPr>
      </p:pic>
    </p:spTree>
    <p:extLst>
      <p:ext uri="{BB962C8B-B14F-4D97-AF65-F5344CB8AC3E}">
        <p14:creationId xmlns:p14="http://schemas.microsoft.com/office/powerpoint/2010/main" val="374669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21</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USER-GENERATED CONTENT</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Encourage your customers to share their experiences with your products or services by using a branded hashtag or tagging your page. Repost and highlight user-generated content to foster engagement and authenticity.</a:t>
            </a:r>
          </a:p>
        </p:txBody>
      </p:sp>
      <p:pic>
        <p:nvPicPr>
          <p:cNvPr id="6" name="Picture 5" descr="A picture containing dog breed, text, pet, collar&#10;&#10;Description automatically generated">
            <a:extLst>
              <a:ext uri="{FF2B5EF4-FFF2-40B4-BE49-F238E27FC236}">
                <a16:creationId xmlns:a16="http://schemas.microsoft.com/office/drawing/2014/main" id="{932CC354-C6AA-245D-CAA5-6C4C53D77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039" y="1495210"/>
            <a:ext cx="3534130" cy="5045797"/>
          </a:xfrm>
          <a:prstGeom prst="rect">
            <a:avLst/>
          </a:prstGeom>
        </p:spPr>
      </p:pic>
    </p:spTree>
    <p:extLst>
      <p:ext uri="{BB962C8B-B14F-4D97-AF65-F5344CB8AC3E}">
        <p14:creationId xmlns:p14="http://schemas.microsoft.com/office/powerpoint/2010/main" val="66363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22</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EVENT ANNOUCEMENTS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6183692" cy="4589659"/>
          </a:xfrm>
        </p:spPr>
        <p:txBody>
          <a:bodyPr>
            <a:normAutofit/>
          </a:bodyPr>
          <a:lstStyle/>
          <a:p>
            <a:pPr marL="342900" indent="-342900">
              <a:lnSpc>
                <a:spcPct val="115000"/>
              </a:lnSpc>
              <a:spcBef>
                <a:spcPts val="500"/>
              </a:spcBef>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Promote upcoming events, workshops, webinars, or conferences related to your business or industry. Provide details and encourage followers to attend or participate.</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child singing into a microphone&#10;&#10;Description automatically generated with medium confidence">
            <a:extLst>
              <a:ext uri="{FF2B5EF4-FFF2-40B4-BE49-F238E27FC236}">
                <a16:creationId xmlns:a16="http://schemas.microsoft.com/office/drawing/2014/main" id="{A7C34B0B-5013-E925-6303-CD875D9D5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645" y="1414002"/>
            <a:ext cx="3304524" cy="4892244"/>
          </a:xfrm>
          <a:prstGeom prst="rect">
            <a:avLst/>
          </a:prstGeom>
        </p:spPr>
      </p:pic>
    </p:spTree>
    <p:extLst>
      <p:ext uri="{BB962C8B-B14F-4D97-AF65-F5344CB8AC3E}">
        <p14:creationId xmlns:p14="http://schemas.microsoft.com/office/powerpoint/2010/main" val="51889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23</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ACTIVITY</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454204" y="1386447"/>
            <a:ext cx="11283592" cy="4589659"/>
          </a:xfrm>
        </p:spPr>
        <p:txBody>
          <a:bodyPr>
            <a:normAutofit fontScale="25000" lnSpcReduction="20000"/>
          </a:bodyPr>
          <a:lstStyle/>
          <a:p>
            <a:pPr marL="0" marR="0" lvl="0" indent="0">
              <a:lnSpc>
                <a:spcPct val="115000"/>
              </a:lnSpc>
              <a:spcBef>
                <a:spcPts val="500"/>
              </a:spcBef>
              <a:spcAft>
                <a:spcPts val="0"/>
              </a:spcAft>
              <a:buNone/>
            </a:pPr>
            <a:r>
              <a:rPr lang="en-US" sz="9600" dirty="0">
                <a:solidFill>
                  <a:srgbClr val="000000"/>
                </a:solidFill>
                <a:latin typeface="Arial" panose="020B0604020202020204" pitchFamily="34" charset="0"/>
                <a:ea typeface="Calibri" panose="020F0502020204030204" pitchFamily="34" charset="0"/>
                <a:cs typeface="Arial" panose="020B0604020202020204" pitchFamily="34" charset="0"/>
              </a:rPr>
              <a:t>Create 3 different social media posts using the categories below:</a:t>
            </a:r>
          </a:p>
          <a:p>
            <a:pPr marL="342900" marR="0" lvl="0" indent="-342900">
              <a:lnSpc>
                <a:spcPct val="115000"/>
              </a:lnSpc>
              <a:spcBef>
                <a:spcPts val="50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 or service highlights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behind-the-scenes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customer testimonials and reviewers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how-to guides and tutorials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contests and giveaways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educational content </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seasonal and holiday-themed posts</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user-generated content </a:t>
            </a:r>
            <a:endParaRPr lang="en-US" sz="9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event announcements </a:t>
            </a:r>
            <a:endParaRPr lang="en-US" sz="9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10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CEB-5A9B-A874-BE19-8F2230E05763}"/>
              </a:ext>
            </a:extLst>
          </p:cNvPr>
          <p:cNvSpPr>
            <a:spLocks noGrp="1"/>
          </p:cNvSpPr>
          <p:nvPr>
            <p:ph type="ctrTitle"/>
          </p:nvPr>
        </p:nvSpPr>
        <p:spPr>
          <a:xfrm>
            <a:off x="629582" y="2694726"/>
            <a:ext cx="7448388" cy="1984552"/>
          </a:xfrm>
        </p:spPr>
        <p:txBody>
          <a:bodyPr/>
          <a:lstStyle/>
          <a:p>
            <a:r>
              <a:rPr lang="en-US" sz="4400" dirty="0">
                <a:latin typeface="Arial Black" panose="020B0A04020102020204" pitchFamily="34" charset="0"/>
              </a:rPr>
              <a:t>Reflections &amp; Questions </a:t>
            </a:r>
          </a:p>
        </p:txBody>
      </p:sp>
    </p:spTree>
    <p:extLst>
      <p:ext uri="{BB962C8B-B14F-4D97-AF65-F5344CB8AC3E}">
        <p14:creationId xmlns:p14="http://schemas.microsoft.com/office/powerpoint/2010/main" val="100677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4F2F5-66A4-B44A-9A93-91C107827399}"/>
              </a:ext>
            </a:extLst>
          </p:cNvPr>
          <p:cNvSpPr>
            <a:spLocks noGrp="1"/>
          </p:cNvSpPr>
          <p:nvPr>
            <p:ph type="body" sz="quarter" idx="10"/>
          </p:nvPr>
        </p:nvSpPr>
        <p:spPr>
          <a:xfrm>
            <a:off x="1189913" y="3710179"/>
            <a:ext cx="9491662" cy="2560637"/>
          </a:xfrm>
        </p:spPr>
        <p:txBody>
          <a:bodyPr>
            <a:normAutofit/>
          </a:bodyPr>
          <a:lstStyle/>
          <a:p>
            <a:r>
              <a:rPr lang="en-US" sz="4800" dirty="0">
                <a:solidFill>
                  <a:schemeClr val="tx1"/>
                </a:solidFill>
                <a:latin typeface="Arial Black" panose="020B0A04020102020204" pitchFamily="34" charset="0"/>
                <a:cs typeface="Arial" panose="020B0604020202020204" pitchFamily="34" charset="0"/>
              </a:rPr>
              <a:t>Thank You!</a:t>
            </a:r>
          </a:p>
          <a:p>
            <a:endParaRPr lang="en-US" sz="1600" dirty="0">
              <a:latin typeface="Arial" panose="020B0604020202020204" pitchFamily="34" charset="0"/>
              <a:cs typeface="Arial" panose="020B0604020202020204" pitchFamily="34" charset="0"/>
            </a:endParaRPr>
          </a:p>
        </p:txBody>
      </p:sp>
      <p:pic>
        <p:nvPicPr>
          <p:cNvPr id="3" name="Picture 2" descr="Logo">
            <a:extLst>
              <a:ext uri="{FF2B5EF4-FFF2-40B4-BE49-F238E27FC236}">
                <a16:creationId xmlns:a16="http://schemas.microsoft.com/office/drawing/2014/main" id="{A97D7E5E-790D-4F32-9CE7-2B5E345A6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10" y="1693729"/>
            <a:ext cx="3446047" cy="1658231"/>
          </a:xfrm>
          <a:prstGeom prst="rect">
            <a:avLst/>
          </a:prstGeom>
        </p:spPr>
      </p:pic>
    </p:spTree>
    <p:extLst>
      <p:ext uri="{BB962C8B-B14F-4D97-AF65-F5344CB8AC3E}">
        <p14:creationId xmlns:p14="http://schemas.microsoft.com/office/powerpoint/2010/main" val="385766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666750" y="1143000"/>
            <a:ext cx="11072813" cy="5464320"/>
          </a:xfrm>
        </p:spPr>
        <p:txBody>
          <a:bodyPr>
            <a:normAutofit/>
          </a:bodyPr>
          <a:lstStyle/>
          <a:p>
            <a:pPr marL="0" indent="0">
              <a:lnSpc>
                <a:spcPct val="120000"/>
              </a:lnSpc>
              <a:buNone/>
            </a:pPr>
            <a:r>
              <a:rPr lang="en-US" sz="2250" dirty="0"/>
              <a:t>To file a program discrimination complaint, a complainant should complete a Form AD-3027, USDA Program Discrimination Complaint Form, which can be obtained online at https://</a:t>
            </a:r>
            <a:r>
              <a:rPr lang="en-US" sz="2250" dirty="0" err="1"/>
              <a:t>www.usda.gov</a:t>
            </a:r>
            <a:r>
              <a:rPr lang="en-US" sz="225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250" dirty="0" err="1"/>
              <a:t>program.intake@usda.gov</a:t>
            </a:r>
            <a:r>
              <a:rPr lang="en-US" sz="2250" dirty="0"/>
              <a:t> </a:t>
            </a:r>
          </a:p>
          <a:p>
            <a:pPr marL="0" indent="0">
              <a:lnSpc>
                <a:spcPct val="120000"/>
              </a:lnSpc>
              <a:buNone/>
            </a:pPr>
            <a:endParaRPr lang="en-US" sz="2250" dirty="0"/>
          </a:p>
          <a:p>
            <a:pPr marL="0" indent="0">
              <a:lnSpc>
                <a:spcPct val="120000"/>
              </a:lnSpc>
              <a:buNone/>
            </a:pPr>
            <a:r>
              <a:rPr lang="en-US" sz="225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746217" y="371845"/>
            <a:ext cx="4699568" cy="428625"/>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44613" y="879418"/>
            <a:ext cx="11302775" cy="5812244"/>
          </a:xfrm>
        </p:spPr>
        <p:txBody>
          <a:bodyPr>
            <a:normAutofit/>
          </a:bodyPr>
          <a:lstStyle/>
          <a:p>
            <a:pPr marL="0" indent="0">
              <a:buNone/>
            </a:pPr>
            <a:r>
              <a:rPr lang="en-US" sz="225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250" dirty="0"/>
          </a:p>
          <a:p>
            <a:pPr marL="0" indent="0">
              <a:buNone/>
            </a:pPr>
            <a:r>
              <a:rPr lang="en-US" sz="225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746217" y="192316"/>
            <a:ext cx="4699566" cy="428625"/>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952500" y="1055913"/>
            <a:ext cx="10644188" cy="5600987"/>
          </a:xfrm>
        </p:spPr>
        <p:txBody>
          <a:bodyPr>
            <a:noAutofit/>
          </a:bodyPr>
          <a:lstStyle/>
          <a:p>
            <a:pPr marL="0" indent="0">
              <a:lnSpc>
                <a:spcPct val="110000"/>
              </a:lnSpc>
              <a:buNone/>
            </a:pPr>
            <a:r>
              <a:rPr lang="en-US" sz="225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746216" y="201100"/>
            <a:ext cx="4699568" cy="428625"/>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666750" y="1357312"/>
            <a:ext cx="10929938" cy="5239432"/>
          </a:xfrm>
        </p:spPr>
        <p:txBody>
          <a:bodyPr>
            <a:noAutofit/>
          </a:bodyPr>
          <a:lstStyle/>
          <a:p>
            <a:pPr marL="0" indent="0">
              <a:lnSpc>
                <a:spcPct val="110000"/>
              </a:lnSpc>
              <a:buNone/>
            </a:pPr>
            <a:r>
              <a:rPr lang="en-US" sz="2250" dirty="0"/>
              <a:t>To file a USDA program discrimination complaint, a complainant should complete Form AD-3027, USDA Program Discrimination Complaint Form, which can be obtained online at https://</a:t>
            </a:r>
            <a:r>
              <a:rPr lang="en-US" sz="2250" dirty="0" err="1"/>
              <a:t>www.usda.gov</a:t>
            </a:r>
            <a:r>
              <a:rPr lang="en-US" sz="225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250" dirty="0" err="1"/>
              <a:t>program.intake@usda.gov</a:t>
            </a:r>
            <a:r>
              <a:rPr lang="en-US" sz="2250" dirty="0"/>
              <a:t> </a:t>
            </a:r>
          </a:p>
          <a:p>
            <a:pPr marL="0" indent="0">
              <a:lnSpc>
                <a:spcPct val="110000"/>
              </a:lnSpc>
              <a:buNone/>
            </a:pPr>
            <a:endParaRPr lang="en-US" sz="2250" dirty="0"/>
          </a:p>
          <a:p>
            <a:pPr marL="0" indent="0">
              <a:lnSpc>
                <a:spcPct val="110000"/>
              </a:lnSpc>
              <a:buNone/>
            </a:pPr>
            <a:r>
              <a:rPr lang="en-US" sz="2250" dirty="0"/>
              <a:t>This institution is an equal opportunity provider.</a:t>
            </a:r>
            <a:endParaRPr lang="en-US" sz="2666"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336347" y="309957"/>
            <a:ext cx="7519307" cy="68580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7</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FACEBOOK BENEFITS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491069" y="1435287"/>
            <a:ext cx="11094831" cy="3410090"/>
          </a:xfrm>
        </p:spPr>
        <p:txBody>
          <a:bodyPr>
            <a:no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ocial connection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nformation and news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ontent sharing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N</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etworking opportunities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usiness promotion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ommunity engagement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500"/>
              </a:spcBef>
              <a:spcAft>
                <a:spcPts val="0"/>
              </a:spcAft>
              <a:buFont typeface="Symbol" panose="05050102010706020507" pitchFamily="18" charset="2"/>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vents and invitations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4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8</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FACEBOOK FOR BUSINESS</a:t>
            </a:r>
          </a:p>
        </p:txBody>
      </p:sp>
      <p:sp>
        <p:nvSpPr>
          <p:cNvPr id="7" name="Text Placeholder 6">
            <a:extLst>
              <a:ext uri="{FF2B5EF4-FFF2-40B4-BE49-F238E27FC236}">
                <a16:creationId xmlns:a16="http://schemas.microsoft.com/office/drawing/2014/main" id="{F5843A44-F5D5-1E8B-51AB-6B1AB58C6AE9}"/>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Create pages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Interact with customers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Promote products or services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It's important to note that while Facebook offers various benefits, it's essential to use it responsibly and be mindful of privacy and security settings to protect personal information. </a:t>
            </a:r>
          </a:p>
        </p:txBody>
      </p:sp>
    </p:spTree>
    <p:extLst>
      <p:ext uri="{BB962C8B-B14F-4D97-AF65-F5344CB8AC3E}">
        <p14:creationId xmlns:p14="http://schemas.microsoft.com/office/powerpoint/2010/main" val="101868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9</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FACEBOOK PAGE KEY FEATURES</a:t>
            </a:r>
          </a:p>
        </p:txBody>
      </p:sp>
      <p:sp>
        <p:nvSpPr>
          <p:cNvPr id="7" name="Text Placeholder 6">
            <a:extLst>
              <a:ext uri="{FF2B5EF4-FFF2-40B4-BE49-F238E27FC236}">
                <a16:creationId xmlns:a16="http://schemas.microsoft.com/office/drawing/2014/main" id="{F5843A44-F5D5-1E8B-51AB-6B1AB58C6AE9}"/>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Page information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Posts and updates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Page followers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Engagement tools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Insights and analytics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Advertising and promotions</a:t>
            </a:r>
          </a:p>
          <a:p>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49781"/>
      </p:ext>
    </p:extLst>
  </p:cSld>
  <p:clrMapOvr>
    <a:masterClrMapping/>
  </p:clrMapOvr>
</p:sld>
</file>

<file path=ppt/theme/theme1.xml><?xml version="1.0" encoding="utf-8"?>
<a:theme xmlns:a="http://schemas.openxmlformats.org/drawingml/2006/main" name="Office Theme">
  <a:themeElements>
    <a:clrScheme name="Custom 2">
      <a:dk1>
        <a:srgbClr val="2C2C2C"/>
      </a:dk1>
      <a:lt1>
        <a:srgbClr val="FFFFFF"/>
      </a:lt1>
      <a:dk2>
        <a:srgbClr val="339966"/>
      </a:dk2>
      <a:lt2>
        <a:srgbClr val="E0DED8"/>
      </a:lt2>
      <a:accent1>
        <a:srgbClr val="FDC82F"/>
      </a:accent1>
      <a:accent2>
        <a:srgbClr val="C9E3DC"/>
      </a:accent2>
      <a:accent3>
        <a:srgbClr val="EBBDA9"/>
      </a:accent3>
      <a:accent4>
        <a:srgbClr val="004438"/>
      </a:accent4>
      <a:accent5>
        <a:srgbClr val="F54359"/>
      </a:accent5>
      <a:accent6>
        <a:srgbClr val="000000"/>
      </a:accent6>
      <a:hlink>
        <a:srgbClr val="339966"/>
      </a:hlink>
      <a:folHlink>
        <a:srgbClr val="FFCB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89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National_4-H_Council-PPT_Template_v4" id="{D1601278-4516-C74B-AE7A-73F1D6FE543A}" vid="{D739230B-4450-A04E-9A0D-958BDCD03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398E3A8B041419FEE28C09FC13433" ma:contentTypeVersion="20" ma:contentTypeDescription="Create a new document." ma:contentTypeScope="" ma:versionID="43964af207c465b68450f8142b6119eb">
  <xsd:schema xmlns:xsd="http://www.w3.org/2001/XMLSchema" xmlns:xs="http://www.w3.org/2001/XMLSchema" xmlns:p="http://schemas.microsoft.com/office/2006/metadata/properties" xmlns:ns2="77adc1b8-d368-4d94-962a-dbd96be6fb0f" xmlns:ns3="f2cf5083-909b-4a6c-9f1f-a0386671d90f" targetNamespace="http://schemas.microsoft.com/office/2006/metadata/properties" ma:root="true" ma:fieldsID="034ce5583d3d913bf9935d1513924310" ns2:_="" ns3:_="">
    <xsd:import namespace="77adc1b8-d368-4d94-962a-dbd96be6fb0f"/>
    <xsd:import namespace="f2cf5083-909b-4a6c-9f1f-a0386671d9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dc1b8-d368-4d94-962a-dbd96be6f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235d97-7bf3-4a4c-b8a1-7346a7e234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f5083-909b-4a6c-9f1f-a0386671d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46372f5-483a-47f8-bcdc-615f67b33362}" ma:internalName="TaxCatchAll" ma:showField="CatchAllData" ma:web="f2cf5083-909b-4a6c-9f1f-a0386671d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cf5083-909b-4a6c-9f1f-a0386671d90f" xsi:nil="true"/>
    <lcf76f155ced4ddcb4097134ff3c332f xmlns="77adc1b8-d368-4d94-962a-dbd96be6fb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C9760A-A232-4AC7-A2A5-558C524BD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dc1b8-d368-4d94-962a-dbd96be6fb0f"/>
    <ds:schemaRef ds:uri="f2cf5083-909b-4a6c-9f1f-a0386671d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ECD225-F7D8-4998-93E5-1034E4C1B7FD}">
  <ds:schemaRefs>
    <ds:schemaRef ds:uri="http://schemas.microsoft.com/sharepoint/v3/contenttype/forms"/>
  </ds:schemaRefs>
</ds:datastoreItem>
</file>

<file path=customXml/itemProps3.xml><?xml version="1.0" encoding="utf-8"?>
<ds:datastoreItem xmlns:ds="http://schemas.openxmlformats.org/officeDocument/2006/customXml" ds:itemID="{BC7DACFB-B613-41F5-A52F-1A61736CA2ED}">
  <ds:schemaRefs>
    <ds:schemaRef ds:uri="http://purl.org/dc/terms/"/>
    <ds:schemaRef ds:uri="http://schemas.microsoft.com/office/2006/metadata/properties"/>
    <ds:schemaRef ds:uri="77adc1b8-d368-4d94-962a-dbd96be6fb0f"/>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f2cf5083-909b-4a6c-9f1f-a0386671d90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259</TotalTime>
  <Words>1356</Words>
  <Application>Microsoft Macintosh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Akzidenz-Grotesk Pro Bold Ext</vt:lpstr>
      <vt:lpstr>Akzidenz-Grotesk Pro Ext</vt:lpstr>
      <vt:lpstr>Apple Symbols</vt:lpstr>
      <vt:lpstr>Arial</vt:lpstr>
      <vt:lpstr>Arial Black</vt:lpstr>
      <vt:lpstr>Calibri</vt:lpstr>
      <vt:lpstr>Calibri Light</vt:lpstr>
      <vt:lpstr>Gilroy</vt:lpstr>
      <vt:lpstr>Gilroy SemiBold</vt:lpstr>
      <vt:lpstr>GILROY-MEDIUM</vt:lpstr>
      <vt:lpstr>GILROY-MEDIUM</vt:lpstr>
      <vt:lpstr>Symbol</vt:lpstr>
      <vt:lpstr>Office Theme</vt:lpstr>
      <vt:lpstr>DIGITAL MARKETING: A Deeper Dive into Facebook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for Facebook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&amp;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 Chris</dc:creator>
  <cp:lastModifiedBy>Kelly, Carmen</cp:lastModifiedBy>
  <cp:revision>8</cp:revision>
  <dcterms:created xsi:type="dcterms:W3CDTF">2021-12-13T20:44:45Z</dcterms:created>
  <dcterms:modified xsi:type="dcterms:W3CDTF">2026-04-14T21:28:00Z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0x010100EAA398E3A8B041419FEE28C09FC13433</vt:lpwstr>
  </property>
</Properties>
</file>