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comments/modernComment_1B5_DAD01233.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30"/>
  </p:notesMasterIdLst>
  <p:sldIdLst>
    <p:sldId id="363" r:id="rId5"/>
    <p:sldId id="373" r:id="rId6"/>
    <p:sldId id="327" r:id="rId7"/>
    <p:sldId id="328" r:id="rId8"/>
    <p:sldId id="329" r:id="rId9"/>
    <p:sldId id="330" r:id="rId10"/>
    <p:sldId id="331" r:id="rId11"/>
    <p:sldId id="385" r:id="rId12"/>
    <p:sldId id="422" r:id="rId13"/>
    <p:sldId id="424" r:id="rId14"/>
    <p:sldId id="394" r:id="rId15"/>
    <p:sldId id="426" r:id="rId16"/>
    <p:sldId id="375" r:id="rId17"/>
    <p:sldId id="379" r:id="rId18"/>
    <p:sldId id="437" r:id="rId19"/>
    <p:sldId id="438" r:id="rId20"/>
    <p:sldId id="380" r:id="rId21"/>
    <p:sldId id="431" r:id="rId22"/>
    <p:sldId id="436" r:id="rId23"/>
    <p:sldId id="383" r:id="rId24"/>
    <p:sldId id="384" r:id="rId25"/>
    <p:sldId id="432" r:id="rId26"/>
    <p:sldId id="439" r:id="rId27"/>
    <p:sldId id="433" r:id="rId28"/>
    <p:sldId id="391" r:id="rId29"/>
  </p:sldIdLst>
  <p:sldSz cx="13004800" cy="7315200"/>
  <p:notesSz cx="7010400" cy="9296400"/>
  <p:embeddedFontLst>
    <p:embeddedFont>
      <p:font typeface="Arial Black" panose="020B0604020202020204" pitchFamily="34" charset="0"/>
      <p:bold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1F929BE-58E7-4CD2-9019-A205F87CE797}">
          <p14:sldIdLst>
            <p14:sldId id="363"/>
            <p14:sldId id="373"/>
            <p14:sldId id="327"/>
            <p14:sldId id="328"/>
            <p14:sldId id="329"/>
            <p14:sldId id="330"/>
            <p14:sldId id="331"/>
            <p14:sldId id="385"/>
            <p14:sldId id="422"/>
            <p14:sldId id="424"/>
            <p14:sldId id="394"/>
            <p14:sldId id="426"/>
            <p14:sldId id="375"/>
            <p14:sldId id="379"/>
            <p14:sldId id="437"/>
            <p14:sldId id="438"/>
            <p14:sldId id="380"/>
            <p14:sldId id="431"/>
            <p14:sldId id="436"/>
            <p14:sldId id="383"/>
            <p14:sldId id="384"/>
            <p14:sldId id="432"/>
            <p14:sldId id="439"/>
            <p14:sldId id="433"/>
            <p14:sldId id="391"/>
          </p14:sldIdLst>
        </p14:section>
      </p14:sectionLst>
    </p:ext>
    <p:ext uri="{EFAFB233-063F-42B5-8137-9DF3F51BA10A}">
      <p15:sldGuideLst xmlns:p15="http://schemas.microsoft.com/office/powerpoint/2012/main">
        <p15:guide id="1" orient="horz" pos="2304" userDrawn="1">
          <p15:clr>
            <a:srgbClr val="A4A3A4"/>
          </p15:clr>
        </p15:guide>
        <p15:guide id="2" pos="409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D21467-0E26-B1B6-0C75-CF28932CA90B}" name="Kelly, Carmen" initials="CK" userId="S::ckg28@msstate.edu::dacace38-25c7-4cb4-8248-e337e633b36e" providerId="AD"/>
  <p188:author id="{74BC89C1-2995-6CAA-B5BE-B9EBFB9A83AE}" name="Giesemann, John" initials="JG" userId="S::jtg1@msstate.edu::5fd4914f-dd94-43fb-bc79-9d29fab5874c" providerId="AD"/>
  <p188:author id="{25F62FF2-6554-FB9F-A0CD-CEDAAB1532B1}" name="Spiva, Mariah" initials="SM" userId="S::ms3739@msstate.edu::a523ee0f-98cd-4d8c-bf2f-01972f2fdc4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arson, Adam (UMKC-Student)" initials="LA(S" lastIdx="1" clrIdx="0">
    <p:extLst>
      <p:ext uri="{19B8F6BF-5375-455C-9EA6-DF929625EA0E}">
        <p15:presenceInfo xmlns:p15="http://schemas.microsoft.com/office/powerpoint/2012/main" userId="S::amlbhp@umsystem.edu::ac001f5f-9ff5-490f-98e1-2a3719be593b" providerId="AD"/>
      </p:ext>
    </p:extLst>
  </p:cmAuthor>
  <p:cmAuthor id="2" name="McCarty, Marcus" initials="MM" lastIdx="1" clrIdx="1">
    <p:extLst>
      <p:ext uri="{19B8F6BF-5375-455C-9EA6-DF929625EA0E}">
        <p15:presenceInfo xmlns:p15="http://schemas.microsoft.com/office/powerpoint/2012/main" userId="S::mccartymc@umsystem.edu::44bce40d-0aaa-43e4-95da-dfd769bbb4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52D"/>
    <a:srgbClr val="CCFFCC"/>
    <a:srgbClr val="FFCC66"/>
    <a:srgbClr val="003300"/>
    <a:srgbClr val="003366"/>
    <a:srgbClr val="660033"/>
    <a:srgbClr val="CCFF99"/>
    <a:srgbClr val="993300"/>
    <a:srgbClr val="66006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462765-1D0D-419F-81A4-295EF57CC2BD}" v="20" dt="2024-03-23T13:06:12.5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44218" autoAdjust="0"/>
  </p:normalViewPr>
  <p:slideViewPr>
    <p:cSldViewPr>
      <p:cViewPr varScale="1">
        <p:scale>
          <a:sx n="45" d="100"/>
          <a:sy n="45" d="100"/>
        </p:scale>
        <p:origin x="2464" y="176"/>
      </p:cViewPr>
      <p:guideLst>
        <p:guide orient="horz" pos="2304"/>
        <p:guide pos="40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omments/modernComment_1B5_DAD01233.xml><?xml version="1.0" encoding="utf-8"?>
<p188:cmLst xmlns:a="http://schemas.openxmlformats.org/drawingml/2006/main" xmlns:r="http://schemas.openxmlformats.org/officeDocument/2006/relationships" xmlns:p188="http://schemas.microsoft.com/office/powerpoint/2018/8/main">
  <p188:cm id="{46EE32F6-0665-4351-A0A1-6933172DB0FC}" authorId="{C4D21467-0E26-B1B6-0C75-CF28932CA90B}" created="2024-03-19T15:35:04.741">
    <ac:deMkLst xmlns:ac="http://schemas.microsoft.com/office/drawing/2013/main/command">
      <pc:docMk xmlns:pc="http://schemas.microsoft.com/office/powerpoint/2013/main/command"/>
      <pc:sldMk xmlns:pc="http://schemas.microsoft.com/office/powerpoint/2013/main/command" cId="3671069235" sldId="437"/>
      <ac:spMk id="3" creationId="{1ED0CF89-F3CE-76E8-CF5C-E75A7482E596}"/>
    </ac:deMkLst>
    <p188:txBody>
      <a:bodyPr/>
      <a:lstStyle/>
      <a:p>
        <a:r>
          <a:rPr lang="en-US"/>
          <a:t>This arrangement creates no visual interest. Please rearrange the names and icons. </a:t>
        </a:r>
      </a:p>
    </p188:txBody>
  </p188:cm>
</p188:cmLst>
</file>

<file path=ppt/diagrams/_rels/data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 Id="rId4" Type="http://schemas.openxmlformats.org/officeDocument/2006/relationships/image" Target="../media/image14.svg"/></Relationships>
</file>

<file path=ppt/diagrams/_rels/data5.xml.rels><?xml version="1.0" encoding="UTF-8" standalone="yes"?>
<Relationships xmlns="http://schemas.openxmlformats.org/package/2006/relationships"><Relationship Id="rId2" Type="http://schemas.openxmlformats.org/officeDocument/2006/relationships/image" Target="../media/image23.svg"/><Relationship Id="rId1" Type="http://schemas.openxmlformats.org/officeDocument/2006/relationships/image" Target="../media/image2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 Id="rId4" Type="http://schemas.openxmlformats.org/officeDocument/2006/relationships/image" Target="../media/image14.svg"/></Relationships>
</file>

<file path=ppt/diagrams/_rels/drawing5.xml.rels><?xml version="1.0" encoding="UTF-8" standalone="yes"?>
<Relationships xmlns="http://schemas.openxmlformats.org/package/2006/relationships"><Relationship Id="rId2" Type="http://schemas.openxmlformats.org/officeDocument/2006/relationships/image" Target="../media/image23.svg"/><Relationship Id="rId1"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F769B-935A-434D-A50C-3C33FF97B3D7}"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4BEFFFB2-DFB5-4AEA-9F3B-DC18F2D7E978}">
      <dgm:prSet phldrT="[Text]" custT="1"/>
      <dgm:spPr>
        <a:solidFill>
          <a:srgbClr val="660033"/>
        </a:solidFill>
      </dgm:spPr>
      <dgm:t>
        <a:bodyPr/>
        <a:lstStyle/>
        <a:p>
          <a:r>
            <a:rPr lang="en-US" sz="2400" dirty="0"/>
            <a:t>What is electronic mail (e-mail)?</a:t>
          </a:r>
        </a:p>
      </dgm:t>
    </dgm:pt>
    <dgm:pt modelId="{541D7A1B-894F-4DFA-9714-BD37AA17AEF0}" type="parTrans" cxnId="{26B43614-51AC-4A21-BBFF-6042FF49A6FE}">
      <dgm:prSet/>
      <dgm:spPr/>
      <dgm:t>
        <a:bodyPr/>
        <a:lstStyle/>
        <a:p>
          <a:endParaRPr lang="en-US"/>
        </a:p>
      </dgm:t>
    </dgm:pt>
    <dgm:pt modelId="{B65386E8-CC32-4DBF-94D5-5860DED6A6EA}" type="sibTrans" cxnId="{26B43614-51AC-4A21-BBFF-6042FF49A6FE}">
      <dgm:prSet/>
      <dgm:spPr/>
      <dgm:t>
        <a:bodyPr/>
        <a:lstStyle/>
        <a:p>
          <a:endParaRPr lang="en-US"/>
        </a:p>
      </dgm:t>
    </dgm:pt>
    <dgm:pt modelId="{2D102108-080B-4FAB-9549-9D519687F6A8}">
      <dgm:prSet phldrT="[Text]" custT="1"/>
      <dgm:spPr>
        <a:solidFill>
          <a:srgbClr val="660066"/>
        </a:solidFill>
      </dgm:spPr>
      <dgm:t>
        <a:bodyPr/>
        <a:lstStyle/>
        <a:p>
          <a:r>
            <a:rPr lang="en-US" sz="2400" dirty="0"/>
            <a:t>E-Mail Providers</a:t>
          </a:r>
        </a:p>
      </dgm:t>
    </dgm:pt>
    <dgm:pt modelId="{F524F2A9-7228-48CD-8BED-CCABEAF17FDD}" type="parTrans" cxnId="{32B27C41-229C-476B-B3E3-4C966854747B}">
      <dgm:prSet/>
      <dgm:spPr/>
      <dgm:t>
        <a:bodyPr/>
        <a:lstStyle/>
        <a:p>
          <a:endParaRPr lang="en-US"/>
        </a:p>
      </dgm:t>
    </dgm:pt>
    <dgm:pt modelId="{F2B07834-5BD8-4993-BDFD-C00FDD781644}" type="sibTrans" cxnId="{32B27C41-229C-476B-B3E3-4C966854747B}">
      <dgm:prSet/>
      <dgm:spPr/>
      <dgm:t>
        <a:bodyPr/>
        <a:lstStyle/>
        <a:p>
          <a:endParaRPr lang="en-US"/>
        </a:p>
      </dgm:t>
    </dgm:pt>
    <dgm:pt modelId="{58D3FD11-B69F-46E6-A6A5-32A2B68CBC4E}">
      <dgm:prSet phldrT="[Text]" custT="1"/>
      <dgm:spPr>
        <a:solidFill>
          <a:schemeClr val="accent1">
            <a:lumMod val="50000"/>
          </a:schemeClr>
        </a:solidFill>
      </dgm:spPr>
      <dgm:t>
        <a:bodyPr/>
        <a:lstStyle/>
        <a:p>
          <a:r>
            <a:rPr lang="en-US" sz="2400" dirty="0"/>
            <a:t>E-Mail Addresses</a:t>
          </a:r>
        </a:p>
      </dgm:t>
    </dgm:pt>
    <dgm:pt modelId="{A2F1DE61-A8FA-4790-BA61-90F519FC2A42}" type="parTrans" cxnId="{446859B7-7FA6-4A90-9951-4317B8464BA8}">
      <dgm:prSet/>
      <dgm:spPr/>
      <dgm:t>
        <a:bodyPr/>
        <a:lstStyle/>
        <a:p>
          <a:endParaRPr lang="en-US"/>
        </a:p>
      </dgm:t>
    </dgm:pt>
    <dgm:pt modelId="{F5A35D93-25FB-42C5-864E-DF70F0A029B9}" type="sibTrans" cxnId="{446859B7-7FA6-4A90-9951-4317B8464BA8}">
      <dgm:prSet/>
      <dgm:spPr/>
      <dgm:t>
        <a:bodyPr/>
        <a:lstStyle/>
        <a:p>
          <a:endParaRPr lang="en-US"/>
        </a:p>
      </dgm:t>
    </dgm:pt>
    <dgm:pt modelId="{08F7E290-CDDC-4152-8C65-B2958C22A215}">
      <dgm:prSet phldrT="[Text]" custT="1"/>
      <dgm:spPr>
        <a:solidFill>
          <a:srgbClr val="003300"/>
        </a:solidFill>
      </dgm:spPr>
      <dgm:t>
        <a:bodyPr/>
        <a:lstStyle/>
        <a:p>
          <a:r>
            <a:rPr lang="en-US" sz="2400" dirty="0"/>
            <a:t>Basic E-Mail Actions</a:t>
          </a:r>
        </a:p>
      </dgm:t>
    </dgm:pt>
    <dgm:pt modelId="{24220A48-40A0-46A1-A092-5DBCDBBB7A37}" type="parTrans" cxnId="{82FC097F-7351-4165-A7B5-94B0EC49146F}">
      <dgm:prSet/>
      <dgm:spPr/>
      <dgm:t>
        <a:bodyPr/>
        <a:lstStyle/>
        <a:p>
          <a:endParaRPr lang="en-US"/>
        </a:p>
      </dgm:t>
    </dgm:pt>
    <dgm:pt modelId="{230F5A45-35EB-4EC1-A20A-7A2C8F7BE8DF}" type="sibTrans" cxnId="{82FC097F-7351-4165-A7B5-94B0EC49146F}">
      <dgm:prSet/>
      <dgm:spPr/>
      <dgm:t>
        <a:bodyPr/>
        <a:lstStyle/>
        <a:p>
          <a:endParaRPr lang="en-US"/>
        </a:p>
      </dgm:t>
    </dgm:pt>
    <dgm:pt modelId="{B96F149A-8472-4C87-80A9-2F58E1760821}">
      <dgm:prSet phldrT="[Text]" custT="1"/>
      <dgm:spPr>
        <a:solidFill>
          <a:schemeClr val="accent4">
            <a:lumMod val="50000"/>
          </a:schemeClr>
        </a:solidFill>
      </dgm:spPr>
      <dgm:t>
        <a:bodyPr/>
        <a:lstStyle/>
        <a:p>
          <a:r>
            <a:rPr lang="en-US" sz="2400" dirty="0"/>
            <a:t>Advanced E-Mail Actions</a:t>
          </a:r>
        </a:p>
      </dgm:t>
    </dgm:pt>
    <dgm:pt modelId="{9F53A2E6-B52E-45B6-9A9E-AC0225989B59}" type="parTrans" cxnId="{7A925D30-24D2-46F2-8FC6-1B03A0E80553}">
      <dgm:prSet/>
      <dgm:spPr/>
      <dgm:t>
        <a:bodyPr/>
        <a:lstStyle/>
        <a:p>
          <a:endParaRPr lang="en-US"/>
        </a:p>
      </dgm:t>
    </dgm:pt>
    <dgm:pt modelId="{E65932F9-A51E-4EFB-B446-22B31D929D86}" type="sibTrans" cxnId="{7A925D30-24D2-46F2-8FC6-1B03A0E80553}">
      <dgm:prSet/>
      <dgm:spPr/>
      <dgm:t>
        <a:bodyPr/>
        <a:lstStyle/>
        <a:p>
          <a:endParaRPr lang="en-US"/>
        </a:p>
      </dgm:t>
    </dgm:pt>
    <dgm:pt modelId="{32F24548-2C5F-47AA-8FAA-5700914EB167}">
      <dgm:prSet phldrT="[Text]" custT="1"/>
      <dgm:spPr>
        <a:solidFill>
          <a:srgbClr val="993300"/>
        </a:solidFill>
      </dgm:spPr>
      <dgm:t>
        <a:bodyPr/>
        <a:lstStyle/>
        <a:p>
          <a:r>
            <a:rPr lang="en-US" sz="2400" dirty="0"/>
            <a:t>E-Mail Safety</a:t>
          </a:r>
        </a:p>
      </dgm:t>
    </dgm:pt>
    <dgm:pt modelId="{8A26D917-3CF8-4179-A2AA-59BB159A929D}" type="parTrans" cxnId="{C6262CDA-4511-46AD-9DDE-32E8F5819C08}">
      <dgm:prSet/>
      <dgm:spPr/>
      <dgm:t>
        <a:bodyPr/>
        <a:lstStyle/>
        <a:p>
          <a:endParaRPr lang="en-US"/>
        </a:p>
      </dgm:t>
    </dgm:pt>
    <dgm:pt modelId="{CEAE67F2-9E62-43FC-B7C7-B0C9ED6530B3}" type="sibTrans" cxnId="{C6262CDA-4511-46AD-9DDE-32E8F5819C08}">
      <dgm:prSet/>
      <dgm:spPr/>
      <dgm:t>
        <a:bodyPr/>
        <a:lstStyle/>
        <a:p>
          <a:endParaRPr lang="en-US"/>
        </a:p>
      </dgm:t>
    </dgm:pt>
    <dgm:pt modelId="{87D6B0EF-00CC-404A-BF95-A924FF2146D0}" type="pres">
      <dgm:prSet presAssocID="{3BDF769B-935A-434D-A50C-3C33FF97B3D7}" presName="Name0" presStyleCnt="0">
        <dgm:presLayoutVars>
          <dgm:dir/>
          <dgm:animLvl val="lvl"/>
          <dgm:resizeHandles val="exact"/>
        </dgm:presLayoutVars>
      </dgm:prSet>
      <dgm:spPr/>
    </dgm:pt>
    <dgm:pt modelId="{2F912A7A-627E-4FEF-BF30-6BC460AF9E59}" type="pres">
      <dgm:prSet presAssocID="{32F24548-2C5F-47AA-8FAA-5700914EB167}" presName="boxAndChildren" presStyleCnt="0"/>
      <dgm:spPr/>
    </dgm:pt>
    <dgm:pt modelId="{56674D8A-7E69-42DB-BBE4-2FE9B3B49EB7}" type="pres">
      <dgm:prSet presAssocID="{32F24548-2C5F-47AA-8FAA-5700914EB167}" presName="parentTextBox" presStyleLbl="node1" presStyleIdx="0" presStyleCnt="6"/>
      <dgm:spPr/>
    </dgm:pt>
    <dgm:pt modelId="{A27460FB-CFA1-4A6B-B3FC-BC358DF31FCA}" type="pres">
      <dgm:prSet presAssocID="{E65932F9-A51E-4EFB-B446-22B31D929D86}" presName="sp" presStyleCnt="0"/>
      <dgm:spPr/>
    </dgm:pt>
    <dgm:pt modelId="{47ED6918-042B-43C8-B10D-58AA33A92725}" type="pres">
      <dgm:prSet presAssocID="{B96F149A-8472-4C87-80A9-2F58E1760821}" presName="arrowAndChildren" presStyleCnt="0"/>
      <dgm:spPr/>
    </dgm:pt>
    <dgm:pt modelId="{86B8FEDA-EE4B-40CC-943B-1788F4B3AE0F}" type="pres">
      <dgm:prSet presAssocID="{B96F149A-8472-4C87-80A9-2F58E1760821}" presName="parentTextArrow" presStyleLbl="node1" presStyleIdx="1" presStyleCnt="6"/>
      <dgm:spPr/>
    </dgm:pt>
    <dgm:pt modelId="{8562DF6E-81BD-4FDA-9EA1-FAE6B29C12A2}" type="pres">
      <dgm:prSet presAssocID="{230F5A45-35EB-4EC1-A20A-7A2C8F7BE8DF}" presName="sp" presStyleCnt="0"/>
      <dgm:spPr/>
    </dgm:pt>
    <dgm:pt modelId="{D8FD8913-4099-4E2F-B020-D18D94C1EE7B}" type="pres">
      <dgm:prSet presAssocID="{08F7E290-CDDC-4152-8C65-B2958C22A215}" presName="arrowAndChildren" presStyleCnt="0"/>
      <dgm:spPr/>
    </dgm:pt>
    <dgm:pt modelId="{58E00D57-4B28-40B7-A40E-B9DA546B2614}" type="pres">
      <dgm:prSet presAssocID="{08F7E290-CDDC-4152-8C65-B2958C22A215}" presName="parentTextArrow" presStyleLbl="node1" presStyleIdx="2" presStyleCnt="6"/>
      <dgm:spPr/>
    </dgm:pt>
    <dgm:pt modelId="{3417F2EF-4043-4144-A69B-F428DDC20D1B}" type="pres">
      <dgm:prSet presAssocID="{F5A35D93-25FB-42C5-864E-DF70F0A029B9}" presName="sp" presStyleCnt="0"/>
      <dgm:spPr/>
    </dgm:pt>
    <dgm:pt modelId="{6C4FCABE-DDFA-4220-BF46-39DA58FB6B1B}" type="pres">
      <dgm:prSet presAssocID="{58D3FD11-B69F-46E6-A6A5-32A2B68CBC4E}" presName="arrowAndChildren" presStyleCnt="0"/>
      <dgm:spPr/>
    </dgm:pt>
    <dgm:pt modelId="{20909882-4C04-4E1B-B3FE-5DE506E9C275}" type="pres">
      <dgm:prSet presAssocID="{58D3FD11-B69F-46E6-A6A5-32A2B68CBC4E}" presName="parentTextArrow" presStyleLbl="node1" presStyleIdx="3" presStyleCnt="6"/>
      <dgm:spPr/>
    </dgm:pt>
    <dgm:pt modelId="{EE0F8E23-C40D-4605-9098-C0706A24E0FE}" type="pres">
      <dgm:prSet presAssocID="{F2B07834-5BD8-4993-BDFD-C00FDD781644}" presName="sp" presStyleCnt="0"/>
      <dgm:spPr/>
    </dgm:pt>
    <dgm:pt modelId="{EC601AED-0C6D-4D08-8A48-BFB1FF5C98EA}" type="pres">
      <dgm:prSet presAssocID="{2D102108-080B-4FAB-9549-9D519687F6A8}" presName="arrowAndChildren" presStyleCnt="0"/>
      <dgm:spPr/>
    </dgm:pt>
    <dgm:pt modelId="{18B7180F-FD75-4B6D-A171-F14719209D77}" type="pres">
      <dgm:prSet presAssocID="{2D102108-080B-4FAB-9549-9D519687F6A8}" presName="parentTextArrow" presStyleLbl="node1" presStyleIdx="4" presStyleCnt="6"/>
      <dgm:spPr/>
    </dgm:pt>
    <dgm:pt modelId="{9662AF0A-D77D-4254-90F6-0DE1B6E7302F}" type="pres">
      <dgm:prSet presAssocID="{B65386E8-CC32-4DBF-94D5-5860DED6A6EA}" presName="sp" presStyleCnt="0"/>
      <dgm:spPr/>
    </dgm:pt>
    <dgm:pt modelId="{11E8BFDF-900A-4E5C-AFD1-EE088789395E}" type="pres">
      <dgm:prSet presAssocID="{4BEFFFB2-DFB5-4AEA-9F3B-DC18F2D7E978}" presName="arrowAndChildren" presStyleCnt="0"/>
      <dgm:spPr/>
    </dgm:pt>
    <dgm:pt modelId="{85C82971-17C5-430A-A6EA-ED5487EA7B91}" type="pres">
      <dgm:prSet presAssocID="{4BEFFFB2-DFB5-4AEA-9F3B-DC18F2D7E978}" presName="parentTextArrow" presStyleLbl="node1" presStyleIdx="5" presStyleCnt="6" custLinFactNeighborX="-4192" custLinFactNeighborY="-221"/>
      <dgm:spPr/>
    </dgm:pt>
  </dgm:ptLst>
  <dgm:cxnLst>
    <dgm:cxn modelId="{26B43614-51AC-4A21-BBFF-6042FF49A6FE}" srcId="{3BDF769B-935A-434D-A50C-3C33FF97B3D7}" destId="{4BEFFFB2-DFB5-4AEA-9F3B-DC18F2D7E978}" srcOrd="0" destOrd="0" parTransId="{541D7A1B-894F-4DFA-9714-BD37AA17AEF0}" sibTransId="{B65386E8-CC32-4DBF-94D5-5860DED6A6EA}"/>
    <dgm:cxn modelId="{60F72622-E076-413B-BCEE-00672653D9BD}" type="presOf" srcId="{4BEFFFB2-DFB5-4AEA-9F3B-DC18F2D7E978}" destId="{85C82971-17C5-430A-A6EA-ED5487EA7B91}" srcOrd="0" destOrd="0" presId="urn:microsoft.com/office/officeart/2005/8/layout/process4"/>
    <dgm:cxn modelId="{7A925D30-24D2-46F2-8FC6-1B03A0E80553}" srcId="{3BDF769B-935A-434D-A50C-3C33FF97B3D7}" destId="{B96F149A-8472-4C87-80A9-2F58E1760821}" srcOrd="4" destOrd="0" parTransId="{9F53A2E6-B52E-45B6-9A9E-AC0225989B59}" sibTransId="{E65932F9-A51E-4EFB-B446-22B31D929D86}"/>
    <dgm:cxn modelId="{32B27C41-229C-476B-B3E3-4C966854747B}" srcId="{3BDF769B-935A-434D-A50C-3C33FF97B3D7}" destId="{2D102108-080B-4FAB-9549-9D519687F6A8}" srcOrd="1" destOrd="0" parTransId="{F524F2A9-7228-48CD-8BED-CCABEAF17FDD}" sibTransId="{F2B07834-5BD8-4993-BDFD-C00FDD781644}"/>
    <dgm:cxn modelId="{ECFFBD42-F86C-42CD-9D8C-7073E039F8A7}" type="presOf" srcId="{08F7E290-CDDC-4152-8C65-B2958C22A215}" destId="{58E00D57-4B28-40B7-A40E-B9DA546B2614}" srcOrd="0" destOrd="0" presId="urn:microsoft.com/office/officeart/2005/8/layout/process4"/>
    <dgm:cxn modelId="{2521DF4B-6B3B-4720-A369-87E1146BCD89}" type="presOf" srcId="{32F24548-2C5F-47AA-8FAA-5700914EB167}" destId="{56674D8A-7E69-42DB-BBE4-2FE9B3B49EB7}" srcOrd="0" destOrd="0" presId="urn:microsoft.com/office/officeart/2005/8/layout/process4"/>
    <dgm:cxn modelId="{20ABF356-64BA-4B88-8DE4-3C09101171D0}" type="presOf" srcId="{B96F149A-8472-4C87-80A9-2F58E1760821}" destId="{86B8FEDA-EE4B-40CC-943B-1788F4B3AE0F}" srcOrd="0" destOrd="0" presId="urn:microsoft.com/office/officeart/2005/8/layout/process4"/>
    <dgm:cxn modelId="{82FC097F-7351-4165-A7B5-94B0EC49146F}" srcId="{3BDF769B-935A-434D-A50C-3C33FF97B3D7}" destId="{08F7E290-CDDC-4152-8C65-B2958C22A215}" srcOrd="3" destOrd="0" parTransId="{24220A48-40A0-46A1-A092-5DBCDBBB7A37}" sibTransId="{230F5A45-35EB-4EC1-A20A-7A2C8F7BE8DF}"/>
    <dgm:cxn modelId="{BA5B8184-FEDF-4D5E-8070-E3F7C9CDECF0}" type="presOf" srcId="{58D3FD11-B69F-46E6-A6A5-32A2B68CBC4E}" destId="{20909882-4C04-4E1B-B3FE-5DE506E9C275}" srcOrd="0" destOrd="0" presId="urn:microsoft.com/office/officeart/2005/8/layout/process4"/>
    <dgm:cxn modelId="{DC92FB89-F4AD-46A3-ADD9-E51818AE7D33}" type="presOf" srcId="{3BDF769B-935A-434D-A50C-3C33FF97B3D7}" destId="{87D6B0EF-00CC-404A-BF95-A924FF2146D0}" srcOrd="0" destOrd="0" presId="urn:microsoft.com/office/officeart/2005/8/layout/process4"/>
    <dgm:cxn modelId="{E15BBCA1-80D6-4F4C-96A7-CAA97EE89E10}" type="presOf" srcId="{2D102108-080B-4FAB-9549-9D519687F6A8}" destId="{18B7180F-FD75-4B6D-A171-F14719209D77}" srcOrd="0" destOrd="0" presId="urn:microsoft.com/office/officeart/2005/8/layout/process4"/>
    <dgm:cxn modelId="{446859B7-7FA6-4A90-9951-4317B8464BA8}" srcId="{3BDF769B-935A-434D-A50C-3C33FF97B3D7}" destId="{58D3FD11-B69F-46E6-A6A5-32A2B68CBC4E}" srcOrd="2" destOrd="0" parTransId="{A2F1DE61-A8FA-4790-BA61-90F519FC2A42}" sibTransId="{F5A35D93-25FB-42C5-864E-DF70F0A029B9}"/>
    <dgm:cxn modelId="{C6262CDA-4511-46AD-9DDE-32E8F5819C08}" srcId="{3BDF769B-935A-434D-A50C-3C33FF97B3D7}" destId="{32F24548-2C5F-47AA-8FAA-5700914EB167}" srcOrd="5" destOrd="0" parTransId="{8A26D917-3CF8-4179-A2AA-59BB159A929D}" sibTransId="{CEAE67F2-9E62-43FC-B7C7-B0C9ED6530B3}"/>
    <dgm:cxn modelId="{681D3C81-0C22-48B1-BFD4-6375CED0975B}" type="presParOf" srcId="{87D6B0EF-00CC-404A-BF95-A924FF2146D0}" destId="{2F912A7A-627E-4FEF-BF30-6BC460AF9E59}" srcOrd="0" destOrd="0" presId="urn:microsoft.com/office/officeart/2005/8/layout/process4"/>
    <dgm:cxn modelId="{02BF2C72-A283-452F-BAF4-50021D39C22F}" type="presParOf" srcId="{2F912A7A-627E-4FEF-BF30-6BC460AF9E59}" destId="{56674D8A-7E69-42DB-BBE4-2FE9B3B49EB7}" srcOrd="0" destOrd="0" presId="urn:microsoft.com/office/officeart/2005/8/layout/process4"/>
    <dgm:cxn modelId="{3B5DBB52-FD6E-43E8-8EB9-33CF5B7A66E3}" type="presParOf" srcId="{87D6B0EF-00CC-404A-BF95-A924FF2146D0}" destId="{A27460FB-CFA1-4A6B-B3FC-BC358DF31FCA}" srcOrd="1" destOrd="0" presId="urn:microsoft.com/office/officeart/2005/8/layout/process4"/>
    <dgm:cxn modelId="{AACD397A-923D-4721-802F-013F3AF2892F}" type="presParOf" srcId="{87D6B0EF-00CC-404A-BF95-A924FF2146D0}" destId="{47ED6918-042B-43C8-B10D-58AA33A92725}" srcOrd="2" destOrd="0" presId="urn:microsoft.com/office/officeart/2005/8/layout/process4"/>
    <dgm:cxn modelId="{8F16BB64-5DD2-4D9D-9417-7AE8271CB584}" type="presParOf" srcId="{47ED6918-042B-43C8-B10D-58AA33A92725}" destId="{86B8FEDA-EE4B-40CC-943B-1788F4B3AE0F}" srcOrd="0" destOrd="0" presId="urn:microsoft.com/office/officeart/2005/8/layout/process4"/>
    <dgm:cxn modelId="{5C1C4216-FD6C-4951-B49F-9AD86CB458F4}" type="presParOf" srcId="{87D6B0EF-00CC-404A-BF95-A924FF2146D0}" destId="{8562DF6E-81BD-4FDA-9EA1-FAE6B29C12A2}" srcOrd="3" destOrd="0" presId="urn:microsoft.com/office/officeart/2005/8/layout/process4"/>
    <dgm:cxn modelId="{5923CC0F-4C26-4DA4-9D92-9156A67DE493}" type="presParOf" srcId="{87D6B0EF-00CC-404A-BF95-A924FF2146D0}" destId="{D8FD8913-4099-4E2F-B020-D18D94C1EE7B}" srcOrd="4" destOrd="0" presId="urn:microsoft.com/office/officeart/2005/8/layout/process4"/>
    <dgm:cxn modelId="{91700858-DD03-47AD-BFD2-AE86FE290C11}" type="presParOf" srcId="{D8FD8913-4099-4E2F-B020-D18D94C1EE7B}" destId="{58E00D57-4B28-40B7-A40E-B9DA546B2614}" srcOrd="0" destOrd="0" presId="urn:microsoft.com/office/officeart/2005/8/layout/process4"/>
    <dgm:cxn modelId="{C3DA8FDE-B80E-4969-9B6F-094FD213C1BC}" type="presParOf" srcId="{87D6B0EF-00CC-404A-BF95-A924FF2146D0}" destId="{3417F2EF-4043-4144-A69B-F428DDC20D1B}" srcOrd="5" destOrd="0" presId="urn:microsoft.com/office/officeart/2005/8/layout/process4"/>
    <dgm:cxn modelId="{5C07E338-A501-44BD-9728-5F342EC428EB}" type="presParOf" srcId="{87D6B0EF-00CC-404A-BF95-A924FF2146D0}" destId="{6C4FCABE-DDFA-4220-BF46-39DA58FB6B1B}" srcOrd="6" destOrd="0" presId="urn:microsoft.com/office/officeart/2005/8/layout/process4"/>
    <dgm:cxn modelId="{19230529-86E1-4531-920F-88E3DFF3E16C}" type="presParOf" srcId="{6C4FCABE-DDFA-4220-BF46-39DA58FB6B1B}" destId="{20909882-4C04-4E1B-B3FE-5DE506E9C275}" srcOrd="0" destOrd="0" presId="urn:microsoft.com/office/officeart/2005/8/layout/process4"/>
    <dgm:cxn modelId="{CEFA75B7-9DFC-4B6D-AEFF-9F1D236881CB}" type="presParOf" srcId="{87D6B0EF-00CC-404A-BF95-A924FF2146D0}" destId="{EE0F8E23-C40D-4605-9098-C0706A24E0FE}" srcOrd="7" destOrd="0" presId="urn:microsoft.com/office/officeart/2005/8/layout/process4"/>
    <dgm:cxn modelId="{7F16A4A7-25F2-4E60-9E4F-8D63901FB6FE}" type="presParOf" srcId="{87D6B0EF-00CC-404A-BF95-A924FF2146D0}" destId="{EC601AED-0C6D-4D08-8A48-BFB1FF5C98EA}" srcOrd="8" destOrd="0" presId="urn:microsoft.com/office/officeart/2005/8/layout/process4"/>
    <dgm:cxn modelId="{270AC565-17BE-49D0-869D-18D611B21B9D}" type="presParOf" srcId="{EC601AED-0C6D-4D08-8A48-BFB1FF5C98EA}" destId="{18B7180F-FD75-4B6D-A171-F14719209D77}" srcOrd="0" destOrd="0" presId="urn:microsoft.com/office/officeart/2005/8/layout/process4"/>
    <dgm:cxn modelId="{F77E6253-CF9D-4D3A-8590-E10C9221B929}" type="presParOf" srcId="{87D6B0EF-00CC-404A-BF95-A924FF2146D0}" destId="{9662AF0A-D77D-4254-90F6-0DE1B6E7302F}" srcOrd="9" destOrd="0" presId="urn:microsoft.com/office/officeart/2005/8/layout/process4"/>
    <dgm:cxn modelId="{14B8F555-B654-47C8-8227-DE764A0BBA40}" type="presParOf" srcId="{87D6B0EF-00CC-404A-BF95-A924FF2146D0}" destId="{11E8BFDF-900A-4E5C-AFD1-EE088789395E}" srcOrd="10" destOrd="0" presId="urn:microsoft.com/office/officeart/2005/8/layout/process4"/>
    <dgm:cxn modelId="{E240E478-4D5C-490C-8050-3B13E88EC710}" type="presParOf" srcId="{11E8BFDF-900A-4E5C-AFD1-EE088789395E}" destId="{85C82971-17C5-430A-A6EA-ED5487EA7B9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83C206-9122-4B1F-BFD1-AB19E7F4EF23}"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4EFE0347-0B3A-4779-81E6-F015CF31AC88}">
      <dgm:prSet/>
      <dgm:spPr/>
      <dgm:t>
        <a:bodyPr/>
        <a:lstStyle/>
        <a:p>
          <a:r>
            <a:rPr lang="en-US" b="0" i="0" dirty="0"/>
            <a:t>E-mail is a way of exchanging messages over the internet or other computer networks</a:t>
          </a:r>
          <a:r>
            <a:rPr lang="en-US" dirty="0"/>
            <a:t> such as smart phones. It works much like a traditional letter in an envelope.</a:t>
          </a:r>
        </a:p>
      </dgm:t>
    </dgm:pt>
    <dgm:pt modelId="{74A5C940-1F9E-4575-ABEA-BA0D3C9AD119}" type="parTrans" cxnId="{75261822-187E-4F31-A3C7-A228B4075D21}">
      <dgm:prSet/>
      <dgm:spPr/>
      <dgm:t>
        <a:bodyPr/>
        <a:lstStyle/>
        <a:p>
          <a:endParaRPr lang="en-US"/>
        </a:p>
      </dgm:t>
    </dgm:pt>
    <dgm:pt modelId="{2AC407FB-4935-489A-AF5F-F542310F4081}" type="sibTrans" cxnId="{75261822-187E-4F31-A3C7-A228B4075D21}">
      <dgm:prSet/>
      <dgm:spPr/>
      <dgm:t>
        <a:bodyPr/>
        <a:lstStyle/>
        <a:p>
          <a:endParaRPr lang="en-US"/>
        </a:p>
      </dgm:t>
    </dgm:pt>
    <dgm:pt modelId="{39DCA597-9E6C-42CB-B7F9-A275C3E553D6}">
      <dgm:prSet/>
      <dgm:spPr/>
      <dgm:t>
        <a:bodyPr/>
        <a:lstStyle/>
        <a:p>
          <a:r>
            <a:rPr lang="en-US" b="0" i="0" dirty="0"/>
            <a:t>E-mails may include text</a:t>
          </a:r>
          <a:r>
            <a:rPr lang="en-US" dirty="0"/>
            <a:t> or </a:t>
          </a:r>
          <a:r>
            <a:rPr lang="en-US" b="0" i="0" dirty="0"/>
            <a:t>attachments such as photos, videos, or audio files</a:t>
          </a:r>
          <a:r>
            <a:rPr lang="en-US" dirty="0"/>
            <a:t>.</a:t>
          </a:r>
        </a:p>
      </dgm:t>
    </dgm:pt>
    <dgm:pt modelId="{AF4242D5-698D-46B0-8827-881ABA4D873C}" type="parTrans" cxnId="{031EAD14-1B52-4560-A6A1-1954F67831F1}">
      <dgm:prSet/>
      <dgm:spPr/>
      <dgm:t>
        <a:bodyPr/>
        <a:lstStyle/>
        <a:p>
          <a:endParaRPr lang="en-US"/>
        </a:p>
      </dgm:t>
    </dgm:pt>
    <dgm:pt modelId="{632BCA87-951B-40C0-8A57-EF356B048E2C}" type="sibTrans" cxnId="{031EAD14-1B52-4560-A6A1-1954F67831F1}">
      <dgm:prSet/>
      <dgm:spPr/>
      <dgm:t>
        <a:bodyPr/>
        <a:lstStyle/>
        <a:p>
          <a:endParaRPr lang="en-US"/>
        </a:p>
      </dgm:t>
    </dgm:pt>
    <dgm:pt modelId="{C7DEA460-2510-4092-87FB-44920A168CC4}" type="pres">
      <dgm:prSet presAssocID="{8983C206-9122-4B1F-BFD1-AB19E7F4EF23}" presName="hierChild1" presStyleCnt="0">
        <dgm:presLayoutVars>
          <dgm:chPref val="1"/>
          <dgm:dir/>
          <dgm:animOne val="branch"/>
          <dgm:animLvl val="lvl"/>
          <dgm:resizeHandles/>
        </dgm:presLayoutVars>
      </dgm:prSet>
      <dgm:spPr/>
    </dgm:pt>
    <dgm:pt modelId="{7308D572-4980-4DF2-96AD-E4BD3E7286FC}" type="pres">
      <dgm:prSet presAssocID="{4EFE0347-0B3A-4779-81E6-F015CF31AC88}" presName="hierRoot1" presStyleCnt="0"/>
      <dgm:spPr/>
    </dgm:pt>
    <dgm:pt modelId="{4347CC60-E3CA-4DCD-88E2-0956E52F3926}" type="pres">
      <dgm:prSet presAssocID="{4EFE0347-0B3A-4779-81E6-F015CF31AC88}" presName="composite" presStyleCnt="0"/>
      <dgm:spPr/>
    </dgm:pt>
    <dgm:pt modelId="{20770815-A651-41C0-9543-349033A992F0}" type="pres">
      <dgm:prSet presAssocID="{4EFE0347-0B3A-4779-81E6-F015CF31AC88}" presName="background" presStyleLbl="node0" presStyleIdx="0" presStyleCnt="2"/>
      <dgm:spPr>
        <a:solidFill>
          <a:schemeClr val="accent4">
            <a:lumMod val="60000"/>
            <a:lumOff val="40000"/>
          </a:schemeClr>
        </a:solidFill>
      </dgm:spPr>
    </dgm:pt>
    <dgm:pt modelId="{9748FBD1-F4E9-49BE-9B7B-32FD09A697CF}" type="pres">
      <dgm:prSet presAssocID="{4EFE0347-0B3A-4779-81E6-F015CF31AC88}" presName="text" presStyleLbl="fgAcc0" presStyleIdx="0" presStyleCnt="2">
        <dgm:presLayoutVars>
          <dgm:chPref val="3"/>
        </dgm:presLayoutVars>
      </dgm:prSet>
      <dgm:spPr/>
    </dgm:pt>
    <dgm:pt modelId="{CE978193-C6D0-4AA9-8AF1-7E0D91E1154A}" type="pres">
      <dgm:prSet presAssocID="{4EFE0347-0B3A-4779-81E6-F015CF31AC88}" presName="hierChild2" presStyleCnt="0"/>
      <dgm:spPr/>
    </dgm:pt>
    <dgm:pt modelId="{CF226705-5C5E-474B-8FDC-237F2EBB01B4}" type="pres">
      <dgm:prSet presAssocID="{39DCA597-9E6C-42CB-B7F9-A275C3E553D6}" presName="hierRoot1" presStyleCnt="0"/>
      <dgm:spPr/>
    </dgm:pt>
    <dgm:pt modelId="{567A0324-DED8-4196-B00C-FED680E4738B}" type="pres">
      <dgm:prSet presAssocID="{39DCA597-9E6C-42CB-B7F9-A275C3E553D6}" presName="composite" presStyleCnt="0"/>
      <dgm:spPr/>
    </dgm:pt>
    <dgm:pt modelId="{685C1356-BDB8-46DE-9E9C-4A849CEAF8A8}" type="pres">
      <dgm:prSet presAssocID="{39DCA597-9E6C-42CB-B7F9-A275C3E553D6}" presName="background" presStyleLbl="node0" presStyleIdx="1" presStyleCnt="2"/>
      <dgm:spPr>
        <a:solidFill>
          <a:schemeClr val="accent1"/>
        </a:solidFill>
      </dgm:spPr>
    </dgm:pt>
    <dgm:pt modelId="{C482F664-AFB2-46DF-AF43-955AE26A70D7}" type="pres">
      <dgm:prSet presAssocID="{39DCA597-9E6C-42CB-B7F9-A275C3E553D6}" presName="text" presStyleLbl="fgAcc0" presStyleIdx="1" presStyleCnt="2">
        <dgm:presLayoutVars>
          <dgm:chPref val="3"/>
        </dgm:presLayoutVars>
      </dgm:prSet>
      <dgm:spPr/>
    </dgm:pt>
    <dgm:pt modelId="{D87FD81B-F8C1-4DD9-AE42-7DF3855A857A}" type="pres">
      <dgm:prSet presAssocID="{39DCA597-9E6C-42CB-B7F9-A275C3E553D6}" presName="hierChild2" presStyleCnt="0"/>
      <dgm:spPr/>
    </dgm:pt>
  </dgm:ptLst>
  <dgm:cxnLst>
    <dgm:cxn modelId="{02A76C02-5A39-4FB8-BB5D-0EC43D0753CB}" type="presOf" srcId="{39DCA597-9E6C-42CB-B7F9-A275C3E553D6}" destId="{C482F664-AFB2-46DF-AF43-955AE26A70D7}" srcOrd="0" destOrd="0" presId="urn:microsoft.com/office/officeart/2005/8/layout/hierarchy1"/>
    <dgm:cxn modelId="{031EAD14-1B52-4560-A6A1-1954F67831F1}" srcId="{8983C206-9122-4B1F-BFD1-AB19E7F4EF23}" destId="{39DCA597-9E6C-42CB-B7F9-A275C3E553D6}" srcOrd="1" destOrd="0" parTransId="{AF4242D5-698D-46B0-8827-881ABA4D873C}" sibTransId="{632BCA87-951B-40C0-8A57-EF356B048E2C}"/>
    <dgm:cxn modelId="{75261822-187E-4F31-A3C7-A228B4075D21}" srcId="{8983C206-9122-4B1F-BFD1-AB19E7F4EF23}" destId="{4EFE0347-0B3A-4779-81E6-F015CF31AC88}" srcOrd="0" destOrd="0" parTransId="{74A5C940-1F9E-4575-ABEA-BA0D3C9AD119}" sibTransId="{2AC407FB-4935-489A-AF5F-F542310F4081}"/>
    <dgm:cxn modelId="{3B1C3740-A010-44C8-8F39-6A2DB20778DF}" type="presOf" srcId="{8983C206-9122-4B1F-BFD1-AB19E7F4EF23}" destId="{C7DEA460-2510-4092-87FB-44920A168CC4}" srcOrd="0" destOrd="0" presId="urn:microsoft.com/office/officeart/2005/8/layout/hierarchy1"/>
    <dgm:cxn modelId="{2253FEBA-9F97-42C7-9DF6-C4531C0BFBA9}" type="presOf" srcId="{4EFE0347-0B3A-4779-81E6-F015CF31AC88}" destId="{9748FBD1-F4E9-49BE-9B7B-32FD09A697CF}" srcOrd="0" destOrd="0" presId="urn:microsoft.com/office/officeart/2005/8/layout/hierarchy1"/>
    <dgm:cxn modelId="{BD441903-83BF-40C0-8767-D9E30D7D0A55}" type="presParOf" srcId="{C7DEA460-2510-4092-87FB-44920A168CC4}" destId="{7308D572-4980-4DF2-96AD-E4BD3E7286FC}" srcOrd="0" destOrd="0" presId="urn:microsoft.com/office/officeart/2005/8/layout/hierarchy1"/>
    <dgm:cxn modelId="{443307AA-AD69-4E9F-9781-1D796CADCAE6}" type="presParOf" srcId="{7308D572-4980-4DF2-96AD-E4BD3E7286FC}" destId="{4347CC60-E3CA-4DCD-88E2-0956E52F3926}" srcOrd="0" destOrd="0" presId="urn:microsoft.com/office/officeart/2005/8/layout/hierarchy1"/>
    <dgm:cxn modelId="{753725E5-A081-4072-8DB9-BAFFEA3E5DE7}" type="presParOf" srcId="{4347CC60-E3CA-4DCD-88E2-0956E52F3926}" destId="{20770815-A651-41C0-9543-349033A992F0}" srcOrd="0" destOrd="0" presId="urn:microsoft.com/office/officeart/2005/8/layout/hierarchy1"/>
    <dgm:cxn modelId="{FDFD3F4B-DC03-42DF-8CA6-09AEE61C2073}" type="presParOf" srcId="{4347CC60-E3CA-4DCD-88E2-0956E52F3926}" destId="{9748FBD1-F4E9-49BE-9B7B-32FD09A697CF}" srcOrd="1" destOrd="0" presId="urn:microsoft.com/office/officeart/2005/8/layout/hierarchy1"/>
    <dgm:cxn modelId="{B187B8CB-5572-4D6F-A897-BEC1FBA48F37}" type="presParOf" srcId="{7308D572-4980-4DF2-96AD-E4BD3E7286FC}" destId="{CE978193-C6D0-4AA9-8AF1-7E0D91E1154A}" srcOrd="1" destOrd="0" presId="urn:microsoft.com/office/officeart/2005/8/layout/hierarchy1"/>
    <dgm:cxn modelId="{8A52AFAE-9D41-4FF1-8CBC-9D5DEDF52F11}" type="presParOf" srcId="{C7DEA460-2510-4092-87FB-44920A168CC4}" destId="{CF226705-5C5E-474B-8FDC-237F2EBB01B4}" srcOrd="1" destOrd="0" presId="urn:microsoft.com/office/officeart/2005/8/layout/hierarchy1"/>
    <dgm:cxn modelId="{F7EB4FC8-5C7A-4C51-8204-3C117CBF68A2}" type="presParOf" srcId="{CF226705-5C5E-474B-8FDC-237F2EBB01B4}" destId="{567A0324-DED8-4196-B00C-FED680E4738B}" srcOrd="0" destOrd="0" presId="urn:microsoft.com/office/officeart/2005/8/layout/hierarchy1"/>
    <dgm:cxn modelId="{8AFFA916-5F6F-45E9-BA4F-48A20B4706CA}" type="presParOf" srcId="{567A0324-DED8-4196-B00C-FED680E4738B}" destId="{685C1356-BDB8-46DE-9E9C-4A849CEAF8A8}" srcOrd="0" destOrd="0" presId="urn:microsoft.com/office/officeart/2005/8/layout/hierarchy1"/>
    <dgm:cxn modelId="{D7402E85-7A64-40FE-8B1A-8F7386CEEC02}" type="presParOf" srcId="{567A0324-DED8-4196-B00C-FED680E4738B}" destId="{C482F664-AFB2-46DF-AF43-955AE26A70D7}" srcOrd="1" destOrd="0" presId="urn:microsoft.com/office/officeart/2005/8/layout/hierarchy1"/>
    <dgm:cxn modelId="{D4FB64DC-C125-4226-960E-60BDF188799A}" type="presParOf" srcId="{CF226705-5C5E-474B-8FDC-237F2EBB01B4}" destId="{D87FD81B-F8C1-4DD9-AE42-7DF3855A857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F835BD-ACDD-4DAC-A85C-C047408DAC2C}"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607B3C47-D90D-438F-821C-62708DAA520D}">
      <dgm:prSet custT="1"/>
      <dgm:spPr/>
      <dgm:t>
        <a:bodyPr/>
        <a:lstStyle/>
        <a:p>
          <a:pPr>
            <a:defRPr cap="all"/>
          </a:pPr>
          <a:r>
            <a:rPr lang="en-US" sz="2800" b="1" i="0" dirty="0"/>
            <a:t>Quick </a:t>
          </a:r>
          <a:br>
            <a:rPr lang="en-US" sz="2800" b="1" i="0" dirty="0"/>
          </a:br>
          <a:r>
            <a:rPr lang="en-US" sz="2800" b="1" i="0" dirty="0"/>
            <a:t>&amp; Easy</a:t>
          </a:r>
          <a:endParaRPr lang="en-US" sz="2800" b="1" dirty="0"/>
        </a:p>
      </dgm:t>
    </dgm:pt>
    <dgm:pt modelId="{E807F1DD-EFD1-41CF-9205-2480C955AEA6}" type="parTrans" cxnId="{BA3E1746-31AB-453E-87D2-D5B0242A3042}">
      <dgm:prSet/>
      <dgm:spPr/>
      <dgm:t>
        <a:bodyPr/>
        <a:lstStyle/>
        <a:p>
          <a:endParaRPr lang="en-US"/>
        </a:p>
      </dgm:t>
    </dgm:pt>
    <dgm:pt modelId="{6152328E-0231-4BC9-968D-48008BC3EE54}" type="sibTrans" cxnId="{BA3E1746-31AB-453E-87D2-D5B0242A3042}">
      <dgm:prSet/>
      <dgm:spPr/>
      <dgm:t>
        <a:bodyPr/>
        <a:lstStyle/>
        <a:p>
          <a:endParaRPr lang="en-US"/>
        </a:p>
      </dgm:t>
    </dgm:pt>
    <dgm:pt modelId="{BB64C193-CDA5-4261-92E3-C49634F29F8F}">
      <dgm:prSet custT="1"/>
      <dgm:spPr/>
      <dgm:t>
        <a:bodyPr/>
        <a:lstStyle/>
        <a:p>
          <a:pPr>
            <a:defRPr cap="all"/>
          </a:pPr>
          <a:r>
            <a:rPr lang="en-US" sz="2800" b="1" dirty="0"/>
            <a:t>Cost </a:t>
          </a:r>
          <a:br>
            <a:rPr lang="en-US" sz="2800" b="1" dirty="0"/>
          </a:br>
          <a:r>
            <a:rPr lang="en-US" sz="2800" b="1" dirty="0"/>
            <a:t>efficient</a:t>
          </a:r>
        </a:p>
      </dgm:t>
    </dgm:pt>
    <dgm:pt modelId="{93E6940C-A85B-4D94-9BEB-F5AEEE7D99A7}" type="parTrans" cxnId="{6B9A4C4A-24CB-491B-B2C3-1117FB5ED360}">
      <dgm:prSet/>
      <dgm:spPr/>
      <dgm:t>
        <a:bodyPr/>
        <a:lstStyle/>
        <a:p>
          <a:endParaRPr lang="en-US"/>
        </a:p>
      </dgm:t>
    </dgm:pt>
    <dgm:pt modelId="{935E60AC-96F4-4E42-BDA3-3756EDE2426C}" type="sibTrans" cxnId="{6B9A4C4A-24CB-491B-B2C3-1117FB5ED360}">
      <dgm:prSet/>
      <dgm:spPr/>
      <dgm:t>
        <a:bodyPr/>
        <a:lstStyle/>
        <a:p>
          <a:endParaRPr lang="en-US"/>
        </a:p>
      </dgm:t>
    </dgm:pt>
    <dgm:pt modelId="{9DBC4959-5415-4D3D-A9D5-E80981086D3F}">
      <dgm:prSet custT="1"/>
      <dgm:spPr/>
      <dgm:t>
        <a:bodyPr/>
        <a:lstStyle/>
        <a:p>
          <a:pPr>
            <a:defRPr cap="all"/>
          </a:pPr>
          <a:r>
            <a:rPr lang="en-US" sz="2800" b="1" dirty="0"/>
            <a:t>Accessible </a:t>
          </a:r>
          <a:br>
            <a:rPr lang="en-US" sz="2800" b="1" dirty="0"/>
          </a:br>
          <a:r>
            <a:rPr lang="en-US" sz="2800" b="1" dirty="0"/>
            <a:t>at any time</a:t>
          </a:r>
        </a:p>
      </dgm:t>
    </dgm:pt>
    <dgm:pt modelId="{109E7D8C-546F-4AE6-B70B-F4F7BDA5B143}" type="parTrans" cxnId="{20BB6CFB-A45C-40F4-840C-FAD2CF477BC8}">
      <dgm:prSet/>
      <dgm:spPr/>
      <dgm:t>
        <a:bodyPr/>
        <a:lstStyle/>
        <a:p>
          <a:endParaRPr lang="en-US"/>
        </a:p>
      </dgm:t>
    </dgm:pt>
    <dgm:pt modelId="{25F5F001-D650-41CA-ABFE-E941DD811587}" type="sibTrans" cxnId="{20BB6CFB-A45C-40F4-840C-FAD2CF477BC8}">
      <dgm:prSet/>
      <dgm:spPr/>
      <dgm:t>
        <a:bodyPr/>
        <a:lstStyle/>
        <a:p>
          <a:endParaRPr lang="en-US"/>
        </a:p>
      </dgm:t>
    </dgm:pt>
    <dgm:pt modelId="{AB95FC4E-742D-4676-B93C-4A93AA5B9521}">
      <dgm:prSet custT="1"/>
      <dgm:spPr/>
      <dgm:t>
        <a:bodyPr/>
        <a:lstStyle/>
        <a:p>
          <a:pPr>
            <a:defRPr cap="all"/>
          </a:pPr>
          <a:r>
            <a:rPr lang="en-US" sz="2800" b="1" dirty="0"/>
            <a:t>Almost any device</a:t>
          </a:r>
        </a:p>
      </dgm:t>
    </dgm:pt>
    <dgm:pt modelId="{6F32BD29-CF72-4025-8514-2D0359417FEE}" type="parTrans" cxnId="{312E1D34-F32F-4615-97A8-24E6937094CE}">
      <dgm:prSet/>
      <dgm:spPr/>
      <dgm:t>
        <a:bodyPr/>
        <a:lstStyle/>
        <a:p>
          <a:endParaRPr lang="en-US"/>
        </a:p>
      </dgm:t>
    </dgm:pt>
    <dgm:pt modelId="{8FE22C0B-3B0C-42F8-AF36-8A5146B633FA}" type="sibTrans" cxnId="{312E1D34-F32F-4615-97A8-24E6937094CE}">
      <dgm:prSet/>
      <dgm:spPr/>
      <dgm:t>
        <a:bodyPr/>
        <a:lstStyle/>
        <a:p>
          <a:endParaRPr lang="en-US"/>
        </a:p>
      </dgm:t>
    </dgm:pt>
    <dgm:pt modelId="{7D201901-BF9C-4A59-B960-247FA4B0E3E4}" type="pres">
      <dgm:prSet presAssocID="{F2F835BD-ACDD-4DAC-A85C-C047408DAC2C}" presName="root" presStyleCnt="0">
        <dgm:presLayoutVars>
          <dgm:dir/>
          <dgm:resizeHandles val="exact"/>
        </dgm:presLayoutVars>
      </dgm:prSet>
      <dgm:spPr/>
    </dgm:pt>
    <dgm:pt modelId="{DD4D153A-7AF7-4B9E-832F-CED5971C4E39}" type="pres">
      <dgm:prSet presAssocID="{607B3C47-D90D-438F-821C-62708DAA520D}" presName="compNode" presStyleCnt="0"/>
      <dgm:spPr/>
    </dgm:pt>
    <dgm:pt modelId="{8CA1ED5C-E8A4-4134-8B59-F9B396C32692}" type="pres">
      <dgm:prSet presAssocID="{607B3C47-D90D-438F-821C-62708DAA520D}" presName="iconBgRect" presStyleLbl="bgShp" presStyleIdx="0" presStyleCnt="4"/>
      <dgm:spPr>
        <a:solidFill>
          <a:schemeClr val="accent1">
            <a:lumMod val="20000"/>
            <a:lumOff val="80000"/>
          </a:schemeClr>
        </a:solidFill>
      </dgm:spPr>
    </dgm:pt>
    <dgm:pt modelId="{26C8BC59-1A95-494D-8BD0-904F36C8F540}" type="pres">
      <dgm:prSet presAssocID="{607B3C47-D90D-438F-821C-62708DAA520D}" presName="iconRect" presStyleLbl="node1" presStyleIdx="0" presStyleCnt="4"/>
      <dgm:spPr>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topwatch"/>
        </a:ext>
      </dgm:extLst>
    </dgm:pt>
    <dgm:pt modelId="{D687498E-B5EB-41EB-BC00-9E06B0EBA9D4}" type="pres">
      <dgm:prSet presAssocID="{607B3C47-D90D-438F-821C-62708DAA520D}" presName="spaceRect" presStyleCnt="0"/>
      <dgm:spPr/>
    </dgm:pt>
    <dgm:pt modelId="{B16C43CA-0E59-4164-A110-F52A0C1B92FC}" type="pres">
      <dgm:prSet presAssocID="{607B3C47-D90D-438F-821C-62708DAA520D}" presName="textRect" presStyleLbl="revTx" presStyleIdx="0" presStyleCnt="4">
        <dgm:presLayoutVars>
          <dgm:chMax val="1"/>
          <dgm:chPref val="1"/>
        </dgm:presLayoutVars>
      </dgm:prSet>
      <dgm:spPr/>
    </dgm:pt>
    <dgm:pt modelId="{5E22652A-F3AC-4540-8E27-FE1B4B480D59}" type="pres">
      <dgm:prSet presAssocID="{6152328E-0231-4BC9-968D-48008BC3EE54}" presName="sibTrans" presStyleCnt="0"/>
      <dgm:spPr/>
    </dgm:pt>
    <dgm:pt modelId="{B4519458-648E-4CB1-AA8F-64F5D9ED22C6}" type="pres">
      <dgm:prSet presAssocID="{BB64C193-CDA5-4261-92E3-C49634F29F8F}" presName="compNode" presStyleCnt="0"/>
      <dgm:spPr/>
    </dgm:pt>
    <dgm:pt modelId="{DA1F992F-CE84-4BFA-8C93-C5E21849C834}" type="pres">
      <dgm:prSet presAssocID="{BB64C193-CDA5-4261-92E3-C49634F29F8F}" presName="iconBgRect" presStyleLbl="bgShp" presStyleIdx="1" presStyleCnt="4" custLinFactX="81324" custLinFactNeighborX="100000"/>
      <dgm:spPr>
        <a:solidFill>
          <a:schemeClr val="accent3">
            <a:lumMod val="20000"/>
            <a:lumOff val="80000"/>
          </a:schemeClr>
        </a:solidFill>
      </dgm:spPr>
    </dgm:pt>
    <dgm:pt modelId="{D13D76DC-6337-49DF-94DB-B8AB2A0248CD}" type="pres">
      <dgm:prSet presAssocID="{BB64C193-CDA5-4261-92E3-C49634F29F8F}" presName="iconRect" presStyleLbl="node1" presStyleIdx="1" presStyleCnt="4" custLinFactX="116017" custLinFactNeighborX="200000"/>
      <dgm:spPr>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ins"/>
        </a:ext>
      </dgm:extLst>
    </dgm:pt>
    <dgm:pt modelId="{B9657CED-5350-43BB-8D36-CCB0C442BE77}" type="pres">
      <dgm:prSet presAssocID="{BB64C193-CDA5-4261-92E3-C49634F29F8F}" presName="spaceRect" presStyleCnt="0"/>
      <dgm:spPr/>
    </dgm:pt>
    <dgm:pt modelId="{CD2131DE-DB8A-4DE9-86EB-5FFD324F7DBA}" type="pres">
      <dgm:prSet presAssocID="{BB64C193-CDA5-4261-92E3-C49634F29F8F}" presName="textRect" presStyleLbl="revTx" presStyleIdx="1" presStyleCnt="4" custLinFactX="10607" custLinFactNeighborX="100000">
        <dgm:presLayoutVars>
          <dgm:chMax val="1"/>
          <dgm:chPref val="1"/>
        </dgm:presLayoutVars>
      </dgm:prSet>
      <dgm:spPr/>
    </dgm:pt>
    <dgm:pt modelId="{BCE33774-BF47-4825-93AB-7A259475356B}" type="pres">
      <dgm:prSet presAssocID="{935E60AC-96F4-4E42-BDA3-3756EDE2426C}" presName="sibTrans" presStyleCnt="0"/>
      <dgm:spPr/>
    </dgm:pt>
    <dgm:pt modelId="{BA9AC89E-7FDB-40BB-9B9D-53E447942568}" type="pres">
      <dgm:prSet presAssocID="{9DBC4959-5415-4D3D-A9D5-E80981086D3F}" presName="compNode" presStyleCnt="0"/>
      <dgm:spPr/>
    </dgm:pt>
    <dgm:pt modelId="{894F28BA-70E8-4D80-8F77-47276599AD86}" type="pres">
      <dgm:prSet presAssocID="{9DBC4959-5415-4D3D-A9D5-E80981086D3F}" presName="iconBgRect" presStyleLbl="bgShp" presStyleIdx="2" presStyleCnt="4" custLinFactX="-99136" custLinFactNeighborX="-100000"/>
      <dgm:spPr>
        <a:solidFill>
          <a:schemeClr val="accent4">
            <a:lumMod val="20000"/>
            <a:lumOff val="80000"/>
          </a:schemeClr>
        </a:solidFill>
      </dgm:spPr>
    </dgm:pt>
    <dgm:pt modelId="{24EF72F7-E901-46CB-894D-C0D9CCA86F6A}" type="pres">
      <dgm:prSet presAssocID="{9DBC4959-5415-4D3D-A9D5-E80981086D3F}" presName="iconRect" presStyleLbl="node1" presStyleIdx="2" presStyleCnt="4" custLinFactX="-143291" custLinFactNeighborX="-200000"/>
      <dgm:spPr>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lock"/>
        </a:ext>
      </dgm:extLst>
    </dgm:pt>
    <dgm:pt modelId="{104E6C27-516D-4000-926F-9CB260AF4822}" type="pres">
      <dgm:prSet presAssocID="{9DBC4959-5415-4D3D-A9D5-E80981086D3F}" presName="spaceRect" presStyleCnt="0"/>
      <dgm:spPr/>
    </dgm:pt>
    <dgm:pt modelId="{DECD3C6B-F8A1-4CA1-85E9-9829210108CD}" type="pres">
      <dgm:prSet presAssocID="{9DBC4959-5415-4D3D-A9D5-E80981086D3F}" presName="textRect" presStyleLbl="revTx" presStyleIdx="2" presStyleCnt="4" custLinFactX="-21482" custLinFactNeighborX="-100000">
        <dgm:presLayoutVars>
          <dgm:chMax val="1"/>
          <dgm:chPref val="1"/>
        </dgm:presLayoutVars>
      </dgm:prSet>
      <dgm:spPr/>
    </dgm:pt>
    <dgm:pt modelId="{4570570A-69E7-4C1E-86C2-F38056CD6C5F}" type="pres">
      <dgm:prSet presAssocID="{25F5F001-D650-41CA-ABFE-E941DD811587}" presName="sibTrans" presStyleCnt="0"/>
      <dgm:spPr/>
    </dgm:pt>
    <dgm:pt modelId="{308C165F-76D4-411C-95EF-24BCFCD891E0}" type="pres">
      <dgm:prSet presAssocID="{AB95FC4E-742D-4676-B93C-4A93AA5B9521}" presName="compNode" presStyleCnt="0"/>
      <dgm:spPr/>
    </dgm:pt>
    <dgm:pt modelId="{0156A7E7-1C9C-4D78-A04F-862C8D99F803}" type="pres">
      <dgm:prSet presAssocID="{AB95FC4E-742D-4676-B93C-4A93AA5B9521}" presName="iconBgRect" presStyleLbl="bgShp" presStyleIdx="3" presStyleCnt="4"/>
      <dgm:spPr>
        <a:solidFill>
          <a:srgbClr val="CCFFCC"/>
        </a:solidFill>
      </dgm:spPr>
    </dgm:pt>
    <dgm:pt modelId="{53FE3F2A-C2BF-4B53-A691-D7C6D6D0AC71}" type="pres">
      <dgm:prSet presAssocID="{AB95FC4E-742D-4676-B93C-4A93AA5B9521}" presName="iconRect" presStyleLbl="node1" presStyleIdx="3" presStyleCnt="4"/>
      <dgm:spPr>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aptop"/>
        </a:ext>
      </dgm:extLst>
    </dgm:pt>
    <dgm:pt modelId="{9F2DBC4F-3793-4D85-A5AD-6A64A7FAF28F}" type="pres">
      <dgm:prSet presAssocID="{AB95FC4E-742D-4676-B93C-4A93AA5B9521}" presName="spaceRect" presStyleCnt="0"/>
      <dgm:spPr/>
    </dgm:pt>
    <dgm:pt modelId="{345CA57C-3217-4494-9AA3-511E2E62889C}" type="pres">
      <dgm:prSet presAssocID="{AB95FC4E-742D-4676-B93C-4A93AA5B9521}" presName="textRect" presStyleLbl="revTx" presStyleIdx="3" presStyleCnt="4">
        <dgm:presLayoutVars>
          <dgm:chMax val="1"/>
          <dgm:chPref val="1"/>
        </dgm:presLayoutVars>
      </dgm:prSet>
      <dgm:spPr/>
    </dgm:pt>
  </dgm:ptLst>
  <dgm:cxnLst>
    <dgm:cxn modelId="{312E1D34-F32F-4615-97A8-24E6937094CE}" srcId="{F2F835BD-ACDD-4DAC-A85C-C047408DAC2C}" destId="{AB95FC4E-742D-4676-B93C-4A93AA5B9521}" srcOrd="3" destOrd="0" parTransId="{6F32BD29-CF72-4025-8514-2D0359417FEE}" sibTransId="{8FE22C0B-3B0C-42F8-AF36-8A5146B633FA}"/>
    <dgm:cxn modelId="{E81B3043-3FD8-477F-82E7-D1384644C97E}" type="presOf" srcId="{9DBC4959-5415-4D3D-A9D5-E80981086D3F}" destId="{DECD3C6B-F8A1-4CA1-85E9-9829210108CD}" srcOrd="0" destOrd="0" presId="urn:microsoft.com/office/officeart/2018/5/layout/IconCircleLabelList"/>
    <dgm:cxn modelId="{BA3E1746-31AB-453E-87D2-D5B0242A3042}" srcId="{F2F835BD-ACDD-4DAC-A85C-C047408DAC2C}" destId="{607B3C47-D90D-438F-821C-62708DAA520D}" srcOrd="0" destOrd="0" parTransId="{E807F1DD-EFD1-41CF-9205-2480C955AEA6}" sibTransId="{6152328E-0231-4BC9-968D-48008BC3EE54}"/>
    <dgm:cxn modelId="{6B9A4C4A-24CB-491B-B2C3-1117FB5ED360}" srcId="{F2F835BD-ACDD-4DAC-A85C-C047408DAC2C}" destId="{BB64C193-CDA5-4261-92E3-C49634F29F8F}" srcOrd="1" destOrd="0" parTransId="{93E6940C-A85B-4D94-9BEB-F5AEEE7D99A7}" sibTransId="{935E60AC-96F4-4E42-BDA3-3756EDE2426C}"/>
    <dgm:cxn modelId="{169F6A9C-785C-4BEA-8094-BDF94B620E08}" type="presOf" srcId="{607B3C47-D90D-438F-821C-62708DAA520D}" destId="{B16C43CA-0E59-4164-A110-F52A0C1B92FC}" srcOrd="0" destOrd="0" presId="urn:microsoft.com/office/officeart/2018/5/layout/IconCircleLabelList"/>
    <dgm:cxn modelId="{E828E3A7-8CCA-4C44-AAA1-4F703C1EA34B}" type="presOf" srcId="{BB64C193-CDA5-4261-92E3-C49634F29F8F}" destId="{CD2131DE-DB8A-4DE9-86EB-5FFD324F7DBA}" srcOrd="0" destOrd="0" presId="urn:microsoft.com/office/officeart/2018/5/layout/IconCircleLabelList"/>
    <dgm:cxn modelId="{4813FBC6-4AB2-47C1-895F-B3B016521181}" type="presOf" srcId="{F2F835BD-ACDD-4DAC-A85C-C047408DAC2C}" destId="{7D201901-BF9C-4A59-B960-247FA4B0E3E4}" srcOrd="0" destOrd="0" presId="urn:microsoft.com/office/officeart/2018/5/layout/IconCircleLabelList"/>
    <dgm:cxn modelId="{091FF5D2-EC31-485D-8C54-6F2EAAFAF31A}" type="presOf" srcId="{AB95FC4E-742D-4676-B93C-4A93AA5B9521}" destId="{345CA57C-3217-4494-9AA3-511E2E62889C}" srcOrd="0" destOrd="0" presId="urn:microsoft.com/office/officeart/2018/5/layout/IconCircleLabelList"/>
    <dgm:cxn modelId="{20BB6CFB-A45C-40F4-840C-FAD2CF477BC8}" srcId="{F2F835BD-ACDD-4DAC-A85C-C047408DAC2C}" destId="{9DBC4959-5415-4D3D-A9D5-E80981086D3F}" srcOrd="2" destOrd="0" parTransId="{109E7D8C-546F-4AE6-B70B-F4F7BDA5B143}" sibTransId="{25F5F001-D650-41CA-ABFE-E941DD811587}"/>
    <dgm:cxn modelId="{0F27651A-EAD2-4AF6-B72A-589D66DE506C}" type="presParOf" srcId="{7D201901-BF9C-4A59-B960-247FA4B0E3E4}" destId="{DD4D153A-7AF7-4B9E-832F-CED5971C4E39}" srcOrd="0" destOrd="0" presId="urn:microsoft.com/office/officeart/2018/5/layout/IconCircleLabelList"/>
    <dgm:cxn modelId="{B1CDF279-FA43-4A66-8294-4977C361BBBD}" type="presParOf" srcId="{DD4D153A-7AF7-4B9E-832F-CED5971C4E39}" destId="{8CA1ED5C-E8A4-4134-8B59-F9B396C32692}" srcOrd="0" destOrd="0" presId="urn:microsoft.com/office/officeart/2018/5/layout/IconCircleLabelList"/>
    <dgm:cxn modelId="{E3B49D11-CAEF-4C54-AF05-572FF9243A09}" type="presParOf" srcId="{DD4D153A-7AF7-4B9E-832F-CED5971C4E39}" destId="{26C8BC59-1A95-494D-8BD0-904F36C8F540}" srcOrd="1" destOrd="0" presId="urn:microsoft.com/office/officeart/2018/5/layout/IconCircleLabelList"/>
    <dgm:cxn modelId="{65C92DF0-B512-4499-8AEB-ACAE10B29E25}" type="presParOf" srcId="{DD4D153A-7AF7-4B9E-832F-CED5971C4E39}" destId="{D687498E-B5EB-41EB-BC00-9E06B0EBA9D4}" srcOrd="2" destOrd="0" presId="urn:microsoft.com/office/officeart/2018/5/layout/IconCircleLabelList"/>
    <dgm:cxn modelId="{D9E5104E-15B2-48D4-9AEF-3AAC84BC1CDA}" type="presParOf" srcId="{DD4D153A-7AF7-4B9E-832F-CED5971C4E39}" destId="{B16C43CA-0E59-4164-A110-F52A0C1B92FC}" srcOrd="3" destOrd="0" presId="urn:microsoft.com/office/officeart/2018/5/layout/IconCircleLabelList"/>
    <dgm:cxn modelId="{D4593492-6E79-41F2-ACF1-2523670FC381}" type="presParOf" srcId="{7D201901-BF9C-4A59-B960-247FA4B0E3E4}" destId="{5E22652A-F3AC-4540-8E27-FE1B4B480D59}" srcOrd="1" destOrd="0" presId="urn:microsoft.com/office/officeart/2018/5/layout/IconCircleLabelList"/>
    <dgm:cxn modelId="{38FB00FE-D328-4E71-B48C-ED8BE1AE7E5E}" type="presParOf" srcId="{7D201901-BF9C-4A59-B960-247FA4B0E3E4}" destId="{B4519458-648E-4CB1-AA8F-64F5D9ED22C6}" srcOrd="2" destOrd="0" presId="urn:microsoft.com/office/officeart/2018/5/layout/IconCircleLabelList"/>
    <dgm:cxn modelId="{6159B8D4-C1B6-4352-AB7B-85F6EE0D24C6}" type="presParOf" srcId="{B4519458-648E-4CB1-AA8F-64F5D9ED22C6}" destId="{DA1F992F-CE84-4BFA-8C93-C5E21849C834}" srcOrd="0" destOrd="0" presId="urn:microsoft.com/office/officeart/2018/5/layout/IconCircleLabelList"/>
    <dgm:cxn modelId="{611817AE-1BBA-4FBA-A628-F10050A8638E}" type="presParOf" srcId="{B4519458-648E-4CB1-AA8F-64F5D9ED22C6}" destId="{D13D76DC-6337-49DF-94DB-B8AB2A0248CD}" srcOrd="1" destOrd="0" presId="urn:microsoft.com/office/officeart/2018/5/layout/IconCircleLabelList"/>
    <dgm:cxn modelId="{E5482A2D-594F-43F2-8636-BAF2DB0579C0}" type="presParOf" srcId="{B4519458-648E-4CB1-AA8F-64F5D9ED22C6}" destId="{B9657CED-5350-43BB-8D36-CCB0C442BE77}" srcOrd="2" destOrd="0" presId="urn:microsoft.com/office/officeart/2018/5/layout/IconCircleLabelList"/>
    <dgm:cxn modelId="{7267257C-39F9-4E12-83F1-AE313689E065}" type="presParOf" srcId="{B4519458-648E-4CB1-AA8F-64F5D9ED22C6}" destId="{CD2131DE-DB8A-4DE9-86EB-5FFD324F7DBA}" srcOrd="3" destOrd="0" presId="urn:microsoft.com/office/officeart/2018/5/layout/IconCircleLabelList"/>
    <dgm:cxn modelId="{FC08BD6B-87BD-457A-89CC-59BEAECC04D4}" type="presParOf" srcId="{7D201901-BF9C-4A59-B960-247FA4B0E3E4}" destId="{BCE33774-BF47-4825-93AB-7A259475356B}" srcOrd="3" destOrd="0" presId="urn:microsoft.com/office/officeart/2018/5/layout/IconCircleLabelList"/>
    <dgm:cxn modelId="{A77E6DA9-253C-48CC-A834-3D86577C1130}" type="presParOf" srcId="{7D201901-BF9C-4A59-B960-247FA4B0E3E4}" destId="{BA9AC89E-7FDB-40BB-9B9D-53E447942568}" srcOrd="4" destOrd="0" presId="urn:microsoft.com/office/officeart/2018/5/layout/IconCircleLabelList"/>
    <dgm:cxn modelId="{F1D78AB5-C0C0-4965-ADDA-CC77A9397D5F}" type="presParOf" srcId="{BA9AC89E-7FDB-40BB-9B9D-53E447942568}" destId="{894F28BA-70E8-4D80-8F77-47276599AD86}" srcOrd="0" destOrd="0" presId="urn:microsoft.com/office/officeart/2018/5/layout/IconCircleLabelList"/>
    <dgm:cxn modelId="{440F889B-0521-462C-BFAA-D6483108CE48}" type="presParOf" srcId="{BA9AC89E-7FDB-40BB-9B9D-53E447942568}" destId="{24EF72F7-E901-46CB-894D-C0D9CCA86F6A}" srcOrd="1" destOrd="0" presId="urn:microsoft.com/office/officeart/2018/5/layout/IconCircleLabelList"/>
    <dgm:cxn modelId="{85838C85-8E99-41EF-AF0D-328CCCD5633C}" type="presParOf" srcId="{BA9AC89E-7FDB-40BB-9B9D-53E447942568}" destId="{104E6C27-516D-4000-926F-9CB260AF4822}" srcOrd="2" destOrd="0" presId="urn:microsoft.com/office/officeart/2018/5/layout/IconCircleLabelList"/>
    <dgm:cxn modelId="{CC7F60DD-FAF7-48AE-A940-A3B6FF8D501E}" type="presParOf" srcId="{BA9AC89E-7FDB-40BB-9B9D-53E447942568}" destId="{DECD3C6B-F8A1-4CA1-85E9-9829210108CD}" srcOrd="3" destOrd="0" presId="urn:microsoft.com/office/officeart/2018/5/layout/IconCircleLabelList"/>
    <dgm:cxn modelId="{3EDBD3E9-AAC9-4BB6-A567-4F7823F5BF2B}" type="presParOf" srcId="{7D201901-BF9C-4A59-B960-247FA4B0E3E4}" destId="{4570570A-69E7-4C1E-86C2-F38056CD6C5F}" srcOrd="5" destOrd="0" presId="urn:microsoft.com/office/officeart/2018/5/layout/IconCircleLabelList"/>
    <dgm:cxn modelId="{0BEB91EC-4A8D-4088-B177-52D9FF966955}" type="presParOf" srcId="{7D201901-BF9C-4A59-B960-247FA4B0E3E4}" destId="{308C165F-76D4-411C-95EF-24BCFCD891E0}" srcOrd="6" destOrd="0" presId="urn:microsoft.com/office/officeart/2018/5/layout/IconCircleLabelList"/>
    <dgm:cxn modelId="{25C66CCF-1C53-479F-8DDD-2666CFDDF310}" type="presParOf" srcId="{308C165F-76D4-411C-95EF-24BCFCD891E0}" destId="{0156A7E7-1C9C-4D78-A04F-862C8D99F803}" srcOrd="0" destOrd="0" presId="urn:microsoft.com/office/officeart/2018/5/layout/IconCircleLabelList"/>
    <dgm:cxn modelId="{5677CFF0-4360-4ABB-B18E-724350FFAD8D}" type="presParOf" srcId="{308C165F-76D4-411C-95EF-24BCFCD891E0}" destId="{53FE3F2A-C2BF-4B53-A691-D7C6D6D0AC71}" srcOrd="1" destOrd="0" presId="urn:microsoft.com/office/officeart/2018/5/layout/IconCircleLabelList"/>
    <dgm:cxn modelId="{6373F66F-43B4-4BC0-B777-0CF8B2CE6EE9}" type="presParOf" srcId="{308C165F-76D4-411C-95EF-24BCFCD891E0}" destId="{9F2DBC4F-3793-4D85-A5AD-6A64A7FAF28F}" srcOrd="2" destOrd="0" presId="urn:microsoft.com/office/officeart/2018/5/layout/IconCircleLabelList"/>
    <dgm:cxn modelId="{D854AC81-97D6-41D3-94FF-E4CA425ABDA6}" type="presParOf" srcId="{308C165F-76D4-411C-95EF-24BCFCD891E0}" destId="{345CA57C-3217-4494-9AA3-511E2E62889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CF8F2E-0B1B-4D97-B864-2FA8C43CCD9F}"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A09EBDB4-D75A-4486-B2C6-A567F1C54193}">
      <dgm:prSet custT="1"/>
      <dgm:spPr>
        <a:solidFill>
          <a:srgbClr val="660033"/>
        </a:solidFill>
      </dgm:spPr>
      <dgm:t>
        <a:bodyPr/>
        <a:lstStyle/>
        <a:p>
          <a:r>
            <a:rPr lang="en-US" sz="2900" dirty="0"/>
            <a:t>You must have an e-mail address.</a:t>
          </a:r>
        </a:p>
      </dgm:t>
    </dgm:pt>
    <dgm:pt modelId="{27FE9F13-564C-40A4-A1F1-2DC049131B82}" type="parTrans" cxnId="{A738150F-126C-424D-8EC8-DF5EAD7D62C0}">
      <dgm:prSet/>
      <dgm:spPr/>
      <dgm:t>
        <a:bodyPr/>
        <a:lstStyle/>
        <a:p>
          <a:endParaRPr lang="en-US"/>
        </a:p>
      </dgm:t>
    </dgm:pt>
    <dgm:pt modelId="{9F76599A-8A34-4A27-89F6-B2AC0F47E95A}" type="sibTrans" cxnId="{A738150F-126C-424D-8EC8-DF5EAD7D62C0}">
      <dgm:prSet/>
      <dgm:spPr/>
      <dgm:t>
        <a:bodyPr/>
        <a:lstStyle/>
        <a:p>
          <a:endParaRPr lang="en-US"/>
        </a:p>
      </dgm:t>
    </dgm:pt>
    <dgm:pt modelId="{25D1C129-126B-4324-930D-DA1153F6B5DD}">
      <dgm:prSet/>
      <dgm:spPr>
        <a:solidFill>
          <a:srgbClr val="003300"/>
        </a:solidFill>
      </dgm:spPr>
      <dgm:t>
        <a:bodyPr/>
        <a:lstStyle/>
        <a:p>
          <a:r>
            <a:rPr lang="en-US" dirty="0"/>
            <a:t>There are many e-mail providers where you can get a free e-mail address.</a:t>
          </a:r>
        </a:p>
      </dgm:t>
    </dgm:pt>
    <dgm:pt modelId="{AB52FD90-78EB-4B71-9692-10EB67A0FF20}" type="parTrans" cxnId="{CA547FEC-5F93-43AE-B1C9-CA88F7101936}">
      <dgm:prSet/>
      <dgm:spPr/>
      <dgm:t>
        <a:bodyPr/>
        <a:lstStyle/>
        <a:p>
          <a:endParaRPr lang="en-US"/>
        </a:p>
      </dgm:t>
    </dgm:pt>
    <dgm:pt modelId="{7A11BE8D-FF98-43ED-9B69-99EB8F52581F}" type="sibTrans" cxnId="{CA547FEC-5F93-43AE-B1C9-CA88F7101936}">
      <dgm:prSet/>
      <dgm:spPr/>
      <dgm:t>
        <a:bodyPr/>
        <a:lstStyle/>
        <a:p>
          <a:endParaRPr lang="en-US"/>
        </a:p>
      </dgm:t>
    </dgm:pt>
    <dgm:pt modelId="{133F32B5-5DCE-4378-9EE5-43032EB6A84A}">
      <dgm:prSet/>
      <dgm:spPr>
        <a:solidFill>
          <a:srgbClr val="003366"/>
        </a:solidFill>
      </dgm:spPr>
      <dgm:t>
        <a:bodyPr/>
        <a:lstStyle/>
        <a:p>
          <a:r>
            <a:rPr lang="en-US" dirty="0"/>
            <a:t>It is recommended you get a permanent e-mail address from a general e-mail provider. </a:t>
          </a:r>
        </a:p>
      </dgm:t>
    </dgm:pt>
    <dgm:pt modelId="{330F8EF8-9445-47AB-8E8B-4877052991C4}" type="parTrans" cxnId="{91CAAEC8-AEEC-4598-A581-B09FF3F707D5}">
      <dgm:prSet/>
      <dgm:spPr/>
      <dgm:t>
        <a:bodyPr/>
        <a:lstStyle/>
        <a:p>
          <a:endParaRPr lang="en-US"/>
        </a:p>
      </dgm:t>
    </dgm:pt>
    <dgm:pt modelId="{E598EC73-AA67-4081-A9E2-B4CF3DC0D064}" type="sibTrans" cxnId="{91CAAEC8-AEEC-4598-A581-B09FF3F707D5}">
      <dgm:prSet/>
      <dgm:spPr/>
      <dgm:t>
        <a:bodyPr/>
        <a:lstStyle/>
        <a:p>
          <a:endParaRPr lang="en-US"/>
        </a:p>
      </dgm:t>
    </dgm:pt>
    <dgm:pt modelId="{19B750FF-76E2-4C96-84A4-7F93308083A4}" type="pres">
      <dgm:prSet presAssocID="{42CF8F2E-0B1B-4D97-B864-2FA8C43CCD9F}" presName="Name0" presStyleCnt="0">
        <dgm:presLayoutVars>
          <dgm:dir/>
          <dgm:animLvl val="lvl"/>
          <dgm:resizeHandles val="exact"/>
        </dgm:presLayoutVars>
      </dgm:prSet>
      <dgm:spPr/>
    </dgm:pt>
    <dgm:pt modelId="{A5A3B83B-98C3-48C2-B84C-DEECB870BE3C}" type="pres">
      <dgm:prSet presAssocID="{25D1C129-126B-4324-930D-DA1153F6B5DD}" presName="boxAndChildren" presStyleCnt="0"/>
      <dgm:spPr/>
    </dgm:pt>
    <dgm:pt modelId="{D2662C33-D752-46E6-870E-9E2004B760E1}" type="pres">
      <dgm:prSet presAssocID="{25D1C129-126B-4324-930D-DA1153F6B5DD}" presName="parentTextBox" presStyleLbl="node1" presStyleIdx="0" presStyleCnt="3"/>
      <dgm:spPr/>
    </dgm:pt>
    <dgm:pt modelId="{DE8F9451-DAF3-4487-8C76-6B0B380AC374}" type="pres">
      <dgm:prSet presAssocID="{E598EC73-AA67-4081-A9E2-B4CF3DC0D064}" presName="sp" presStyleCnt="0"/>
      <dgm:spPr/>
    </dgm:pt>
    <dgm:pt modelId="{B290B8A4-E218-4254-BB2F-DE6806666961}" type="pres">
      <dgm:prSet presAssocID="{133F32B5-5DCE-4378-9EE5-43032EB6A84A}" presName="arrowAndChildren" presStyleCnt="0"/>
      <dgm:spPr/>
    </dgm:pt>
    <dgm:pt modelId="{3D0F068F-6C77-4242-86CF-F78310E7732F}" type="pres">
      <dgm:prSet presAssocID="{133F32B5-5DCE-4378-9EE5-43032EB6A84A}" presName="parentTextArrow" presStyleLbl="node1" presStyleIdx="1" presStyleCnt="3" custLinFactNeighborY="556"/>
      <dgm:spPr/>
    </dgm:pt>
    <dgm:pt modelId="{85166E2C-BFBD-4DB5-B489-05D1C223BC34}" type="pres">
      <dgm:prSet presAssocID="{9F76599A-8A34-4A27-89F6-B2AC0F47E95A}" presName="sp" presStyleCnt="0"/>
      <dgm:spPr/>
    </dgm:pt>
    <dgm:pt modelId="{3AD3D27B-7E16-4328-B14F-5AF2DFCC1FF5}" type="pres">
      <dgm:prSet presAssocID="{A09EBDB4-D75A-4486-B2C6-A567F1C54193}" presName="arrowAndChildren" presStyleCnt="0"/>
      <dgm:spPr/>
    </dgm:pt>
    <dgm:pt modelId="{F168B68F-E9F1-4D50-9C93-A2EC7E5CD28F}" type="pres">
      <dgm:prSet presAssocID="{A09EBDB4-D75A-4486-B2C6-A567F1C54193}" presName="parentTextArrow" presStyleLbl="node1" presStyleIdx="2" presStyleCnt="3" custLinFactNeighborY="-20290"/>
      <dgm:spPr/>
    </dgm:pt>
  </dgm:ptLst>
  <dgm:cxnLst>
    <dgm:cxn modelId="{3EE40408-61DB-4E7D-A57A-9D0AA65684C8}" type="presOf" srcId="{133F32B5-5DCE-4378-9EE5-43032EB6A84A}" destId="{3D0F068F-6C77-4242-86CF-F78310E7732F}" srcOrd="0" destOrd="0" presId="urn:microsoft.com/office/officeart/2005/8/layout/process4"/>
    <dgm:cxn modelId="{A738150F-126C-424D-8EC8-DF5EAD7D62C0}" srcId="{42CF8F2E-0B1B-4D97-B864-2FA8C43CCD9F}" destId="{A09EBDB4-D75A-4486-B2C6-A567F1C54193}" srcOrd="0" destOrd="0" parTransId="{27FE9F13-564C-40A4-A1F1-2DC049131B82}" sibTransId="{9F76599A-8A34-4A27-89F6-B2AC0F47E95A}"/>
    <dgm:cxn modelId="{F90A9C3A-502A-461B-B598-3D85CAD3F121}" type="presOf" srcId="{25D1C129-126B-4324-930D-DA1153F6B5DD}" destId="{D2662C33-D752-46E6-870E-9E2004B760E1}" srcOrd="0" destOrd="0" presId="urn:microsoft.com/office/officeart/2005/8/layout/process4"/>
    <dgm:cxn modelId="{DE4FC63C-88C0-4FAB-986D-1E26E63C8E2C}" type="presOf" srcId="{A09EBDB4-D75A-4486-B2C6-A567F1C54193}" destId="{F168B68F-E9F1-4D50-9C93-A2EC7E5CD28F}" srcOrd="0" destOrd="0" presId="urn:microsoft.com/office/officeart/2005/8/layout/process4"/>
    <dgm:cxn modelId="{A87495B8-6E30-45C8-A400-8A5DCC9B4BEB}" type="presOf" srcId="{42CF8F2E-0B1B-4D97-B864-2FA8C43CCD9F}" destId="{19B750FF-76E2-4C96-84A4-7F93308083A4}" srcOrd="0" destOrd="0" presId="urn:microsoft.com/office/officeart/2005/8/layout/process4"/>
    <dgm:cxn modelId="{91CAAEC8-AEEC-4598-A581-B09FF3F707D5}" srcId="{42CF8F2E-0B1B-4D97-B864-2FA8C43CCD9F}" destId="{133F32B5-5DCE-4378-9EE5-43032EB6A84A}" srcOrd="1" destOrd="0" parTransId="{330F8EF8-9445-47AB-8E8B-4877052991C4}" sibTransId="{E598EC73-AA67-4081-A9E2-B4CF3DC0D064}"/>
    <dgm:cxn modelId="{CA547FEC-5F93-43AE-B1C9-CA88F7101936}" srcId="{42CF8F2E-0B1B-4D97-B864-2FA8C43CCD9F}" destId="{25D1C129-126B-4324-930D-DA1153F6B5DD}" srcOrd="2" destOrd="0" parTransId="{AB52FD90-78EB-4B71-9692-10EB67A0FF20}" sibTransId="{7A11BE8D-FF98-43ED-9B69-99EB8F52581F}"/>
    <dgm:cxn modelId="{9C885EEE-3077-4193-8DE6-9216E4EFF19B}" type="presParOf" srcId="{19B750FF-76E2-4C96-84A4-7F93308083A4}" destId="{A5A3B83B-98C3-48C2-B84C-DEECB870BE3C}" srcOrd="0" destOrd="0" presId="urn:microsoft.com/office/officeart/2005/8/layout/process4"/>
    <dgm:cxn modelId="{31C245D7-8FFA-4203-9E8C-E20F5C3ABC77}" type="presParOf" srcId="{A5A3B83B-98C3-48C2-B84C-DEECB870BE3C}" destId="{D2662C33-D752-46E6-870E-9E2004B760E1}" srcOrd="0" destOrd="0" presId="urn:microsoft.com/office/officeart/2005/8/layout/process4"/>
    <dgm:cxn modelId="{D6708260-E5F4-4C60-8E72-47C8256AD4F0}" type="presParOf" srcId="{19B750FF-76E2-4C96-84A4-7F93308083A4}" destId="{DE8F9451-DAF3-4487-8C76-6B0B380AC374}" srcOrd="1" destOrd="0" presId="urn:microsoft.com/office/officeart/2005/8/layout/process4"/>
    <dgm:cxn modelId="{16A404CD-0D8F-4A62-8227-C2FFBF748121}" type="presParOf" srcId="{19B750FF-76E2-4C96-84A4-7F93308083A4}" destId="{B290B8A4-E218-4254-BB2F-DE6806666961}" srcOrd="2" destOrd="0" presId="urn:microsoft.com/office/officeart/2005/8/layout/process4"/>
    <dgm:cxn modelId="{F411A5FE-C47A-4691-A84C-2BB77D7B15CF}" type="presParOf" srcId="{B290B8A4-E218-4254-BB2F-DE6806666961}" destId="{3D0F068F-6C77-4242-86CF-F78310E7732F}" srcOrd="0" destOrd="0" presId="urn:microsoft.com/office/officeart/2005/8/layout/process4"/>
    <dgm:cxn modelId="{941D09CD-DC65-45A8-83F8-DAD3318AAC15}" type="presParOf" srcId="{19B750FF-76E2-4C96-84A4-7F93308083A4}" destId="{85166E2C-BFBD-4DB5-B489-05D1C223BC34}" srcOrd="3" destOrd="0" presId="urn:microsoft.com/office/officeart/2005/8/layout/process4"/>
    <dgm:cxn modelId="{0BA51764-C5F3-49D0-AF75-3456F68A3130}" type="presParOf" srcId="{19B750FF-76E2-4C96-84A4-7F93308083A4}" destId="{3AD3D27B-7E16-4328-B14F-5AF2DFCC1FF5}" srcOrd="4" destOrd="0" presId="urn:microsoft.com/office/officeart/2005/8/layout/process4"/>
    <dgm:cxn modelId="{5B704EE2-F274-497D-BD75-F61BBE1B8607}" type="presParOf" srcId="{3AD3D27B-7E16-4328-B14F-5AF2DFCC1FF5}" destId="{F168B68F-E9F1-4D50-9C93-A2EC7E5CD28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ADB831-AFE8-48ED-8568-90B6CF398AD7}"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525E0F35-A7A7-4CFE-8A7A-351BD47E04E7}">
      <dgm:prSet custT="1"/>
      <dgm:spPr/>
      <dgm:t>
        <a:bodyPr/>
        <a:lstStyle/>
        <a:p>
          <a:pPr>
            <a:lnSpc>
              <a:spcPct val="100000"/>
            </a:lnSpc>
          </a:pPr>
          <a:r>
            <a:rPr lang="en-US" sz="2800" dirty="0"/>
            <a:t>All e-mail addresses have the following form: </a:t>
          </a:r>
          <a:r>
            <a:rPr lang="en-US" sz="2800" dirty="0" err="1"/>
            <a:t>username@domain</a:t>
          </a:r>
          <a:endParaRPr lang="en-US" sz="2800" dirty="0"/>
        </a:p>
      </dgm:t>
    </dgm:pt>
    <dgm:pt modelId="{17C0FC10-CC53-4D48-87A5-6CD18948B973}" type="parTrans" cxnId="{0E27DB54-42F8-41E1-AD4B-83F7F9FB7E1A}">
      <dgm:prSet/>
      <dgm:spPr/>
      <dgm:t>
        <a:bodyPr/>
        <a:lstStyle/>
        <a:p>
          <a:endParaRPr lang="en-US"/>
        </a:p>
      </dgm:t>
    </dgm:pt>
    <dgm:pt modelId="{ACEA10D8-6027-462D-B06E-EAC75DCF4339}" type="sibTrans" cxnId="{0E27DB54-42F8-41E1-AD4B-83F7F9FB7E1A}">
      <dgm:prSet/>
      <dgm:spPr/>
      <dgm:t>
        <a:bodyPr/>
        <a:lstStyle/>
        <a:p>
          <a:endParaRPr lang="en-US"/>
        </a:p>
      </dgm:t>
    </dgm:pt>
    <dgm:pt modelId="{5B55636E-784B-4188-B087-EE2FB151D0AA}">
      <dgm:prSet custT="1"/>
      <dgm:spPr/>
      <dgm:t>
        <a:bodyPr/>
        <a:lstStyle/>
        <a:p>
          <a:pPr>
            <a:lnSpc>
              <a:spcPct val="100000"/>
            </a:lnSpc>
          </a:pPr>
          <a:r>
            <a:rPr lang="en-US" sz="2800" dirty="0"/>
            <a:t>Example e-mail address: janedoe@free-email.com</a:t>
          </a:r>
        </a:p>
        <a:p>
          <a:pPr>
            <a:lnSpc>
              <a:spcPct val="100000"/>
            </a:lnSpc>
          </a:pPr>
          <a:r>
            <a:rPr lang="en-US" sz="2800" dirty="0">
              <a:latin typeface="Calibri"/>
            </a:rPr>
            <a:t>“</a:t>
          </a:r>
          <a:r>
            <a:rPr lang="en-US" sz="2800" dirty="0" err="1">
              <a:latin typeface="Calibri"/>
            </a:rPr>
            <a:t>janedoe</a:t>
          </a:r>
          <a:r>
            <a:rPr lang="en-US" sz="2800" dirty="0">
              <a:latin typeface="Calibri"/>
            </a:rPr>
            <a:t>” is the username; “free-email.com” is the domain</a:t>
          </a:r>
          <a:endParaRPr lang="en-US" sz="2800" dirty="0"/>
        </a:p>
      </dgm:t>
    </dgm:pt>
    <dgm:pt modelId="{FFC5CF17-C18A-418E-A141-4452130B8372}" type="parTrans" cxnId="{EDFAE962-660D-4D26-97C0-E09F6645B86D}">
      <dgm:prSet/>
      <dgm:spPr/>
      <dgm:t>
        <a:bodyPr/>
        <a:lstStyle/>
        <a:p>
          <a:endParaRPr lang="en-US"/>
        </a:p>
      </dgm:t>
    </dgm:pt>
    <dgm:pt modelId="{6D62A319-8B75-4561-97B4-8C5954A5AEDA}" type="sibTrans" cxnId="{EDFAE962-660D-4D26-97C0-E09F6645B86D}">
      <dgm:prSet/>
      <dgm:spPr/>
      <dgm:t>
        <a:bodyPr/>
        <a:lstStyle/>
        <a:p>
          <a:endParaRPr lang="en-US"/>
        </a:p>
      </dgm:t>
    </dgm:pt>
    <dgm:pt modelId="{E71EF2BB-9930-44B9-8036-70C574EFF6B9}">
      <dgm:prSet custT="1"/>
      <dgm:spPr/>
      <dgm:t>
        <a:bodyPr/>
        <a:lstStyle/>
        <a:p>
          <a:pPr>
            <a:lnSpc>
              <a:spcPct val="100000"/>
            </a:lnSpc>
          </a:pPr>
          <a:r>
            <a:rPr lang="en-US" sz="2800" dirty="0"/>
            <a:t>No one else in the world will have your e-mail address. It is unique to you.</a:t>
          </a:r>
        </a:p>
      </dgm:t>
    </dgm:pt>
    <dgm:pt modelId="{CF5339AD-FDB6-4A87-B94E-F10C7331705C}" type="parTrans" cxnId="{D3AE4DA3-E32B-43C9-9F25-73E89307CCA9}">
      <dgm:prSet/>
      <dgm:spPr/>
      <dgm:t>
        <a:bodyPr/>
        <a:lstStyle/>
        <a:p>
          <a:endParaRPr lang="en-US"/>
        </a:p>
      </dgm:t>
    </dgm:pt>
    <dgm:pt modelId="{A939B016-B05C-4219-A4AC-F95D5DF200B3}" type="sibTrans" cxnId="{D3AE4DA3-E32B-43C9-9F25-73E89307CCA9}">
      <dgm:prSet/>
      <dgm:spPr/>
      <dgm:t>
        <a:bodyPr/>
        <a:lstStyle/>
        <a:p>
          <a:endParaRPr lang="en-US"/>
        </a:p>
      </dgm:t>
    </dgm:pt>
    <dgm:pt modelId="{43F12ADC-3B51-4514-9E8E-7143F39DECA9}" type="pres">
      <dgm:prSet presAssocID="{64ADB831-AFE8-48ED-8568-90B6CF398AD7}" presName="root" presStyleCnt="0">
        <dgm:presLayoutVars>
          <dgm:dir/>
          <dgm:resizeHandles val="exact"/>
        </dgm:presLayoutVars>
      </dgm:prSet>
      <dgm:spPr/>
    </dgm:pt>
    <dgm:pt modelId="{43B6A20A-AC19-41C4-99AC-27D32220D490}" type="pres">
      <dgm:prSet presAssocID="{525E0F35-A7A7-4CFE-8A7A-351BD47E04E7}" presName="compNode" presStyleCnt="0"/>
      <dgm:spPr/>
    </dgm:pt>
    <dgm:pt modelId="{AD05C337-BB2C-44B7-84EA-B626BF24762B}" type="pres">
      <dgm:prSet presAssocID="{525E0F35-A7A7-4CFE-8A7A-351BD47E04E7}" presName="bgRect" presStyleLbl="bgShp" presStyleIdx="0" presStyleCnt="3" custScaleY="130257" custLinFactNeighborX="106" custLinFactNeighborY="-14127"/>
      <dgm:spPr>
        <a:solidFill>
          <a:schemeClr val="accent3">
            <a:lumMod val="20000"/>
            <a:lumOff val="80000"/>
          </a:schemeClr>
        </a:solidFill>
      </dgm:spPr>
    </dgm:pt>
    <dgm:pt modelId="{A470241F-C97D-404F-9988-5C9F214CDA3B}" type="pres">
      <dgm:prSet presAssocID="{525E0F35-A7A7-4CFE-8A7A-351BD47E04E7}" presName="iconRect" presStyleLbl="node1" presStyleIdx="0" presStyleCnt="3" custLinFactNeighborY="-19007"/>
      <dgm:spPr>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Envelope"/>
        </a:ext>
      </dgm:extLst>
    </dgm:pt>
    <dgm:pt modelId="{8B6D1EC1-CB1C-4A15-88A7-C2F394F9256F}" type="pres">
      <dgm:prSet presAssocID="{525E0F35-A7A7-4CFE-8A7A-351BD47E04E7}" presName="spaceRect" presStyleCnt="0"/>
      <dgm:spPr/>
    </dgm:pt>
    <dgm:pt modelId="{CF8F151A-F35E-4E39-995F-3CCCE162B57C}" type="pres">
      <dgm:prSet presAssocID="{525E0F35-A7A7-4CFE-8A7A-351BD47E04E7}" presName="parTx" presStyleLbl="revTx" presStyleIdx="0" presStyleCnt="3" custScaleY="89734" custLinFactNeighborX="812" custLinFactNeighborY="-6217">
        <dgm:presLayoutVars>
          <dgm:chMax val="0"/>
          <dgm:chPref val="0"/>
        </dgm:presLayoutVars>
      </dgm:prSet>
      <dgm:spPr/>
    </dgm:pt>
    <dgm:pt modelId="{924EA909-AE3A-4E4C-86DD-8C2DE57AE963}" type="pres">
      <dgm:prSet presAssocID="{ACEA10D8-6027-462D-B06E-EAC75DCF4339}" presName="sibTrans" presStyleCnt="0"/>
      <dgm:spPr/>
    </dgm:pt>
    <dgm:pt modelId="{1BF8A21E-3958-42B6-8F99-D7E3B01C8412}" type="pres">
      <dgm:prSet presAssocID="{5B55636E-784B-4188-B087-EE2FB151D0AA}" presName="compNode" presStyleCnt="0"/>
      <dgm:spPr/>
    </dgm:pt>
    <dgm:pt modelId="{2076D2F3-3188-40A7-9293-55C079BE52CC}" type="pres">
      <dgm:prSet presAssocID="{5B55636E-784B-4188-B087-EE2FB151D0AA}" presName="bgRect" presStyleLbl="bgShp" presStyleIdx="1" presStyleCnt="3" custScaleY="135552" custLinFactNeighborY="-16217"/>
      <dgm:spPr>
        <a:solidFill>
          <a:schemeClr val="accent1">
            <a:lumMod val="20000"/>
            <a:lumOff val="80000"/>
          </a:schemeClr>
        </a:solidFill>
      </dgm:spPr>
    </dgm:pt>
    <dgm:pt modelId="{77E14693-B5D7-4795-ABBC-87D57DE55BB4}" type="pres">
      <dgm:prSet presAssocID="{5B55636E-784B-4188-B087-EE2FB151D0AA}" presName="iconRect" presStyleLbl="node1" presStyleIdx="1" presStyleCnt="3" custLinFactNeighborX="-7963" custLinFactNeighborY="-14961"/>
      <dgm:spPr>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ail"/>
        </a:ext>
      </dgm:extLst>
    </dgm:pt>
    <dgm:pt modelId="{7CE734F5-F46C-4D2C-88F7-8431DA3E8A98}" type="pres">
      <dgm:prSet presAssocID="{5B55636E-784B-4188-B087-EE2FB151D0AA}" presName="spaceRect" presStyleCnt="0"/>
      <dgm:spPr/>
    </dgm:pt>
    <dgm:pt modelId="{2C3BC0AD-7163-4036-9C8E-E5B949BDA3A8}" type="pres">
      <dgm:prSet presAssocID="{5B55636E-784B-4188-B087-EE2FB151D0AA}" presName="parTx" presStyleLbl="revTx" presStyleIdx="1" presStyleCnt="3" custScaleX="101264" custLinFactNeighborX="-479" custLinFactNeighborY="-7615">
        <dgm:presLayoutVars>
          <dgm:chMax val="0"/>
          <dgm:chPref val="0"/>
        </dgm:presLayoutVars>
      </dgm:prSet>
      <dgm:spPr/>
    </dgm:pt>
    <dgm:pt modelId="{FCF1899C-7723-40E4-9672-F755E6403B5E}" type="pres">
      <dgm:prSet presAssocID="{6D62A319-8B75-4561-97B4-8C5954A5AEDA}" presName="sibTrans" presStyleCnt="0"/>
      <dgm:spPr/>
    </dgm:pt>
    <dgm:pt modelId="{223A5410-5EB9-40E6-8A63-BB36682E0930}" type="pres">
      <dgm:prSet presAssocID="{E71EF2BB-9930-44B9-8036-70C574EFF6B9}" presName="compNode" presStyleCnt="0"/>
      <dgm:spPr/>
    </dgm:pt>
    <dgm:pt modelId="{17B866C9-F21C-492D-9821-51BC477B54E9}" type="pres">
      <dgm:prSet presAssocID="{E71EF2BB-9930-44B9-8036-70C574EFF6B9}" presName="bgRect" presStyleLbl="bgShp" presStyleIdx="2" presStyleCnt="3" custScaleY="135552" custLinFactNeighborY="-14724"/>
      <dgm:spPr>
        <a:solidFill>
          <a:schemeClr val="accent4">
            <a:lumMod val="20000"/>
            <a:lumOff val="80000"/>
          </a:schemeClr>
        </a:solidFill>
      </dgm:spPr>
    </dgm:pt>
    <dgm:pt modelId="{CD804D6F-87FB-44DE-BB06-418EB5AED2BC}" type="pres">
      <dgm:prSet presAssocID="{E71EF2BB-9930-44B9-8036-70C574EFF6B9}" presName="iconRect" presStyleLbl="node1" presStyleIdx="2" presStyleCnt="3" custLinFactNeighborX="-3291" custLinFactNeighborY="-36987"/>
      <dgm:spPr>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ail"/>
        </a:ext>
      </dgm:extLst>
    </dgm:pt>
    <dgm:pt modelId="{8F1A8F5D-494C-406F-8110-BDF14227A789}" type="pres">
      <dgm:prSet presAssocID="{E71EF2BB-9930-44B9-8036-70C574EFF6B9}" presName="spaceRect" presStyleCnt="0"/>
      <dgm:spPr/>
    </dgm:pt>
    <dgm:pt modelId="{6B97E365-977F-4AAF-8E16-F54DAFF1F4B4}" type="pres">
      <dgm:prSet presAssocID="{E71EF2BB-9930-44B9-8036-70C574EFF6B9}" presName="parTx" presStyleLbl="revTx" presStyleIdx="2" presStyleCnt="3" custScaleX="101264" custLinFactNeighborX="180" custLinFactNeighborY="-14341">
        <dgm:presLayoutVars>
          <dgm:chMax val="0"/>
          <dgm:chPref val="0"/>
        </dgm:presLayoutVars>
      </dgm:prSet>
      <dgm:spPr/>
    </dgm:pt>
  </dgm:ptLst>
  <dgm:cxnLst>
    <dgm:cxn modelId="{83870844-3DC9-4F2E-A247-8BD3BCA89E7D}" type="presOf" srcId="{E71EF2BB-9930-44B9-8036-70C574EFF6B9}" destId="{6B97E365-977F-4AAF-8E16-F54DAFF1F4B4}" srcOrd="0" destOrd="0" presId="urn:microsoft.com/office/officeart/2018/2/layout/IconVerticalSolidList"/>
    <dgm:cxn modelId="{0E27DB54-42F8-41E1-AD4B-83F7F9FB7E1A}" srcId="{64ADB831-AFE8-48ED-8568-90B6CF398AD7}" destId="{525E0F35-A7A7-4CFE-8A7A-351BD47E04E7}" srcOrd="0" destOrd="0" parTransId="{17C0FC10-CC53-4D48-87A5-6CD18948B973}" sibTransId="{ACEA10D8-6027-462D-B06E-EAC75DCF4339}"/>
    <dgm:cxn modelId="{3FFEEA61-B39A-4AC0-8004-C67BEE0C6A02}" type="presOf" srcId="{64ADB831-AFE8-48ED-8568-90B6CF398AD7}" destId="{43F12ADC-3B51-4514-9E8E-7143F39DECA9}" srcOrd="0" destOrd="0" presId="urn:microsoft.com/office/officeart/2018/2/layout/IconVerticalSolidList"/>
    <dgm:cxn modelId="{EDFAE962-660D-4D26-97C0-E09F6645B86D}" srcId="{64ADB831-AFE8-48ED-8568-90B6CF398AD7}" destId="{5B55636E-784B-4188-B087-EE2FB151D0AA}" srcOrd="1" destOrd="0" parTransId="{FFC5CF17-C18A-418E-A141-4452130B8372}" sibTransId="{6D62A319-8B75-4561-97B4-8C5954A5AEDA}"/>
    <dgm:cxn modelId="{F4EF9E9F-F8FE-4F16-8642-9729799EA526}" type="presOf" srcId="{525E0F35-A7A7-4CFE-8A7A-351BD47E04E7}" destId="{CF8F151A-F35E-4E39-995F-3CCCE162B57C}" srcOrd="0" destOrd="0" presId="urn:microsoft.com/office/officeart/2018/2/layout/IconVerticalSolidList"/>
    <dgm:cxn modelId="{D3AE4DA3-E32B-43C9-9F25-73E89307CCA9}" srcId="{64ADB831-AFE8-48ED-8568-90B6CF398AD7}" destId="{E71EF2BB-9930-44B9-8036-70C574EFF6B9}" srcOrd="2" destOrd="0" parTransId="{CF5339AD-FDB6-4A87-B94E-F10C7331705C}" sibTransId="{A939B016-B05C-4219-A4AC-F95D5DF200B3}"/>
    <dgm:cxn modelId="{73DBC1EE-088F-47B2-945E-967CA52B37A7}" type="presOf" srcId="{5B55636E-784B-4188-B087-EE2FB151D0AA}" destId="{2C3BC0AD-7163-4036-9C8E-E5B949BDA3A8}" srcOrd="0" destOrd="0" presId="urn:microsoft.com/office/officeart/2018/2/layout/IconVerticalSolidList"/>
    <dgm:cxn modelId="{0B70B3E2-139F-4D4C-85CE-AB26C1A12AA4}" type="presParOf" srcId="{43F12ADC-3B51-4514-9E8E-7143F39DECA9}" destId="{43B6A20A-AC19-41C4-99AC-27D32220D490}" srcOrd="0" destOrd="0" presId="urn:microsoft.com/office/officeart/2018/2/layout/IconVerticalSolidList"/>
    <dgm:cxn modelId="{05BDF30F-1F8F-48C9-B841-2B568E1D4B32}" type="presParOf" srcId="{43B6A20A-AC19-41C4-99AC-27D32220D490}" destId="{AD05C337-BB2C-44B7-84EA-B626BF24762B}" srcOrd="0" destOrd="0" presId="urn:microsoft.com/office/officeart/2018/2/layout/IconVerticalSolidList"/>
    <dgm:cxn modelId="{EE05593B-DD7E-49EA-B835-548B6C424AEB}" type="presParOf" srcId="{43B6A20A-AC19-41C4-99AC-27D32220D490}" destId="{A470241F-C97D-404F-9988-5C9F214CDA3B}" srcOrd="1" destOrd="0" presId="urn:microsoft.com/office/officeart/2018/2/layout/IconVerticalSolidList"/>
    <dgm:cxn modelId="{7B2926DF-CA85-401F-9D0D-A7FF926CAD7C}" type="presParOf" srcId="{43B6A20A-AC19-41C4-99AC-27D32220D490}" destId="{8B6D1EC1-CB1C-4A15-88A7-C2F394F9256F}" srcOrd="2" destOrd="0" presId="urn:microsoft.com/office/officeart/2018/2/layout/IconVerticalSolidList"/>
    <dgm:cxn modelId="{F500F6EA-9F6F-430B-B7FE-64CA14A7D5E1}" type="presParOf" srcId="{43B6A20A-AC19-41C4-99AC-27D32220D490}" destId="{CF8F151A-F35E-4E39-995F-3CCCE162B57C}" srcOrd="3" destOrd="0" presId="urn:microsoft.com/office/officeart/2018/2/layout/IconVerticalSolidList"/>
    <dgm:cxn modelId="{56FB9F81-8F96-459B-B09D-197F104D8490}" type="presParOf" srcId="{43F12ADC-3B51-4514-9E8E-7143F39DECA9}" destId="{924EA909-AE3A-4E4C-86DD-8C2DE57AE963}" srcOrd="1" destOrd="0" presId="urn:microsoft.com/office/officeart/2018/2/layout/IconVerticalSolidList"/>
    <dgm:cxn modelId="{2F531E3E-1569-4DEA-A82C-100F1D196A03}" type="presParOf" srcId="{43F12ADC-3B51-4514-9E8E-7143F39DECA9}" destId="{1BF8A21E-3958-42B6-8F99-D7E3B01C8412}" srcOrd="2" destOrd="0" presId="urn:microsoft.com/office/officeart/2018/2/layout/IconVerticalSolidList"/>
    <dgm:cxn modelId="{3C858EF3-6787-488C-BFCB-F6BF32B04B37}" type="presParOf" srcId="{1BF8A21E-3958-42B6-8F99-D7E3B01C8412}" destId="{2076D2F3-3188-40A7-9293-55C079BE52CC}" srcOrd="0" destOrd="0" presId="urn:microsoft.com/office/officeart/2018/2/layout/IconVerticalSolidList"/>
    <dgm:cxn modelId="{E5C3FFAC-2B87-454E-A0AC-8F0FC94482E8}" type="presParOf" srcId="{1BF8A21E-3958-42B6-8F99-D7E3B01C8412}" destId="{77E14693-B5D7-4795-ABBC-87D57DE55BB4}" srcOrd="1" destOrd="0" presId="urn:microsoft.com/office/officeart/2018/2/layout/IconVerticalSolidList"/>
    <dgm:cxn modelId="{EA24901B-E157-4803-951B-0319D8B2FC55}" type="presParOf" srcId="{1BF8A21E-3958-42B6-8F99-D7E3B01C8412}" destId="{7CE734F5-F46C-4D2C-88F7-8431DA3E8A98}" srcOrd="2" destOrd="0" presId="urn:microsoft.com/office/officeart/2018/2/layout/IconVerticalSolidList"/>
    <dgm:cxn modelId="{ECB55837-E354-4E9B-8042-5C2E3220E759}" type="presParOf" srcId="{1BF8A21E-3958-42B6-8F99-D7E3B01C8412}" destId="{2C3BC0AD-7163-4036-9C8E-E5B949BDA3A8}" srcOrd="3" destOrd="0" presId="urn:microsoft.com/office/officeart/2018/2/layout/IconVerticalSolidList"/>
    <dgm:cxn modelId="{3A865906-8C36-4340-AF80-3D2A641A4F21}" type="presParOf" srcId="{43F12ADC-3B51-4514-9E8E-7143F39DECA9}" destId="{FCF1899C-7723-40E4-9672-F755E6403B5E}" srcOrd="3" destOrd="0" presId="urn:microsoft.com/office/officeart/2018/2/layout/IconVerticalSolidList"/>
    <dgm:cxn modelId="{DACE37CC-598F-4514-8ECD-B88F8877304B}" type="presParOf" srcId="{43F12ADC-3B51-4514-9E8E-7143F39DECA9}" destId="{223A5410-5EB9-40E6-8A63-BB36682E0930}" srcOrd="4" destOrd="0" presId="urn:microsoft.com/office/officeart/2018/2/layout/IconVerticalSolidList"/>
    <dgm:cxn modelId="{48562F0A-C0DD-426F-AD2A-D0EB9ACD9B81}" type="presParOf" srcId="{223A5410-5EB9-40E6-8A63-BB36682E0930}" destId="{17B866C9-F21C-492D-9821-51BC477B54E9}" srcOrd="0" destOrd="0" presId="urn:microsoft.com/office/officeart/2018/2/layout/IconVerticalSolidList"/>
    <dgm:cxn modelId="{99F67CA7-2AE6-4715-BE89-F1E90597ADCD}" type="presParOf" srcId="{223A5410-5EB9-40E6-8A63-BB36682E0930}" destId="{CD804D6F-87FB-44DE-BB06-418EB5AED2BC}" srcOrd="1" destOrd="0" presId="urn:microsoft.com/office/officeart/2018/2/layout/IconVerticalSolidList"/>
    <dgm:cxn modelId="{01214566-014B-4171-A73C-F806859FA106}" type="presParOf" srcId="{223A5410-5EB9-40E6-8A63-BB36682E0930}" destId="{8F1A8F5D-494C-406F-8110-BDF14227A789}" srcOrd="2" destOrd="0" presId="urn:microsoft.com/office/officeart/2018/2/layout/IconVerticalSolidList"/>
    <dgm:cxn modelId="{DAC7F7D9-B4BD-4C99-B858-9CA5CAE4377E}" type="presParOf" srcId="{223A5410-5EB9-40E6-8A63-BB36682E0930}" destId="{6B97E365-977F-4AAF-8E16-F54DAFF1F4B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D9211A-8325-4F71-9751-2AA0613ABAA9}" type="doc">
      <dgm:prSet loTypeId="urn:microsoft.com/office/officeart/2016/7/layout/ChevronBlockProcess" loCatId="process" qsTypeId="urn:microsoft.com/office/officeart/2005/8/quickstyle/simple2" qsCatId="simple" csTypeId="urn:microsoft.com/office/officeart/2005/8/colors/colorful2" csCatId="colorful" phldr="1"/>
      <dgm:spPr/>
      <dgm:t>
        <a:bodyPr/>
        <a:lstStyle/>
        <a:p>
          <a:endParaRPr lang="en-US"/>
        </a:p>
      </dgm:t>
    </dgm:pt>
    <dgm:pt modelId="{044BC2AF-5044-4782-AA17-86A05AFF6434}">
      <dgm:prSet/>
      <dgm:spPr/>
      <dgm:t>
        <a:bodyPr/>
        <a:lstStyle/>
        <a:p>
          <a:r>
            <a:rPr lang="en-US" dirty="0"/>
            <a:t>Select</a:t>
          </a:r>
        </a:p>
      </dgm:t>
    </dgm:pt>
    <dgm:pt modelId="{82B11381-F311-48CC-9CAE-CE3E807DA78D}" type="parTrans" cxnId="{090AFE9B-2EEF-4B87-A527-5ECD710D7BF5}">
      <dgm:prSet/>
      <dgm:spPr/>
      <dgm:t>
        <a:bodyPr/>
        <a:lstStyle/>
        <a:p>
          <a:endParaRPr lang="en-US"/>
        </a:p>
      </dgm:t>
    </dgm:pt>
    <dgm:pt modelId="{CBC56835-2358-4B9B-91E2-B042137EF46C}" type="sibTrans" cxnId="{090AFE9B-2EEF-4B87-A527-5ECD710D7BF5}">
      <dgm:prSet/>
      <dgm:spPr/>
      <dgm:t>
        <a:bodyPr/>
        <a:lstStyle/>
        <a:p>
          <a:endParaRPr lang="en-US"/>
        </a:p>
      </dgm:t>
    </dgm:pt>
    <dgm:pt modelId="{6E7470B0-1D4E-48D2-8462-97C29A4F3570}">
      <dgm:prSet custT="1"/>
      <dgm:spPr/>
      <dgm:t>
        <a:bodyPr/>
        <a:lstStyle/>
        <a:p>
          <a:r>
            <a:rPr lang="en-US" sz="2400" dirty="0"/>
            <a:t>Select an e-mail Provider</a:t>
          </a:r>
        </a:p>
      </dgm:t>
    </dgm:pt>
    <dgm:pt modelId="{D35F5932-6717-4845-AFA6-30C74A15CBF5}" type="parTrans" cxnId="{14948457-D766-4752-A464-FE747872C743}">
      <dgm:prSet/>
      <dgm:spPr/>
      <dgm:t>
        <a:bodyPr/>
        <a:lstStyle/>
        <a:p>
          <a:endParaRPr lang="en-US"/>
        </a:p>
      </dgm:t>
    </dgm:pt>
    <dgm:pt modelId="{62010F4B-A7FE-4730-B141-927FA2E7C22B}" type="sibTrans" cxnId="{14948457-D766-4752-A464-FE747872C743}">
      <dgm:prSet/>
      <dgm:spPr/>
      <dgm:t>
        <a:bodyPr/>
        <a:lstStyle/>
        <a:p>
          <a:endParaRPr lang="en-US"/>
        </a:p>
      </dgm:t>
    </dgm:pt>
    <dgm:pt modelId="{68EE637C-AD63-4AD6-A9FC-E126F54942DF}">
      <dgm:prSet/>
      <dgm:spPr/>
      <dgm:t>
        <a:bodyPr/>
        <a:lstStyle/>
        <a:p>
          <a:r>
            <a:rPr lang="en-US" dirty="0"/>
            <a:t>Create</a:t>
          </a:r>
        </a:p>
      </dgm:t>
    </dgm:pt>
    <dgm:pt modelId="{83E89ACE-48F6-48FC-ACCD-8A36BD1534AB}" type="parTrans" cxnId="{F6DD7B00-B5C9-4594-9991-999CDEFFFEA9}">
      <dgm:prSet/>
      <dgm:spPr/>
      <dgm:t>
        <a:bodyPr/>
        <a:lstStyle/>
        <a:p>
          <a:endParaRPr lang="en-US"/>
        </a:p>
      </dgm:t>
    </dgm:pt>
    <dgm:pt modelId="{009EE453-97F1-4554-81F5-2C1B42FC5E03}" type="sibTrans" cxnId="{F6DD7B00-B5C9-4594-9991-999CDEFFFEA9}">
      <dgm:prSet/>
      <dgm:spPr/>
      <dgm:t>
        <a:bodyPr/>
        <a:lstStyle/>
        <a:p>
          <a:endParaRPr lang="en-US"/>
        </a:p>
      </dgm:t>
    </dgm:pt>
    <dgm:pt modelId="{D66325CA-CC67-4FEB-AA51-2D78F71C7F2E}">
      <dgm:prSet custT="1"/>
      <dgm:spPr/>
      <dgm:t>
        <a:bodyPr/>
        <a:lstStyle/>
        <a:p>
          <a:r>
            <a:rPr lang="en-US" sz="2400" dirty="0"/>
            <a:t>Choose the Create Account or Sign Up option</a:t>
          </a:r>
        </a:p>
      </dgm:t>
    </dgm:pt>
    <dgm:pt modelId="{84F97441-14DE-406C-BEB2-B8E7A344D9F5}" type="parTrans" cxnId="{595B1CDB-8E15-42A8-9100-3AE7B5920784}">
      <dgm:prSet/>
      <dgm:spPr/>
      <dgm:t>
        <a:bodyPr/>
        <a:lstStyle/>
        <a:p>
          <a:endParaRPr lang="en-US"/>
        </a:p>
      </dgm:t>
    </dgm:pt>
    <dgm:pt modelId="{7ECB945C-6AC1-4908-9123-9348789E8B4F}" type="sibTrans" cxnId="{595B1CDB-8E15-42A8-9100-3AE7B5920784}">
      <dgm:prSet/>
      <dgm:spPr/>
      <dgm:t>
        <a:bodyPr/>
        <a:lstStyle/>
        <a:p>
          <a:endParaRPr lang="en-US"/>
        </a:p>
      </dgm:t>
    </dgm:pt>
    <dgm:pt modelId="{64406D55-C890-4A44-B47B-AACE829DAC42}">
      <dgm:prSet/>
      <dgm:spPr/>
      <dgm:t>
        <a:bodyPr/>
        <a:lstStyle/>
        <a:p>
          <a:r>
            <a:rPr lang="en-US" dirty="0"/>
            <a:t>Username</a:t>
          </a:r>
        </a:p>
      </dgm:t>
    </dgm:pt>
    <dgm:pt modelId="{DDFE65D5-0CC7-438A-A26D-944C1248CFC0}" type="parTrans" cxnId="{BDB246DB-3B53-47AB-B5D3-11F4D66ACFCC}">
      <dgm:prSet/>
      <dgm:spPr/>
      <dgm:t>
        <a:bodyPr/>
        <a:lstStyle/>
        <a:p>
          <a:endParaRPr lang="en-US"/>
        </a:p>
      </dgm:t>
    </dgm:pt>
    <dgm:pt modelId="{4D52C0A7-B2BB-4F05-B81D-7F80E1320C90}" type="sibTrans" cxnId="{BDB246DB-3B53-47AB-B5D3-11F4D66ACFCC}">
      <dgm:prSet/>
      <dgm:spPr/>
      <dgm:t>
        <a:bodyPr/>
        <a:lstStyle/>
        <a:p>
          <a:endParaRPr lang="en-US"/>
        </a:p>
      </dgm:t>
    </dgm:pt>
    <dgm:pt modelId="{C774A50A-2DB7-48AB-8FF1-24BB9A212764}">
      <dgm:prSet custT="1"/>
      <dgm:spPr/>
      <dgm:t>
        <a:bodyPr/>
        <a:lstStyle/>
        <a:p>
          <a:r>
            <a:rPr lang="en-US" sz="2400" dirty="0"/>
            <a:t>Select a Username</a:t>
          </a:r>
        </a:p>
      </dgm:t>
    </dgm:pt>
    <dgm:pt modelId="{2861717B-E8E2-4BAE-8B33-68E96225FA79}" type="parTrans" cxnId="{726AE02C-3D1B-4BC4-B7FA-50B4EFBDF52B}">
      <dgm:prSet/>
      <dgm:spPr/>
      <dgm:t>
        <a:bodyPr/>
        <a:lstStyle/>
        <a:p>
          <a:endParaRPr lang="en-US"/>
        </a:p>
      </dgm:t>
    </dgm:pt>
    <dgm:pt modelId="{BCC6C157-1BAA-4D84-9E11-73249B2B60F0}" type="sibTrans" cxnId="{726AE02C-3D1B-4BC4-B7FA-50B4EFBDF52B}">
      <dgm:prSet/>
      <dgm:spPr/>
      <dgm:t>
        <a:bodyPr/>
        <a:lstStyle/>
        <a:p>
          <a:endParaRPr lang="en-US"/>
        </a:p>
      </dgm:t>
    </dgm:pt>
    <dgm:pt modelId="{8CE898D9-DD1E-4A3F-B3FB-48BF40B26D75}">
      <dgm:prSet/>
      <dgm:spPr/>
      <dgm:t>
        <a:bodyPr/>
        <a:lstStyle/>
        <a:p>
          <a:r>
            <a:rPr lang="en-US" dirty="0"/>
            <a:t>Password</a:t>
          </a:r>
        </a:p>
      </dgm:t>
    </dgm:pt>
    <dgm:pt modelId="{7C8F5303-A817-4313-B869-9537C76028BF}" type="parTrans" cxnId="{C92057E8-50D6-46D2-A05A-552DCD531054}">
      <dgm:prSet/>
      <dgm:spPr/>
      <dgm:t>
        <a:bodyPr/>
        <a:lstStyle/>
        <a:p>
          <a:endParaRPr lang="en-US"/>
        </a:p>
      </dgm:t>
    </dgm:pt>
    <dgm:pt modelId="{249E566C-9E65-415D-B70B-02AB91574FEF}" type="sibTrans" cxnId="{C92057E8-50D6-46D2-A05A-552DCD531054}">
      <dgm:prSet/>
      <dgm:spPr/>
      <dgm:t>
        <a:bodyPr/>
        <a:lstStyle/>
        <a:p>
          <a:endParaRPr lang="en-US"/>
        </a:p>
      </dgm:t>
    </dgm:pt>
    <dgm:pt modelId="{D1203FA5-A1E5-4B0C-95AC-FA500637FCE0}">
      <dgm:prSet custT="1"/>
      <dgm:spPr/>
      <dgm:t>
        <a:bodyPr/>
        <a:lstStyle/>
        <a:p>
          <a:r>
            <a:rPr lang="en-US" sz="2400"/>
            <a:t>Set a strong password</a:t>
          </a:r>
        </a:p>
      </dgm:t>
    </dgm:pt>
    <dgm:pt modelId="{2928E199-D345-430E-A9F2-1058C96F5BD1}" type="parTrans" cxnId="{D7CA3EDD-0A51-412A-B972-185D24B8147D}">
      <dgm:prSet/>
      <dgm:spPr/>
      <dgm:t>
        <a:bodyPr/>
        <a:lstStyle/>
        <a:p>
          <a:endParaRPr lang="en-US"/>
        </a:p>
      </dgm:t>
    </dgm:pt>
    <dgm:pt modelId="{3C3522F7-B5F3-41B2-805B-883D82A77ADE}" type="sibTrans" cxnId="{D7CA3EDD-0A51-412A-B972-185D24B8147D}">
      <dgm:prSet/>
      <dgm:spPr/>
      <dgm:t>
        <a:bodyPr/>
        <a:lstStyle/>
        <a:p>
          <a:endParaRPr lang="en-US"/>
        </a:p>
      </dgm:t>
    </dgm:pt>
    <dgm:pt modelId="{1C4B3606-0715-4D48-BE83-6BE25766513B}">
      <dgm:prSet/>
      <dgm:spPr/>
      <dgm:t>
        <a:bodyPr/>
        <a:lstStyle/>
        <a:p>
          <a:r>
            <a:rPr lang="en-US" dirty="0"/>
            <a:t>Use</a:t>
          </a:r>
        </a:p>
      </dgm:t>
    </dgm:pt>
    <dgm:pt modelId="{D0623AF8-2E98-4526-AE39-215160E4BD1F}" type="parTrans" cxnId="{7E621FC4-519A-49CF-AC88-FAA99B6475CE}">
      <dgm:prSet/>
      <dgm:spPr/>
      <dgm:t>
        <a:bodyPr/>
        <a:lstStyle/>
        <a:p>
          <a:endParaRPr lang="en-US"/>
        </a:p>
      </dgm:t>
    </dgm:pt>
    <dgm:pt modelId="{B92E2462-5646-41E3-A442-C8A997762865}" type="sibTrans" cxnId="{7E621FC4-519A-49CF-AC88-FAA99B6475CE}">
      <dgm:prSet/>
      <dgm:spPr/>
      <dgm:t>
        <a:bodyPr/>
        <a:lstStyle/>
        <a:p>
          <a:endParaRPr lang="en-US"/>
        </a:p>
      </dgm:t>
    </dgm:pt>
    <dgm:pt modelId="{87D06EF3-784E-4419-B2BA-7DB0500BE4EB}">
      <dgm:prSet custT="1"/>
      <dgm:spPr/>
      <dgm:t>
        <a:bodyPr/>
        <a:lstStyle/>
        <a:p>
          <a:r>
            <a:rPr lang="en-US" sz="2400" dirty="0"/>
            <a:t>Begin using your e-mail</a:t>
          </a:r>
        </a:p>
      </dgm:t>
    </dgm:pt>
    <dgm:pt modelId="{87C477D7-F1D8-4CB5-AA02-4198BF8180A4}" type="parTrans" cxnId="{290C29A8-DF9B-4B6F-AA4A-A4CCA609AE53}">
      <dgm:prSet/>
      <dgm:spPr/>
      <dgm:t>
        <a:bodyPr/>
        <a:lstStyle/>
        <a:p>
          <a:endParaRPr lang="en-US"/>
        </a:p>
      </dgm:t>
    </dgm:pt>
    <dgm:pt modelId="{5141932C-1633-498F-89DE-24EE299A7458}" type="sibTrans" cxnId="{290C29A8-DF9B-4B6F-AA4A-A4CCA609AE53}">
      <dgm:prSet/>
      <dgm:spPr/>
      <dgm:t>
        <a:bodyPr/>
        <a:lstStyle/>
        <a:p>
          <a:endParaRPr lang="en-US"/>
        </a:p>
      </dgm:t>
    </dgm:pt>
    <dgm:pt modelId="{8D488572-F378-4EC0-ADFF-B4D556CE69F2}" type="pres">
      <dgm:prSet presAssocID="{44D9211A-8325-4F71-9751-2AA0613ABAA9}" presName="Name0" presStyleCnt="0">
        <dgm:presLayoutVars>
          <dgm:dir/>
          <dgm:animLvl val="lvl"/>
          <dgm:resizeHandles val="exact"/>
        </dgm:presLayoutVars>
      </dgm:prSet>
      <dgm:spPr/>
    </dgm:pt>
    <dgm:pt modelId="{67AD4DFD-D21C-42ED-8B72-70038BDB6B5F}" type="pres">
      <dgm:prSet presAssocID="{044BC2AF-5044-4782-AA17-86A05AFF6434}" presName="composite" presStyleCnt="0"/>
      <dgm:spPr/>
    </dgm:pt>
    <dgm:pt modelId="{CA7B0F05-5C73-4192-BC2B-48900039BED2}" type="pres">
      <dgm:prSet presAssocID="{044BC2AF-5044-4782-AA17-86A05AFF6434}" presName="parTx" presStyleLbl="alignNode1" presStyleIdx="0" presStyleCnt="5" custLinFactY="-10341" custLinFactNeighborY="-100000">
        <dgm:presLayoutVars>
          <dgm:chMax val="0"/>
          <dgm:chPref val="0"/>
        </dgm:presLayoutVars>
      </dgm:prSet>
      <dgm:spPr/>
    </dgm:pt>
    <dgm:pt modelId="{82B05311-256B-4595-BCA9-72AB3673EF2C}" type="pres">
      <dgm:prSet presAssocID="{044BC2AF-5044-4782-AA17-86A05AFF6434}" presName="desTx" presStyleLbl="alignAccFollowNode1" presStyleIdx="0" presStyleCnt="5" custLinFactNeighborY="-33400">
        <dgm:presLayoutVars/>
      </dgm:prSet>
      <dgm:spPr/>
    </dgm:pt>
    <dgm:pt modelId="{02D7D321-92A8-4387-BE4F-B82EE8349CEF}" type="pres">
      <dgm:prSet presAssocID="{CBC56835-2358-4B9B-91E2-B042137EF46C}" presName="space" presStyleCnt="0"/>
      <dgm:spPr/>
    </dgm:pt>
    <dgm:pt modelId="{FD143D3D-A86C-4085-94A5-3D61A7981347}" type="pres">
      <dgm:prSet presAssocID="{68EE637C-AD63-4AD6-A9FC-E126F54942DF}" presName="composite" presStyleCnt="0"/>
      <dgm:spPr/>
    </dgm:pt>
    <dgm:pt modelId="{78CD6BF4-ACA6-4910-BE9F-26112FB53BBD}" type="pres">
      <dgm:prSet presAssocID="{68EE637C-AD63-4AD6-A9FC-E126F54942DF}" presName="parTx" presStyleLbl="alignNode1" presStyleIdx="1" presStyleCnt="5" custLinFactY="-10341" custLinFactNeighborY="-100000">
        <dgm:presLayoutVars>
          <dgm:chMax val="0"/>
          <dgm:chPref val="0"/>
        </dgm:presLayoutVars>
      </dgm:prSet>
      <dgm:spPr/>
    </dgm:pt>
    <dgm:pt modelId="{A5F439AF-BFA0-450F-82DE-5F87CCE3DEBD}" type="pres">
      <dgm:prSet presAssocID="{68EE637C-AD63-4AD6-A9FC-E126F54942DF}" presName="desTx" presStyleLbl="alignAccFollowNode1" presStyleIdx="1" presStyleCnt="5" custLinFactNeighborY="-33400">
        <dgm:presLayoutVars/>
      </dgm:prSet>
      <dgm:spPr/>
    </dgm:pt>
    <dgm:pt modelId="{8CD68A31-B777-4559-9936-15F9BD6A1A5C}" type="pres">
      <dgm:prSet presAssocID="{009EE453-97F1-4554-81F5-2C1B42FC5E03}" presName="space" presStyleCnt="0"/>
      <dgm:spPr/>
    </dgm:pt>
    <dgm:pt modelId="{D630244E-5850-4362-A472-E7B3BFC6300F}" type="pres">
      <dgm:prSet presAssocID="{64406D55-C890-4A44-B47B-AACE829DAC42}" presName="composite" presStyleCnt="0"/>
      <dgm:spPr/>
    </dgm:pt>
    <dgm:pt modelId="{311D85B4-B18F-4E8F-BFF1-21FF418F5ECA}" type="pres">
      <dgm:prSet presAssocID="{64406D55-C890-4A44-B47B-AACE829DAC42}" presName="parTx" presStyleLbl="alignNode1" presStyleIdx="2" presStyleCnt="5" custLinFactY="-10341" custLinFactNeighborY="-100000">
        <dgm:presLayoutVars>
          <dgm:chMax val="0"/>
          <dgm:chPref val="0"/>
        </dgm:presLayoutVars>
      </dgm:prSet>
      <dgm:spPr/>
    </dgm:pt>
    <dgm:pt modelId="{1A080B45-C674-4D85-A6A9-6C8A336A1CAC}" type="pres">
      <dgm:prSet presAssocID="{64406D55-C890-4A44-B47B-AACE829DAC42}" presName="desTx" presStyleLbl="alignAccFollowNode1" presStyleIdx="2" presStyleCnt="5" custLinFactNeighborY="-33400">
        <dgm:presLayoutVars/>
      </dgm:prSet>
      <dgm:spPr/>
    </dgm:pt>
    <dgm:pt modelId="{7D1D6DAE-96D2-4F70-95FE-7863D1BAE163}" type="pres">
      <dgm:prSet presAssocID="{4D52C0A7-B2BB-4F05-B81D-7F80E1320C90}" presName="space" presStyleCnt="0"/>
      <dgm:spPr/>
    </dgm:pt>
    <dgm:pt modelId="{904AD38E-BD1C-42A8-88C0-22867FA6048B}" type="pres">
      <dgm:prSet presAssocID="{8CE898D9-DD1E-4A3F-B3FB-48BF40B26D75}" presName="composite" presStyleCnt="0"/>
      <dgm:spPr/>
    </dgm:pt>
    <dgm:pt modelId="{75A192EF-7497-4AA6-A0D2-786C81425DE5}" type="pres">
      <dgm:prSet presAssocID="{8CE898D9-DD1E-4A3F-B3FB-48BF40B26D75}" presName="parTx" presStyleLbl="alignNode1" presStyleIdx="3" presStyleCnt="5" custLinFactY="-10341" custLinFactNeighborY="-100000">
        <dgm:presLayoutVars>
          <dgm:chMax val="0"/>
          <dgm:chPref val="0"/>
        </dgm:presLayoutVars>
      </dgm:prSet>
      <dgm:spPr/>
    </dgm:pt>
    <dgm:pt modelId="{B58BFAC8-8017-4921-ABB3-70C878409D63}" type="pres">
      <dgm:prSet presAssocID="{8CE898D9-DD1E-4A3F-B3FB-48BF40B26D75}" presName="desTx" presStyleLbl="alignAccFollowNode1" presStyleIdx="3" presStyleCnt="5" custLinFactNeighborY="-33400">
        <dgm:presLayoutVars/>
      </dgm:prSet>
      <dgm:spPr/>
    </dgm:pt>
    <dgm:pt modelId="{1C399F9D-5C9B-4B8A-9F67-6AA63820860B}" type="pres">
      <dgm:prSet presAssocID="{249E566C-9E65-415D-B70B-02AB91574FEF}" presName="space" presStyleCnt="0"/>
      <dgm:spPr/>
    </dgm:pt>
    <dgm:pt modelId="{06460ECB-DF56-42E8-80E6-9CDAF1A4CDC2}" type="pres">
      <dgm:prSet presAssocID="{1C4B3606-0715-4D48-BE83-6BE25766513B}" presName="composite" presStyleCnt="0"/>
      <dgm:spPr/>
    </dgm:pt>
    <dgm:pt modelId="{AE95F23B-584F-49FC-B2C1-55FF4A1358EA}" type="pres">
      <dgm:prSet presAssocID="{1C4B3606-0715-4D48-BE83-6BE25766513B}" presName="parTx" presStyleLbl="alignNode1" presStyleIdx="4" presStyleCnt="5" custLinFactY="-10341" custLinFactNeighborY="-100000">
        <dgm:presLayoutVars>
          <dgm:chMax val="0"/>
          <dgm:chPref val="0"/>
        </dgm:presLayoutVars>
      </dgm:prSet>
      <dgm:spPr/>
    </dgm:pt>
    <dgm:pt modelId="{DECBE5D4-4E5B-4A41-A6F0-88B2694C2E71}" type="pres">
      <dgm:prSet presAssocID="{1C4B3606-0715-4D48-BE83-6BE25766513B}" presName="desTx" presStyleLbl="alignAccFollowNode1" presStyleIdx="4" presStyleCnt="5" custLinFactNeighborY="-33400">
        <dgm:presLayoutVars/>
      </dgm:prSet>
      <dgm:spPr/>
    </dgm:pt>
  </dgm:ptLst>
  <dgm:cxnLst>
    <dgm:cxn modelId="{F6DD7B00-B5C9-4594-9991-999CDEFFFEA9}" srcId="{44D9211A-8325-4F71-9751-2AA0613ABAA9}" destId="{68EE637C-AD63-4AD6-A9FC-E126F54942DF}" srcOrd="1" destOrd="0" parTransId="{83E89ACE-48F6-48FC-ACCD-8A36BD1534AB}" sibTransId="{009EE453-97F1-4554-81F5-2C1B42FC5E03}"/>
    <dgm:cxn modelId="{8BC52D11-013E-4847-9267-D2445C3C038E}" type="presOf" srcId="{8CE898D9-DD1E-4A3F-B3FB-48BF40B26D75}" destId="{75A192EF-7497-4AA6-A0D2-786C81425DE5}" srcOrd="0" destOrd="0" presId="urn:microsoft.com/office/officeart/2016/7/layout/ChevronBlockProcess"/>
    <dgm:cxn modelId="{726AE02C-3D1B-4BC4-B7FA-50B4EFBDF52B}" srcId="{64406D55-C890-4A44-B47B-AACE829DAC42}" destId="{C774A50A-2DB7-48AB-8FF1-24BB9A212764}" srcOrd="0" destOrd="0" parTransId="{2861717B-E8E2-4BAE-8B33-68E96225FA79}" sibTransId="{BCC6C157-1BAA-4D84-9E11-73249B2B60F0}"/>
    <dgm:cxn modelId="{1A09B233-1E5E-4D17-B320-50B54F2AADDF}" type="presOf" srcId="{87D06EF3-784E-4419-B2BA-7DB0500BE4EB}" destId="{DECBE5D4-4E5B-4A41-A6F0-88B2694C2E71}" srcOrd="0" destOrd="0" presId="urn:microsoft.com/office/officeart/2016/7/layout/ChevronBlockProcess"/>
    <dgm:cxn modelId="{14948457-D766-4752-A464-FE747872C743}" srcId="{044BC2AF-5044-4782-AA17-86A05AFF6434}" destId="{6E7470B0-1D4E-48D2-8462-97C29A4F3570}" srcOrd="0" destOrd="0" parTransId="{D35F5932-6717-4845-AFA6-30C74A15CBF5}" sibTransId="{62010F4B-A7FE-4730-B141-927FA2E7C22B}"/>
    <dgm:cxn modelId="{57D5E25C-DE19-4485-B4FE-FEAECFA1D646}" type="presOf" srcId="{68EE637C-AD63-4AD6-A9FC-E126F54942DF}" destId="{78CD6BF4-ACA6-4910-BE9F-26112FB53BBD}" srcOrd="0" destOrd="0" presId="urn:microsoft.com/office/officeart/2016/7/layout/ChevronBlockProcess"/>
    <dgm:cxn modelId="{28798C64-21E3-4FBF-8F61-CEC313DCA414}" type="presOf" srcId="{44D9211A-8325-4F71-9751-2AA0613ABAA9}" destId="{8D488572-F378-4EC0-ADFF-B4D556CE69F2}" srcOrd="0" destOrd="0" presId="urn:microsoft.com/office/officeart/2016/7/layout/ChevronBlockProcess"/>
    <dgm:cxn modelId="{71EF2C6B-9640-406D-845A-C2727EC67823}" type="presOf" srcId="{64406D55-C890-4A44-B47B-AACE829DAC42}" destId="{311D85B4-B18F-4E8F-BFF1-21FF418F5ECA}" srcOrd="0" destOrd="0" presId="urn:microsoft.com/office/officeart/2016/7/layout/ChevronBlockProcess"/>
    <dgm:cxn modelId="{C115376F-39F9-4524-AADC-E6E643817241}" type="presOf" srcId="{1C4B3606-0715-4D48-BE83-6BE25766513B}" destId="{AE95F23B-584F-49FC-B2C1-55FF4A1358EA}" srcOrd="0" destOrd="0" presId="urn:microsoft.com/office/officeart/2016/7/layout/ChevronBlockProcess"/>
    <dgm:cxn modelId="{007F0A8F-2584-4055-A781-700ABF295AD6}" type="presOf" srcId="{044BC2AF-5044-4782-AA17-86A05AFF6434}" destId="{CA7B0F05-5C73-4192-BC2B-48900039BED2}" srcOrd="0" destOrd="0" presId="urn:microsoft.com/office/officeart/2016/7/layout/ChevronBlockProcess"/>
    <dgm:cxn modelId="{090AFE9B-2EEF-4B87-A527-5ECD710D7BF5}" srcId="{44D9211A-8325-4F71-9751-2AA0613ABAA9}" destId="{044BC2AF-5044-4782-AA17-86A05AFF6434}" srcOrd="0" destOrd="0" parTransId="{82B11381-F311-48CC-9CAE-CE3E807DA78D}" sibTransId="{CBC56835-2358-4B9B-91E2-B042137EF46C}"/>
    <dgm:cxn modelId="{290C29A8-DF9B-4B6F-AA4A-A4CCA609AE53}" srcId="{1C4B3606-0715-4D48-BE83-6BE25766513B}" destId="{87D06EF3-784E-4419-B2BA-7DB0500BE4EB}" srcOrd="0" destOrd="0" parTransId="{87C477D7-F1D8-4CB5-AA02-4198BF8180A4}" sibTransId="{5141932C-1633-498F-89DE-24EE299A7458}"/>
    <dgm:cxn modelId="{B37E2EB2-6F87-47FE-B1CE-DFCA6D47C92E}" type="presOf" srcId="{D1203FA5-A1E5-4B0C-95AC-FA500637FCE0}" destId="{B58BFAC8-8017-4921-ABB3-70C878409D63}" srcOrd="0" destOrd="0" presId="urn:microsoft.com/office/officeart/2016/7/layout/ChevronBlockProcess"/>
    <dgm:cxn modelId="{FADAB4BB-E708-4C9B-9F15-5F189A6F90FB}" type="presOf" srcId="{D66325CA-CC67-4FEB-AA51-2D78F71C7F2E}" destId="{A5F439AF-BFA0-450F-82DE-5F87CCE3DEBD}" srcOrd="0" destOrd="0" presId="urn:microsoft.com/office/officeart/2016/7/layout/ChevronBlockProcess"/>
    <dgm:cxn modelId="{7E621FC4-519A-49CF-AC88-FAA99B6475CE}" srcId="{44D9211A-8325-4F71-9751-2AA0613ABAA9}" destId="{1C4B3606-0715-4D48-BE83-6BE25766513B}" srcOrd="4" destOrd="0" parTransId="{D0623AF8-2E98-4526-AE39-215160E4BD1F}" sibTransId="{B92E2462-5646-41E3-A442-C8A997762865}"/>
    <dgm:cxn modelId="{595B1CDB-8E15-42A8-9100-3AE7B5920784}" srcId="{68EE637C-AD63-4AD6-A9FC-E126F54942DF}" destId="{D66325CA-CC67-4FEB-AA51-2D78F71C7F2E}" srcOrd="0" destOrd="0" parTransId="{84F97441-14DE-406C-BEB2-B8E7A344D9F5}" sibTransId="{7ECB945C-6AC1-4908-9123-9348789E8B4F}"/>
    <dgm:cxn modelId="{BDB246DB-3B53-47AB-B5D3-11F4D66ACFCC}" srcId="{44D9211A-8325-4F71-9751-2AA0613ABAA9}" destId="{64406D55-C890-4A44-B47B-AACE829DAC42}" srcOrd="2" destOrd="0" parTransId="{DDFE65D5-0CC7-438A-A26D-944C1248CFC0}" sibTransId="{4D52C0A7-B2BB-4F05-B81D-7F80E1320C90}"/>
    <dgm:cxn modelId="{D7CA3EDD-0A51-412A-B972-185D24B8147D}" srcId="{8CE898D9-DD1E-4A3F-B3FB-48BF40B26D75}" destId="{D1203FA5-A1E5-4B0C-95AC-FA500637FCE0}" srcOrd="0" destOrd="0" parTransId="{2928E199-D345-430E-A9F2-1058C96F5BD1}" sibTransId="{3C3522F7-B5F3-41B2-805B-883D82A77ADE}"/>
    <dgm:cxn modelId="{C92057E8-50D6-46D2-A05A-552DCD531054}" srcId="{44D9211A-8325-4F71-9751-2AA0613ABAA9}" destId="{8CE898D9-DD1E-4A3F-B3FB-48BF40B26D75}" srcOrd="3" destOrd="0" parTransId="{7C8F5303-A817-4313-B869-9537C76028BF}" sibTransId="{249E566C-9E65-415D-B70B-02AB91574FEF}"/>
    <dgm:cxn modelId="{E9F081F4-C5D3-4248-8CC8-BD175A473DA6}" type="presOf" srcId="{6E7470B0-1D4E-48D2-8462-97C29A4F3570}" destId="{82B05311-256B-4595-BCA9-72AB3673EF2C}" srcOrd="0" destOrd="0" presId="urn:microsoft.com/office/officeart/2016/7/layout/ChevronBlockProcess"/>
    <dgm:cxn modelId="{F391ADFB-5752-4C80-AEB2-73C1F7419302}" type="presOf" srcId="{C774A50A-2DB7-48AB-8FF1-24BB9A212764}" destId="{1A080B45-C674-4D85-A6A9-6C8A336A1CAC}" srcOrd="0" destOrd="0" presId="urn:microsoft.com/office/officeart/2016/7/layout/ChevronBlockProcess"/>
    <dgm:cxn modelId="{6BB1D6E9-66AE-4FD6-88AC-03F07DFF10DA}" type="presParOf" srcId="{8D488572-F378-4EC0-ADFF-B4D556CE69F2}" destId="{67AD4DFD-D21C-42ED-8B72-70038BDB6B5F}" srcOrd="0" destOrd="0" presId="urn:microsoft.com/office/officeart/2016/7/layout/ChevronBlockProcess"/>
    <dgm:cxn modelId="{1CC7F9D9-81FA-4A09-90A1-DA15E211F247}" type="presParOf" srcId="{67AD4DFD-D21C-42ED-8B72-70038BDB6B5F}" destId="{CA7B0F05-5C73-4192-BC2B-48900039BED2}" srcOrd="0" destOrd="0" presId="urn:microsoft.com/office/officeart/2016/7/layout/ChevronBlockProcess"/>
    <dgm:cxn modelId="{BE649FCB-9BCC-4321-B489-7CB6443BF9E4}" type="presParOf" srcId="{67AD4DFD-D21C-42ED-8B72-70038BDB6B5F}" destId="{82B05311-256B-4595-BCA9-72AB3673EF2C}" srcOrd="1" destOrd="0" presId="urn:microsoft.com/office/officeart/2016/7/layout/ChevronBlockProcess"/>
    <dgm:cxn modelId="{EF118242-C435-453D-B8DC-D68A2BE5DBE1}" type="presParOf" srcId="{8D488572-F378-4EC0-ADFF-B4D556CE69F2}" destId="{02D7D321-92A8-4387-BE4F-B82EE8349CEF}" srcOrd="1" destOrd="0" presId="urn:microsoft.com/office/officeart/2016/7/layout/ChevronBlockProcess"/>
    <dgm:cxn modelId="{CD443443-937F-479F-810F-96CAB2A24EFA}" type="presParOf" srcId="{8D488572-F378-4EC0-ADFF-B4D556CE69F2}" destId="{FD143D3D-A86C-4085-94A5-3D61A7981347}" srcOrd="2" destOrd="0" presId="urn:microsoft.com/office/officeart/2016/7/layout/ChevronBlockProcess"/>
    <dgm:cxn modelId="{9FC6B5C9-EA5F-4E7B-8BB6-673A58B48874}" type="presParOf" srcId="{FD143D3D-A86C-4085-94A5-3D61A7981347}" destId="{78CD6BF4-ACA6-4910-BE9F-26112FB53BBD}" srcOrd="0" destOrd="0" presId="urn:microsoft.com/office/officeart/2016/7/layout/ChevronBlockProcess"/>
    <dgm:cxn modelId="{23F9C52E-F5E4-42B1-8C42-608DB98AA0A1}" type="presParOf" srcId="{FD143D3D-A86C-4085-94A5-3D61A7981347}" destId="{A5F439AF-BFA0-450F-82DE-5F87CCE3DEBD}" srcOrd="1" destOrd="0" presId="urn:microsoft.com/office/officeart/2016/7/layout/ChevronBlockProcess"/>
    <dgm:cxn modelId="{38B3052F-8E2B-4F7A-A7C0-44365BBE1280}" type="presParOf" srcId="{8D488572-F378-4EC0-ADFF-B4D556CE69F2}" destId="{8CD68A31-B777-4559-9936-15F9BD6A1A5C}" srcOrd="3" destOrd="0" presId="urn:microsoft.com/office/officeart/2016/7/layout/ChevronBlockProcess"/>
    <dgm:cxn modelId="{7CCC1BF4-02BE-4FFC-8B80-6C5A1609576E}" type="presParOf" srcId="{8D488572-F378-4EC0-ADFF-B4D556CE69F2}" destId="{D630244E-5850-4362-A472-E7B3BFC6300F}" srcOrd="4" destOrd="0" presId="urn:microsoft.com/office/officeart/2016/7/layout/ChevronBlockProcess"/>
    <dgm:cxn modelId="{553E7A2E-5F48-450B-ACCB-D8AEA6069CFF}" type="presParOf" srcId="{D630244E-5850-4362-A472-E7B3BFC6300F}" destId="{311D85B4-B18F-4E8F-BFF1-21FF418F5ECA}" srcOrd="0" destOrd="0" presId="urn:microsoft.com/office/officeart/2016/7/layout/ChevronBlockProcess"/>
    <dgm:cxn modelId="{F355DBD3-2016-41A2-B3CE-54F4951D6FF0}" type="presParOf" srcId="{D630244E-5850-4362-A472-E7B3BFC6300F}" destId="{1A080B45-C674-4D85-A6A9-6C8A336A1CAC}" srcOrd="1" destOrd="0" presId="urn:microsoft.com/office/officeart/2016/7/layout/ChevronBlockProcess"/>
    <dgm:cxn modelId="{290E657D-E0C2-48AB-9D26-09041468842E}" type="presParOf" srcId="{8D488572-F378-4EC0-ADFF-B4D556CE69F2}" destId="{7D1D6DAE-96D2-4F70-95FE-7863D1BAE163}" srcOrd="5" destOrd="0" presId="urn:microsoft.com/office/officeart/2016/7/layout/ChevronBlockProcess"/>
    <dgm:cxn modelId="{4C8EF71E-E911-4F76-90ED-2549C480A569}" type="presParOf" srcId="{8D488572-F378-4EC0-ADFF-B4D556CE69F2}" destId="{904AD38E-BD1C-42A8-88C0-22867FA6048B}" srcOrd="6" destOrd="0" presId="urn:microsoft.com/office/officeart/2016/7/layout/ChevronBlockProcess"/>
    <dgm:cxn modelId="{7B46F0C0-DD44-4BDF-8556-BD1E61DF3536}" type="presParOf" srcId="{904AD38E-BD1C-42A8-88C0-22867FA6048B}" destId="{75A192EF-7497-4AA6-A0D2-786C81425DE5}" srcOrd="0" destOrd="0" presId="urn:microsoft.com/office/officeart/2016/7/layout/ChevronBlockProcess"/>
    <dgm:cxn modelId="{08757D9C-43B8-4796-A4FA-DCA8948AC3C2}" type="presParOf" srcId="{904AD38E-BD1C-42A8-88C0-22867FA6048B}" destId="{B58BFAC8-8017-4921-ABB3-70C878409D63}" srcOrd="1" destOrd="0" presId="urn:microsoft.com/office/officeart/2016/7/layout/ChevronBlockProcess"/>
    <dgm:cxn modelId="{182EFDF6-D01A-4423-93F0-F05120EFA53C}" type="presParOf" srcId="{8D488572-F378-4EC0-ADFF-B4D556CE69F2}" destId="{1C399F9D-5C9B-4B8A-9F67-6AA63820860B}" srcOrd="7" destOrd="0" presId="urn:microsoft.com/office/officeart/2016/7/layout/ChevronBlockProcess"/>
    <dgm:cxn modelId="{937D91A2-12B1-4D43-93A7-DC58596FF6AC}" type="presParOf" srcId="{8D488572-F378-4EC0-ADFF-B4D556CE69F2}" destId="{06460ECB-DF56-42E8-80E6-9CDAF1A4CDC2}" srcOrd="8" destOrd="0" presId="urn:microsoft.com/office/officeart/2016/7/layout/ChevronBlockProcess"/>
    <dgm:cxn modelId="{C2825E8A-2AD9-41F0-AE93-5109E6A5E628}" type="presParOf" srcId="{06460ECB-DF56-42E8-80E6-9CDAF1A4CDC2}" destId="{AE95F23B-584F-49FC-B2C1-55FF4A1358EA}" srcOrd="0" destOrd="0" presId="urn:microsoft.com/office/officeart/2016/7/layout/ChevronBlockProcess"/>
    <dgm:cxn modelId="{E92D730D-67E6-40C8-B0EF-F51DDA84B741}" type="presParOf" srcId="{06460ECB-DF56-42E8-80E6-9CDAF1A4CDC2}" destId="{DECBE5D4-4E5B-4A41-A6F0-88B2694C2E71}"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F01242A-7045-47FF-A2AD-59F03FE45373}" type="doc">
      <dgm:prSet loTypeId="urn:microsoft.com/office/officeart/2016/7/layout/BasicLinearProcessNumbered" loCatId="process" qsTypeId="urn:microsoft.com/office/officeart/2005/8/quickstyle/simple1" qsCatId="simple" csTypeId="urn:microsoft.com/office/officeart/2005/8/colors/accent1_2" csCatId="accent1" phldr="1"/>
      <dgm:spPr/>
      <dgm:t>
        <a:bodyPr/>
        <a:lstStyle/>
        <a:p>
          <a:endParaRPr lang="en-US"/>
        </a:p>
      </dgm:t>
    </dgm:pt>
    <dgm:pt modelId="{A5FB7813-0C49-4B7B-A866-AB86295484F7}">
      <dgm:prSet custT="1"/>
      <dgm:spPr/>
      <dgm:t>
        <a:bodyPr/>
        <a:lstStyle/>
        <a:p>
          <a:pPr algn="ctr"/>
          <a:r>
            <a:rPr lang="en-US" sz="3600" dirty="0"/>
            <a:t>Send</a:t>
          </a:r>
        </a:p>
      </dgm:t>
    </dgm:pt>
    <dgm:pt modelId="{FE3E4873-26AE-487C-B7E5-56839434E2B7}" type="parTrans" cxnId="{0CA47127-2C09-4508-B1F3-11AFAAA50A8D}">
      <dgm:prSet/>
      <dgm:spPr/>
      <dgm:t>
        <a:bodyPr/>
        <a:lstStyle/>
        <a:p>
          <a:endParaRPr lang="en-US"/>
        </a:p>
      </dgm:t>
    </dgm:pt>
    <dgm:pt modelId="{58697E83-14B4-4913-BE13-377E8359A8AF}" type="sibTrans" cxnId="{0CA47127-2C09-4508-B1F3-11AFAAA50A8D}">
      <dgm:prSet phldrT="1" phldr="0"/>
      <dgm:spPr/>
      <dgm:t>
        <a:bodyPr/>
        <a:lstStyle/>
        <a:p>
          <a:r>
            <a:rPr lang="en-US"/>
            <a:t>1</a:t>
          </a:r>
        </a:p>
      </dgm:t>
    </dgm:pt>
    <dgm:pt modelId="{43DE1DF6-1094-46EC-BC7D-8A2F4722AB07}">
      <dgm:prSet custT="1"/>
      <dgm:spPr/>
      <dgm:t>
        <a:bodyPr/>
        <a:lstStyle/>
        <a:p>
          <a:pPr algn="ctr"/>
          <a:r>
            <a:rPr lang="en-US" sz="3600" dirty="0"/>
            <a:t>Read</a:t>
          </a:r>
        </a:p>
      </dgm:t>
    </dgm:pt>
    <dgm:pt modelId="{6D5FD50D-9D1C-4970-A6F5-D1EF9692A2A7}" type="parTrans" cxnId="{E7047E93-B987-4F9B-9AFB-AD357A78314C}">
      <dgm:prSet/>
      <dgm:spPr/>
      <dgm:t>
        <a:bodyPr/>
        <a:lstStyle/>
        <a:p>
          <a:endParaRPr lang="en-US"/>
        </a:p>
      </dgm:t>
    </dgm:pt>
    <dgm:pt modelId="{EF9337C6-3F98-4D2B-BD17-8C10C78559C2}" type="sibTrans" cxnId="{E7047E93-B987-4F9B-9AFB-AD357A78314C}">
      <dgm:prSet phldrT="2" phldr="0"/>
      <dgm:spPr/>
      <dgm:t>
        <a:bodyPr/>
        <a:lstStyle/>
        <a:p>
          <a:r>
            <a:rPr lang="en-US"/>
            <a:t>2</a:t>
          </a:r>
        </a:p>
      </dgm:t>
    </dgm:pt>
    <dgm:pt modelId="{9C762811-B8F3-469E-B31B-FA8947419A15}">
      <dgm:prSet custT="1"/>
      <dgm:spPr/>
      <dgm:t>
        <a:bodyPr/>
        <a:lstStyle/>
        <a:p>
          <a:pPr algn="ctr"/>
          <a:r>
            <a:rPr lang="en-US" sz="3600" dirty="0"/>
            <a:t>Reply</a:t>
          </a:r>
        </a:p>
      </dgm:t>
    </dgm:pt>
    <dgm:pt modelId="{2A81FA8B-4693-4457-8D81-FF0262C04B3F}" type="parTrans" cxnId="{2F06423E-4917-45A2-8ADC-EC4C52E556A9}">
      <dgm:prSet/>
      <dgm:spPr/>
      <dgm:t>
        <a:bodyPr/>
        <a:lstStyle/>
        <a:p>
          <a:endParaRPr lang="en-US"/>
        </a:p>
      </dgm:t>
    </dgm:pt>
    <dgm:pt modelId="{759A4DDD-A11E-445A-8886-CA998CCBD713}" type="sibTrans" cxnId="{2F06423E-4917-45A2-8ADC-EC4C52E556A9}">
      <dgm:prSet phldrT="3" phldr="0"/>
      <dgm:spPr/>
      <dgm:t>
        <a:bodyPr/>
        <a:lstStyle/>
        <a:p>
          <a:r>
            <a:rPr lang="en-US"/>
            <a:t>3</a:t>
          </a:r>
        </a:p>
      </dgm:t>
    </dgm:pt>
    <dgm:pt modelId="{A6988325-B972-4BC0-AA1D-99C6BD8D1F70}">
      <dgm:prSet custT="1"/>
      <dgm:spPr/>
      <dgm:t>
        <a:bodyPr/>
        <a:lstStyle/>
        <a:p>
          <a:pPr algn="ctr"/>
          <a:r>
            <a:rPr lang="en-US" sz="3600" dirty="0"/>
            <a:t>Delete</a:t>
          </a:r>
        </a:p>
      </dgm:t>
    </dgm:pt>
    <dgm:pt modelId="{A076BB6B-4485-4373-841B-66CC63031BFE}" type="parTrans" cxnId="{59A82174-0A4D-4FE9-9394-87BE57DEE2C0}">
      <dgm:prSet/>
      <dgm:spPr/>
      <dgm:t>
        <a:bodyPr/>
        <a:lstStyle/>
        <a:p>
          <a:endParaRPr lang="en-US"/>
        </a:p>
      </dgm:t>
    </dgm:pt>
    <dgm:pt modelId="{FC1A6636-42A3-41B4-89B7-EEBAA1E8D05E}" type="sibTrans" cxnId="{59A82174-0A4D-4FE9-9394-87BE57DEE2C0}">
      <dgm:prSet phldrT="4" phldr="0"/>
      <dgm:spPr/>
      <dgm:t>
        <a:bodyPr/>
        <a:lstStyle/>
        <a:p>
          <a:r>
            <a:rPr lang="en-US"/>
            <a:t>4</a:t>
          </a:r>
        </a:p>
      </dgm:t>
    </dgm:pt>
    <dgm:pt modelId="{1E936F98-4B22-42F2-8EDF-2F0506224AA7}">
      <dgm:prSet custT="1"/>
      <dgm:spPr/>
      <dgm:t>
        <a:bodyPr/>
        <a:lstStyle/>
        <a:p>
          <a:pPr algn="ctr"/>
          <a:r>
            <a:rPr lang="en-US" sz="3600" dirty="0"/>
            <a:t>Forward</a:t>
          </a:r>
        </a:p>
      </dgm:t>
    </dgm:pt>
    <dgm:pt modelId="{8EE983C9-BDD5-4156-8F6D-D735D21646AF}" type="parTrans" cxnId="{5E66B4E0-C7D7-4835-9E54-269F5E272E63}">
      <dgm:prSet/>
      <dgm:spPr/>
      <dgm:t>
        <a:bodyPr/>
        <a:lstStyle/>
        <a:p>
          <a:endParaRPr lang="en-US"/>
        </a:p>
      </dgm:t>
    </dgm:pt>
    <dgm:pt modelId="{CDB83689-4F6E-4F94-84D2-EC321D5B3CD5}" type="sibTrans" cxnId="{5E66B4E0-C7D7-4835-9E54-269F5E272E63}">
      <dgm:prSet phldrT="5" phldr="0"/>
      <dgm:spPr/>
      <dgm:t>
        <a:bodyPr/>
        <a:lstStyle/>
        <a:p>
          <a:r>
            <a:rPr lang="en-US"/>
            <a:t>5</a:t>
          </a:r>
        </a:p>
      </dgm:t>
    </dgm:pt>
    <dgm:pt modelId="{56F52819-992C-4B61-9C29-0265BA3AA5AA}" type="pres">
      <dgm:prSet presAssocID="{2F01242A-7045-47FF-A2AD-59F03FE45373}" presName="Name0" presStyleCnt="0">
        <dgm:presLayoutVars>
          <dgm:animLvl val="lvl"/>
          <dgm:resizeHandles val="exact"/>
        </dgm:presLayoutVars>
      </dgm:prSet>
      <dgm:spPr/>
    </dgm:pt>
    <dgm:pt modelId="{F88FD395-CCBF-47F9-A3CB-B00A54262137}" type="pres">
      <dgm:prSet presAssocID="{A5FB7813-0C49-4B7B-A866-AB86295484F7}" presName="compositeNode" presStyleCnt="0">
        <dgm:presLayoutVars>
          <dgm:bulletEnabled val="1"/>
        </dgm:presLayoutVars>
      </dgm:prSet>
      <dgm:spPr/>
    </dgm:pt>
    <dgm:pt modelId="{A0E6BDA6-2447-4F43-92C2-338C74DFA450}" type="pres">
      <dgm:prSet presAssocID="{A5FB7813-0C49-4B7B-A866-AB86295484F7}" presName="bgRect" presStyleLbl="bgAccFollowNode1" presStyleIdx="0" presStyleCnt="5" custLinFactNeighborY="-26762"/>
      <dgm:spPr/>
    </dgm:pt>
    <dgm:pt modelId="{C218BF46-8CA3-4252-80AD-A490F34EA7F0}" type="pres">
      <dgm:prSet presAssocID="{58697E83-14B4-4913-BE13-377E8359A8AF}" presName="sibTransNodeCircle" presStyleLbl="alignNode1" presStyleIdx="0" presStyleCnt="10" custLinFactNeighborY="-89206">
        <dgm:presLayoutVars>
          <dgm:chMax val="0"/>
          <dgm:bulletEnabled/>
        </dgm:presLayoutVars>
      </dgm:prSet>
      <dgm:spPr/>
    </dgm:pt>
    <dgm:pt modelId="{DCA570B1-0470-42F1-A90F-59FD9AA4DB43}" type="pres">
      <dgm:prSet presAssocID="{A5FB7813-0C49-4B7B-A866-AB86295484F7}" presName="bottomLine" presStyleLbl="alignNode1" presStyleIdx="1" presStyleCnt="10" custLinFactY="-567000000" custLinFactNeighborY="-567030552">
        <dgm:presLayoutVars/>
      </dgm:prSet>
      <dgm:spPr/>
    </dgm:pt>
    <dgm:pt modelId="{1A6C290A-67CB-4C09-9876-8AB1122CD8E6}" type="pres">
      <dgm:prSet presAssocID="{A5FB7813-0C49-4B7B-A866-AB86295484F7}" presName="nodeText" presStyleLbl="bgAccFollowNode1" presStyleIdx="0" presStyleCnt="5">
        <dgm:presLayoutVars>
          <dgm:bulletEnabled val="1"/>
        </dgm:presLayoutVars>
      </dgm:prSet>
      <dgm:spPr/>
    </dgm:pt>
    <dgm:pt modelId="{A160B819-EDEB-44E9-8E4E-5E9A36B6DFD5}" type="pres">
      <dgm:prSet presAssocID="{58697E83-14B4-4913-BE13-377E8359A8AF}" presName="sibTrans" presStyleCnt="0"/>
      <dgm:spPr/>
    </dgm:pt>
    <dgm:pt modelId="{270C1FDD-9339-4621-A706-7E89EC4D5665}" type="pres">
      <dgm:prSet presAssocID="{43DE1DF6-1094-46EC-BC7D-8A2F4722AB07}" presName="compositeNode" presStyleCnt="0">
        <dgm:presLayoutVars>
          <dgm:bulletEnabled val="1"/>
        </dgm:presLayoutVars>
      </dgm:prSet>
      <dgm:spPr/>
    </dgm:pt>
    <dgm:pt modelId="{014894A1-7C76-4969-8D63-CD95214408BC}" type="pres">
      <dgm:prSet presAssocID="{43DE1DF6-1094-46EC-BC7D-8A2F4722AB07}" presName="bgRect" presStyleLbl="bgAccFollowNode1" presStyleIdx="1" presStyleCnt="5" custLinFactNeighborY="-26762"/>
      <dgm:spPr/>
    </dgm:pt>
    <dgm:pt modelId="{5F87060B-F774-4104-99AD-7CE5A4EE2C08}" type="pres">
      <dgm:prSet presAssocID="{EF9337C6-3F98-4D2B-BD17-8C10C78559C2}" presName="sibTransNodeCircle" presStyleLbl="alignNode1" presStyleIdx="2" presStyleCnt="10" custLinFactNeighborY="-89206">
        <dgm:presLayoutVars>
          <dgm:chMax val="0"/>
          <dgm:bulletEnabled/>
        </dgm:presLayoutVars>
      </dgm:prSet>
      <dgm:spPr/>
    </dgm:pt>
    <dgm:pt modelId="{1A803DD8-8BB6-47C2-B0D4-1B8CEEBF8B9A}" type="pres">
      <dgm:prSet presAssocID="{43DE1DF6-1094-46EC-BC7D-8A2F4722AB07}" presName="bottomLine" presStyleLbl="alignNode1" presStyleIdx="3" presStyleCnt="10" custLinFactY="-567000000" custLinFactNeighborY="-567030552">
        <dgm:presLayoutVars/>
      </dgm:prSet>
      <dgm:spPr/>
    </dgm:pt>
    <dgm:pt modelId="{46AFE99F-9069-4A11-83D8-CAC6DE638460}" type="pres">
      <dgm:prSet presAssocID="{43DE1DF6-1094-46EC-BC7D-8A2F4722AB07}" presName="nodeText" presStyleLbl="bgAccFollowNode1" presStyleIdx="1" presStyleCnt="5">
        <dgm:presLayoutVars>
          <dgm:bulletEnabled val="1"/>
        </dgm:presLayoutVars>
      </dgm:prSet>
      <dgm:spPr/>
    </dgm:pt>
    <dgm:pt modelId="{B5C98702-8D49-466C-8BE8-BF1914683197}" type="pres">
      <dgm:prSet presAssocID="{EF9337C6-3F98-4D2B-BD17-8C10C78559C2}" presName="sibTrans" presStyleCnt="0"/>
      <dgm:spPr/>
    </dgm:pt>
    <dgm:pt modelId="{1CB977B7-8A21-4AD5-8E71-FDDD9C684934}" type="pres">
      <dgm:prSet presAssocID="{9C762811-B8F3-469E-B31B-FA8947419A15}" presName="compositeNode" presStyleCnt="0">
        <dgm:presLayoutVars>
          <dgm:bulletEnabled val="1"/>
        </dgm:presLayoutVars>
      </dgm:prSet>
      <dgm:spPr/>
    </dgm:pt>
    <dgm:pt modelId="{C977F040-6F2F-492D-8CAC-AA755DD630C0}" type="pres">
      <dgm:prSet presAssocID="{9C762811-B8F3-469E-B31B-FA8947419A15}" presName="bgRect" presStyleLbl="bgAccFollowNode1" presStyleIdx="2" presStyleCnt="5" custLinFactNeighborY="-26762"/>
      <dgm:spPr/>
    </dgm:pt>
    <dgm:pt modelId="{72E95FCD-57ED-41EF-9A46-0DBCCBCFCDFF}" type="pres">
      <dgm:prSet presAssocID="{759A4DDD-A11E-445A-8886-CA998CCBD713}" presName="sibTransNodeCircle" presStyleLbl="alignNode1" presStyleIdx="4" presStyleCnt="10" custLinFactNeighborY="-89206">
        <dgm:presLayoutVars>
          <dgm:chMax val="0"/>
          <dgm:bulletEnabled/>
        </dgm:presLayoutVars>
      </dgm:prSet>
      <dgm:spPr/>
    </dgm:pt>
    <dgm:pt modelId="{6AB524F0-23F5-4243-BC35-E55A392D03DB}" type="pres">
      <dgm:prSet presAssocID="{9C762811-B8F3-469E-B31B-FA8947419A15}" presName="bottomLine" presStyleLbl="alignNode1" presStyleIdx="5" presStyleCnt="10" custLinFactY="-567000000" custLinFactNeighborY="-567030552">
        <dgm:presLayoutVars/>
      </dgm:prSet>
      <dgm:spPr/>
    </dgm:pt>
    <dgm:pt modelId="{EFB65DBC-FCF7-4F93-9E01-8305D0840336}" type="pres">
      <dgm:prSet presAssocID="{9C762811-B8F3-469E-B31B-FA8947419A15}" presName="nodeText" presStyleLbl="bgAccFollowNode1" presStyleIdx="2" presStyleCnt="5">
        <dgm:presLayoutVars>
          <dgm:bulletEnabled val="1"/>
        </dgm:presLayoutVars>
      </dgm:prSet>
      <dgm:spPr/>
    </dgm:pt>
    <dgm:pt modelId="{BC3C9157-CB64-4145-9967-A4710728C39C}" type="pres">
      <dgm:prSet presAssocID="{759A4DDD-A11E-445A-8886-CA998CCBD713}" presName="sibTrans" presStyleCnt="0"/>
      <dgm:spPr/>
    </dgm:pt>
    <dgm:pt modelId="{D2DFA4BD-0689-45D2-901E-1E6469BF2C5F}" type="pres">
      <dgm:prSet presAssocID="{A6988325-B972-4BC0-AA1D-99C6BD8D1F70}" presName="compositeNode" presStyleCnt="0">
        <dgm:presLayoutVars>
          <dgm:bulletEnabled val="1"/>
        </dgm:presLayoutVars>
      </dgm:prSet>
      <dgm:spPr/>
    </dgm:pt>
    <dgm:pt modelId="{1E544DE4-5351-4159-A7DE-F7C895B2B69D}" type="pres">
      <dgm:prSet presAssocID="{A6988325-B972-4BC0-AA1D-99C6BD8D1F70}" presName="bgRect" presStyleLbl="bgAccFollowNode1" presStyleIdx="3" presStyleCnt="5" custLinFactNeighborY="-26762"/>
      <dgm:spPr/>
    </dgm:pt>
    <dgm:pt modelId="{DD03823C-5928-44E7-99E7-4E6A33689154}" type="pres">
      <dgm:prSet presAssocID="{FC1A6636-42A3-41B4-89B7-EEBAA1E8D05E}" presName="sibTransNodeCircle" presStyleLbl="alignNode1" presStyleIdx="6" presStyleCnt="10" custLinFactNeighborY="-89206">
        <dgm:presLayoutVars>
          <dgm:chMax val="0"/>
          <dgm:bulletEnabled/>
        </dgm:presLayoutVars>
      </dgm:prSet>
      <dgm:spPr/>
    </dgm:pt>
    <dgm:pt modelId="{2F843A4A-AB96-498A-9791-AB7A5A99E541}" type="pres">
      <dgm:prSet presAssocID="{A6988325-B972-4BC0-AA1D-99C6BD8D1F70}" presName="bottomLine" presStyleLbl="alignNode1" presStyleIdx="7" presStyleCnt="10" custLinFactY="-567000000" custLinFactNeighborY="-567030552">
        <dgm:presLayoutVars/>
      </dgm:prSet>
      <dgm:spPr/>
    </dgm:pt>
    <dgm:pt modelId="{44EBA98A-7084-4092-938D-FCEA977201FF}" type="pres">
      <dgm:prSet presAssocID="{A6988325-B972-4BC0-AA1D-99C6BD8D1F70}" presName="nodeText" presStyleLbl="bgAccFollowNode1" presStyleIdx="3" presStyleCnt="5">
        <dgm:presLayoutVars>
          <dgm:bulletEnabled val="1"/>
        </dgm:presLayoutVars>
      </dgm:prSet>
      <dgm:spPr/>
    </dgm:pt>
    <dgm:pt modelId="{A006921C-AC68-412E-A5E3-A7D8EEE6B9D0}" type="pres">
      <dgm:prSet presAssocID="{FC1A6636-42A3-41B4-89B7-EEBAA1E8D05E}" presName="sibTrans" presStyleCnt="0"/>
      <dgm:spPr/>
    </dgm:pt>
    <dgm:pt modelId="{AD15DA58-9C59-4934-A729-3E5F81704488}" type="pres">
      <dgm:prSet presAssocID="{1E936F98-4B22-42F2-8EDF-2F0506224AA7}" presName="compositeNode" presStyleCnt="0">
        <dgm:presLayoutVars>
          <dgm:bulletEnabled val="1"/>
        </dgm:presLayoutVars>
      </dgm:prSet>
      <dgm:spPr/>
    </dgm:pt>
    <dgm:pt modelId="{0FB6B94B-7CC1-4A5A-BA11-4E3A08A27C68}" type="pres">
      <dgm:prSet presAssocID="{1E936F98-4B22-42F2-8EDF-2F0506224AA7}" presName="bgRect" presStyleLbl="bgAccFollowNode1" presStyleIdx="4" presStyleCnt="5" custLinFactNeighborY="-26762"/>
      <dgm:spPr/>
    </dgm:pt>
    <dgm:pt modelId="{F05ED9C2-7F2E-4500-9373-5826EFF81FA5}" type="pres">
      <dgm:prSet presAssocID="{CDB83689-4F6E-4F94-84D2-EC321D5B3CD5}" presName="sibTransNodeCircle" presStyleLbl="alignNode1" presStyleIdx="8" presStyleCnt="10" custLinFactNeighborY="-89206">
        <dgm:presLayoutVars>
          <dgm:chMax val="0"/>
          <dgm:bulletEnabled/>
        </dgm:presLayoutVars>
      </dgm:prSet>
      <dgm:spPr/>
    </dgm:pt>
    <dgm:pt modelId="{EC4FB74C-A001-4C3C-9126-648DD14B67CD}" type="pres">
      <dgm:prSet presAssocID="{1E936F98-4B22-42F2-8EDF-2F0506224AA7}" presName="bottomLine" presStyleLbl="alignNode1" presStyleIdx="9" presStyleCnt="10" custLinFactY="-567000000" custLinFactNeighborY="-567030552">
        <dgm:presLayoutVars/>
      </dgm:prSet>
      <dgm:spPr/>
    </dgm:pt>
    <dgm:pt modelId="{23F3696E-92B2-4284-9B69-595F31B0C8FC}" type="pres">
      <dgm:prSet presAssocID="{1E936F98-4B22-42F2-8EDF-2F0506224AA7}" presName="nodeText" presStyleLbl="bgAccFollowNode1" presStyleIdx="4" presStyleCnt="5">
        <dgm:presLayoutVars>
          <dgm:bulletEnabled val="1"/>
        </dgm:presLayoutVars>
      </dgm:prSet>
      <dgm:spPr/>
    </dgm:pt>
  </dgm:ptLst>
  <dgm:cxnLst>
    <dgm:cxn modelId="{0CA47127-2C09-4508-B1F3-11AFAAA50A8D}" srcId="{2F01242A-7045-47FF-A2AD-59F03FE45373}" destId="{A5FB7813-0C49-4B7B-A866-AB86295484F7}" srcOrd="0" destOrd="0" parTransId="{FE3E4873-26AE-487C-B7E5-56839434E2B7}" sibTransId="{58697E83-14B4-4913-BE13-377E8359A8AF}"/>
    <dgm:cxn modelId="{2F06423E-4917-45A2-8ADC-EC4C52E556A9}" srcId="{2F01242A-7045-47FF-A2AD-59F03FE45373}" destId="{9C762811-B8F3-469E-B31B-FA8947419A15}" srcOrd="2" destOrd="0" parTransId="{2A81FA8B-4693-4457-8D81-FF0262C04B3F}" sibTransId="{759A4DDD-A11E-445A-8886-CA998CCBD713}"/>
    <dgm:cxn modelId="{CB84494F-A60D-476F-B763-27478D6799C8}" type="presOf" srcId="{A5FB7813-0C49-4B7B-A866-AB86295484F7}" destId="{A0E6BDA6-2447-4F43-92C2-338C74DFA450}" srcOrd="0" destOrd="0" presId="urn:microsoft.com/office/officeart/2016/7/layout/BasicLinearProcessNumbered"/>
    <dgm:cxn modelId="{84348864-1C13-497D-B629-BC8D149E1B97}" type="presOf" srcId="{A6988325-B972-4BC0-AA1D-99C6BD8D1F70}" destId="{1E544DE4-5351-4159-A7DE-F7C895B2B69D}" srcOrd="0" destOrd="0" presId="urn:microsoft.com/office/officeart/2016/7/layout/BasicLinearProcessNumbered"/>
    <dgm:cxn modelId="{59A82174-0A4D-4FE9-9394-87BE57DEE2C0}" srcId="{2F01242A-7045-47FF-A2AD-59F03FE45373}" destId="{A6988325-B972-4BC0-AA1D-99C6BD8D1F70}" srcOrd="3" destOrd="0" parTransId="{A076BB6B-4485-4373-841B-66CC63031BFE}" sibTransId="{FC1A6636-42A3-41B4-89B7-EEBAA1E8D05E}"/>
    <dgm:cxn modelId="{19C1737A-0D2D-4625-BE34-9FF021648305}" type="presOf" srcId="{CDB83689-4F6E-4F94-84D2-EC321D5B3CD5}" destId="{F05ED9C2-7F2E-4500-9373-5826EFF81FA5}" srcOrd="0" destOrd="0" presId="urn:microsoft.com/office/officeart/2016/7/layout/BasicLinearProcessNumbered"/>
    <dgm:cxn modelId="{478C347D-EB96-4D41-8218-A9871000A136}" type="presOf" srcId="{43DE1DF6-1094-46EC-BC7D-8A2F4722AB07}" destId="{46AFE99F-9069-4A11-83D8-CAC6DE638460}" srcOrd="1" destOrd="0" presId="urn:microsoft.com/office/officeart/2016/7/layout/BasicLinearProcessNumbered"/>
    <dgm:cxn modelId="{74758F88-708D-46D1-B7CE-78173C1A90E2}" type="presOf" srcId="{FC1A6636-42A3-41B4-89B7-EEBAA1E8D05E}" destId="{DD03823C-5928-44E7-99E7-4E6A33689154}" srcOrd="0" destOrd="0" presId="urn:microsoft.com/office/officeart/2016/7/layout/BasicLinearProcessNumbered"/>
    <dgm:cxn modelId="{81267089-60D7-443F-AD3D-9A476EE1925B}" type="presOf" srcId="{9C762811-B8F3-469E-B31B-FA8947419A15}" destId="{C977F040-6F2F-492D-8CAC-AA755DD630C0}" srcOrd="0" destOrd="0" presId="urn:microsoft.com/office/officeart/2016/7/layout/BasicLinearProcessNumbered"/>
    <dgm:cxn modelId="{BA96688B-5219-4D9D-B3B9-C6C42F70C83C}" type="presOf" srcId="{759A4DDD-A11E-445A-8886-CA998CCBD713}" destId="{72E95FCD-57ED-41EF-9A46-0DBCCBCFCDFF}" srcOrd="0" destOrd="0" presId="urn:microsoft.com/office/officeart/2016/7/layout/BasicLinearProcessNumbered"/>
    <dgm:cxn modelId="{E7047E93-B987-4F9B-9AFB-AD357A78314C}" srcId="{2F01242A-7045-47FF-A2AD-59F03FE45373}" destId="{43DE1DF6-1094-46EC-BC7D-8A2F4722AB07}" srcOrd="1" destOrd="0" parTransId="{6D5FD50D-9D1C-4970-A6F5-D1EF9692A2A7}" sibTransId="{EF9337C6-3F98-4D2B-BD17-8C10C78559C2}"/>
    <dgm:cxn modelId="{A4B4EE95-762D-4B62-B232-0E992F18A015}" type="presOf" srcId="{A6988325-B972-4BC0-AA1D-99C6BD8D1F70}" destId="{44EBA98A-7084-4092-938D-FCEA977201FF}" srcOrd="1" destOrd="0" presId="urn:microsoft.com/office/officeart/2016/7/layout/BasicLinearProcessNumbered"/>
    <dgm:cxn modelId="{D0AA53A7-C88A-425B-826F-80C5D49CF8ED}" type="presOf" srcId="{1E936F98-4B22-42F2-8EDF-2F0506224AA7}" destId="{23F3696E-92B2-4284-9B69-595F31B0C8FC}" srcOrd="1" destOrd="0" presId="urn:microsoft.com/office/officeart/2016/7/layout/BasicLinearProcessNumbered"/>
    <dgm:cxn modelId="{8F29ACB1-0F14-438C-B062-46F1FFFC6734}" type="presOf" srcId="{58697E83-14B4-4913-BE13-377E8359A8AF}" destId="{C218BF46-8CA3-4252-80AD-A490F34EA7F0}" srcOrd="0" destOrd="0" presId="urn:microsoft.com/office/officeart/2016/7/layout/BasicLinearProcessNumbered"/>
    <dgm:cxn modelId="{56241ABC-6A22-482F-BEF0-3CB64A54781B}" type="presOf" srcId="{9C762811-B8F3-469E-B31B-FA8947419A15}" destId="{EFB65DBC-FCF7-4F93-9E01-8305D0840336}" srcOrd="1" destOrd="0" presId="urn:microsoft.com/office/officeart/2016/7/layout/BasicLinearProcessNumbered"/>
    <dgm:cxn modelId="{DE6878C2-A97F-4562-B4AB-007301E111BE}" type="presOf" srcId="{2F01242A-7045-47FF-A2AD-59F03FE45373}" destId="{56F52819-992C-4B61-9C29-0265BA3AA5AA}" srcOrd="0" destOrd="0" presId="urn:microsoft.com/office/officeart/2016/7/layout/BasicLinearProcessNumbered"/>
    <dgm:cxn modelId="{D894A9D2-2C07-477F-A2BA-87EC2515BD0A}" type="presOf" srcId="{1E936F98-4B22-42F2-8EDF-2F0506224AA7}" destId="{0FB6B94B-7CC1-4A5A-BA11-4E3A08A27C68}" srcOrd="0" destOrd="0" presId="urn:microsoft.com/office/officeart/2016/7/layout/BasicLinearProcessNumbered"/>
    <dgm:cxn modelId="{2FCBA1DD-5DF5-47A3-A75E-AEADD1FBB223}" type="presOf" srcId="{A5FB7813-0C49-4B7B-A866-AB86295484F7}" destId="{1A6C290A-67CB-4C09-9876-8AB1122CD8E6}" srcOrd="1" destOrd="0" presId="urn:microsoft.com/office/officeart/2016/7/layout/BasicLinearProcessNumbered"/>
    <dgm:cxn modelId="{5E66B4E0-C7D7-4835-9E54-269F5E272E63}" srcId="{2F01242A-7045-47FF-A2AD-59F03FE45373}" destId="{1E936F98-4B22-42F2-8EDF-2F0506224AA7}" srcOrd="4" destOrd="0" parTransId="{8EE983C9-BDD5-4156-8F6D-D735D21646AF}" sibTransId="{CDB83689-4F6E-4F94-84D2-EC321D5B3CD5}"/>
    <dgm:cxn modelId="{AACF84FA-55C2-4B4D-AE15-0E82A109EEC1}" type="presOf" srcId="{43DE1DF6-1094-46EC-BC7D-8A2F4722AB07}" destId="{014894A1-7C76-4969-8D63-CD95214408BC}" srcOrd="0" destOrd="0" presId="urn:microsoft.com/office/officeart/2016/7/layout/BasicLinearProcessNumbered"/>
    <dgm:cxn modelId="{F2A818FD-272F-4810-BDB4-2D0BF2A99F7D}" type="presOf" srcId="{EF9337C6-3F98-4D2B-BD17-8C10C78559C2}" destId="{5F87060B-F774-4104-99AD-7CE5A4EE2C08}" srcOrd="0" destOrd="0" presId="urn:microsoft.com/office/officeart/2016/7/layout/BasicLinearProcessNumbered"/>
    <dgm:cxn modelId="{9A49E1B9-9473-4109-8076-A242670E1421}" type="presParOf" srcId="{56F52819-992C-4B61-9C29-0265BA3AA5AA}" destId="{F88FD395-CCBF-47F9-A3CB-B00A54262137}" srcOrd="0" destOrd="0" presId="urn:microsoft.com/office/officeart/2016/7/layout/BasicLinearProcessNumbered"/>
    <dgm:cxn modelId="{9A771BE0-3FF4-42F2-A8A0-7FC3767F61FA}" type="presParOf" srcId="{F88FD395-CCBF-47F9-A3CB-B00A54262137}" destId="{A0E6BDA6-2447-4F43-92C2-338C74DFA450}" srcOrd="0" destOrd="0" presId="urn:microsoft.com/office/officeart/2016/7/layout/BasicLinearProcessNumbered"/>
    <dgm:cxn modelId="{DB6B90AD-826A-46FF-A7CD-3CF84D10B7F3}" type="presParOf" srcId="{F88FD395-CCBF-47F9-A3CB-B00A54262137}" destId="{C218BF46-8CA3-4252-80AD-A490F34EA7F0}" srcOrd="1" destOrd="0" presId="urn:microsoft.com/office/officeart/2016/7/layout/BasicLinearProcessNumbered"/>
    <dgm:cxn modelId="{7ECF52CA-8892-496F-A376-A17A1BCD2EB6}" type="presParOf" srcId="{F88FD395-CCBF-47F9-A3CB-B00A54262137}" destId="{DCA570B1-0470-42F1-A90F-59FD9AA4DB43}" srcOrd="2" destOrd="0" presId="urn:microsoft.com/office/officeart/2016/7/layout/BasicLinearProcessNumbered"/>
    <dgm:cxn modelId="{03B29B4E-FC3F-4B19-A482-51B54BC3136C}" type="presParOf" srcId="{F88FD395-CCBF-47F9-A3CB-B00A54262137}" destId="{1A6C290A-67CB-4C09-9876-8AB1122CD8E6}" srcOrd="3" destOrd="0" presId="urn:microsoft.com/office/officeart/2016/7/layout/BasicLinearProcessNumbered"/>
    <dgm:cxn modelId="{E8937EDC-9B6B-4AB9-88CE-F0BBF8E43561}" type="presParOf" srcId="{56F52819-992C-4B61-9C29-0265BA3AA5AA}" destId="{A160B819-EDEB-44E9-8E4E-5E9A36B6DFD5}" srcOrd="1" destOrd="0" presId="urn:microsoft.com/office/officeart/2016/7/layout/BasicLinearProcessNumbered"/>
    <dgm:cxn modelId="{AF428B05-6346-43BE-BAC9-E71A4885574C}" type="presParOf" srcId="{56F52819-992C-4B61-9C29-0265BA3AA5AA}" destId="{270C1FDD-9339-4621-A706-7E89EC4D5665}" srcOrd="2" destOrd="0" presId="urn:microsoft.com/office/officeart/2016/7/layout/BasicLinearProcessNumbered"/>
    <dgm:cxn modelId="{F946AE25-E10D-4746-9889-77D8B9814B46}" type="presParOf" srcId="{270C1FDD-9339-4621-A706-7E89EC4D5665}" destId="{014894A1-7C76-4969-8D63-CD95214408BC}" srcOrd="0" destOrd="0" presId="urn:microsoft.com/office/officeart/2016/7/layout/BasicLinearProcessNumbered"/>
    <dgm:cxn modelId="{F3836BCF-A3E3-4307-807D-3B5C7FF3033E}" type="presParOf" srcId="{270C1FDD-9339-4621-A706-7E89EC4D5665}" destId="{5F87060B-F774-4104-99AD-7CE5A4EE2C08}" srcOrd="1" destOrd="0" presId="urn:microsoft.com/office/officeart/2016/7/layout/BasicLinearProcessNumbered"/>
    <dgm:cxn modelId="{46E58EF7-57EF-43AC-B511-B699743490AF}" type="presParOf" srcId="{270C1FDD-9339-4621-A706-7E89EC4D5665}" destId="{1A803DD8-8BB6-47C2-B0D4-1B8CEEBF8B9A}" srcOrd="2" destOrd="0" presId="urn:microsoft.com/office/officeart/2016/7/layout/BasicLinearProcessNumbered"/>
    <dgm:cxn modelId="{C1ED7AC8-FF16-4966-AB29-559650AE5DE7}" type="presParOf" srcId="{270C1FDD-9339-4621-A706-7E89EC4D5665}" destId="{46AFE99F-9069-4A11-83D8-CAC6DE638460}" srcOrd="3" destOrd="0" presId="urn:microsoft.com/office/officeart/2016/7/layout/BasicLinearProcessNumbered"/>
    <dgm:cxn modelId="{2130E44D-2542-43C9-8AF5-31432167E585}" type="presParOf" srcId="{56F52819-992C-4B61-9C29-0265BA3AA5AA}" destId="{B5C98702-8D49-466C-8BE8-BF1914683197}" srcOrd="3" destOrd="0" presId="urn:microsoft.com/office/officeart/2016/7/layout/BasicLinearProcessNumbered"/>
    <dgm:cxn modelId="{9C7DF082-0518-4789-8AF3-7A308E0CCF69}" type="presParOf" srcId="{56F52819-992C-4B61-9C29-0265BA3AA5AA}" destId="{1CB977B7-8A21-4AD5-8E71-FDDD9C684934}" srcOrd="4" destOrd="0" presId="urn:microsoft.com/office/officeart/2016/7/layout/BasicLinearProcessNumbered"/>
    <dgm:cxn modelId="{19FDF940-440A-4E47-9C4A-D28FD8C3E4D3}" type="presParOf" srcId="{1CB977B7-8A21-4AD5-8E71-FDDD9C684934}" destId="{C977F040-6F2F-492D-8CAC-AA755DD630C0}" srcOrd="0" destOrd="0" presId="urn:microsoft.com/office/officeart/2016/7/layout/BasicLinearProcessNumbered"/>
    <dgm:cxn modelId="{46F3F1F7-1C10-43D9-8F37-3F8BC00C4D92}" type="presParOf" srcId="{1CB977B7-8A21-4AD5-8E71-FDDD9C684934}" destId="{72E95FCD-57ED-41EF-9A46-0DBCCBCFCDFF}" srcOrd="1" destOrd="0" presId="urn:microsoft.com/office/officeart/2016/7/layout/BasicLinearProcessNumbered"/>
    <dgm:cxn modelId="{5C04F131-3592-441B-A580-0899043A0E5E}" type="presParOf" srcId="{1CB977B7-8A21-4AD5-8E71-FDDD9C684934}" destId="{6AB524F0-23F5-4243-BC35-E55A392D03DB}" srcOrd="2" destOrd="0" presId="urn:microsoft.com/office/officeart/2016/7/layout/BasicLinearProcessNumbered"/>
    <dgm:cxn modelId="{9555C964-8DF7-435A-92D7-B05262DC4F3F}" type="presParOf" srcId="{1CB977B7-8A21-4AD5-8E71-FDDD9C684934}" destId="{EFB65DBC-FCF7-4F93-9E01-8305D0840336}" srcOrd="3" destOrd="0" presId="urn:microsoft.com/office/officeart/2016/7/layout/BasicLinearProcessNumbered"/>
    <dgm:cxn modelId="{FB66E4FC-901A-4FFF-AE3E-33B06259B0B1}" type="presParOf" srcId="{56F52819-992C-4B61-9C29-0265BA3AA5AA}" destId="{BC3C9157-CB64-4145-9967-A4710728C39C}" srcOrd="5" destOrd="0" presId="urn:microsoft.com/office/officeart/2016/7/layout/BasicLinearProcessNumbered"/>
    <dgm:cxn modelId="{FEDFA411-7405-4CAE-9F75-85183DB9DC22}" type="presParOf" srcId="{56F52819-992C-4B61-9C29-0265BA3AA5AA}" destId="{D2DFA4BD-0689-45D2-901E-1E6469BF2C5F}" srcOrd="6" destOrd="0" presId="urn:microsoft.com/office/officeart/2016/7/layout/BasicLinearProcessNumbered"/>
    <dgm:cxn modelId="{F4A89B96-6A60-4A0A-A975-1CA635175AF4}" type="presParOf" srcId="{D2DFA4BD-0689-45D2-901E-1E6469BF2C5F}" destId="{1E544DE4-5351-4159-A7DE-F7C895B2B69D}" srcOrd="0" destOrd="0" presId="urn:microsoft.com/office/officeart/2016/7/layout/BasicLinearProcessNumbered"/>
    <dgm:cxn modelId="{6978978F-7596-43B3-8542-F6583CEF315A}" type="presParOf" srcId="{D2DFA4BD-0689-45D2-901E-1E6469BF2C5F}" destId="{DD03823C-5928-44E7-99E7-4E6A33689154}" srcOrd="1" destOrd="0" presId="urn:microsoft.com/office/officeart/2016/7/layout/BasicLinearProcessNumbered"/>
    <dgm:cxn modelId="{9FB3A7C3-DD58-4BED-9593-438EB3936860}" type="presParOf" srcId="{D2DFA4BD-0689-45D2-901E-1E6469BF2C5F}" destId="{2F843A4A-AB96-498A-9791-AB7A5A99E541}" srcOrd="2" destOrd="0" presId="urn:microsoft.com/office/officeart/2016/7/layout/BasicLinearProcessNumbered"/>
    <dgm:cxn modelId="{BDE5D2EE-606F-4ADB-AEFC-BA822CF8C350}" type="presParOf" srcId="{D2DFA4BD-0689-45D2-901E-1E6469BF2C5F}" destId="{44EBA98A-7084-4092-938D-FCEA977201FF}" srcOrd="3" destOrd="0" presId="urn:microsoft.com/office/officeart/2016/7/layout/BasicLinearProcessNumbered"/>
    <dgm:cxn modelId="{AC90006D-34E8-4CF6-B3B7-BCF4C5FD3292}" type="presParOf" srcId="{56F52819-992C-4B61-9C29-0265BA3AA5AA}" destId="{A006921C-AC68-412E-A5E3-A7D8EEE6B9D0}" srcOrd="7" destOrd="0" presId="urn:microsoft.com/office/officeart/2016/7/layout/BasicLinearProcessNumbered"/>
    <dgm:cxn modelId="{268E8247-820A-4C84-A4B4-6C209D89C123}" type="presParOf" srcId="{56F52819-992C-4B61-9C29-0265BA3AA5AA}" destId="{AD15DA58-9C59-4934-A729-3E5F81704488}" srcOrd="8" destOrd="0" presId="urn:microsoft.com/office/officeart/2016/7/layout/BasicLinearProcessNumbered"/>
    <dgm:cxn modelId="{608644AE-4CEF-4489-B693-7299A213F746}" type="presParOf" srcId="{AD15DA58-9C59-4934-A729-3E5F81704488}" destId="{0FB6B94B-7CC1-4A5A-BA11-4E3A08A27C68}" srcOrd="0" destOrd="0" presId="urn:microsoft.com/office/officeart/2016/7/layout/BasicLinearProcessNumbered"/>
    <dgm:cxn modelId="{A2B70D5C-747C-4C6D-BAAB-AAFABB0CA5F0}" type="presParOf" srcId="{AD15DA58-9C59-4934-A729-3E5F81704488}" destId="{F05ED9C2-7F2E-4500-9373-5826EFF81FA5}" srcOrd="1" destOrd="0" presId="urn:microsoft.com/office/officeart/2016/7/layout/BasicLinearProcessNumbered"/>
    <dgm:cxn modelId="{096E1411-8E91-4769-9DAF-FB1D86D4F88A}" type="presParOf" srcId="{AD15DA58-9C59-4934-A729-3E5F81704488}" destId="{EC4FB74C-A001-4C3C-9126-648DD14B67CD}" srcOrd="2" destOrd="0" presId="urn:microsoft.com/office/officeart/2016/7/layout/BasicLinearProcessNumbered"/>
    <dgm:cxn modelId="{9FB11C3B-5BB8-4F03-8897-93972B97E928}" type="presParOf" srcId="{AD15DA58-9C59-4934-A729-3E5F81704488}" destId="{23F3696E-92B2-4284-9B69-595F31B0C8FC}"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C87BBB-1777-4F08-B5AD-4ADA5F6484E8}" type="doc">
      <dgm:prSet loTypeId="urn:microsoft.com/office/officeart/2016/7/layout/ChevronBlockProcess" loCatId="process" qsTypeId="urn:microsoft.com/office/officeart/2005/8/quickstyle/simple2" qsCatId="simple" csTypeId="urn:microsoft.com/office/officeart/2005/8/colors/accent3_2" csCatId="accent3" phldr="1"/>
      <dgm:spPr/>
      <dgm:t>
        <a:bodyPr/>
        <a:lstStyle/>
        <a:p>
          <a:endParaRPr lang="en-US"/>
        </a:p>
      </dgm:t>
    </dgm:pt>
    <dgm:pt modelId="{659000E7-160C-43AC-A0C6-612883CDB9DC}">
      <dgm:prSet/>
      <dgm:spPr/>
      <dgm:t>
        <a:bodyPr/>
        <a:lstStyle/>
        <a:p>
          <a:r>
            <a:rPr lang="en-US" dirty="0"/>
            <a:t>Attach</a:t>
          </a:r>
        </a:p>
      </dgm:t>
    </dgm:pt>
    <dgm:pt modelId="{1FD0C11B-C198-4BBE-B460-55E3FFBECEB4}" type="parTrans" cxnId="{5B80753D-1581-40EE-B240-494020ADDC15}">
      <dgm:prSet/>
      <dgm:spPr/>
      <dgm:t>
        <a:bodyPr/>
        <a:lstStyle/>
        <a:p>
          <a:endParaRPr lang="en-US"/>
        </a:p>
      </dgm:t>
    </dgm:pt>
    <dgm:pt modelId="{D6B5E04C-C084-40F8-BEA0-0DE51E124746}" type="sibTrans" cxnId="{5B80753D-1581-40EE-B240-494020ADDC15}">
      <dgm:prSet/>
      <dgm:spPr/>
      <dgm:t>
        <a:bodyPr/>
        <a:lstStyle/>
        <a:p>
          <a:endParaRPr lang="en-US"/>
        </a:p>
      </dgm:t>
    </dgm:pt>
    <dgm:pt modelId="{07604D97-7B79-44DA-BA3F-088B962EF826}">
      <dgm:prSet custT="1"/>
      <dgm:spPr/>
      <dgm:t>
        <a:bodyPr/>
        <a:lstStyle/>
        <a:p>
          <a:pPr algn="ctr"/>
          <a:r>
            <a:rPr lang="en-US" sz="3600" dirty="0"/>
            <a:t>Attach</a:t>
          </a:r>
        </a:p>
      </dgm:t>
    </dgm:pt>
    <dgm:pt modelId="{E17D7DC0-8A3C-4AD7-8D93-5F65E1587194}" type="parTrans" cxnId="{4AB0A570-23F3-407A-9B57-2BD59639402D}">
      <dgm:prSet/>
      <dgm:spPr/>
      <dgm:t>
        <a:bodyPr/>
        <a:lstStyle/>
        <a:p>
          <a:endParaRPr lang="en-US"/>
        </a:p>
      </dgm:t>
    </dgm:pt>
    <dgm:pt modelId="{E8AD561B-B71F-435D-9E4F-71EFF622189B}" type="sibTrans" cxnId="{4AB0A570-23F3-407A-9B57-2BD59639402D}">
      <dgm:prSet/>
      <dgm:spPr/>
      <dgm:t>
        <a:bodyPr/>
        <a:lstStyle/>
        <a:p>
          <a:endParaRPr lang="en-US"/>
        </a:p>
      </dgm:t>
    </dgm:pt>
    <dgm:pt modelId="{622FAD8C-D75A-4500-9477-CC08CE8687F3}">
      <dgm:prSet/>
      <dgm:spPr/>
      <dgm:t>
        <a:bodyPr/>
        <a:lstStyle/>
        <a:p>
          <a:r>
            <a:rPr lang="en-US" dirty="0"/>
            <a:t>Folders</a:t>
          </a:r>
        </a:p>
      </dgm:t>
    </dgm:pt>
    <dgm:pt modelId="{4C7568E5-3119-4715-BB5B-F830CD8DFEB0}" type="parTrans" cxnId="{9D9A35CB-5BEA-4863-BAD8-740245F5D6B6}">
      <dgm:prSet/>
      <dgm:spPr/>
      <dgm:t>
        <a:bodyPr/>
        <a:lstStyle/>
        <a:p>
          <a:endParaRPr lang="en-US"/>
        </a:p>
      </dgm:t>
    </dgm:pt>
    <dgm:pt modelId="{49E26190-7EBE-41B0-8E11-3B6C037D1857}" type="sibTrans" cxnId="{9D9A35CB-5BEA-4863-BAD8-740245F5D6B6}">
      <dgm:prSet/>
      <dgm:spPr/>
      <dgm:t>
        <a:bodyPr/>
        <a:lstStyle/>
        <a:p>
          <a:endParaRPr lang="en-US"/>
        </a:p>
      </dgm:t>
    </dgm:pt>
    <dgm:pt modelId="{A7C9C681-9AD4-4DD9-94DB-9887CD52B0D8}">
      <dgm:prSet custT="1"/>
      <dgm:spPr/>
      <dgm:t>
        <a:bodyPr/>
        <a:lstStyle/>
        <a:p>
          <a:pPr algn="ctr"/>
          <a:r>
            <a:rPr lang="en-US" sz="3600" dirty="0"/>
            <a:t>Create Folders</a:t>
          </a:r>
        </a:p>
      </dgm:t>
    </dgm:pt>
    <dgm:pt modelId="{262984DC-A98E-47EB-A3E4-A23A7CEB15A6}" type="parTrans" cxnId="{F56746A7-A2C4-411F-B7A0-924661CFAD27}">
      <dgm:prSet/>
      <dgm:spPr/>
      <dgm:t>
        <a:bodyPr/>
        <a:lstStyle/>
        <a:p>
          <a:endParaRPr lang="en-US"/>
        </a:p>
      </dgm:t>
    </dgm:pt>
    <dgm:pt modelId="{2BA701D9-05C5-4C80-95D0-E2CAFC899304}" type="sibTrans" cxnId="{F56746A7-A2C4-411F-B7A0-924661CFAD27}">
      <dgm:prSet/>
      <dgm:spPr/>
      <dgm:t>
        <a:bodyPr/>
        <a:lstStyle/>
        <a:p>
          <a:endParaRPr lang="en-US"/>
        </a:p>
      </dgm:t>
    </dgm:pt>
    <dgm:pt modelId="{7027D791-3A85-464D-AB68-DC4EE730CA0B}">
      <dgm:prSet/>
      <dgm:spPr/>
      <dgm:t>
        <a:bodyPr/>
        <a:lstStyle/>
        <a:p>
          <a:r>
            <a:rPr lang="en-US" dirty="0"/>
            <a:t>Move</a:t>
          </a:r>
        </a:p>
      </dgm:t>
    </dgm:pt>
    <dgm:pt modelId="{8DD9ED26-FDAD-4E63-BBB0-5B31D1032887}" type="parTrans" cxnId="{30E98699-A536-4F1B-9634-B31D8FB92144}">
      <dgm:prSet/>
      <dgm:spPr/>
      <dgm:t>
        <a:bodyPr/>
        <a:lstStyle/>
        <a:p>
          <a:endParaRPr lang="en-US"/>
        </a:p>
      </dgm:t>
    </dgm:pt>
    <dgm:pt modelId="{51063C34-C1E9-4D44-ADBB-D794CD6F42E8}" type="sibTrans" cxnId="{30E98699-A536-4F1B-9634-B31D8FB92144}">
      <dgm:prSet/>
      <dgm:spPr/>
      <dgm:t>
        <a:bodyPr/>
        <a:lstStyle/>
        <a:p>
          <a:endParaRPr lang="en-US"/>
        </a:p>
      </dgm:t>
    </dgm:pt>
    <dgm:pt modelId="{B0437B32-36E1-48E6-9BCE-CFD5719EEA5F}">
      <dgm:prSet custT="1"/>
      <dgm:spPr/>
      <dgm:t>
        <a:bodyPr/>
        <a:lstStyle/>
        <a:p>
          <a:pPr algn="ctr"/>
          <a:r>
            <a:rPr lang="en-US" sz="3600" dirty="0"/>
            <a:t>Move</a:t>
          </a:r>
        </a:p>
      </dgm:t>
    </dgm:pt>
    <dgm:pt modelId="{071CF6B6-80C4-43F6-B50E-CC091B4E7D1F}" type="parTrans" cxnId="{E1C90CDD-7145-4321-A36E-F8C40D09C1CC}">
      <dgm:prSet/>
      <dgm:spPr/>
      <dgm:t>
        <a:bodyPr/>
        <a:lstStyle/>
        <a:p>
          <a:endParaRPr lang="en-US"/>
        </a:p>
      </dgm:t>
    </dgm:pt>
    <dgm:pt modelId="{3A57D25B-5054-40C4-9946-30DE1EE013B5}" type="sibTrans" cxnId="{E1C90CDD-7145-4321-A36E-F8C40D09C1CC}">
      <dgm:prSet/>
      <dgm:spPr/>
      <dgm:t>
        <a:bodyPr/>
        <a:lstStyle/>
        <a:p>
          <a:endParaRPr lang="en-US"/>
        </a:p>
      </dgm:t>
    </dgm:pt>
    <dgm:pt modelId="{CB6A553D-3638-4E8D-A163-046D5A22F6D8}">
      <dgm:prSet/>
      <dgm:spPr/>
      <dgm:t>
        <a:bodyPr/>
        <a:lstStyle/>
        <a:p>
          <a:r>
            <a:rPr lang="en-US" dirty="0"/>
            <a:t>Groups</a:t>
          </a:r>
        </a:p>
      </dgm:t>
    </dgm:pt>
    <dgm:pt modelId="{55436402-439D-451E-BB29-A5BEF5DF2A89}" type="parTrans" cxnId="{150D0DBA-231E-46FF-91E2-335B91DB29FA}">
      <dgm:prSet/>
      <dgm:spPr/>
      <dgm:t>
        <a:bodyPr/>
        <a:lstStyle/>
        <a:p>
          <a:endParaRPr lang="en-US"/>
        </a:p>
      </dgm:t>
    </dgm:pt>
    <dgm:pt modelId="{A3780D67-F449-48EE-961B-6359A973077F}" type="sibTrans" cxnId="{150D0DBA-231E-46FF-91E2-335B91DB29FA}">
      <dgm:prSet/>
      <dgm:spPr/>
      <dgm:t>
        <a:bodyPr/>
        <a:lstStyle/>
        <a:p>
          <a:endParaRPr lang="en-US"/>
        </a:p>
      </dgm:t>
    </dgm:pt>
    <dgm:pt modelId="{586D30CE-481E-4773-ABDC-6F9B14151C8B}">
      <dgm:prSet custT="1"/>
      <dgm:spPr/>
      <dgm:t>
        <a:bodyPr/>
        <a:lstStyle/>
        <a:p>
          <a:pPr algn="ctr"/>
          <a:r>
            <a:rPr lang="en-US" sz="3600" dirty="0"/>
            <a:t>Create Groups</a:t>
          </a:r>
        </a:p>
      </dgm:t>
    </dgm:pt>
    <dgm:pt modelId="{7AB90F70-BAE9-4C2D-8F1C-85B955BE67E7}" type="parTrans" cxnId="{2D588CC9-D26F-4032-BAF8-724F6781EB17}">
      <dgm:prSet/>
      <dgm:spPr/>
      <dgm:t>
        <a:bodyPr/>
        <a:lstStyle/>
        <a:p>
          <a:endParaRPr lang="en-US"/>
        </a:p>
      </dgm:t>
    </dgm:pt>
    <dgm:pt modelId="{DAB298A7-7BFA-4401-ADE8-918F21C41883}" type="sibTrans" cxnId="{2D588CC9-D26F-4032-BAF8-724F6781EB17}">
      <dgm:prSet/>
      <dgm:spPr/>
      <dgm:t>
        <a:bodyPr/>
        <a:lstStyle/>
        <a:p>
          <a:endParaRPr lang="en-US"/>
        </a:p>
      </dgm:t>
    </dgm:pt>
    <dgm:pt modelId="{7D9E454B-6070-4AAF-A839-015AFDCAFE33}">
      <dgm:prSet/>
      <dgm:spPr/>
      <dgm:t>
        <a:bodyPr/>
        <a:lstStyle/>
        <a:p>
          <a:r>
            <a:rPr lang="en-US" dirty="0"/>
            <a:t>Contacts</a:t>
          </a:r>
        </a:p>
      </dgm:t>
    </dgm:pt>
    <dgm:pt modelId="{636C3B96-D208-474E-8E10-8ADF5DCE059A}" type="parTrans" cxnId="{8A752D11-FD3D-4315-B6EA-B7EA3BB607E0}">
      <dgm:prSet/>
      <dgm:spPr/>
      <dgm:t>
        <a:bodyPr/>
        <a:lstStyle/>
        <a:p>
          <a:endParaRPr lang="en-US"/>
        </a:p>
      </dgm:t>
    </dgm:pt>
    <dgm:pt modelId="{08027CAC-AB70-40AD-9566-C4A8577CCB41}" type="sibTrans" cxnId="{8A752D11-FD3D-4315-B6EA-B7EA3BB607E0}">
      <dgm:prSet/>
      <dgm:spPr/>
      <dgm:t>
        <a:bodyPr/>
        <a:lstStyle/>
        <a:p>
          <a:endParaRPr lang="en-US"/>
        </a:p>
      </dgm:t>
    </dgm:pt>
    <dgm:pt modelId="{4F6EF53B-207C-47ED-9EE6-12AA0D1197B2}">
      <dgm:prSet custT="1"/>
      <dgm:spPr/>
      <dgm:t>
        <a:bodyPr/>
        <a:lstStyle/>
        <a:p>
          <a:pPr algn="ctr"/>
          <a:r>
            <a:rPr lang="en-US" sz="3600" dirty="0"/>
            <a:t>Add  Contacts </a:t>
          </a:r>
        </a:p>
      </dgm:t>
    </dgm:pt>
    <dgm:pt modelId="{A87E8DE9-7C89-4DB6-9EC1-4476CEDD0546}" type="parTrans" cxnId="{662C6A19-1AEE-494D-B556-8AE907E521D0}">
      <dgm:prSet/>
      <dgm:spPr/>
      <dgm:t>
        <a:bodyPr/>
        <a:lstStyle/>
        <a:p>
          <a:endParaRPr lang="en-US"/>
        </a:p>
      </dgm:t>
    </dgm:pt>
    <dgm:pt modelId="{62CBE0FC-4EAD-412E-9217-AF0A6A5209F0}" type="sibTrans" cxnId="{662C6A19-1AEE-494D-B556-8AE907E521D0}">
      <dgm:prSet/>
      <dgm:spPr/>
      <dgm:t>
        <a:bodyPr/>
        <a:lstStyle/>
        <a:p>
          <a:endParaRPr lang="en-US"/>
        </a:p>
      </dgm:t>
    </dgm:pt>
    <dgm:pt modelId="{45005513-EC51-469E-95A3-FAFBE1326100}" type="pres">
      <dgm:prSet presAssocID="{7BC87BBB-1777-4F08-B5AD-4ADA5F6484E8}" presName="Name0" presStyleCnt="0">
        <dgm:presLayoutVars>
          <dgm:dir/>
          <dgm:animLvl val="lvl"/>
          <dgm:resizeHandles val="exact"/>
        </dgm:presLayoutVars>
      </dgm:prSet>
      <dgm:spPr/>
    </dgm:pt>
    <dgm:pt modelId="{39FEB301-594B-48F3-9A0A-A08CC3EC8E17}" type="pres">
      <dgm:prSet presAssocID="{659000E7-160C-43AC-A0C6-612883CDB9DC}" presName="composite" presStyleCnt="0"/>
      <dgm:spPr/>
    </dgm:pt>
    <dgm:pt modelId="{5B149E1B-6014-4162-AEEB-AB831C7AE881}" type="pres">
      <dgm:prSet presAssocID="{659000E7-160C-43AC-A0C6-612883CDB9DC}" presName="parTx" presStyleLbl="alignNode1" presStyleIdx="0" presStyleCnt="5" custLinFactY="-10353" custLinFactNeighborY="-100000">
        <dgm:presLayoutVars>
          <dgm:chMax val="0"/>
          <dgm:chPref val="0"/>
        </dgm:presLayoutVars>
      </dgm:prSet>
      <dgm:spPr/>
    </dgm:pt>
    <dgm:pt modelId="{0B4D44CF-0492-4412-93BC-50CDE31A26CC}" type="pres">
      <dgm:prSet presAssocID="{659000E7-160C-43AC-A0C6-612883CDB9DC}" presName="desTx" presStyleLbl="alignAccFollowNode1" presStyleIdx="0" presStyleCnt="5" custLinFactNeighborY="-33403">
        <dgm:presLayoutVars/>
      </dgm:prSet>
      <dgm:spPr/>
    </dgm:pt>
    <dgm:pt modelId="{BE7126C3-DE8A-43BC-A110-0E684AF63C9D}" type="pres">
      <dgm:prSet presAssocID="{D6B5E04C-C084-40F8-BEA0-0DE51E124746}" presName="space" presStyleCnt="0"/>
      <dgm:spPr/>
    </dgm:pt>
    <dgm:pt modelId="{495994AD-5273-4177-B181-7610AF9BAA28}" type="pres">
      <dgm:prSet presAssocID="{622FAD8C-D75A-4500-9477-CC08CE8687F3}" presName="composite" presStyleCnt="0"/>
      <dgm:spPr/>
    </dgm:pt>
    <dgm:pt modelId="{D2864057-C50F-49FA-B3E7-446311CAD772}" type="pres">
      <dgm:prSet presAssocID="{622FAD8C-D75A-4500-9477-CC08CE8687F3}" presName="parTx" presStyleLbl="alignNode1" presStyleIdx="1" presStyleCnt="5" custLinFactY="-10353" custLinFactNeighborY="-100000">
        <dgm:presLayoutVars>
          <dgm:chMax val="0"/>
          <dgm:chPref val="0"/>
        </dgm:presLayoutVars>
      </dgm:prSet>
      <dgm:spPr/>
    </dgm:pt>
    <dgm:pt modelId="{4CED410D-B3A1-471E-A2BB-9B739D2D6B51}" type="pres">
      <dgm:prSet presAssocID="{622FAD8C-D75A-4500-9477-CC08CE8687F3}" presName="desTx" presStyleLbl="alignAccFollowNode1" presStyleIdx="1" presStyleCnt="5" custLinFactNeighborY="-33403">
        <dgm:presLayoutVars/>
      </dgm:prSet>
      <dgm:spPr/>
    </dgm:pt>
    <dgm:pt modelId="{36A87330-B868-41B9-A341-CD431778942B}" type="pres">
      <dgm:prSet presAssocID="{49E26190-7EBE-41B0-8E11-3B6C037D1857}" presName="space" presStyleCnt="0"/>
      <dgm:spPr/>
    </dgm:pt>
    <dgm:pt modelId="{1125F0AF-DAB2-4DA2-87FC-06F2EEB9298F}" type="pres">
      <dgm:prSet presAssocID="{7027D791-3A85-464D-AB68-DC4EE730CA0B}" presName="composite" presStyleCnt="0"/>
      <dgm:spPr/>
    </dgm:pt>
    <dgm:pt modelId="{433D525C-A95A-4F05-A805-55FE40864AC0}" type="pres">
      <dgm:prSet presAssocID="{7027D791-3A85-464D-AB68-DC4EE730CA0B}" presName="parTx" presStyleLbl="alignNode1" presStyleIdx="2" presStyleCnt="5" custLinFactY="-10353" custLinFactNeighborY="-100000">
        <dgm:presLayoutVars>
          <dgm:chMax val="0"/>
          <dgm:chPref val="0"/>
        </dgm:presLayoutVars>
      </dgm:prSet>
      <dgm:spPr/>
    </dgm:pt>
    <dgm:pt modelId="{149F90CF-4B59-46D5-B3CA-E62E6FCE3837}" type="pres">
      <dgm:prSet presAssocID="{7027D791-3A85-464D-AB68-DC4EE730CA0B}" presName="desTx" presStyleLbl="alignAccFollowNode1" presStyleIdx="2" presStyleCnt="5" custLinFactNeighborY="-33403">
        <dgm:presLayoutVars/>
      </dgm:prSet>
      <dgm:spPr/>
    </dgm:pt>
    <dgm:pt modelId="{94409549-B888-4756-B882-2202F1B61B3A}" type="pres">
      <dgm:prSet presAssocID="{51063C34-C1E9-4D44-ADBB-D794CD6F42E8}" presName="space" presStyleCnt="0"/>
      <dgm:spPr/>
    </dgm:pt>
    <dgm:pt modelId="{F3F5F920-1D0D-490E-8704-BCCC965B522F}" type="pres">
      <dgm:prSet presAssocID="{CB6A553D-3638-4E8D-A163-046D5A22F6D8}" presName="composite" presStyleCnt="0"/>
      <dgm:spPr/>
    </dgm:pt>
    <dgm:pt modelId="{9A3B3ED3-D6D0-4756-9BDA-5AA6116D75B5}" type="pres">
      <dgm:prSet presAssocID="{CB6A553D-3638-4E8D-A163-046D5A22F6D8}" presName="parTx" presStyleLbl="alignNode1" presStyleIdx="3" presStyleCnt="5" custLinFactY="-10353" custLinFactNeighborY="-100000">
        <dgm:presLayoutVars>
          <dgm:chMax val="0"/>
          <dgm:chPref val="0"/>
        </dgm:presLayoutVars>
      </dgm:prSet>
      <dgm:spPr/>
    </dgm:pt>
    <dgm:pt modelId="{ABAD42BE-AE74-4B16-8ECD-74387D06BAAB}" type="pres">
      <dgm:prSet presAssocID="{CB6A553D-3638-4E8D-A163-046D5A22F6D8}" presName="desTx" presStyleLbl="alignAccFollowNode1" presStyleIdx="3" presStyleCnt="5" custLinFactNeighborY="-33403">
        <dgm:presLayoutVars/>
      </dgm:prSet>
      <dgm:spPr/>
    </dgm:pt>
    <dgm:pt modelId="{7B0FFB14-627C-4FBA-BF69-2F8EBFDAA1CB}" type="pres">
      <dgm:prSet presAssocID="{A3780D67-F449-48EE-961B-6359A973077F}" presName="space" presStyleCnt="0"/>
      <dgm:spPr/>
    </dgm:pt>
    <dgm:pt modelId="{7E15975D-93FA-4F37-80B1-EEF8E0F9C136}" type="pres">
      <dgm:prSet presAssocID="{7D9E454B-6070-4AAF-A839-015AFDCAFE33}" presName="composite" presStyleCnt="0"/>
      <dgm:spPr/>
    </dgm:pt>
    <dgm:pt modelId="{DBF5B8BE-0121-4EEE-B5DC-A9F65E8CC335}" type="pres">
      <dgm:prSet presAssocID="{7D9E454B-6070-4AAF-A839-015AFDCAFE33}" presName="parTx" presStyleLbl="alignNode1" presStyleIdx="4" presStyleCnt="5" custLinFactY="-10353" custLinFactNeighborY="-100000">
        <dgm:presLayoutVars>
          <dgm:chMax val="0"/>
          <dgm:chPref val="0"/>
        </dgm:presLayoutVars>
      </dgm:prSet>
      <dgm:spPr/>
    </dgm:pt>
    <dgm:pt modelId="{764EE460-3A31-4731-8659-44894DE00AAB}" type="pres">
      <dgm:prSet presAssocID="{7D9E454B-6070-4AAF-A839-015AFDCAFE33}" presName="desTx" presStyleLbl="alignAccFollowNode1" presStyleIdx="4" presStyleCnt="5" custLinFactNeighborY="-33403">
        <dgm:presLayoutVars/>
      </dgm:prSet>
      <dgm:spPr/>
    </dgm:pt>
  </dgm:ptLst>
  <dgm:cxnLst>
    <dgm:cxn modelId="{8A752D11-FD3D-4315-B6EA-B7EA3BB607E0}" srcId="{7BC87BBB-1777-4F08-B5AD-4ADA5F6484E8}" destId="{7D9E454B-6070-4AAF-A839-015AFDCAFE33}" srcOrd="4" destOrd="0" parTransId="{636C3B96-D208-474E-8E10-8ADF5DCE059A}" sibTransId="{08027CAC-AB70-40AD-9566-C4A8577CCB41}"/>
    <dgm:cxn modelId="{662C6A19-1AEE-494D-B556-8AE907E521D0}" srcId="{7D9E454B-6070-4AAF-A839-015AFDCAFE33}" destId="{4F6EF53B-207C-47ED-9EE6-12AA0D1197B2}" srcOrd="0" destOrd="0" parTransId="{A87E8DE9-7C89-4DB6-9EC1-4476CEDD0546}" sibTransId="{62CBE0FC-4EAD-412E-9217-AF0A6A5209F0}"/>
    <dgm:cxn modelId="{1DBF5721-F495-4A5F-8D77-C53C5D6FF802}" type="presOf" srcId="{7BC87BBB-1777-4F08-B5AD-4ADA5F6484E8}" destId="{45005513-EC51-469E-95A3-FAFBE1326100}" srcOrd="0" destOrd="0" presId="urn:microsoft.com/office/officeart/2016/7/layout/ChevronBlockProcess"/>
    <dgm:cxn modelId="{734FA325-29D5-4B3E-9D65-0955176E208E}" type="presOf" srcId="{CB6A553D-3638-4E8D-A163-046D5A22F6D8}" destId="{9A3B3ED3-D6D0-4756-9BDA-5AA6116D75B5}" srcOrd="0" destOrd="0" presId="urn:microsoft.com/office/officeart/2016/7/layout/ChevronBlockProcess"/>
    <dgm:cxn modelId="{151F692A-13EC-47CF-B055-C490793A6946}" type="presOf" srcId="{A7C9C681-9AD4-4DD9-94DB-9887CD52B0D8}" destId="{4CED410D-B3A1-471E-A2BB-9B739D2D6B51}" srcOrd="0" destOrd="0" presId="urn:microsoft.com/office/officeart/2016/7/layout/ChevronBlockProcess"/>
    <dgm:cxn modelId="{600B6932-A7D3-4D24-BAC3-7F5D938F5C82}" type="presOf" srcId="{7D9E454B-6070-4AAF-A839-015AFDCAFE33}" destId="{DBF5B8BE-0121-4EEE-B5DC-A9F65E8CC335}" srcOrd="0" destOrd="0" presId="urn:microsoft.com/office/officeart/2016/7/layout/ChevronBlockProcess"/>
    <dgm:cxn modelId="{5B80753D-1581-40EE-B240-494020ADDC15}" srcId="{7BC87BBB-1777-4F08-B5AD-4ADA5F6484E8}" destId="{659000E7-160C-43AC-A0C6-612883CDB9DC}" srcOrd="0" destOrd="0" parTransId="{1FD0C11B-C198-4BBE-B460-55E3FFBECEB4}" sibTransId="{D6B5E04C-C084-40F8-BEA0-0DE51E124746}"/>
    <dgm:cxn modelId="{A10BE74D-A165-469B-8A22-B342DF03EAD0}" type="presOf" srcId="{4F6EF53B-207C-47ED-9EE6-12AA0D1197B2}" destId="{764EE460-3A31-4731-8659-44894DE00AAB}" srcOrd="0" destOrd="0" presId="urn:microsoft.com/office/officeart/2016/7/layout/ChevronBlockProcess"/>
    <dgm:cxn modelId="{AF1D3350-01A7-455C-B798-694AD1A8D213}" type="presOf" srcId="{B0437B32-36E1-48E6-9BCE-CFD5719EEA5F}" destId="{149F90CF-4B59-46D5-B3CA-E62E6FCE3837}" srcOrd="0" destOrd="0" presId="urn:microsoft.com/office/officeart/2016/7/layout/ChevronBlockProcess"/>
    <dgm:cxn modelId="{4AB0A570-23F3-407A-9B57-2BD59639402D}" srcId="{659000E7-160C-43AC-A0C6-612883CDB9DC}" destId="{07604D97-7B79-44DA-BA3F-088B962EF826}" srcOrd="0" destOrd="0" parTransId="{E17D7DC0-8A3C-4AD7-8D93-5F65E1587194}" sibTransId="{E8AD561B-B71F-435D-9E4F-71EFF622189B}"/>
    <dgm:cxn modelId="{9BD5CE7E-C320-42EF-9B96-1FCA9344F28C}" type="presOf" srcId="{07604D97-7B79-44DA-BA3F-088B962EF826}" destId="{0B4D44CF-0492-4412-93BC-50CDE31A26CC}" srcOrd="0" destOrd="0" presId="urn:microsoft.com/office/officeart/2016/7/layout/ChevronBlockProcess"/>
    <dgm:cxn modelId="{A0CE1285-D54A-4491-B03B-8BF02C8420FD}" type="presOf" srcId="{622FAD8C-D75A-4500-9477-CC08CE8687F3}" destId="{D2864057-C50F-49FA-B3E7-446311CAD772}" srcOrd="0" destOrd="0" presId="urn:microsoft.com/office/officeart/2016/7/layout/ChevronBlockProcess"/>
    <dgm:cxn modelId="{6C5FC38F-D167-4CAC-9A94-24CCB655BC24}" type="presOf" srcId="{659000E7-160C-43AC-A0C6-612883CDB9DC}" destId="{5B149E1B-6014-4162-AEEB-AB831C7AE881}" srcOrd="0" destOrd="0" presId="urn:microsoft.com/office/officeart/2016/7/layout/ChevronBlockProcess"/>
    <dgm:cxn modelId="{30E98699-A536-4F1B-9634-B31D8FB92144}" srcId="{7BC87BBB-1777-4F08-B5AD-4ADA5F6484E8}" destId="{7027D791-3A85-464D-AB68-DC4EE730CA0B}" srcOrd="2" destOrd="0" parTransId="{8DD9ED26-FDAD-4E63-BBB0-5B31D1032887}" sibTransId="{51063C34-C1E9-4D44-ADBB-D794CD6F42E8}"/>
    <dgm:cxn modelId="{831C77A1-D837-46EF-B443-BD9902515DC4}" type="presOf" srcId="{7027D791-3A85-464D-AB68-DC4EE730CA0B}" destId="{433D525C-A95A-4F05-A805-55FE40864AC0}" srcOrd="0" destOrd="0" presId="urn:microsoft.com/office/officeart/2016/7/layout/ChevronBlockProcess"/>
    <dgm:cxn modelId="{F56746A7-A2C4-411F-B7A0-924661CFAD27}" srcId="{622FAD8C-D75A-4500-9477-CC08CE8687F3}" destId="{A7C9C681-9AD4-4DD9-94DB-9887CD52B0D8}" srcOrd="0" destOrd="0" parTransId="{262984DC-A98E-47EB-A3E4-A23A7CEB15A6}" sibTransId="{2BA701D9-05C5-4C80-95D0-E2CAFC899304}"/>
    <dgm:cxn modelId="{150D0DBA-231E-46FF-91E2-335B91DB29FA}" srcId="{7BC87BBB-1777-4F08-B5AD-4ADA5F6484E8}" destId="{CB6A553D-3638-4E8D-A163-046D5A22F6D8}" srcOrd="3" destOrd="0" parTransId="{55436402-439D-451E-BB29-A5BEF5DF2A89}" sibTransId="{A3780D67-F449-48EE-961B-6359A973077F}"/>
    <dgm:cxn modelId="{2D588CC9-D26F-4032-BAF8-724F6781EB17}" srcId="{CB6A553D-3638-4E8D-A163-046D5A22F6D8}" destId="{586D30CE-481E-4773-ABDC-6F9B14151C8B}" srcOrd="0" destOrd="0" parTransId="{7AB90F70-BAE9-4C2D-8F1C-85B955BE67E7}" sibTransId="{DAB298A7-7BFA-4401-ADE8-918F21C41883}"/>
    <dgm:cxn modelId="{9D9A35CB-5BEA-4863-BAD8-740245F5D6B6}" srcId="{7BC87BBB-1777-4F08-B5AD-4ADA5F6484E8}" destId="{622FAD8C-D75A-4500-9477-CC08CE8687F3}" srcOrd="1" destOrd="0" parTransId="{4C7568E5-3119-4715-BB5B-F830CD8DFEB0}" sibTransId="{49E26190-7EBE-41B0-8E11-3B6C037D1857}"/>
    <dgm:cxn modelId="{E1C90CDD-7145-4321-A36E-F8C40D09C1CC}" srcId="{7027D791-3A85-464D-AB68-DC4EE730CA0B}" destId="{B0437B32-36E1-48E6-9BCE-CFD5719EEA5F}" srcOrd="0" destOrd="0" parTransId="{071CF6B6-80C4-43F6-B50E-CC091B4E7D1F}" sibTransId="{3A57D25B-5054-40C4-9946-30DE1EE013B5}"/>
    <dgm:cxn modelId="{5CB3F1F4-10B1-49E2-88A9-8DA6ACCB7ECB}" type="presOf" srcId="{586D30CE-481E-4773-ABDC-6F9B14151C8B}" destId="{ABAD42BE-AE74-4B16-8ECD-74387D06BAAB}" srcOrd="0" destOrd="0" presId="urn:microsoft.com/office/officeart/2016/7/layout/ChevronBlockProcess"/>
    <dgm:cxn modelId="{5482B1E5-7E9E-4974-BCCC-7AB745238AF9}" type="presParOf" srcId="{45005513-EC51-469E-95A3-FAFBE1326100}" destId="{39FEB301-594B-48F3-9A0A-A08CC3EC8E17}" srcOrd="0" destOrd="0" presId="urn:microsoft.com/office/officeart/2016/7/layout/ChevronBlockProcess"/>
    <dgm:cxn modelId="{310AFC27-B146-4049-BDC8-A8F74D8ADC1D}" type="presParOf" srcId="{39FEB301-594B-48F3-9A0A-A08CC3EC8E17}" destId="{5B149E1B-6014-4162-AEEB-AB831C7AE881}" srcOrd="0" destOrd="0" presId="urn:microsoft.com/office/officeart/2016/7/layout/ChevronBlockProcess"/>
    <dgm:cxn modelId="{2ECF69FA-5888-4ADD-8FA3-80E9AFCFB724}" type="presParOf" srcId="{39FEB301-594B-48F3-9A0A-A08CC3EC8E17}" destId="{0B4D44CF-0492-4412-93BC-50CDE31A26CC}" srcOrd="1" destOrd="0" presId="urn:microsoft.com/office/officeart/2016/7/layout/ChevronBlockProcess"/>
    <dgm:cxn modelId="{B8C81968-50AD-4C0D-B1E2-E96F743228C6}" type="presParOf" srcId="{45005513-EC51-469E-95A3-FAFBE1326100}" destId="{BE7126C3-DE8A-43BC-A110-0E684AF63C9D}" srcOrd="1" destOrd="0" presId="urn:microsoft.com/office/officeart/2016/7/layout/ChevronBlockProcess"/>
    <dgm:cxn modelId="{F316EC7D-DA28-4E1B-9810-43C78ACCFD9E}" type="presParOf" srcId="{45005513-EC51-469E-95A3-FAFBE1326100}" destId="{495994AD-5273-4177-B181-7610AF9BAA28}" srcOrd="2" destOrd="0" presId="urn:microsoft.com/office/officeart/2016/7/layout/ChevronBlockProcess"/>
    <dgm:cxn modelId="{7C44B1B5-AC03-4549-9C1A-74ADF1951F43}" type="presParOf" srcId="{495994AD-5273-4177-B181-7610AF9BAA28}" destId="{D2864057-C50F-49FA-B3E7-446311CAD772}" srcOrd="0" destOrd="0" presId="urn:microsoft.com/office/officeart/2016/7/layout/ChevronBlockProcess"/>
    <dgm:cxn modelId="{C1C07CE5-E18D-4131-A064-553A89B66D1A}" type="presParOf" srcId="{495994AD-5273-4177-B181-7610AF9BAA28}" destId="{4CED410D-B3A1-471E-A2BB-9B739D2D6B51}" srcOrd="1" destOrd="0" presId="urn:microsoft.com/office/officeart/2016/7/layout/ChevronBlockProcess"/>
    <dgm:cxn modelId="{1E1DF9EF-12AC-4F76-BBCB-EE71ADC622B5}" type="presParOf" srcId="{45005513-EC51-469E-95A3-FAFBE1326100}" destId="{36A87330-B868-41B9-A341-CD431778942B}" srcOrd="3" destOrd="0" presId="urn:microsoft.com/office/officeart/2016/7/layout/ChevronBlockProcess"/>
    <dgm:cxn modelId="{3FFE1428-7832-44C3-A055-4464288CDF59}" type="presParOf" srcId="{45005513-EC51-469E-95A3-FAFBE1326100}" destId="{1125F0AF-DAB2-4DA2-87FC-06F2EEB9298F}" srcOrd="4" destOrd="0" presId="urn:microsoft.com/office/officeart/2016/7/layout/ChevronBlockProcess"/>
    <dgm:cxn modelId="{F5177E41-1743-46B7-82E1-87A34BDB3250}" type="presParOf" srcId="{1125F0AF-DAB2-4DA2-87FC-06F2EEB9298F}" destId="{433D525C-A95A-4F05-A805-55FE40864AC0}" srcOrd="0" destOrd="0" presId="urn:microsoft.com/office/officeart/2016/7/layout/ChevronBlockProcess"/>
    <dgm:cxn modelId="{4ED03EED-1F39-4E2A-AA30-394E37262B65}" type="presParOf" srcId="{1125F0AF-DAB2-4DA2-87FC-06F2EEB9298F}" destId="{149F90CF-4B59-46D5-B3CA-E62E6FCE3837}" srcOrd="1" destOrd="0" presId="urn:microsoft.com/office/officeart/2016/7/layout/ChevronBlockProcess"/>
    <dgm:cxn modelId="{04A49142-F181-4367-A5FD-06141B4F395C}" type="presParOf" srcId="{45005513-EC51-469E-95A3-FAFBE1326100}" destId="{94409549-B888-4756-B882-2202F1B61B3A}" srcOrd="5" destOrd="0" presId="urn:microsoft.com/office/officeart/2016/7/layout/ChevronBlockProcess"/>
    <dgm:cxn modelId="{650F23F7-7C07-4FB6-9618-0EBB00919373}" type="presParOf" srcId="{45005513-EC51-469E-95A3-FAFBE1326100}" destId="{F3F5F920-1D0D-490E-8704-BCCC965B522F}" srcOrd="6" destOrd="0" presId="urn:microsoft.com/office/officeart/2016/7/layout/ChevronBlockProcess"/>
    <dgm:cxn modelId="{D1490189-2C6A-45E6-98E8-27D91FF0B26B}" type="presParOf" srcId="{F3F5F920-1D0D-490E-8704-BCCC965B522F}" destId="{9A3B3ED3-D6D0-4756-9BDA-5AA6116D75B5}" srcOrd="0" destOrd="0" presId="urn:microsoft.com/office/officeart/2016/7/layout/ChevronBlockProcess"/>
    <dgm:cxn modelId="{56A74888-70BA-42C6-B391-DBAB706FB204}" type="presParOf" srcId="{F3F5F920-1D0D-490E-8704-BCCC965B522F}" destId="{ABAD42BE-AE74-4B16-8ECD-74387D06BAAB}" srcOrd="1" destOrd="0" presId="urn:microsoft.com/office/officeart/2016/7/layout/ChevronBlockProcess"/>
    <dgm:cxn modelId="{2A375454-9F92-4074-B7DF-CBC2B234848A}" type="presParOf" srcId="{45005513-EC51-469E-95A3-FAFBE1326100}" destId="{7B0FFB14-627C-4FBA-BF69-2F8EBFDAA1CB}" srcOrd="7" destOrd="0" presId="urn:microsoft.com/office/officeart/2016/7/layout/ChevronBlockProcess"/>
    <dgm:cxn modelId="{1510D0DB-5707-4F0E-B685-D4454A6C3B5C}" type="presParOf" srcId="{45005513-EC51-469E-95A3-FAFBE1326100}" destId="{7E15975D-93FA-4F37-80B1-EEF8E0F9C136}" srcOrd="8" destOrd="0" presId="urn:microsoft.com/office/officeart/2016/7/layout/ChevronBlockProcess"/>
    <dgm:cxn modelId="{A62C8CB7-201F-463A-99CB-5F87ED022DFB}" type="presParOf" srcId="{7E15975D-93FA-4F37-80B1-EEF8E0F9C136}" destId="{DBF5B8BE-0121-4EEE-B5DC-A9F65E8CC335}" srcOrd="0" destOrd="0" presId="urn:microsoft.com/office/officeart/2016/7/layout/ChevronBlockProcess"/>
    <dgm:cxn modelId="{030DED17-C401-4E53-94BF-492967D08B9A}" type="presParOf" srcId="{7E15975D-93FA-4F37-80B1-EEF8E0F9C136}" destId="{764EE460-3A31-4731-8659-44894DE00AAB}"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AA33F3-8BA7-450D-975B-935357DEFFE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76425EA-2922-415F-8934-86BAF690DCC3}">
      <dgm:prSet custT="1"/>
      <dgm:spPr>
        <a:solidFill>
          <a:schemeClr val="accent4">
            <a:lumMod val="20000"/>
            <a:lumOff val="80000"/>
          </a:schemeClr>
        </a:solidFill>
      </dgm:spPr>
      <dgm:t>
        <a:bodyPr/>
        <a:lstStyle/>
        <a:p>
          <a:r>
            <a:rPr lang="en-US" sz="2800" dirty="0">
              <a:solidFill>
                <a:sysClr val="windowText" lastClr="000000"/>
              </a:solidFill>
            </a:rPr>
            <a:t>E-mail is a great way to communicate with family, friends, and others.</a:t>
          </a:r>
        </a:p>
      </dgm:t>
    </dgm:pt>
    <dgm:pt modelId="{AA890B77-8F28-4189-8E23-5A84C995D775}" type="parTrans" cxnId="{F91EFE41-F89F-48D3-A560-E77D6830C99C}">
      <dgm:prSet/>
      <dgm:spPr/>
      <dgm:t>
        <a:bodyPr/>
        <a:lstStyle/>
        <a:p>
          <a:endParaRPr lang="en-US"/>
        </a:p>
      </dgm:t>
    </dgm:pt>
    <dgm:pt modelId="{6BFF80D0-4AF0-413B-A329-0B9195751EDD}" type="sibTrans" cxnId="{F91EFE41-F89F-48D3-A560-E77D6830C99C}">
      <dgm:prSet/>
      <dgm:spPr/>
      <dgm:t>
        <a:bodyPr/>
        <a:lstStyle/>
        <a:p>
          <a:endParaRPr lang="en-US"/>
        </a:p>
      </dgm:t>
    </dgm:pt>
    <dgm:pt modelId="{B436650A-6105-42FE-82E9-4E92F648358C}">
      <dgm:prSet custT="1"/>
      <dgm:spPr>
        <a:solidFill>
          <a:schemeClr val="accent1">
            <a:lumMod val="20000"/>
            <a:lumOff val="80000"/>
          </a:schemeClr>
        </a:solidFill>
      </dgm:spPr>
      <dgm:t>
        <a:bodyPr/>
        <a:lstStyle/>
        <a:p>
          <a:r>
            <a:rPr lang="en-US" sz="2800" dirty="0">
              <a:solidFill>
                <a:sysClr val="windowText" lastClr="000000"/>
              </a:solidFill>
            </a:rPr>
            <a:t>Establish a permanent </a:t>
          </a:r>
          <a:br>
            <a:rPr lang="en-US" sz="2800" dirty="0">
              <a:solidFill>
                <a:sysClr val="windowText" lastClr="000000"/>
              </a:solidFill>
            </a:rPr>
          </a:br>
          <a:r>
            <a:rPr lang="en-US" sz="2800" dirty="0">
              <a:solidFill>
                <a:sysClr val="windowText" lastClr="000000"/>
              </a:solidFill>
            </a:rPr>
            <a:t>e-mail address with a provider.</a:t>
          </a:r>
        </a:p>
      </dgm:t>
    </dgm:pt>
    <dgm:pt modelId="{B90D0A50-0BC2-4821-A510-AEE22E864906}" type="parTrans" cxnId="{0C4444F3-9959-4148-A605-46B29A130671}">
      <dgm:prSet/>
      <dgm:spPr/>
      <dgm:t>
        <a:bodyPr/>
        <a:lstStyle/>
        <a:p>
          <a:endParaRPr lang="en-US"/>
        </a:p>
      </dgm:t>
    </dgm:pt>
    <dgm:pt modelId="{1142FF09-0C55-4532-BEB8-146595507375}" type="sibTrans" cxnId="{0C4444F3-9959-4148-A605-46B29A130671}">
      <dgm:prSet/>
      <dgm:spPr/>
      <dgm:t>
        <a:bodyPr/>
        <a:lstStyle/>
        <a:p>
          <a:endParaRPr lang="en-US"/>
        </a:p>
      </dgm:t>
    </dgm:pt>
    <dgm:pt modelId="{BF30E456-24D1-4E07-AE2A-C0A4814E64DD}">
      <dgm:prSet custT="1"/>
      <dgm:spPr>
        <a:solidFill>
          <a:srgbClr val="CCFFCC"/>
        </a:solidFill>
      </dgm:spPr>
      <dgm:t>
        <a:bodyPr/>
        <a:lstStyle/>
        <a:p>
          <a:r>
            <a:rPr lang="en-US" sz="2800" dirty="0">
              <a:solidFill>
                <a:sysClr val="windowText" lastClr="000000"/>
              </a:solidFill>
            </a:rPr>
            <a:t>Learn how to perform the basic and advanced e-mail actions.</a:t>
          </a:r>
        </a:p>
      </dgm:t>
    </dgm:pt>
    <dgm:pt modelId="{A0BD1F0D-9FAA-4768-8798-EDFDCEBAD6A7}" type="parTrans" cxnId="{8C50FF16-CB40-491A-8EE2-33B2B5F89733}">
      <dgm:prSet/>
      <dgm:spPr/>
      <dgm:t>
        <a:bodyPr/>
        <a:lstStyle/>
        <a:p>
          <a:endParaRPr lang="en-US"/>
        </a:p>
      </dgm:t>
    </dgm:pt>
    <dgm:pt modelId="{C123DA16-BADB-43F9-88E1-80326D0D2F5F}" type="sibTrans" cxnId="{8C50FF16-CB40-491A-8EE2-33B2B5F89733}">
      <dgm:prSet/>
      <dgm:spPr/>
      <dgm:t>
        <a:bodyPr/>
        <a:lstStyle/>
        <a:p>
          <a:endParaRPr lang="en-US"/>
        </a:p>
      </dgm:t>
    </dgm:pt>
    <dgm:pt modelId="{FF730164-C81D-47E7-9768-E95832AA0DFA}">
      <dgm:prSet custT="1"/>
      <dgm:spPr>
        <a:solidFill>
          <a:schemeClr val="accent3">
            <a:lumMod val="20000"/>
            <a:lumOff val="80000"/>
          </a:schemeClr>
        </a:solidFill>
      </dgm:spPr>
      <dgm:t>
        <a:bodyPr/>
        <a:lstStyle/>
        <a:p>
          <a:r>
            <a:rPr lang="en-US" sz="2800" dirty="0">
              <a:solidFill>
                <a:sysClr val="windowText" lastClr="000000"/>
              </a:solidFill>
            </a:rPr>
            <a:t>Observe all e-mail safety concerns.</a:t>
          </a:r>
        </a:p>
      </dgm:t>
    </dgm:pt>
    <dgm:pt modelId="{B4B724C0-4003-4B05-937C-1A9E8DF9CD6C}" type="parTrans" cxnId="{A099E806-E48E-4B0B-B330-869B22A4EC5F}">
      <dgm:prSet/>
      <dgm:spPr/>
      <dgm:t>
        <a:bodyPr/>
        <a:lstStyle/>
        <a:p>
          <a:endParaRPr lang="en-US"/>
        </a:p>
      </dgm:t>
    </dgm:pt>
    <dgm:pt modelId="{59E9D560-FA10-4FB0-957A-B125D4F3836E}" type="sibTrans" cxnId="{A099E806-E48E-4B0B-B330-869B22A4EC5F}">
      <dgm:prSet/>
      <dgm:spPr/>
      <dgm:t>
        <a:bodyPr/>
        <a:lstStyle/>
        <a:p>
          <a:endParaRPr lang="en-US"/>
        </a:p>
      </dgm:t>
    </dgm:pt>
    <dgm:pt modelId="{4E881CFB-6B3D-4E57-BF0F-017849CA30DA}">
      <dgm:prSet custT="1"/>
      <dgm:spPr>
        <a:solidFill>
          <a:srgbClr val="FFCC66"/>
        </a:solidFill>
      </dgm:spPr>
      <dgm:t>
        <a:bodyPr/>
        <a:lstStyle/>
        <a:p>
          <a:r>
            <a:rPr lang="en-US" sz="2800" dirty="0">
              <a:solidFill>
                <a:sysClr val="windowText" lastClr="000000"/>
              </a:solidFill>
            </a:rPr>
            <a:t>Enjoy your e-mail!</a:t>
          </a:r>
        </a:p>
      </dgm:t>
    </dgm:pt>
    <dgm:pt modelId="{C887E3CB-CD26-4D8B-926D-211ACDBEDCB9}" type="parTrans" cxnId="{24B56B5F-DB4E-40E8-A3A2-8565E59BF4C1}">
      <dgm:prSet/>
      <dgm:spPr/>
      <dgm:t>
        <a:bodyPr/>
        <a:lstStyle/>
        <a:p>
          <a:endParaRPr lang="en-US"/>
        </a:p>
      </dgm:t>
    </dgm:pt>
    <dgm:pt modelId="{AB8AA415-6898-43E2-87A7-F08CF7FE025C}" type="sibTrans" cxnId="{24B56B5F-DB4E-40E8-A3A2-8565E59BF4C1}">
      <dgm:prSet/>
      <dgm:spPr/>
      <dgm:t>
        <a:bodyPr/>
        <a:lstStyle/>
        <a:p>
          <a:endParaRPr lang="en-US"/>
        </a:p>
      </dgm:t>
    </dgm:pt>
    <dgm:pt modelId="{0A03C1EA-60AB-4D04-9642-D6B32487C37D}" type="pres">
      <dgm:prSet presAssocID="{7FAA33F3-8BA7-450D-975B-935357DEFFE6}" presName="diagram" presStyleCnt="0">
        <dgm:presLayoutVars>
          <dgm:dir/>
          <dgm:resizeHandles val="exact"/>
        </dgm:presLayoutVars>
      </dgm:prSet>
      <dgm:spPr/>
    </dgm:pt>
    <dgm:pt modelId="{E1DB6671-AA37-4DBC-B643-5EEAB5AFBC34}" type="pres">
      <dgm:prSet presAssocID="{676425EA-2922-415F-8934-86BAF690DCC3}" presName="node" presStyleLbl="node1" presStyleIdx="0" presStyleCnt="5">
        <dgm:presLayoutVars>
          <dgm:bulletEnabled val="1"/>
        </dgm:presLayoutVars>
      </dgm:prSet>
      <dgm:spPr/>
    </dgm:pt>
    <dgm:pt modelId="{0092A6C5-F92B-4152-9EA9-AF163F5386A3}" type="pres">
      <dgm:prSet presAssocID="{6BFF80D0-4AF0-413B-A329-0B9195751EDD}" presName="sibTrans" presStyleCnt="0"/>
      <dgm:spPr/>
    </dgm:pt>
    <dgm:pt modelId="{5424D35B-0AB1-45BC-B2E7-40D291ED268B}" type="pres">
      <dgm:prSet presAssocID="{B436650A-6105-42FE-82E9-4E92F648358C}" presName="node" presStyleLbl="node1" presStyleIdx="1" presStyleCnt="5">
        <dgm:presLayoutVars>
          <dgm:bulletEnabled val="1"/>
        </dgm:presLayoutVars>
      </dgm:prSet>
      <dgm:spPr/>
    </dgm:pt>
    <dgm:pt modelId="{437D015C-6318-48A2-84E7-96421CE3F369}" type="pres">
      <dgm:prSet presAssocID="{1142FF09-0C55-4532-BEB8-146595507375}" presName="sibTrans" presStyleCnt="0"/>
      <dgm:spPr/>
    </dgm:pt>
    <dgm:pt modelId="{9BF98EDD-8CE6-411D-B7EB-5E2AD69AC662}" type="pres">
      <dgm:prSet presAssocID="{BF30E456-24D1-4E07-AE2A-C0A4814E64DD}" presName="node" presStyleLbl="node1" presStyleIdx="2" presStyleCnt="5">
        <dgm:presLayoutVars>
          <dgm:bulletEnabled val="1"/>
        </dgm:presLayoutVars>
      </dgm:prSet>
      <dgm:spPr/>
    </dgm:pt>
    <dgm:pt modelId="{3DC8801B-1568-47A8-8718-7064102CA66A}" type="pres">
      <dgm:prSet presAssocID="{C123DA16-BADB-43F9-88E1-80326D0D2F5F}" presName="sibTrans" presStyleCnt="0"/>
      <dgm:spPr/>
    </dgm:pt>
    <dgm:pt modelId="{8339BAF9-1C1B-4E3A-B173-8842265F6BDB}" type="pres">
      <dgm:prSet presAssocID="{FF730164-C81D-47E7-9768-E95832AA0DFA}" presName="node" presStyleLbl="node1" presStyleIdx="3" presStyleCnt="5">
        <dgm:presLayoutVars>
          <dgm:bulletEnabled val="1"/>
        </dgm:presLayoutVars>
      </dgm:prSet>
      <dgm:spPr/>
    </dgm:pt>
    <dgm:pt modelId="{D987B487-2140-4363-BDED-850958C6A322}" type="pres">
      <dgm:prSet presAssocID="{59E9D560-FA10-4FB0-957A-B125D4F3836E}" presName="sibTrans" presStyleCnt="0"/>
      <dgm:spPr/>
    </dgm:pt>
    <dgm:pt modelId="{A9568639-F240-4C9D-AB1F-CD41D85F0D60}" type="pres">
      <dgm:prSet presAssocID="{4E881CFB-6B3D-4E57-BF0F-017849CA30DA}" presName="node" presStyleLbl="node1" presStyleIdx="4" presStyleCnt="5">
        <dgm:presLayoutVars>
          <dgm:bulletEnabled val="1"/>
        </dgm:presLayoutVars>
      </dgm:prSet>
      <dgm:spPr/>
    </dgm:pt>
  </dgm:ptLst>
  <dgm:cxnLst>
    <dgm:cxn modelId="{A099E806-E48E-4B0B-B330-869B22A4EC5F}" srcId="{7FAA33F3-8BA7-450D-975B-935357DEFFE6}" destId="{FF730164-C81D-47E7-9768-E95832AA0DFA}" srcOrd="3" destOrd="0" parTransId="{B4B724C0-4003-4B05-937C-1A9E8DF9CD6C}" sibTransId="{59E9D560-FA10-4FB0-957A-B125D4F3836E}"/>
    <dgm:cxn modelId="{8C50FF16-CB40-491A-8EE2-33B2B5F89733}" srcId="{7FAA33F3-8BA7-450D-975B-935357DEFFE6}" destId="{BF30E456-24D1-4E07-AE2A-C0A4814E64DD}" srcOrd="2" destOrd="0" parTransId="{A0BD1F0D-9FAA-4768-8798-EDFDCEBAD6A7}" sibTransId="{C123DA16-BADB-43F9-88E1-80326D0D2F5F}"/>
    <dgm:cxn modelId="{F91EFE41-F89F-48D3-A560-E77D6830C99C}" srcId="{7FAA33F3-8BA7-450D-975B-935357DEFFE6}" destId="{676425EA-2922-415F-8934-86BAF690DCC3}" srcOrd="0" destOrd="0" parTransId="{AA890B77-8F28-4189-8E23-5A84C995D775}" sibTransId="{6BFF80D0-4AF0-413B-A329-0B9195751EDD}"/>
    <dgm:cxn modelId="{3C7F5856-6790-4D23-B723-03EF21113CB4}" type="presOf" srcId="{BF30E456-24D1-4E07-AE2A-C0A4814E64DD}" destId="{9BF98EDD-8CE6-411D-B7EB-5E2AD69AC662}" srcOrd="0" destOrd="0" presId="urn:microsoft.com/office/officeart/2005/8/layout/default"/>
    <dgm:cxn modelId="{24B56B5F-DB4E-40E8-A3A2-8565E59BF4C1}" srcId="{7FAA33F3-8BA7-450D-975B-935357DEFFE6}" destId="{4E881CFB-6B3D-4E57-BF0F-017849CA30DA}" srcOrd="4" destOrd="0" parTransId="{C887E3CB-CD26-4D8B-926D-211ACDBEDCB9}" sibTransId="{AB8AA415-6898-43E2-87A7-F08CF7FE025C}"/>
    <dgm:cxn modelId="{6AA80D72-A499-4ABD-A513-4446057605C3}" type="presOf" srcId="{B436650A-6105-42FE-82E9-4E92F648358C}" destId="{5424D35B-0AB1-45BC-B2E7-40D291ED268B}" srcOrd="0" destOrd="0" presId="urn:microsoft.com/office/officeart/2005/8/layout/default"/>
    <dgm:cxn modelId="{93F0FF7A-5705-4DF3-9005-B007968111C2}" type="presOf" srcId="{676425EA-2922-415F-8934-86BAF690DCC3}" destId="{E1DB6671-AA37-4DBC-B643-5EEAB5AFBC34}" srcOrd="0" destOrd="0" presId="urn:microsoft.com/office/officeart/2005/8/layout/default"/>
    <dgm:cxn modelId="{9AA0A8C6-1E62-4386-BAB5-8537247375CB}" type="presOf" srcId="{7FAA33F3-8BA7-450D-975B-935357DEFFE6}" destId="{0A03C1EA-60AB-4D04-9642-D6B32487C37D}" srcOrd="0" destOrd="0" presId="urn:microsoft.com/office/officeart/2005/8/layout/default"/>
    <dgm:cxn modelId="{25C88CD8-6399-4451-9A91-4DAC8BCB06FE}" type="presOf" srcId="{4E881CFB-6B3D-4E57-BF0F-017849CA30DA}" destId="{A9568639-F240-4C9D-AB1F-CD41D85F0D60}" srcOrd="0" destOrd="0" presId="urn:microsoft.com/office/officeart/2005/8/layout/default"/>
    <dgm:cxn modelId="{86F491DB-6C87-4AF1-87A4-BD61EF198014}" type="presOf" srcId="{FF730164-C81D-47E7-9768-E95832AA0DFA}" destId="{8339BAF9-1C1B-4E3A-B173-8842265F6BDB}" srcOrd="0" destOrd="0" presId="urn:microsoft.com/office/officeart/2005/8/layout/default"/>
    <dgm:cxn modelId="{0C4444F3-9959-4148-A605-46B29A130671}" srcId="{7FAA33F3-8BA7-450D-975B-935357DEFFE6}" destId="{B436650A-6105-42FE-82E9-4E92F648358C}" srcOrd="1" destOrd="0" parTransId="{B90D0A50-0BC2-4821-A510-AEE22E864906}" sibTransId="{1142FF09-0C55-4532-BEB8-146595507375}"/>
    <dgm:cxn modelId="{2D955DA0-54A4-47CB-BF5C-CE9F1C5E9F1A}" type="presParOf" srcId="{0A03C1EA-60AB-4D04-9642-D6B32487C37D}" destId="{E1DB6671-AA37-4DBC-B643-5EEAB5AFBC34}" srcOrd="0" destOrd="0" presId="urn:microsoft.com/office/officeart/2005/8/layout/default"/>
    <dgm:cxn modelId="{F475A300-E27F-4119-91EA-4DE343A581E3}" type="presParOf" srcId="{0A03C1EA-60AB-4D04-9642-D6B32487C37D}" destId="{0092A6C5-F92B-4152-9EA9-AF163F5386A3}" srcOrd="1" destOrd="0" presId="urn:microsoft.com/office/officeart/2005/8/layout/default"/>
    <dgm:cxn modelId="{4A81011F-3074-40F3-9917-224D4585E0FE}" type="presParOf" srcId="{0A03C1EA-60AB-4D04-9642-D6B32487C37D}" destId="{5424D35B-0AB1-45BC-B2E7-40D291ED268B}" srcOrd="2" destOrd="0" presId="urn:microsoft.com/office/officeart/2005/8/layout/default"/>
    <dgm:cxn modelId="{63BCC98A-67AE-43E8-ACF0-59A7F4B10429}" type="presParOf" srcId="{0A03C1EA-60AB-4D04-9642-D6B32487C37D}" destId="{437D015C-6318-48A2-84E7-96421CE3F369}" srcOrd="3" destOrd="0" presId="urn:microsoft.com/office/officeart/2005/8/layout/default"/>
    <dgm:cxn modelId="{444962A2-F6BF-4B3C-A5E8-2D03126912B7}" type="presParOf" srcId="{0A03C1EA-60AB-4D04-9642-D6B32487C37D}" destId="{9BF98EDD-8CE6-411D-B7EB-5E2AD69AC662}" srcOrd="4" destOrd="0" presId="urn:microsoft.com/office/officeart/2005/8/layout/default"/>
    <dgm:cxn modelId="{B5F1FEE5-73C2-4B0F-A00B-465A3DC5DE8C}" type="presParOf" srcId="{0A03C1EA-60AB-4D04-9642-D6B32487C37D}" destId="{3DC8801B-1568-47A8-8718-7064102CA66A}" srcOrd="5" destOrd="0" presId="urn:microsoft.com/office/officeart/2005/8/layout/default"/>
    <dgm:cxn modelId="{52D95624-1AFE-4B3A-A703-CC653182C07D}" type="presParOf" srcId="{0A03C1EA-60AB-4D04-9642-D6B32487C37D}" destId="{8339BAF9-1C1B-4E3A-B173-8842265F6BDB}" srcOrd="6" destOrd="0" presId="urn:microsoft.com/office/officeart/2005/8/layout/default"/>
    <dgm:cxn modelId="{EFE1792B-9495-4A54-9F7A-6D5FCCA98A40}" type="presParOf" srcId="{0A03C1EA-60AB-4D04-9642-D6B32487C37D}" destId="{D987B487-2140-4363-BDED-850958C6A322}" srcOrd="7" destOrd="0" presId="urn:microsoft.com/office/officeart/2005/8/layout/default"/>
    <dgm:cxn modelId="{BD94DF4C-06BC-4301-BA3B-1E6D854B5B06}" type="presParOf" srcId="{0A03C1EA-60AB-4D04-9642-D6B32487C37D}" destId="{A9568639-F240-4C9D-AB1F-CD41D85F0D60}" srcOrd="8"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674D8A-7E69-42DB-BBE4-2FE9B3B49EB7}">
      <dsp:nvSpPr>
        <dsp:cNvPr id="0" name=""/>
        <dsp:cNvSpPr/>
      </dsp:nvSpPr>
      <dsp:spPr>
        <a:xfrm>
          <a:off x="0" y="4376273"/>
          <a:ext cx="8483600" cy="574383"/>
        </a:xfrm>
        <a:prstGeom prst="rect">
          <a:avLst/>
        </a:prstGeom>
        <a:solidFill>
          <a:srgbClr val="9933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E-Mail Safety</a:t>
          </a:r>
        </a:p>
      </dsp:txBody>
      <dsp:txXfrm>
        <a:off x="0" y="4376273"/>
        <a:ext cx="8483600" cy="574383"/>
      </dsp:txXfrm>
    </dsp:sp>
    <dsp:sp modelId="{86B8FEDA-EE4B-40CC-943B-1788F4B3AE0F}">
      <dsp:nvSpPr>
        <dsp:cNvPr id="0" name=""/>
        <dsp:cNvSpPr/>
      </dsp:nvSpPr>
      <dsp:spPr>
        <a:xfrm rot="10800000">
          <a:off x="0" y="3501487"/>
          <a:ext cx="8483600" cy="883401"/>
        </a:xfrm>
        <a:prstGeom prst="upArrowCallou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Advanced E-Mail Actions</a:t>
          </a:r>
        </a:p>
      </dsp:txBody>
      <dsp:txXfrm rot="10800000">
        <a:off x="0" y="3501487"/>
        <a:ext cx="8483600" cy="574007"/>
      </dsp:txXfrm>
    </dsp:sp>
    <dsp:sp modelId="{58E00D57-4B28-40B7-A40E-B9DA546B2614}">
      <dsp:nvSpPr>
        <dsp:cNvPr id="0" name=""/>
        <dsp:cNvSpPr/>
      </dsp:nvSpPr>
      <dsp:spPr>
        <a:xfrm rot="10800000">
          <a:off x="0" y="2626701"/>
          <a:ext cx="8483600" cy="883401"/>
        </a:xfrm>
        <a:prstGeom prst="upArrowCallout">
          <a:avLst/>
        </a:prstGeom>
        <a:solidFill>
          <a:srgbClr val="0033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Basic E-Mail Actions</a:t>
          </a:r>
        </a:p>
      </dsp:txBody>
      <dsp:txXfrm rot="10800000">
        <a:off x="0" y="2626701"/>
        <a:ext cx="8483600" cy="574007"/>
      </dsp:txXfrm>
    </dsp:sp>
    <dsp:sp modelId="{20909882-4C04-4E1B-B3FE-5DE506E9C275}">
      <dsp:nvSpPr>
        <dsp:cNvPr id="0" name=""/>
        <dsp:cNvSpPr/>
      </dsp:nvSpPr>
      <dsp:spPr>
        <a:xfrm rot="10800000">
          <a:off x="0" y="1751915"/>
          <a:ext cx="8483600" cy="883401"/>
        </a:xfrm>
        <a:prstGeom prst="upArrowCallout">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E-Mail Addresses</a:t>
          </a:r>
        </a:p>
      </dsp:txBody>
      <dsp:txXfrm rot="10800000">
        <a:off x="0" y="1751915"/>
        <a:ext cx="8483600" cy="574007"/>
      </dsp:txXfrm>
    </dsp:sp>
    <dsp:sp modelId="{18B7180F-FD75-4B6D-A171-F14719209D77}">
      <dsp:nvSpPr>
        <dsp:cNvPr id="0" name=""/>
        <dsp:cNvSpPr/>
      </dsp:nvSpPr>
      <dsp:spPr>
        <a:xfrm rot="10800000">
          <a:off x="0" y="877129"/>
          <a:ext cx="8483600" cy="883401"/>
        </a:xfrm>
        <a:prstGeom prst="upArrowCallout">
          <a:avLst/>
        </a:prstGeom>
        <a:solidFill>
          <a:srgbClr val="6600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E-Mail Providers</a:t>
          </a:r>
        </a:p>
      </dsp:txBody>
      <dsp:txXfrm rot="10800000">
        <a:off x="0" y="877129"/>
        <a:ext cx="8483600" cy="574007"/>
      </dsp:txXfrm>
    </dsp:sp>
    <dsp:sp modelId="{85C82971-17C5-430A-A6EA-ED5487EA7B91}">
      <dsp:nvSpPr>
        <dsp:cNvPr id="0" name=""/>
        <dsp:cNvSpPr/>
      </dsp:nvSpPr>
      <dsp:spPr>
        <a:xfrm rot="10800000">
          <a:off x="0" y="390"/>
          <a:ext cx="8483600" cy="883401"/>
        </a:xfrm>
        <a:prstGeom prst="upArrowCallout">
          <a:avLst/>
        </a:prstGeom>
        <a:solidFill>
          <a:srgbClr val="6600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What is electronic mail (e-mail)?</a:t>
          </a:r>
        </a:p>
      </dsp:txBody>
      <dsp:txXfrm rot="10800000">
        <a:off x="0" y="390"/>
        <a:ext cx="8483600" cy="5740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770815-A651-41C0-9543-349033A992F0}">
      <dsp:nvSpPr>
        <dsp:cNvPr id="0" name=""/>
        <dsp:cNvSpPr/>
      </dsp:nvSpPr>
      <dsp:spPr>
        <a:xfrm>
          <a:off x="1379" y="683258"/>
          <a:ext cx="4842960" cy="3075279"/>
        </a:xfrm>
        <a:prstGeom prst="roundRect">
          <a:avLst>
            <a:gd name="adj" fmla="val 10000"/>
          </a:avLst>
        </a:prstGeom>
        <a:solidFill>
          <a:schemeClr val="accent4">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sp>
    <dsp:sp modelId="{9748FBD1-F4E9-49BE-9B7B-32FD09A697CF}">
      <dsp:nvSpPr>
        <dsp:cNvPr id="0" name=""/>
        <dsp:cNvSpPr/>
      </dsp:nvSpPr>
      <dsp:spPr>
        <a:xfrm>
          <a:off x="539486" y="1194460"/>
          <a:ext cx="4842960" cy="307527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0" i="0" kern="1200" dirty="0"/>
            <a:t>E-mail is a way of exchanging messages over the internet or other computer networks</a:t>
          </a:r>
          <a:r>
            <a:rPr lang="en-US" sz="2900" kern="1200" dirty="0"/>
            <a:t> such as smart phones. It works much like a traditional letter in an envelope.</a:t>
          </a:r>
        </a:p>
      </dsp:txBody>
      <dsp:txXfrm>
        <a:off x="629558" y="1284532"/>
        <a:ext cx="4662816" cy="2895135"/>
      </dsp:txXfrm>
    </dsp:sp>
    <dsp:sp modelId="{685C1356-BDB8-46DE-9E9C-4A849CEAF8A8}">
      <dsp:nvSpPr>
        <dsp:cNvPr id="0" name=""/>
        <dsp:cNvSpPr/>
      </dsp:nvSpPr>
      <dsp:spPr>
        <a:xfrm>
          <a:off x="5920553" y="683258"/>
          <a:ext cx="4842960" cy="3075279"/>
        </a:xfrm>
        <a:prstGeom prst="roundRect">
          <a:avLst>
            <a:gd name="adj" fmla="val 10000"/>
          </a:avLst>
        </a:prstGeom>
        <a:solidFill>
          <a:schemeClr val="accent1"/>
        </a:solidFill>
        <a:ln>
          <a:noFill/>
        </a:ln>
        <a:effectLst/>
      </dsp:spPr>
      <dsp:style>
        <a:lnRef idx="0">
          <a:scrgbClr r="0" g="0" b="0"/>
        </a:lnRef>
        <a:fillRef idx="3">
          <a:scrgbClr r="0" g="0" b="0"/>
        </a:fillRef>
        <a:effectRef idx="2">
          <a:scrgbClr r="0" g="0" b="0"/>
        </a:effectRef>
        <a:fontRef idx="minor">
          <a:schemeClr val="lt1"/>
        </a:fontRef>
      </dsp:style>
    </dsp:sp>
    <dsp:sp modelId="{C482F664-AFB2-46DF-AF43-955AE26A70D7}">
      <dsp:nvSpPr>
        <dsp:cNvPr id="0" name=""/>
        <dsp:cNvSpPr/>
      </dsp:nvSpPr>
      <dsp:spPr>
        <a:xfrm>
          <a:off x="6458660" y="1194460"/>
          <a:ext cx="4842960" cy="307527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0" i="0" kern="1200" dirty="0"/>
            <a:t>E-mails may include text</a:t>
          </a:r>
          <a:r>
            <a:rPr lang="en-US" sz="2900" kern="1200" dirty="0"/>
            <a:t> or </a:t>
          </a:r>
          <a:r>
            <a:rPr lang="en-US" sz="2900" b="0" i="0" kern="1200" dirty="0"/>
            <a:t>attachments such as photos, videos, or audio files</a:t>
          </a:r>
          <a:r>
            <a:rPr lang="en-US" sz="2900" kern="1200" dirty="0"/>
            <a:t>.</a:t>
          </a:r>
        </a:p>
      </dsp:txBody>
      <dsp:txXfrm>
        <a:off x="6548732" y="1284532"/>
        <a:ext cx="4662816" cy="28951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1ED5C-E8A4-4134-8B59-F9B396C32692}">
      <dsp:nvSpPr>
        <dsp:cNvPr id="0" name=""/>
        <dsp:cNvSpPr/>
      </dsp:nvSpPr>
      <dsp:spPr>
        <a:xfrm>
          <a:off x="702034" y="1125174"/>
          <a:ext cx="1460301" cy="1460301"/>
        </a:xfrm>
        <a:prstGeom prst="ellipse">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sp>
    <dsp:sp modelId="{26C8BC59-1A95-494D-8BD0-904F36C8F540}">
      <dsp:nvSpPr>
        <dsp:cNvPr id="0" name=""/>
        <dsp:cNvSpPr/>
      </dsp:nvSpPr>
      <dsp:spPr>
        <a:xfrm>
          <a:off x="1013246" y="1436386"/>
          <a:ext cx="837878" cy="837878"/>
        </a:xfrm>
        <a:prstGeom prst="rect">
          <a:avLst/>
        </a:prstGeom>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6C43CA-0E59-4164-A110-F52A0C1B92FC}">
      <dsp:nvSpPr>
        <dsp:cNvPr id="0" name=""/>
        <dsp:cNvSpPr/>
      </dsp:nvSpPr>
      <dsp:spPr>
        <a:xfrm>
          <a:off x="235216" y="3040324"/>
          <a:ext cx="239393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defRPr cap="all"/>
          </a:pPr>
          <a:r>
            <a:rPr lang="en-US" sz="2800" b="1" i="0" kern="1200" dirty="0"/>
            <a:t>Quick </a:t>
          </a:r>
          <a:br>
            <a:rPr lang="en-US" sz="2800" b="1" i="0" kern="1200" dirty="0"/>
          </a:br>
          <a:r>
            <a:rPr lang="en-US" sz="2800" b="1" i="0" kern="1200" dirty="0"/>
            <a:t>&amp; Easy</a:t>
          </a:r>
          <a:endParaRPr lang="en-US" sz="2800" b="1" kern="1200" dirty="0"/>
        </a:p>
      </dsp:txBody>
      <dsp:txXfrm>
        <a:off x="235216" y="3040324"/>
        <a:ext cx="2393937" cy="787500"/>
      </dsp:txXfrm>
    </dsp:sp>
    <dsp:sp modelId="{DA1F992F-CE84-4BFA-8C93-C5E21849C834}">
      <dsp:nvSpPr>
        <dsp:cNvPr id="0" name=""/>
        <dsp:cNvSpPr/>
      </dsp:nvSpPr>
      <dsp:spPr>
        <a:xfrm>
          <a:off x="6162788" y="1125174"/>
          <a:ext cx="1460301" cy="1460301"/>
        </a:xfrm>
        <a:prstGeom prst="ellipse">
          <a:avLst/>
        </a:prstGeom>
        <a:solidFill>
          <a:schemeClr val="accent3">
            <a:lumMod val="20000"/>
            <a:lumOff val="80000"/>
          </a:schemeClr>
        </a:solidFill>
        <a:ln>
          <a:noFill/>
        </a:ln>
        <a:effectLst/>
      </dsp:spPr>
      <dsp:style>
        <a:lnRef idx="0">
          <a:scrgbClr r="0" g="0" b="0"/>
        </a:lnRef>
        <a:fillRef idx="1">
          <a:scrgbClr r="0" g="0" b="0"/>
        </a:fillRef>
        <a:effectRef idx="0">
          <a:scrgbClr r="0" g="0" b="0"/>
        </a:effectRef>
        <a:fontRef idx="minor"/>
      </dsp:style>
    </dsp:sp>
    <dsp:sp modelId="{D13D76DC-6337-49DF-94DB-B8AB2A0248CD}">
      <dsp:nvSpPr>
        <dsp:cNvPr id="0" name=""/>
        <dsp:cNvSpPr/>
      </dsp:nvSpPr>
      <dsp:spPr>
        <a:xfrm>
          <a:off x="6473959" y="1436386"/>
          <a:ext cx="837878" cy="837878"/>
        </a:xfrm>
        <a:prstGeom prst="rect">
          <a:avLst/>
        </a:prstGeom>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2131DE-DB8A-4DE9-86EB-5FFD324F7DBA}">
      <dsp:nvSpPr>
        <dsp:cNvPr id="0" name=""/>
        <dsp:cNvSpPr/>
      </dsp:nvSpPr>
      <dsp:spPr>
        <a:xfrm>
          <a:off x="5695955" y="3040324"/>
          <a:ext cx="239393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defRPr cap="all"/>
          </a:pPr>
          <a:r>
            <a:rPr lang="en-US" sz="2800" b="1" kern="1200" dirty="0"/>
            <a:t>Cost </a:t>
          </a:r>
          <a:br>
            <a:rPr lang="en-US" sz="2800" b="1" kern="1200" dirty="0"/>
          </a:br>
          <a:r>
            <a:rPr lang="en-US" sz="2800" b="1" kern="1200" dirty="0"/>
            <a:t>efficient</a:t>
          </a:r>
        </a:p>
      </dsp:txBody>
      <dsp:txXfrm>
        <a:off x="5695955" y="3040324"/>
        <a:ext cx="2393937" cy="787500"/>
      </dsp:txXfrm>
    </dsp:sp>
    <dsp:sp modelId="{894F28BA-70E8-4D80-8F77-47276599AD86}">
      <dsp:nvSpPr>
        <dsp:cNvPr id="0" name=""/>
        <dsp:cNvSpPr/>
      </dsp:nvSpPr>
      <dsp:spPr>
        <a:xfrm>
          <a:off x="3419800" y="1125174"/>
          <a:ext cx="1460301" cy="1460301"/>
        </a:xfrm>
        <a:prstGeom prst="ellipse">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dsp:style>
    </dsp:sp>
    <dsp:sp modelId="{24EF72F7-E901-46CB-894D-C0D9CCA86F6A}">
      <dsp:nvSpPr>
        <dsp:cNvPr id="0" name=""/>
        <dsp:cNvSpPr/>
      </dsp:nvSpPr>
      <dsp:spPr>
        <a:xfrm>
          <a:off x="3762639" y="1436386"/>
          <a:ext cx="837878" cy="837878"/>
        </a:xfrm>
        <a:prstGeom prst="rect">
          <a:avLst/>
        </a:prstGeom>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CD3C6B-F8A1-4CA1-85E9-9829210108CD}">
      <dsp:nvSpPr>
        <dsp:cNvPr id="0" name=""/>
        <dsp:cNvSpPr/>
      </dsp:nvSpPr>
      <dsp:spPr>
        <a:xfrm>
          <a:off x="2952766" y="3040324"/>
          <a:ext cx="239393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defRPr cap="all"/>
          </a:pPr>
          <a:r>
            <a:rPr lang="en-US" sz="2800" b="1" kern="1200" dirty="0"/>
            <a:t>Accessible </a:t>
          </a:r>
          <a:br>
            <a:rPr lang="en-US" sz="2800" b="1" kern="1200" dirty="0"/>
          </a:br>
          <a:r>
            <a:rPr lang="en-US" sz="2800" b="1" kern="1200" dirty="0"/>
            <a:t>at any time</a:t>
          </a:r>
        </a:p>
      </dsp:txBody>
      <dsp:txXfrm>
        <a:off x="2952766" y="3040324"/>
        <a:ext cx="2393937" cy="787500"/>
      </dsp:txXfrm>
    </dsp:sp>
    <dsp:sp modelId="{0156A7E7-1C9C-4D78-A04F-862C8D99F803}">
      <dsp:nvSpPr>
        <dsp:cNvPr id="0" name=""/>
        <dsp:cNvSpPr/>
      </dsp:nvSpPr>
      <dsp:spPr>
        <a:xfrm>
          <a:off x="9140663" y="1125174"/>
          <a:ext cx="1460301" cy="1460301"/>
        </a:xfrm>
        <a:prstGeom prst="ellipse">
          <a:avLst/>
        </a:prstGeom>
        <a:solidFill>
          <a:srgbClr val="CCFFCC"/>
        </a:solidFill>
        <a:ln>
          <a:noFill/>
        </a:ln>
        <a:effectLst/>
      </dsp:spPr>
      <dsp:style>
        <a:lnRef idx="0">
          <a:scrgbClr r="0" g="0" b="0"/>
        </a:lnRef>
        <a:fillRef idx="1">
          <a:scrgbClr r="0" g="0" b="0"/>
        </a:fillRef>
        <a:effectRef idx="0">
          <a:scrgbClr r="0" g="0" b="0"/>
        </a:effectRef>
        <a:fontRef idx="minor"/>
      </dsp:style>
    </dsp:sp>
    <dsp:sp modelId="{53FE3F2A-C2BF-4B53-A691-D7C6D6D0AC71}">
      <dsp:nvSpPr>
        <dsp:cNvPr id="0" name=""/>
        <dsp:cNvSpPr/>
      </dsp:nvSpPr>
      <dsp:spPr>
        <a:xfrm>
          <a:off x="9451875" y="1436386"/>
          <a:ext cx="837878" cy="837878"/>
        </a:xfrm>
        <a:prstGeom prst="rect">
          <a:avLst/>
        </a:prstGeom>
        <a:blipFill>
          <a:blip xmlns:r="http://schemas.openxmlformats.org/officeDocument/2006/relationships">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5CA57C-3217-4494-9AA3-511E2E62889C}">
      <dsp:nvSpPr>
        <dsp:cNvPr id="0" name=""/>
        <dsp:cNvSpPr/>
      </dsp:nvSpPr>
      <dsp:spPr>
        <a:xfrm>
          <a:off x="8673846" y="3040324"/>
          <a:ext cx="239393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defRPr cap="all"/>
          </a:pPr>
          <a:r>
            <a:rPr lang="en-US" sz="2800" b="1" kern="1200" dirty="0"/>
            <a:t>Almost any device</a:t>
          </a:r>
        </a:p>
      </dsp:txBody>
      <dsp:txXfrm>
        <a:off x="8673846" y="3040324"/>
        <a:ext cx="2393937" cy="7875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662C33-D752-46E6-870E-9E2004B760E1}">
      <dsp:nvSpPr>
        <dsp:cNvPr id="0" name=""/>
        <dsp:cNvSpPr/>
      </dsp:nvSpPr>
      <dsp:spPr>
        <a:xfrm>
          <a:off x="0" y="3728384"/>
          <a:ext cx="11303000" cy="1223739"/>
        </a:xfrm>
        <a:prstGeom prst="rect">
          <a:avLst/>
        </a:prstGeom>
        <a:solidFill>
          <a:srgbClr val="00330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a:lnSpc>
              <a:spcPct val="90000"/>
            </a:lnSpc>
            <a:spcBef>
              <a:spcPct val="0"/>
            </a:spcBef>
            <a:spcAft>
              <a:spcPct val="35000"/>
            </a:spcAft>
            <a:buNone/>
          </a:pPr>
          <a:r>
            <a:rPr lang="en-US" sz="2900" kern="1200" dirty="0"/>
            <a:t>There are many e-mail providers where you can get a free e-mail address.</a:t>
          </a:r>
        </a:p>
      </dsp:txBody>
      <dsp:txXfrm>
        <a:off x="0" y="3728384"/>
        <a:ext cx="11303000" cy="1223739"/>
      </dsp:txXfrm>
    </dsp:sp>
    <dsp:sp modelId="{3D0F068F-6C77-4242-86CF-F78310E7732F}">
      <dsp:nvSpPr>
        <dsp:cNvPr id="0" name=""/>
        <dsp:cNvSpPr/>
      </dsp:nvSpPr>
      <dsp:spPr>
        <a:xfrm rot="10800000">
          <a:off x="0" y="1875094"/>
          <a:ext cx="11303000" cy="1882110"/>
        </a:xfrm>
        <a:prstGeom prst="upArrowCallout">
          <a:avLst/>
        </a:prstGeom>
        <a:solidFill>
          <a:srgbClr val="00336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a:lnSpc>
              <a:spcPct val="90000"/>
            </a:lnSpc>
            <a:spcBef>
              <a:spcPct val="0"/>
            </a:spcBef>
            <a:spcAft>
              <a:spcPct val="35000"/>
            </a:spcAft>
            <a:buNone/>
          </a:pPr>
          <a:r>
            <a:rPr lang="en-US" sz="2900" kern="1200" dirty="0"/>
            <a:t>It is recommended you get a permanent e-mail address from a general e-mail provider. </a:t>
          </a:r>
        </a:p>
      </dsp:txBody>
      <dsp:txXfrm rot="10800000">
        <a:off x="0" y="1875094"/>
        <a:ext cx="11303000" cy="1222939"/>
      </dsp:txXfrm>
    </dsp:sp>
    <dsp:sp modelId="{F168B68F-E9F1-4D50-9C93-A2EC7E5CD28F}">
      <dsp:nvSpPr>
        <dsp:cNvPr id="0" name=""/>
        <dsp:cNvSpPr/>
      </dsp:nvSpPr>
      <dsp:spPr>
        <a:xfrm rot="10800000">
          <a:off x="0" y="0"/>
          <a:ext cx="11303000" cy="1882110"/>
        </a:xfrm>
        <a:prstGeom prst="upArrowCallout">
          <a:avLst/>
        </a:prstGeom>
        <a:solidFill>
          <a:srgbClr val="660033"/>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a:lnSpc>
              <a:spcPct val="90000"/>
            </a:lnSpc>
            <a:spcBef>
              <a:spcPct val="0"/>
            </a:spcBef>
            <a:spcAft>
              <a:spcPct val="35000"/>
            </a:spcAft>
            <a:buNone/>
          </a:pPr>
          <a:r>
            <a:rPr lang="en-US" sz="2900" kern="1200" dirty="0"/>
            <a:t>You must have an e-mail address.</a:t>
          </a:r>
        </a:p>
      </dsp:txBody>
      <dsp:txXfrm rot="10800000">
        <a:off x="0" y="0"/>
        <a:ext cx="11303000" cy="12229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05C337-BB2C-44B7-84EA-B626BF24762B}">
      <dsp:nvSpPr>
        <dsp:cNvPr id="0" name=""/>
        <dsp:cNvSpPr/>
      </dsp:nvSpPr>
      <dsp:spPr>
        <a:xfrm>
          <a:off x="0" y="204092"/>
          <a:ext cx="11836400" cy="1278885"/>
        </a:xfrm>
        <a:prstGeom prst="roundRect">
          <a:avLst>
            <a:gd name="adj" fmla="val 10000"/>
          </a:avLst>
        </a:prstGeom>
        <a:solidFill>
          <a:schemeClr val="accent3">
            <a:lumMod val="20000"/>
            <a:lumOff val="80000"/>
          </a:schemeClr>
        </a:solidFill>
        <a:ln>
          <a:noFill/>
        </a:ln>
        <a:effectLst/>
      </dsp:spPr>
      <dsp:style>
        <a:lnRef idx="0">
          <a:scrgbClr r="0" g="0" b="0"/>
        </a:lnRef>
        <a:fillRef idx="1">
          <a:scrgbClr r="0" g="0" b="0"/>
        </a:fillRef>
        <a:effectRef idx="0">
          <a:scrgbClr r="0" g="0" b="0"/>
        </a:effectRef>
        <a:fontRef idx="minor"/>
      </dsp:style>
    </dsp:sp>
    <dsp:sp modelId="{A470241F-C97D-404F-9988-5C9F214CDA3B}">
      <dsp:nvSpPr>
        <dsp:cNvPr id="0" name=""/>
        <dsp:cNvSpPr/>
      </dsp:nvSpPr>
      <dsp:spPr>
        <a:xfrm>
          <a:off x="296999" y="609599"/>
          <a:ext cx="539999" cy="539999"/>
        </a:xfrm>
        <a:prstGeom prst="rect">
          <a:avLst/>
        </a:prstGeom>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8F151A-F35E-4E39-995F-3CCCE162B57C}">
      <dsp:nvSpPr>
        <dsp:cNvPr id="0" name=""/>
        <dsp:cNvSpPr/>
      </dsp:nvSpPr>
      <dsp:spPr>
        <a:xfrm>
          <a:off x="1220175" y="482428"/>
          <a:ext cx="10616224" cy="736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896" tIns="86896" rIns="86896" bIns="86896" numCol="1" spcCol="1270" anchor="ctr" anchorCtr="0">
          <a:noAutofit/>
        </a:bodyPr>
        <a:lstStyle/>
        <a:p>
          <a:pPr marL="0" lvl="0" indent="0" algn="l" defTabSz="1244600">
            <a:lnSpc>
              <a:spcPct val="100000"/>
            </a:lnSpc>
            <a:spcBef>
              <a:spcPct val="0"/>
            </a:spcBef>
            <a:spcAft>
              <a:spcPct val="35000"/>
            </a:spcAft>
            <a:buNone/>
          </a:pPr>
          <a:r>
            <a:rPr lang="en-US" sz="2800" kern="1200" dirty="0"/>
            <a:t>All e-mail addresses have the following form: </a:t>
          </a:r>
          <a:r>
            <a:rPr lang="en-US" sz="2800" kern="1200" dirty="0" err="1"/>
            <a:t>username@domain</a:t>
          </a:r>
          <a:endParaRPr lang="en-US" sz="2800" kern="1200" dirty="0"/>
        </a:p>
      </dsp:txBody>
      <dsp:txXfrm>
        <a:off x="1220175" y="482428"/>
        <a:ext cx="10616224" cy="736774"/>
      </dsp:txXfrm>
    </dsp:sp>
    <dsp:sp modelId="{2076D2F3-3188-40A7-9293-55C079BE52CC}">
      <dsp:nvSpPr>
        <dsp:cNvPr id="0" name=""/>
        <dsp:cNvSpPr/>
      </dsp:nvSpPr>
      <dsp:spPr>
        <a:xfrm>
          <a:off x="0" y="1717129"/>
          <a:ext cx="11836400" cy="1330872"/>
        </a:xfrm>
        <a:prstGeom prst="roundRect">
          <a:avLst>
            <a:gd name="adj" fmla="val 10000"/>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sp>
    <dsp:sp modelId="{77E14693-B5D7-4795-ABBC-87D57DE55BB4}">
      <dsp:nvSpPr>
        <dsp:cNvPr id="0" name=""/>
        <dsp:cNvSpPr/>
      </dsp:nvSpPr>
      <dsp:spPr>
        <a:xfrm>
          <a:off x="253999" y="2190998"/>
          <a:ext cx="539999" cy="539999"/>
        </a:xfrm>
        <a:prstGeom prst="rect">
          <a:avLst/>
        </a:prstGeom>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3BC0AD-7163-4036-9C8E-E5B949BDA3A8}">
      <dsp:nvSpPr>
        <dsp:cNvPr id="0" name=""/>
        <dsp:cNvSpPr/>
      </dsp:nvSpPr>
      <dsp:spPr>
        <a:xfrm>
          <a:off x="1016052" y="1981201"/>
          <a:ext cx="10750413" cy="914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37" tIns="96837" rIns="96837" bIns="96837" numCol="1" spcCol="1270" anchor="ctr" anchorCtr="0">
          <a:noAutofit/>
        </a:bodyPr>
        <a:lstStyle/>
        <a:p>
          <a:pPr marL="0" lvl="0" indent="0" algn="l" defTabSz="1244600">
            <a:lnSpc>
              <a:spcPct val="100000"/>
            </a:lnSpc>
            <a:spcBef>
              <a:spcPct val="0"/>
            </a:spcBef>
            <a:spcAft>
              <a:spcPct val="35000"/>
            </a:spcAft>
            <a:buNone/>
          </a:pPr>
          <a:r>
            <a:rPr lang="en-US" sz="2800" kern="1200" dirty="0"/>
            <a:t>Example e-mail address: janedoe@free-email.com</a:t>
          </a:r>
        </a:p>
        <a:p>
          <a:pPr marL="0" lvl="0" indent="0" algn="l" defTabSz="1244600">
            <a:lnSpc>
              <a:spcPct val="100000"/>
            </a:lnSpc>
            <a:spcBef>
              <a:spcPct val="0"/>
            </a:spcBef>
            <a:spcAft>
              <a:spcPct val="35000"/>
            </a:spcAft>
            <a:buNone/>
          </a:pPr>
          <a:r>
            <a:rPr lang="en-US" sz="2800" kern="1200" dirty="0">
              <a:latin typeface="Calibri"/>
            </a:rPr>
            <a:t>“</a:t>
          </a:r>
          <a:r>
            <a:rPr lang="en-US" sz="2800" kern="1200" dirty="0" err="1">
              <a:latin typeface="Calibri"/>
            </a:rPr>
            <a:t>janedoe</a:t>
          </a:r>
          <a:r>
            <a:rPr lang="en-US" sz="2800" kern="1200" dirty="0">
              <a:latin typeface="Calibri"/>
            </a:rPr>
            <a:t>” is the username; “free-email.com” is the domain</a:t>
          </a:r>
          <a:endParaRPr lang="en-US" sz="2800" kern="1200" dirty="0"/>
        </a:p>
      </dsp:txBody>
      <dsp:txXfrm>
        <a:off x="1016052" y="1981201"/>
        <a:ext cx="10750413" cy="914999"/>
      </dsp:txXfrm>
    </dsp:sp>
    <dsp:sp modelId="{17B866C9-F21C-492D-9821-51BC477B54E9}">
      <dsp:nvSpPr>
        <dsp:cNvPr id="0" name=""/>
        <dsp:cNvSpPr/>
      </dsp:nvSpPr>
      <dsp:spPr>
        <a:xfrm>
          <a:off x="0" y="3317332"/>
          <a:ext cx="11836400" cy="1330872"/>
        </a:xfrm>
        <a:prstGeom prst="roundRect">
          <a:avLst>
            <a:gd name="adj" fmla="val 10000"/>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dsp:style>
    </dsp:sp>
    <dsp:sp modelId="{CD804D6F-87FB-44DE-BB06-418EB5AED2BC}">
      <dsp:nvSpPr>
        <dsp:cNvPr id="0" name=""/>
        <dsp:cNvSpPr/>
      </dsp:nvSpPr>
      <dsp:spPr>
        <a:xfrm>
          <a:off x="279228" y="3657601"/>
          <a:ext cx="539999" cy="539999"/>
        </a:xfrm>
        <a:prstGeom prst="rect">
          <a:avLst/>
        </a:prstGeom>
        <a:blipFill>
          <a:blip xmlns:r="http://schemas.openxmlformats.org/officeDocument/2006/relationships" cstate="screen">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97E365-977F-4AAF-8E16-F54DAFF1F4B4}">
      <dsp:nvSpPr>
        <dsp:cNvPr id="0" name=""/>
        <dsp:cNvSpPr/>
      </dsp:nvSpPr>
      <dsp:spPr>
        <a:xfrm>
          <a:off x="1085986" y="3505202"/>
          <a:ext cx="10750413" cy="914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37" tIns="96837" rIns="96837" bIns="96837" numCol="1" spcCol="1270" anchor="ctr" anchorCtr="0">
          <a:noAutofit/>
        </a:bodyPr>
        <a:lstStyle/>
        <a:p>
          <a:pPr marL="0" lvl="0" indent="0" algn="l" defTabSz="1244600">
            <a:lnSpc>
              <a:spcPct val="100000"/>
            </a:lnSpc>
            <a:spcBef>
              <a:spcPct val="0"/>
            </a:spcBef>
            <a:spcAft>
              <a:spcPct val="35000"/>
            </a:spcAft>
            <a:buNone/>
          </a:pPr>
          <a:r>
            <a:rPr lang="en-US" sz="2800" kern="1200" dirty="0"/>
            <a:t>No one else in the world will have your e-mail address. It is unique to you.</a:t>
          </a:r>
        </a:p>
      </dsp:txBody>
      <dsp:txXfrm>
        <a:off x="1085986" y="3505202"/>
        <a:ext cx="10750413" cy="9149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B0F05-5C73-4192-BC2B-48900039BED2}">
      <dsp:nvSpPr>
        <dsp:cNvPr id="0" name=""/>
        <dsp:cNvSpPr/>
      </dsp:nvSpPr>
      <dsp:spPr>
        <a:xfrm>
          <a:off x="9544" y="228601"/>
          <a:ext cx="2301950" cy="690585"/>
        </a:xfrm>
        <a:prstGeom prst="chevron">
          <a:avLst>
            <a:gd name="adj" fmla="val 30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Select</a:t>
          </a:r>
        </a:p>
      </dsp:txBody>
      <dsp:txXfrm>
        <a:off x="216720" y="228601"/>
        <a:ext cx="1887599" cy="690585"/>
      </dsp:txXfrm>
    </dsp:sp>
    <dsp:sp modelId="{82B05311-256B-4595-BCA9-72AB3673EF2C}">
      <dsp:nvSpPr>
        <dsp:cNvPr id="0" name=""/>
        <dsp:cNvSpPr/>
      </dsp:nvSpPr>
      <dsp:spPr>
        <a:xfrm>
          <a:off x="9544" y="919259"/>
          <a:ext cx="2094774" cy="2281214"/>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l" defTabSz="1066800">
            <a:lnSpc>
              <a:spcPct val="90000"/>
            </a:lnSpc>
            <a:spcBef>
              <a:spcPct val="0"/>
            </a:spcBef>
            <a:spcAft>
              <a:spcPct val="35000"/>
            </a:spcAft>
            <a:buNone/>
          </a:pPr>
          <a:r>
            <a:rPr lang="en-US" sz="2400" kern="1200" dirty="0"/>
            <a:t>Select an e-mail Provider</a:t>
          </a:r>
        </a:p>
      </dsp:txBody>
      <dsp:txXfrm>
        <a:off x="9544" y="919259"/>
        <a:ext cx="2094774" cy="2281214"/>
      </dsp:txXfrm>
    </dsp:sp>
    <dsp:sp modelId="{78CD6BF4-ACA6-4910-BE9F-26112FB53BBD}">
      <dsp:nvSpPr>
        <dsp:cNvPr id="0" name=""/>
        <dsp:cNvSpPr/>
      </dsp:nvSpPr>
      <dsp:spPr>
        <a:xfrm>
          <a:off x="2255034" y="228601"/>
          <a:ext cx="2301950" cy="690585"/>
        </a:xfrm>
        <a:prstGeom prst="chevron">
          <a:avLst>
            <a:gd name="adj" fmla="val 30000"/>
          </a:avLst>
        </a:prstGeom>
        <a:solidFill>
          <a:schemeClr val="accent2">
            <a:hueOff val="-4500000"/>
            <a:satOff val="23634"/>
            <a:lumOff val="6716"/>
            <a:alphaOff val="0"/>
          </a:schemeClr>
        </a:solidFill>
        <a:ln w="12700" cap="flat" cmpd="sng" algn="ctr">
          <a:solidFill>
            <a:schemeClr val="accent2">
              <a:hueOff val="-4500000"/>
              <a:satOff val="23634"/>
              <a:lumOff val="6716"/>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Create</a:t>
          </a:r>
        </a:p>
      </dsp:txBody>
      <dsp:txXfrm>
        <a:off x="2462210" y="228601"/>
        <a:ext cx="1887599" cy="690585"/>
      </dsp:txXfrm>
    </dsp:sp>
    <dsp:sp modelId="{A5F439AF-BFA0-450F-82DE-5F87CCE3DEBD}">
      <dsp:nvSpPr>
        <dsp:cNvPr id="0" name=""/>
        <dsp:cNvSpPr/>
      </dsp:nvSpPr>
      <dsp:spPr>
        <a:xfrm>
          <a:off x="2255034" y="919259"/>
          <a:ext cx="2094774" cy="2281214"/>
        </a:xfrm>
        <a:prstGeom prst="rect">
          <a:avLst/>
        </a:prstGeom>
        <a:solidFill>
          <a:schemeClr val="accent2">
            <a:tint val="40000"/>
            <a:alpha val="90000"/>
            <a:hueOff val="-4500000"/>
            <a:satOff val="9781"/>
            <a:lumOff val="1358"/>
            <a:alphaOff val="0"/>
          </a:schemeClr>
        </a:solidFill>
        <a:ln w="12700" cap="flat" cmpd="sng" algn="ctr">
          <a:solidFill>
            <a:schemeClr val="accent2">
              <a:tint val="40000"/>
              <a:alpha val="90000"/>
              <a:hueOff val="-4500000"/>
              <a:satOff val="9781"/>
              <a:lumOff val="13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l" defTabSz="1066800">
            <a:lnSpc>
              <a:spcPct val="90000"/>
            </a:lnSpc>
            <a:spcBef>
              <a:spcPct val="0"/>
            </a:spcBef>
            <a:spcAft>
              <a:spcPct val="35000"/>
            </a:spcAft>
            <a:buNone/>
          </a:pPr>
          <a:r>
            <a:rPr lang="en-US" sz="2400" kern="1200" dirty="0"/>
            <a:t>Choose the Create Account or Sign Up option</a:t>
          </a:r>
        </a:p>
      </dsp:txBody>
      <dsp:txXfrm>
        <a:off x="2255034" y="919259"/>
        <a:ext cx="2094774" cy="2281214"/>
      </dsp:txXfrm>
    </dsp:sp>
    <dsp:sp modelId="{311D85B4-B18F-4E8F-BFF1-21FF418F5ECA}">
      <dsp:nvSpPr>
        <dsp:cNvPr id="0" name=""/>
        <dsp:cNvSpPr/>
      </dsp:nvSpPr>
      <dsp:spPr>
        <a:xfrm>
          <a:off x="4500524" y="228601"/>
          <a:ext cx="2301950" cy="690585"/>
        </a:xfrm>
        <a:prstGeom prst="chevron">
          <a:avLst>
            <a:gd name="adj" fmla="val 30000"/>
          </a:avLst>
        </a:prstGeom>
        <a:solidFill>
          <a:schemeClr val="accent2">
            <a:hueOff val="-9000000"/>
            <a:satOff val="47269"/>
            <a:lumOff val="13431"/>
            <a:alphaOff val="0"/>
          </a:schemeClr>
        </a:solidFill>
        <a:ln w="12700" cap="flat" cmpd="sng" algn="ctr">
          <a:solidFill>
            <a:schemeClr val="accent2">
              <a:hueOff val="-9000000"/>
              <a:satOff val="47269"/>
              <a:lumOff val="1343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Username</a:t>
          </a:r>
        </a:p>
      </dsp:txBody>
      <dsp:txXfrm>
        <a:off x="4707700" y="228601"/>
        <a:ext cx="1887599" cy="690585"/>
      </dsp:txXfrm>
    </dsp:sp>
    <dsp:sp modelId="{1A080B45-C674-4D85-A6A9-6C8A336A1CAC}">
      <dsp:nvSpPr>
        <dsp:cNvPr id="0" name=""/>
        <dsp:cNvSpPr/>
      </dsp:nvSpPr>
      <dsp:spPr>
        <a:xfrm>
          <a:off x="4500524" y="919259"/>
          <a:ext cx="2094774" cy="2281214"/>
        </a:xfrm>
        <a:prstGeom prst="rect">
          <a:avLst/>
        </a:prstGeom>
        <a:solidFill>
          <a:schemeClr val="accent2">
            <a:tint val="40000"/>
            <a:alpha val="90000"/>
            <a:hueOff val="-9000000"/>
            <a:satOff val="19562"/>
            <a:lumOff val="2717"/>
            <a:alphaOff val="0"/>
          </a:schemeClr>
        </a:solidFill>
        <a:ln w="12700" cap="flat" cmpd="sng" algn="ctr">
          <a:solidFill>
            <a:schemeClr val="accent2">
              <a:tint val="40000"/>
              <a:alpha val="90000"/>
              <a:hueOff val="-9000000"/>
              <a:satOff val="19562"/>
              <a:lumOff val="27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l" defTabSz="1066800">
            <a:lnSpc>
              <a:spcPct val="90000"/>
            </a:lnSpc>
            <a:spcBef>
              <a:spcPct val="0"/>
            </a:spcBef>
            <a:spcAft>
              <a:spcPct val="35000"/>
            </a:spcAft>
            <a:buNone/>
          </a:pPr>
          <a:r>
            <a:rPr lang="en-US" sz="2400" kern="1200" dirty="0"/>
            <a:t>Select a Username</a:t>
          </a:r>
        </a:p>
      </dsp:txBody>
      <dsp:txXfrm>
        <a:off x="4500524" y="919259"/>
        <a:ext cx="2094774" cy="2281214"/>
      </dsp:txXfrm>
    </dsp:sp>
    <dsp:sp modelId="{75A192EF-7497-4AA6-A0D2-786C81425DE5}">
      <dsp:nvSpPr>
        <dsp:cNvPr id="0" name=""/>
        <dsp:cNvSpPr/>
      </dsp:nvSpPr>
      <dsp:spPr>
        <a:xfrm>
          <a:off x="6746015" y="228601"/>
          <a:ext cx="2301950" cy="690585"/>
        </a:xfrm>
        <a:prstGeom prst="chevron">
          <a:avLst>
            <a:gd name="adj" fmla="val 30000"/>
          </a:avLst>
        </a:prstGeom>
        <a:solidFill>
          <a:schemeClr val="accent2">
            <a:hueOff val="-13500000"/>
            <a:satOff val="70903"/>
            <a:lumOff val="20147"/>
            <a:alphaOff val="0"/>
          </a:schemeClr>
        </a:solidFill>
        <a:ln w="12700" cap="flat" cmpd="sng" algn="ctr">
          <a:solidFill>
            <a:schemeClr val="accent2">
              <a:hueOff val="-13500000"/>
              <a:satOff val="70903"/>
              <a:lumOff val="2014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Password</a:t>
          </a:r>
        </a:p>
      </dsp:txBody>
      <dsp:txXfrm>
        <a:off x="6953191" y="228601"/>
        <a:ext cx="1887599" cy="690585"/>
      </dsp:txXfrm>
    </dsp:sp>
    <dsp:sp modelId="{B58BFAC8-8017-4921-ABB3-70C878409D63}">
      <dsp:nvSpPr>
        <dsp:cNvPr id="0" name=""/>
        <dsp:cNvSpPr/>
      </dsp:nvSpPr>
      <dsp:spPr>
        <a:xfrm>
          <a:off x="6746015" y="919259"/>
          <a:ext cx="2094774" cy="2281214"/>
        </a:xfrm>
        <a:prstGeom prst="rect">
          <a:avLst/>
        </a:prstGeom>
        <a:solidFill>
          <a:schemeClr val="accent2">
            <a:tint val="40000"/>
            <a:alpha val="90000"/>
            <a:hueOff val="-13500000"/>
            <a:satOff val="29344"/>
            <a:lumOff val="4075"/>
            <a:alphaOff val="0"/>
          </a:schemeClr>
        </a:solidFill>
        <a:ln w="12700" cap="flat" cmpd="sng" algn="ctr">
          <a:solidFill>
            <a:schemeClr val="accent2">
              <a:tint val="40000"/>
              <a:alpha val="90000"/>
              <a:hueOff val="-13500000"/>
              <a:satOff val="29344"/>
              <a:lumOff val="407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l" defTabSz="1066800">
            <a:lnSpc>
              <a:spcPct val="90000"/>
            </a:lnSpc>
            <a:spcBef>
              <a:spcPct val="0"/>
            </a:spcBef>
            <a:spcAft>
              <a:spcPct val="35000"/>
            </a:spcAft>
            <a:buNone/>
          </a:pPr>
          <a:r>
            <a:rPr lang="en-US" sz="2400" kern="1200"/>
            <a:t>Set a strong password</a:t>
          </a:r>
        </a:p>
      </dsp:txBody>
      <dsp:txXfrm>
        <a:off x="6746015" y="919259"/>
        <a:ext cx="2094774" cy="2281214"/>
      </dsp:txXfrm>
    </dsp:sp>
    <dsp:sp modelId="{AE95F23B-584F-49FC-B2C1-55FF4A1358EA}">
      <dsp:nvSpPr>
        <dsp:cNvPr id="0" name=""/>
        <dsp:cNvSpPr/>
      </dsp:nvSpPr>
      <dsp:spPr>
        <a:xfrm>
          <a:off x="8991505" y="228601"/>
          <a:ext cx="2301950" cy="690585"/>
        </a:xfrm>
        <a:prstGeom prst="chevron">
          <a:avLst>
            <a:gd name="adj" fmla="val 30000"/>
          </a:avLst>
        </a:prstGeom>
        <a:solidFill>
          <a:schemeClr val="accent2">
            <a:hueOff val="-18000000"/>
            <a:satOff val="94537"/>
            <a:lumOff val="26862"/>
            <a:alphaOff val="0"/>
          </a:schemeClr>
        </a:solidFill>
        <a:ln w="12700" cap="flat" cmpd="sng" algn="ctr">
          <a:solidFill>
            <a:schemeClr val="accent2">
              <a:hueOff val="-18000000"/>
              <a:satOff val="94537"/>
              <a:lumOff val="2686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Use</a:t>
          </a:r>
        </a:p>
      </dsp:txBody>
      <dsp:txXfrm>
        <a:off x="9198681" y="228601"/>
        <a:ext cx="1887599" cy="690585"/>
      </dsp:txXfrm>
    </dsp:sp>
    <dsp:sp modelId="{DECBE5D4-4E5B-4A41-A6F0-88B2694C2E71}">
      <dsp:nvSpPr>
        <dsp:cNvPr id="0" name=""/>
        <dsp:cNvSpPr/>
      </dsp:nvSpPr>
      <dsp:spPr>
        <a:xfrm>
          <a:off x="8991505" y="919259"/>
          <a:ext cx="2094774" cy="2281214"/>
        </a:xfrm>
        <a:prstGeom prst="rect">
          <a:avLst/>
        </a:prstGeom>
        <a:solidFill>
          <a:schemeClr val="accent2">
            <a:tint val="40000"/>
            <a:alpha val="90000"/>
            <a:hueOff val="-18000000"/>
            <a:satOff val="39125"/>
            <a:lumOff val="5433"/>
            <a:alphaOff val="0"/>
          </a:schemeClr>
        </a:solidFill>
        <a:ln w="12700" cap="flat" cmpd="sng" algn="ctr">
          <a:solidFill>
            <a:schemeClr val="accent2">
              <a:tint val="40000"/>
              <a:alpha val="90000"/>
              <a:hueOff val="-18000000"/>
              <a:satOff val="39125"/>
              <a:lumOff val="543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l" defTabSz="1066800">
            <a:lnSpc>
              <a:spcPct val="90000"/>
            </a:lnSpc>
            <a:spcBef>
              <a:spcPct val="0"/>
            </a:spcBef>
            <a:spcAft>
              <a:spcPct val="35000"/>
            </a:spcAft>
            <a:buNone/>
          </a:pPr>
          <a:r>
            <a:rPr lang="en-US" sz="2400" kern="1200" dirty="0"/>
            <a:t>Begin using your e-mail</a:t>
          </a:r>
        </a:p>
      </dsp:txBody>
      <dsp:txXfrm>
        <a:off x="8991505" y="919259"/>
        <a:ext cx="2094774" cy="22812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6BDA6-2447-4F43-92C2-338C74DFA450}">
      <dsp:nvSpPr>
        <dsp:cNvPr id="0" name=""/>
        <dsp:cNvSpPr/>
      </dsp:nvSpPr>
      <dsp:spPr>
        <a:xfrm>
          <a:off x="3863" y="228597"/>
          <a:ext cx="2091717" cy="292840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078" tIns="330200" rIns="163078" bIns="330200" numCol="1" spcCol="1270" anchor="t" anchorCtr="0">
          <a:noAutofit/>
        </a:bodyPr>
        <a:lstStyle/>
        <a:p>
          <a:pPr marL="0" lvl="0" indent="0" algn="ctr" defTabSz="1600200">
            <a:lnSpc>
              <a:spcPct val="90000"/>
            </a:lnSpc>
            <a:spcBef>
              <a:spcPct val="0"/>
            </a:spcBef>
            <a:spcAft>
              <a:spcPct val="35000"/>
            </a:spcAft>
            <a:buNone/>
          </a:pPr>
          <a:r>
            <a:rPr lang="en-US" sz="3600" kern="1200" dirty="0"/>
            <a:t>Send</a:t>
          </a:r>
        </a:p>
      </dsp:txBody>
      <dsp:txXfrm>
        <a:off x="3863" y="1341391"/>
        <a:ext cx="2091717" cy="1757042"/>
      </dsp:txXfrm>
    </dsp:sp>
    <dsp:sp modelId="{C218BF46-8CA3-4252-80AD-A490F34EA7F0}">
      <dsp:nvSpPr>
        <dsp:cNvPr id="0" name=""/>
        <dsp:cNvSpPr/>
      </dsp:nvSpPr>
      <dsp:spPr>
        <a:xfrm>
          <a:off x="610461" y="521444"/>
          <a:ext cx="878521" cy="878521"/>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493" tIns="12700" rIns="68493" bIns="12700" numCol="1" spcCol="1270" anchor="ctr" anchorCtr="0">
          <a:noAutofit/>
        </a:bodyPr>
        <a:lstStyle/>
        <a:p>
          <a:pPr marL="0" lvl="0" indent="0" algn="ctr" defTabSz="1866900">
            <a:lnSpc>
              <a:spcPct val="90000"/>
            </a:lnSpc>
            <a:spcBef>
              <a:spcPct val="0"/>
            </a:spcBef>
            <a:spcAft>
              <a:spcPct val="35000"/>
            </a:spcAft>
            <a:buNone/>
          </a:pPr>
          <a:r>
            <a:rPr lang="en-US" sz="4200" kern="1200"/>
            <a:t>1</a:t>
          </a:r>
        </a:p>
      </dsp:txBody>
      <dsp:txXfrm>
        <a:off x="739117" y="650100"/>
        <a:ext cx="621209" cy="621209"/>
      </dsp:txXfrm>
    </dsp:sp>
    <dsp:sp modelId="{DCA570B1-0470-42F1-A90F-59FD9AA4DB43}">
      <dsp:nvSpPr>
        <dsp:cNvPr id="0" name=""/>
        <dsp:cNvSpPr/>
      </dsp:nvSpPr>
      <dsp:spPr>
        <a:xfrm>
          <a:off x="3863" y="3124127"/>
          <a:ext cx="2091717"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4894A1-7C76-4969-8D63-CD95214408BC}">
      <dsp:nvSpPr>
        <dsp:cNvPr id="0" name=""/>
        <dsp:cNvSpPr/>
      </dsp:nvSpPr>
      <dsp:spPr>
        <a:xfrm>
          <a:off x="2304752" y="228597"/>
          <a:ext cx="2091717" cy="292840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078" tIns="330200" rIns="163078" bIns="330200" numCol="1" spcCol="1270" anchor="t" anchorCtr="0">
          <a:noAutofit/>
        </a:bodyPr>
        <a:lstStyle/>
        <a:p>
          <a:pPr marL="0" lvl="0" indent="0" algn="ctr" defTabSz="1600200">
            <a:lnSpc>
              <a:spcPct val="90000"/>
            </a:lnSpc>
            <a:spcBef>
              <a:spcPct val="0"/>
            </a:spcBef>
            <a:spcAft>
              <a:spcPct val="35000"/>
            </a:spcAft>
            <a:buNone/>
          </a:pPr>
          <a:r>
            <a:rPr lang="en-US" sz="3600" kern="1200" dirty="0"/>
            <a:t>Read</a:t>
          </a:r>
        </a:p>
      </dsp:txBody>
      <dsp:txXfrm>
        <a:off x="2304752" y="1341391"/>
        <a:ext cx="2091717" cy="1757042"/>
      </dsp:txXfrm>
    </dsp:sp>
    <dsp:sp modelId="{5F87060B-F774-4104-99AD-7CE5A4EE2C08}">
      <dsp:nvSpPr>
        <dsp:cNvPr id="0" name=""/>
        <dsp:cNvSpPr/>
      </dsp:nvSpPr>
      <dsp:spPr>
        <a:xfrm>
          <a:off x="2911350" y="521444"/>
          <a:ext cx="878521" cy="878521"/>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493" tIns="12700" rIns="68493" bIns="12700" numCol="1" spcCol="1270" anchor="ctr" anchorCtr="0">
          <a:noAutofit/>
        </a:bodyPr>
        <a:lstStyle/>
        <a:p>
          <a:pPr marL="0" lvl="0" indent="0" algn="ctr" defTabSz="1866900">
            <a:lnSpc>
              <a:spcPct val="90000"/>
            </a:lnSpc>
            <a:spcBef>
              <a:spcPct val="0"/>
            </a:spcBef>
            <a:spcAft>
              <a:spcPct val="35000"/>
            </a:spcAft>
            <a:buNone/>
          </a:pPr>
          <a:r>
            <a:rPr lang="en-US" sz="4200" kern="1200"/>
            <a:t>2</a:t>
          </a:r>
        </a:p>
      </dsp:txBody>
      <dsp:txXfrm>
        <a:off x="3040006" y="650100"/>
        <a:ext cx="621209" cy="621209"/>
      </dsp:txXfrm>
    </dsp:sp>
    <dsp:sp modelId="{1A803DD8-8BB6-47C2-B0D4-1B8CEEBF8B9A}">
      <dsp:nvSpPr>
        <dsp:cNvPr id="0" name=""/>
        <dsp:cNvSpPr/>
      </dsp:nvSpPr>
      <dsp:spPr>
        <a:xfrm>
          <a:off x="2304752" y="3124127"/>
          <a:ext cx="2091717"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77F040-6F2F-492D-8CAC-AA755DD630C0}">
      <dsp:nvSpPr>
        <dsp:cNvPr id="0" name=""/>
        <dsp:cNvSpPr/>
      </dsp:nvSpPr>
      <dsp:spPr>
        <a:xfrm>
          <a:off x="4605641" y="228597"/>
          <a:ext cx="2091717" cy="292840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078" tIns="330200" rIns="163078" bIns="330200" numCol="1" spcCol="1270" anchor="t" anchorCtr="0">
          <a:noAutofit/>
        </a:bodyPr>
        <a:lstStyle/>
        <a:p>
          <a:pPr marL="0" lvl="0" indent="0" algn="ctr" defTabSz="1600200">
            <a:lnSpc>
              <a:spcPct val="90000"/>
            </a:lnSpc>
            <a:spcBef>
              <a:spcPct val="0"/>
            </a:spcBef>
            <a:spcAft>
              <a:spcPct val="35000"/>
            </a:spcAft>
            <a:buNone/>
          </a:pPr>
          <a:r>
            <a:rPr lang="en-US" sz="3600" kern="1200" dirty="0"/>
            <a:t>Reply</a:t>
          </a:r>
        </a:p>
      </dsp:txBody>
      <dsp:txXfrm>
        <a:off x="4605641" y="1341391"/>
        <a:ext cx="2091717" cy="1757042"/>
      </dsp:txXfrm>
    </dsp:sp>
    <dsp:sp modelId="{72E95FCD-57ED-41EF-9A46-0DBCCBCFCDFF}">
      <dsp:nvSpPr>
        <dsp:cNvPr id="0" name=""/>
        <dsp:cNvSpPr/>
      </dsp:nvSpPr>
      <dsp:spPr>
        <a:xfrm>
          <a:off x="5212239" y="521444"/>
          <a:ext cx="878521" cy="878521"/>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493" tIns="12700" rIns="68493" bIns="12700" numCol="1" spcCol="1270" anchor="ctr" anchorCtr="0">
          <a:noAutofit/>
        </a:bodyPr>
        <a:lstStyle/>
        <a:p>
          <a:pPr marL="0" lvl="0" indent="0" algn="ctr" defTabSz="1866900">
            <a:lnSpc>
              <a:spcPct val="90000"/>
            </a:lnSpc>
            <a:spcBef>
              <a:spcPct val="0"/>
            </a:spcBef>
            <a:spcAft>
              <a:spcPct val="35000"/>
            </a:spcAft>
            <a:buNone/>
          </a:pPr>
          <a:r>
            <a:rPr lang="en-US" sz="4200" kern="1200"/>
            <a:t>3</a:t>
          </a:r>
        </a:p>
      </dsp:txBody>
      <dsp:txXfrm>
        <a:off x="5340895" y="650100"/>
        <a:ext cx="621209" cy="621209"/>
      </dsp:txXfrm>
    </dsp:sp>
    <dsp:sp modelId="{6AB524F0-23F5-4243-BC35-E55A392D03DB}">
      <dsp:nvSpPr>
        <dsp:cNvPr id="0" name=""/>
        <dsp:cNvSpPr/>
      </dsp:nvSpPr>
      <dsp:spPr>
        <a:xfrm>
          <a:off x="4605641" y="3124127"/>
          <a:ext cx="2091717"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544DE4-5351-4159-A7DE-F7C895B2B69D}">
      <dsp:nvSpPr>
        <dsp:cNvPr id="0" name=""/>
        <dsp:cNvSpPr/>
      </dsp:nvSpPr>
      <dsp:spPr>
        <a:xfrm>
          <a:off x="6906530" y="228597"/>
          <a:ext cx="2091717" cy="292840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078" tIns="330200" rIns="163078" bIns="330200" numCol="1" spcCol="1270" anchor="t" anchorCtr="0">
          <a:noAutofit/>
        </a:bodyPr>
        <a:lstStyle/>
        <a:p>
          <a:pPr marL="0" lvl="0" indent="0" algn="ctr" defTabSz="1600200">
            <a:lnSpc>
              <a:spcPct val="90000"/>
            </a:lnSpc>
            <a:spcBef>
              <a:spcPct val="0"/>
            </a:spcBef>
            <a:spcAft>
              <a:spcPct val="35000"/>
            </a:spcAft>
            <a:buNone/>
          </a:pPr>
          <a:r>
            <a:rPr lang="en-US" sz="3600" kern="1200" dirty="0"/>
            <a:t>Delete</a:t>
          </a:r>
        </a:p>
      </dsp:txBody>
      <dsp:txXfrm>
        <a:off x="6906530" y="1341391"/>
        <a:ext cx="2091717" cy="1757042"/>
      </dsp:txXfrm>
    </dsp:sp>
    <dsp:sp modelId="{DD03823C-5928-44E7-99E7-4E6A33689154}">
      <dsp:nvSpPr>
        <dsp:cNvPr id="0" name=""/>
        <dsp:cNvSpPr/>
      </dsp:nvSpPr>
      <dsp:spPr>
        <a:xfrm>
          <a:off x="7513128" y="521444"/>
          <a:ext cx="878521" cy="878521"/>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493" tIns="12700" rIns="68493" bIns="12700" numCol="1" spcCol="1270" anchor="ctr" anchorCtr="0">
          <a:noAutofit/>
        </a:bodyPr>
        <a:lstStyle/>
        <a:p>
          <a:pPr marL="0" lvl="0" indent="0" algn="ctr" defTabSz="1866900">
            <a:lnSpc>
              <a:spcPct val="90000"/>
            </a:lnSpc>
            <a:spcBef>
              <a:spcPct val="0"/>
            </a:spcBef>
            <a:spcAft>
              <a:spcPct val="35000"/>
            </a:spcAft>
            <a:buNone/>
          </a:pPr>
          <a:r>
            <a:rPr lang="en-US" sz="4200" kern="1200"/>
            <a:t>4</a:t>
          </a:r>
        </a:p>
      </dsp:txBody>
      <dsp:txXfrm>
        <a:off x="7641784" y="650100"/>
        <a:ext cx="621209" cy="621209"/>
      </dsp:txXfrm>
    </dsp:sp>
    <dsp:sp modelId="{2F843A4A-AB96-498A-9791-AB7A5A99E541}">
      <dsp:nvSpPr>
        <dsp:cNvPr id="0" name=""/>
        <dsp:cNvSpPr/>
      </dsp:nvSpPr>
      <dsp:spPr>
        <a:xfrm>
          <a:off x="6906530" y="3124127"/>
          <a:ext cx="2091717"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B6B94B-7CC1-4A5A-BA11-4E3A08A27C68}">
      <dsp:nvSpPr>
        <dsp:cNvPr id="0" name=""/>
        <dsp:cNvSpPr/>
      </dsp:nvSpPr>
      <dsp:spPr>
        <a:xfrm>
          <a:off x="9207419" y="228597"/>
          <a:ext cx="2091717" cy="292840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078" tIns="330200" rIns="163078" bIns="330200" numCol="1" spcCol="1270" anchor="t" anchorCtr="0">
          <a:noAutofit/>
        </a:bodyPr>
        <a:lstStyle/>
        <a:p>
          <a:pPr marL="0" lvl="0" indent="0" algn="ctr" defTabSz="1600200">
            <a:lnSpc>
              <a:spcPct val="90000"/>
            </a:lnSpc>
            <a:spcBef>
              <a:spcPct val="0"/>
            </a:spcBef>
            <a:spcAft>
              <a:spcPct val="35000"/>
            </a:spcAft>
            <a:buNone/>
          </a:pPr>
          <a:r>
            <a:rPr lang="en-US" sz="3600" kern="1200" dirty="0"/>
            <a:t>Forward</a:t>
          </a:r>
        </a:p>
      </dsp:txBody>
      <dsp:txXfrm>
        <a:off x="9207419" y="1341391"/>
        <a:ext cx="2091717" cy="1757042"/>
      </dsp:txXfrm>
    </dsp:sp>
    <dsp:sp modelId="{F05ED9C2-7F2E-4500-9373-5826EFF81FA5}">
      <dsp:nvSpPr>
        <dsp:cNvPr id="0" name=""/>
        <dsp:cNvSpPr/>
      </dsp:nvSpPr>
      <dsp:spPr>
        <a:xfrm>
          <a:off x="9814017" y="521444"/>
          <a:ext cx="878521" cy="878521"/>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493" tIns="12700" rIns="68493" bIns="12700" numCol="1" spcCol="1270" anchor="ctr" anchorCtr="0">
          <a:noAutofit/>
        </a:bodyPr>
        <a:lstStyle/>
        <a:p>
          <a:pPr marL="0" lvl="0" indent="0" algn="ctr" defTabSz="1866900">
            <a:lnSpc>
              <a:spcPct val="90000"/>
            </a:lnSpc>
            <a:spcBef>
              <a:spcPct val="0"/>
            </a:spcBef>
            <a:spcAft>
              <a:spcPct val="35000"/>
            </a:spcAft>
            <a:buNone/>
          </a:pPr>
          <a:r>
            <a:rPr lang="en-US" sz="4200" kern="1200"/>
            <a:t>5</a:t>
          </a:r>
        </a:p>
      </dsp:txBody>
      <dsp:txXfrm>
        <a:off x="9942673" y="650100"/>
        <a:ext cx="621209" cy="621209"/>
      </dsp:txXfrm>
    </dsp:sp>
    <dsp:sp modelId="{EC4FB74C-A001-4C3C-9126-648DD14B67CD}">
      <dsp:nvSpPr>
        <dsp:cNvPr id="0" name=""/>
        <dsp:cNvSpPr/>
      </dsp:nvSpPr>
      <dsp:spPr>
        <a:xfrm>
          <a:off x="9207419" y="3124127"/>
          <a:ext cx="2091717"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149E1B-6014-4162-AEEB-AB831C7AE881}">
      <dsp:nvSpPr>
        <dsp:cNvPr id="0" name=""/>
        <dsp:cNvSpPr/>
      </dsp:nvSpPr>
      <dsp:spPr>
        <a:xfrm>
          <a:off x="9544" y="228518"/>
          <a:ext cx="2301950" cy="690585"/>
        </a:xfrm>
        <a:prstGeom prst="chevron">
          <a:avLst>
            <a:gd name="adj" fmla="val 3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Attach</a:t>
          </a:r>
        </a:p>
      </dsp:txBody>
      <dsp:txXfrm>
        <a:off x="216720" y="228518"/>
        <a:ext cx="1887599" cy="690585"/>
      </dsp:txXfrm>
    </dsp:sp>
    <dsp:sp modelId="{0B4D44CF-0492-4412-93BC-50CDE31A26CC}">
      <dsp:nvSpPr>
        <dsp:cNvPr id="0" name=""/>
        <dsp:cNvSpPr/>
      </dsp:nvSpPr>
      <dsp:spPr>
        <a:xfrm>
          <a:off x="9544" y="919190"/>
          <a:ext cx="2094774" cy="2281214"/>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ctr" defTabSz="1600200">
            <a:lnSpc>
              <a:spcPct val="90000"/>
            </a:lnSpc>
            <a:spcBef>
              <a:spcPct val="0"/>
            </a:spcBef>
            <a:spcAft>
              <a:spcPct val="35000"/>
            </a:spcAft>
            <a:buNone/>
          </a:pPr>
          <a:r>
            <a:rPr lang="en-US" sz="3600" kern="1200" dirty="0"/>
            <a:t>Attach</a:t>
          </a:r>
        </a:p>
      </dsp:txBody>
      <dsp:txXfrm>
        <a:off x="9544" y="919190"/>
        <a:ext cx="2094774" cy="2281214"/>
      </dsp:txXfrm>
    </dsp:sp>
    <dsp:sp modelId="{D2864057-C50F-49FA-B3E7-446311CAD772}">
      <dsp:nvSpPr>
        <dsp:cNvPr id="0" name=""/>
        <dsp:cNvSpPr/>
      </dsp:nvSpPr>
      <dsp:spPr>
        <a:xfrm>
          <a:off x="2255034" y="228518"/>
          <a:ext cx="2301950" cy="690585"/>
        </a:xfrm>
        <a:prstGeom prst="chevron">
          <a:avLst>
            <a:gd name="adj" fmla="val 3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Folders</a:t>
          </a:r>
        </a:p>
      </dsp:txBody>
      <dsp:txXfrm>
        <a:off x="2462210" y="228518"/>
        <a:ext cx="1887599" cy="690585"/>
      </dsp:txXfrm>
    </dsp:sp>
    <dsp:sp modelId="{4CED410D-B3A1-471E-A2BB-9B739D2D6B51}">
      <dsp:nvSpPr>
        <dsp:cNvPr id="0" name=""/>
        <dsp:cNvSpPr/>
      </dsp:nvSpPr>
      <dsp:spPr>
        <a:xfrm>
          <a:off x="2255034" y="919190"/>
          <a:ext cx="2094774" cy="2281214"/>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ctr" defTabSz="1600200">
            <a:lnSpc>
              <a:spcPct val="90000"/>
            </a:lnSpc>
            <a:spcBef>
              <a:spcPct val="0"/>
            </a:spcBef>
            <a:spcAft>
              <a:spcPct val="35000"/>
            </a:spcAft>
            <a:buNone/>
          </a:pPr>
          <a:r>
            <a:rPr lang="en-US" sz="3600" kern="1200" dirty="0"/>
            <a:t>Create Folders</a:t>
          </a:r>
        </a:p>
      </dsp:txBody>
      <dsp:txXfrm>
        <a:off x="2255034" y="919190"/>
        <a:ext cx="2094774" cy="2281214"/>
      </dsp:txXfrm>
    </dsp:sp>
    <dsp:sp modelId="{433D525C-A95A-4F05-A805-55FE40864AC0}">
      <dsp:nvSpPr>
        <dsp:cNvPr id="0" name=""/>
        <dsp:cNvSpPr/>
      </dsp:nvSpPr>
      <dsp:spPr>
        <a:xfrm>
          <a:off x="4500524" y="228518"/>
          <a:ext cx="2301950" cy="690585"/>
        </a:xfrm>
        <a:prstGeom prst="chevron">
          <a:avLst>
            <a:gd name="adj" fmla="val 3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Move</a:t>
          </a:r>
        </a:p>
      </dsp:txBody>
      <dsp:txXfrm>
        <a:off x="4707700" y="228518"/>
        <a:ext cx="1887599" cy="690585"/>
      </dsp:txXfrm>
    </dsp:sp>
    <dsp:sp modelId="{149F90CF-4B59-46D5-B3CA-E62E6FCE3837}">
      <dsp:nvSpPr>
        <dsp:cNvPr id="0" name=""/>
        <dsp:cNvSpPr/>
      </dsp:nvSpPr>
      <dsp:spPr>
        <a:xfrm>
          <a:off x="4500524" y="919190"/>
          <a:ext cx="2094774" cy="2281214"/>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ctr" defTabSz="1600200">
            <a:lnSpc>
              <a:spcPct val="90000"/>
            </a:lnSpc>
            <a:spcBef>
              <a:spcPct val="0"/>
            </a:spcBef>
            <a:spcAft>
              <a:spcPct val="35000"/>
            </a:spcAft>
            <a:buNone/>
          </a:pPr>
          <a:r>
            <a:rPr lang="en-US" sz="3600" kern="1200" dirty="0"/>
            <a:t>Move</a:t>
          </a:r>
        </a:p>
      </dsp:txBody>
      <dsp:txXfrm>
        <a:off x="4500524" y="919190"/>
        <a:ext cx="2094774" cy="2281214"/>
      </dsp:txXfrm>
    </dsp:sp>
    <dsp:sp modelId="{9A3B3ED3-D6D0-4756-9BDA-5AA6116D75B5}">
      <dsp:nvSpPr>
        <dsp:cNvPr id="0" name=""/>
        <dsp:cNvSpPr/>
      </dsp:nvSpPr>
      <dsp:spPr>
        <a:xfrm>
          <a:off x="6746015" y="228518"/>
          <a:ext cx="2301950" cy="690585"/>
        </a:xfrm>
        <a:prstGeom prst="chevron">
          <a:avLst>
            <a:gd name="adj" fmla="val 3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Groups</a:t>
          </a:r>
        </a:p>
      </dsp:txBody>
      <dsp:txXfrm>
        <a:off x="6953191" y="228518"/>
        <a:ext cx="1887599" cy="690585"/>
      </dsp:txXfrm>
    </dsp:sp>
    <dsp:sp modelId="{ABAD42BE-AE74-4B16-8ECD-74387D06BAAB}">
      <dsp:nvSpPr>
        <dsp:cNvPr id="0" name=""/>
        <dsp:cNvSpPr/>
      </dsp:nvSpPr>
      <dsp:spPr>
        <a:xfrm>
          <a:off x="6746015" y="919190"/>
          <a:ext cx="2094774" cy="2281214"/>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ctr" defTabSz="1600200">
            <a:lnSpc>
              <a:spcPct val="90000"/>
            </a:lnSpc>
            <a:spcBef>
              <a:spcPct val="0"/>
            </a:spcBef>
            <a:spcAft>
              <a:spcPct val="35000"/>
            </a:spcAft>
            <a:buNone/>
          </a:pPr>
          <a:r>
            <a:rPr lang="en-US" sz="3600" kern="1200" dirty="0"/>
            <a:t>Create Groups</a:t>
          </a:r>
        </a:p>
      </dsp:txBody>
      <dsp:txXfrm>
        <a:off x="6746015" y="919190"/>
        <a:ext cx="2094774" cy="2281214"/>
      </dsp:txXfrm>
    </dsp:sp>
    <dsp:sp modelId="{DBF5B8BE-0121-4EEE-B5DC-A9F65E8CC335}">
      <dsp:nvSpPr>
        <dsp:cNvPr id="0" name=""/>
        <dsp:cNvSpPr/>
      </dsp:nvSpPr>
      <dsp:spPr>
        <a:xfrm>
          <a:off x="8991505" y="228518"/>
          <a:ext cx="2301950" cy="690585"/>
        </a:xfrm>
        <a:prstGeom prst="chevron">
          <a:avLst>
            <a:gd name="adj" fmla="val 3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5268" tIns="85268" rIns="85268" bIns="85268" numCol="1" spcCol="1270" anchor="ctr" anchorCtr="0">
          <a:noAutofit/>
        </a:bodyPr>
        <a:lstStyle/>
        <a:p>
          <a:pPr marL="0" lvl="0" indent="0" algn="ctr" defTabSz="1244600">
            <a:lnSpc>
              <a:spcPct val="90000"/>
            </a:lnSpc>
            <a:spcBef>
              <a:spcPct val="0"/>
            </a:spcBef>
            <a:spcAft>
              <a:spcPct val="35000"/>
            </a:spcAft>
            <a:buNone/>
          </a:pPr>
          <a:r>
            <a:rPr lang="en-US" sz="2800" kern="1200" dirty="0"/>
            <a:t>Contacts</a:t>
          </a:r>
        </a:p>
      </dsp:txBody>
      <dsp:txXfrm>
        <a:off x="9198681" y="228518"/>
        <a:ext cx="1887599" cy="690585"/>
      </dsp:txXfrm>
    </dsp:sp>
    <dsp:sp modelId="{764EE460-3A31-4731-8659-44894DE00AAB}">
      <dsp:nvSpPr>
        <dsp:cNvPr id="0" name=""/>
        <dsp:cNvSpPr/>
      </dsp:nvSpPr>
      <dsp:spPr>
        <a:xfrm>
          <a:off x="8991505" y="919190"/>
          <a:ext cx="2094774" cy="2281214"/>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534" tIns="165534" rIns="165534" bIns="331068" numCol="1" spcCol="1270" anchor="t" anchorCtr="0">
          <a:noAutofit/>
        </a:bodyPr>
        <a:lstStyle/>
        <a:p>
          <a:pPr marL="0" lvl="0" indent="0" algn="ctr" defTabSz="1600200">
            <a:lnSpc>
              <a:spcPct val="90000"/>
            </a:lnSpc>
            <a:spcBef>
              <a:spcPct val="0"/>
            </a:spcBef>
            <a:spcAft>
              <a:spcPct val="35000"/>
            </a:spcAft>
            <a:buNone/>
          </a:pPr>
          <a:r>
            <a:rPr lang="en-US" sz="3600" kern="1200" dirty="0"/>
            <a:t>Add  Contacts </a:t>
          </a:r>
        </a:p>
      </dsp:txBody>
      <dsp:txXfrm>
        <a:off x="8991505" y="919190"/>
        <a:ext cx="2094774" cy="22812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B6671-AA37-4DBC-B643-5EEAB5AFBC34}">
      <dsp:nvSpPr>
        <dsp:cNvPr id="0" name=""/>
        <dsp:cNvSpPr/>
      </dsp:nvSpPr>
      <dsp:spPr>
        <a:xfrm>
          <a:off x="0" y="180577"/>
          <a:ext cx="3532187" cy="2119312"/>
        </a:xfrm>
        <a:prstGeom prst="rect">
          <a:avLst/>
        </a:prstGeom>
        <a:solidFill>
          <a:schemeClr val="accent4">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ysClr val="windowText" lastClr="000000"/>
              </a:solidFill>
            </a:rPr>
            <a:t>E-mail is a great way to communicate with family, friends, and others.</a:t>
          </a:r>
        </a:p>
      </dsp:txBody>
      <dsp:txXfrm>
        <a:off x="0" y="180577"/>
        <a:ext cx="3532187" cy="2119312"/>
      </dsp:txXfrm>
    </dsp:sp>
    <dsp:sp modelId="{5424D35B-0AB1-45BC-B2E7-40D291ED268B}">
      <dsp:nvSpPr>
        <dsp:cNvPr id="0" name=""/>
        <dsp:cNvSpPr/>
      </dsp:nvSpPr>
      <dsp:spPr>
        <a:xfrm>
          <a:off x="3885406" y="180577"/>
          <a:ext cx="3532187" cy="2119312"/>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ysClr val="windowText" lastClr="000000"/>
              </a:solidFill>
            </a:rPr>
            <a:t>Establish a permanent </a:t>
          </a:r>
          <a:br>
            <a:rPr lang="en-US" sz="2800" kern="1200" dirty="0">
              <a:solidFill>
                <a:sysClr val="windowText" lastClr="000000"/>
              </a:solidFill>
            </a:rPr>
          </a:br>
          <a:r>
            <a:rPr lang="en-US" sz="2800" kern="1200" dirty="0">
              <a:solidFill>
                <a:sysClr val="windowText" lastClr="000000"/>
              </a:solidFill>
            </a:rPr>
            <a:t>e-mail address with a provider.</a:t>
          </a:r>
        </a:p>
      </dsp:txBody>
      <dsp:txXfrm>
        <a:off x="3885406" y="180577"/>
        <a:ext cx="3532187" cy="2119312"/>
      </dsp:txXfrm>
    </dsp:sp>
    <dsp:sp modelId="{9BF98EDD-8CE6-411D-B7EB-5E2AD69AC662}">
      <dsp:nvSpPr>
        <dsp:cNvPr id="0" name=""/>
        <dsp:cNvSpPr/>
      </dsp:nvSpPr>
      <dsp:spPr>
        <a:xfrm>
          <a:off x="7770812" y="180577"/>
          <a:ext cx="3532187" cy="2119312"/>
        </a:xfrm>
        <a:prstGeom prst="rect">
          <a:avLst/>
        </a:prstGeom>
        <a:solidFill>
          <a:srgbClr val="CCFF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ysClr val="windowText" lastClr="000000"/>
              </a:solidFill>
            </a:rPr>
            <a:t>Learn how to perform the basic and advanced e-mail actions.</a:t>
          </a:r>
        </a:p>
      </dsp:txBody>
      <dsp:txXfrm>
        <a:off x="7770812" y="180577"/>
        <a:ext cx="3532187" cy="2119312"/>
      </dsp:txXfrm>
    </dsp:sp>
    <dsp:sp modelId="{8339BAF9-1C1B-4E3A-B173-8842265F6BDB}">
      <dsp:nvSpPr>
        <dsp:cNvPr id="0" name=""/>
        <dsp:cNvSpPr/>
      </dsp:nvSpPr>
      <dsp:spPr>
        <a:xfrm>
          <a:off x="1942703" y="2653108"/>
          <a:ext cx="3532187" cy="2119312"/>
        </a:xfrm>
        <a:prstGeom prst="rect">
          <a:avLst/>
        </a:prstGeom>
        <a:solidFill>
          <a:schemeClr val="accent3">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ysClr val="windowText" lastClr="000000"/>
              </a:solidFill>
            </a:rPr>
            <a:t>Observe all e-mail safety concerns.</a:t>
          </a:r>
        </a:p>
      </dsp:txBody>
      <dsp:txXfrm>
        <a:off x="1942703" y="2653108"/>
        <a:ext cx="3532187" cy="2119312"/>
      </dsp:txXfrm>
    </dsp:sp>
    <dsp:sp modelId="{A9568639-F240-4C9D-AB1F-CD41D85F0D60}">
      <dsp:nvSpPr>
        <dsp:cNvPr id="0" name=""/>
        <dsp:cNvSpPr/>
      </dsp:nvSpPr>
      <dsp:spPr>
        <a:xfrm>
          <a:off x="5828109" y="2653108"/>
          <a:ext cx="3532187" cy="2119312"/>
        </a:xfrm>
        <a:prstGeom prst="rect">
          <a:avLst/>
        </a:prstGeom>
        <a:solidFill>
          <a:srgbClr val="FFCC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ysClr val="windowText" lastClr="000000"/>
              </a:solidFill>
            </a:rPr>
            <a:t>Enjoy your e-mail!</a:t>
          </a:r>
        </a:p>
      </dsp:txBody>
      <dsp:txXfrm>
        <a:off x="5828109" y="2653108"/>
        <a:ext cx="3532187" cy="211931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8.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14AD16E-2658-B34D-86D5-042195B32707}" type="datetimeFigureOut">
              <a:rPr lang="en-US" smtClean="0"/>
              <a:t>4/14/26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ABE4174-4810-B64F-BC74-9939E9C39BD9}" type="slidenum">
              <a:rPr lang="en-US" smtClean="0"/>
              <a:t>‹#›</a:t>
            </a:fld>
            <a:endParaRPr lang="en-US" dirty="0"/>
          </a:p>
        </p:txBody>
      </p:sp>
    </p:spTree>
    <p:extLst>
      <p:ext uri="{BB962C8B-B14F-4D97-AF65-F5344CB8AC3E}">
        <p14:creationId xmlns:p14="http://schemas.microsoft.com/office/powerpoint/2010/main" val="562964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mailto:example@gmail.com"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pixabay.com/users/no-longer-here-19203/?utm_source=link-attribution&amp;utm_medium=referral&amp;utm_campaign=image&amp;utm_content=163625"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pixabay.com/?utm_source=link-attribution&amp;utm_medium=referral&amp;utm_campaign=image&amp;utm_content=163625"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a:t>
            </a:r>
            <a:r>
              <a:rPr lang="en-US" sz="1200" dirty="0">
                <a:latin typeface="Calibri" panose="020F0502020204030204" pitchFamily="34" charset="0"/>
                <a:ea typeface="Calibri" panose="020F0502020204030204" pitchFamily="34" charset="0"/>
              </a:rPr>
              <a:t>:  Have this slide up as participants enter the room.</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1.5 hours </a:t>
            </a:r>
          </a:p>
          <a:p>
            <a:endParaRPr lang="en-US" sz="1200" b="0" i="0" dirty="0">
              <a:solidFill>
                <a:srgbClr val="000000"/>
              </a:solidFill>
              <a:effectLst/>
              <a:latin typeface="Calibri" panose="020F0502020204030204" pitchFamily="34" charset="0"/>
            </a:endParaRPr>
          </a:p>
          <a:p>
            <a:r>
              <a:rPr lang="en-US" b="0" i="0" dirty="0">
                <a:solidFill>
                  <a:srgbClr val="000000"/>
                </a:solidFill>
                <a:effectLst/>
                <a:latin typeface="Arial" panose="020B0604020202020204" pitchFamily="34" charset="0"/>
              </a:rPr>
              <a:t>Photo by </a:t>
            </a:r>
            <a:r>
              <a:rPr lang="en-US" b="0" i="0" dirty="0" err="1">
                <a:solidFill>
                  <a:srgbClr val="000000"/>
                </a:solidFill>
                <a:effectLst/>
                <a:latin typeface="Arial" panose="020B0604020202020204" pitchFamily="34" charset="0"/>
              </a:rPr>
              <a:t>Thirdman</a:t>
            </a:r>
            <a:r>
              <a:rPr lang="en-US" b="0" i="0" dirty="0">
                <a:solidFill>
                  <a:srgbClr val="000000"/>
                </a:solidFill>
                <a:effectLst/>
                <a:latin typeface="Arial" panose="020B0604020202020204" pitchFamily="34" charset="0"/>
              </a:rPr>
              <a:t>: https://www.pexels.com/photo/a-group-of-people-having-a-discussion-while-looking-at-laptop-5256526/</a:t>
            </a:r>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a:t>
            </a:fld>
            <a:endParaRPr lang="en-US" dirty="0"/>
          </a:p>
        </p:txBody>
      </p:sp>
    </p:spTree>
    <p:extLst>
      <p:ext uri="{BB962C8B-B14F-4D97-AF65-F5344CB8AC3E}">
        <p14:creationId xmlns:p14="http://schemas.microsoft.com/office/powerpoint/2010/main" val="1910610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1" dirty="0"/>
              <a:t>Instruction: </a:t>
            </a:r>
            <a:r>
              <a:rPr lang="en-US" b="0" i="0" dirty="0">
                <a:solidFill>
                  <a:srgbClr val="D1D5DB"/>
                </a:solidFill>
                <a:effectLst/>
                <a:latin typeface="Arial" panose="020B0604020202020204" pitchFamily="34" charset="0"/>
              </a:rPr>
              <a:t>E-mail providers are companies that offer e-mail services. </a:t>
            </a:r>
          </a:p>
          <a:p>
            <a:pPr marL="0" indent="0" algn="l">
              <a:buFont typeface="Arial" panose="020B0604020202020204" pitchFamily="34" charset="0"/>
              <a:buNone/>
            </a:pPr>
            <a:r>
              <a:rPr lang="en-US" b="0" i="0" dirty="0">
                <a:solidFill>
                  <a:srgbClr val="D1D5DB"/>
                </a:solidFill>
                <a:effectLst/>
                <a:latin typeface="Arial" panose="020B0604020202020204" pitchFamily="34" charset="0"/>
              </a:rPr>
              <a:t>Several companies offer e-mail services. Almost all of these are free for personal use. Different providers may offer different features, but all provide the basic functionality of sending and receiving e-mail. </a:t>
            </a:r>
          </a:p>
          <a:p>
            <a:pPr marL="0" indent="0" algn="l">
              <a:buFont typeface="Arial" panose="020B0604020202020204" pitchFamily="34" charset="0"/>
              <a:buNone/>
            </a:pPr>
            <a:endParaRPr lang="en-US"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b="0" i="0" dirty="0">
                <a:solidFill>
                  <a:srgbClr val="D1D5DB"/>
                </a:solidFill>
                <a:effectLst/>
                <a:latin typeface="Arial" panose="020B0604020202020204" pitchFamily="34" charset="0"/>
              </a:rPr>
              <a:t>Some of the most popular providers include Gmail, Outlook, and Yahoo. Here are some of the most popular providers with their strengths and weaknesses.</a:t>
            </a:r>
          </a:p>
          <a:p>
            <a:pPr marL="0" indent="0" algn="l">
              <a:buFont typeface="Arial" panose="020B0604020202020204" pitchFamily="34" charset="0"/>
              <a:buNone/>
            </a:pPr>
            <a:endParaRPr lang="en-US" sz="1200" dirty="0">
              <a:effectLst/>
              <a:latin typeface="Calibri" panose="020F0502020204030204" pitchFamily="34" charset="0"/>
              <a:ea typeface="Calibri" panose="020F0502020204030204" pitchFamily="34" charset="0"/>
            </a:endParaRPr>
          </a:p>
          <a:p>
            <a:pPr marL="0" indent="0" algn="l">
              <a:buFont typeface="Arial" panose="020B0604020202020204" pitchFamily="34" charset="0"/>
              <a:buNone/>
            </a:pPr>
            <a:r>
              <a:rPr lang="en-US" sz="1200" b="1" dirty="0">
                <a:effectLst/>
                <a:latin typeface="Calibri" panose="020F0502020204030204" pitchFamily="34" charset="0"/>
                <a:ea typeface="Calibri" panose="020F0502020204030204" pitchFamily="34" charset="0"/>
              </a:rPr>
              <a:t>Here are some of the top contenders:</a:t>
            </a:r>
          </a:p>
          <a:p>
            <a:pPr marL="171450" indent="-171450" algn="l">
              <a:buFont typeface="Arial" panose="020B0604020202020204" pitchFamily="34" charset="0"/>
              <a:buChar char="•"/>
            </a:pPr>
            <a:r>
              <a:rPr lang="en-US" sz="1200" dirty="0">
                <a:effectLst/>
                <a:latin typeface="Calibri" panose="020F0502020204030204" pitchFamily="34" charset="0"/>
                <a:ea typeface="Calibri" panose="020F0502020204030204" pitchFamily="34" charset="0"/>
              </a:rPr>
              <a:t>Gmail: Provided by google, Gmail is one of the most widely used e-mail services globally. It offers a clean interface, excellent spam filtering, ample storage space, integration with other google services, and strong security features.</a:t>
            </a:r>
          </a:p>
          <a:p>
            <a:pPr marL="171450" indent="-171450" algn="l">
              <a:buFont typeface="Arial" panose="020B0604020202020204" pitchFamily="34" charset="0"/>
              <a:buChar char="•"/>
            </a:pPr>
            <a:r>
              <a:rPr lang="en-US" sz="1200" dirty="0">
                <a:effectLst/>
                <a:latin typeface="Calibri" panose="020F0502020204030204" pitchFamily="34" charset="0"/>
                <a:ea typeface="Calibri" panose="020F0502020204030204" pitchFamily="34" charset="0"/>
              </a:rPr>
              <a:t>Outlook.com: Microsoft's outlook.com (formerly Hotmail) is another popular e-mail service. It provides a well-integrated experience with the Microsoft office suite, good spam filtering, and a user-friendly interface.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Yahoo Mail: Yahoo Mail has been around for a long time and remains a popular choice for many users. It provides a simple interface, generous storage, and features like disposable e-mail addresses.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err="1">
                <a:solidFill>
                  <a:srgbClr val="D1D5DB"/>
                </a:solidFill>
                <a:effectLst/>
                <a:latin typeface="+mn-lt"/>
              </a:rPr>
              <a:t>Zoho</a:t>
            </a:r>
            <a:r>
              <a:rPr lang="en-US" b="0" i="0" dirty="0">
                <a:solidFill>
                  <a:srgbClr val="D1D5DB"/>
                </a:solidFill>
                <a:effectLst/>
                <a:latin typeface="+mn-lt"/>
              </a:rPr>
              <a:t> Mail: </a:t>
            </a:r>
            <a:r>
              <a:rPr lang="en-US" b="0" i="0" dirty="0" err="1">
                <a:solidFill>
                  <a:srgbClr val="D1D5DB"/>
                </a:solidFill>
                <a:effectLst/>
                <a:latin typeface="+mn-lt"/>
              </a:rPr>
              <a:t>Zoho</a:t>
            </a:r>
            <a:r>
              <a:rPr lang="en-US" b="0" i="0" dirty="0">
                <a:solidFill>
                  <a:srgbClr val="D1D5DB"/>
                </a:solidFill>
                <a:effectLst/>
                <a:latin typeface="+mn-lt"/>
              </a:rPr>
              <a:t> Mail caters to both personal and business users, offering a clean interface, strong security, ample storage, and integration with other </a:t>
            </a:r>
            <a:r>
              <a:rPr lang="en-US" b="0" i="0" dirty="0" err="1">
                <a:solidFill>
                  <a:srgbClr val="D1D5DB"/>
                </a:solidFill>
                <a:effectLst/>
                <a:latin typeface="+mn-lt"/>
              </a:rPr>
              <a:t>Zoho</a:t>
            </a:r>
            <a:r>
              <a:rPr lang="en-US" b="0" i="0" dirty="0">
                <a:solidFill>
                  <a:srgbClr val="D1D5DB"/>
                </a:solidFill>
                <a:effectLst/>
                <a:latin typeface="+mn-lt"/>
              </a:rPr>
              <a:t> productivity apps.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err="1">
                <a:effectLst/>
                <a:latin typeface="Calibri" panose="020F0502020204030204" pitchFamily="34" charset="0"/>
                <a:ea typeface="Calibri" panose="020F0502020204030204" pitchFamily="34" charset="0"/>
              </a:rPr>
              <a:t>ProtonMail</a:t>
            </a:r>
            <a:r>
              <a:rPr lang="en-US" sz="1200" dirty="0">
                <a:effectLst/>
                <a:latin typeface="Calibri" panose="020F0502020204030204" pitchFamily="34" charset="0"/>
                <a:ea typeface="Calibri" panose="020F0502020204030204" pitchFamily="34" charset="0"/>
              </a:rPr>
              <a:t>: </a:t>
            </a:r>
            <a:r>
              <a:rPr lang="en-US" sz="1200" dirty="0" err="1">
                <a:effectLst/>
                <a:latin typeface="Calibri" panose="020F0502020204030204" pitchFamily="34" charset="0"/>
                <a:ea typeface="Calibri" panose="020F0502020204030204" pitchFamily="34" charset="0"/>
              </a:rPr>
              <a:t>Protonmail</a:t>
            </a:r>
            <a:r>
              <a:rPr lang="en-US" sz="1200" dirty="0">
                <a:effectLst/>
                <a:latin typeface="Calibri" panose="020F0502020204030204" pitchFamily="34" charset="0"/>
                <a:ea typeface="Calibri" panose="020F0502020204030204" pitchFamily="34" charset="0"/>
              </a:rPr>
              <a:t> is renowned for its focus on privacy and security. It offers end-to-end encryption for e-mails, meaning even </a:t>
            </a:r>
            <a:r>
              <a:rPr lang="en-US" sz="1200" dirty="0" err="1">
                <a:effectLst/>
                <a:latin typeface="Calibri" panose="020F0502020204030204" pitchFamily="34" charset="0"/>
                <a:ea typeface="Calibri" panose="020F0502020204030204" pitchFamily="34" charset="0"/>
              </a:rPr>
              <a:t>Protonmail</a:t>
            </a:r>
            <a:r>
              <a:rPr lang="en-US" sz="1200" dirty="0">
                <a:effectLst/>
                <a:latin typeface="Calibri" panose="020F0502020204030204" pitchFamily="34" charset="0"/>
                <a:ea typeface="Calibri" panose="020F0502020204030204" pitchFamily="34" charset="0"/>
              </a:rPr>
              <a:t> itself cannot access your messages. It's an excellent choice for those seeking heightened privacy.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err="1">
                <a:solidFill>
                  <a:srgbClr val="D1D5DB"/>
                </a:solidFill>
                <a:effectLst/>
                <a:latin typeface="+mn-lt"/>
              </a:rPr>
              <a:t>FastMail</a:t>
            </a:r>
            <a:r>
              <a:rPr lang="en-US" b="0" i="0" dirty="0">
                <a:solidFill>
                  <a:srgbClr val="D1D5DB"/>
                </a:solidFill>
                <a:effectLst/>
                <a:latin typeface="+mn-lt"/>
              </a:rPr>
              <a:t>: </a:t>
            </a:r>
            <a:r>
              <a:rPr lang="en-US" b="0" i="0" dirty="0" err="1">
                <a:solidFill>
                  <a:srgbClr val="D1D5DB"/>
                </a:solidFill>
                <a:effectLst/>
                <a:latin typeface="+mn-lt"/>
              </a:rPr>
              <a:t>FastMail</a:t>
            </a:r>
            <a:r>
              <a:rPr lang="en-US" b="0" i="0" dirty="0">
                <a:solidFill>
                  <a:srgbClr val="D1D5DB"/>
                </a:solidFill>
                <a:effectLst/>
                <a:latin typeface="+mn-lt"/>
              </a:rPr>
              <a:t> is known for its reliable service, fast performance, and robust spam filtering. It's popular among professionals and power users.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Apple iCloud Mail: If you're an Apple ecosystem user, iCloud Mail offers seamless integration with other Apple devices and services.</a:t>
            </a:r>
          </a:p>
          <a:p>
            <a:pPr marL="171450" indent="-171450" algn="l">
              <a:buFont typeface="Arial" panose="020B0604020202020204" pitchFamily="34" charset="0"/>
              <a:buChar char="•"/>
            </a:pPr>
            <a:endParaRPr lang="en-US" sz="1200" dirty="0">
              <a:effectLst/>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15</a:t>
            </a:fld>
            <a:endParaRPr lang="en-US" dirty="0"/>
          </a:p>
        </p:txBody>
      </p:sp>
    </p:spTree>
    <p:extLst>
      <p:ext uri="{BB962C8B-B14F-4D97-AF65-F5344CB8AC3E}">
        <p14:creationId xmlns:p14="http://schemas.microsoft.com/office/powerpoint/2010/main" val="22797176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1" dirty="0"/>
              <a:t>Instruction: </a:t>
            </a:r>
          </a:p>
          <a:p>
            <a:pPr marL="0" indent="0" algn="l">
              <a:buFont typeface="Arial" panose="020B0604020202020204" pitchFamily="34" charset="0"/>
              <a:buNone/>
            </a:pPr>
            <a:r>
              <a:rPr lang="en-US" sz="1200" dirty="0">
                <a:effectLst/>
                <a:latin typeface="Calibri" panose="020F0502020204030204" pitchFamily="34" charset="0"/>
                <a:ea typeface="Calibri" panose="020F0502020204030204" pitchFamily="34" charset="0"/>
              </a:rPr>
              <a:t>Every provider’s program or app has the same basic features and actions. Every program will let you send, receive, read, delete, or forward e-mail messages. They all have folders, groups, spam checking, etc.</a:t>
            </a:r>
          </a:p>
          <a:p>
            <a:pPr marL="0" indent="0" algn="l">
              <a:buFont typeface="Arial" panose="020B0604020202020204" pitchFamily="34" charset="0"/>
              <a:buNone/>
            </a:pPr>
            <a:endParaRPr lang="en-US" sz="1200" dirty="0">
              <a:effectLst/>
              <a:latin typeface="Calibri" panose="020F0502020204030204" pitchFamily="34" charset="0"/>
              <a:ea typeface="Calibri" panose="020F0502020204030204" pitchFamily="34" charset="0"/>
            </a:endParaRPr>
          </a:p>
          <a:p>
            <a:pPr marL="0" indent="0" algn="l">
              <a:buFont typeface="Arial" panose="020B0604020202020204" pitchFamily="34" charset="0"/>
              <a:buNone/>
            </a:pPr>
            <a:r>
              <a:rPr lang="en-US" sz="1200" dirty="0">
                <a:effectLst/>
                <a:latin typeface="Calibri" panose="020F0502020204030204" pitchFamily="34" charset="0"/>
                <a:ea typeface="Calibri" panose="020F0502020204030204" pitchFamily="34" charset="0"/>
              </a:rPr>
              <a:t>But each program works a little differently. For example, to send an e-mail in one program you might click on the “New Mail” button. In another program you might click on the “Compose” button. They both send a new message; they just use slightly different actions. You must learn how your specific program works.</a:t>
            </a:r>
          </a:p>
          <a:p>
            <a:pPr marL="0" indent="0" algn="l">
              <a:buFont typeface="Arial" panose="020B0604020202020204" pitchFamily="34" charset="0"/>
              <a:buNone/>
            </a:pPr>
            <a:endParaRPr lang="en-US" sz="1200" dirty="0">
              <a:effectLst/>
              <a:latin typeface="Calibri" panose="020F0502020204030204" pitchFamily="34" charset="0"/>
              <a:ea typeface="Calibri" panose="020F0502020204030204" pitchFamily="34" charset="0"/>
            </a:endParaRPr>
          </a:p>
          <a:p>
            <a:pPr marL="0" indent="0" algn="l">
              <a:buFont typeface="Arial" panose="020B0604020202020204" pitchFamily="34" charset="0"/>
              <a:buNone/>
            </a:pPr>
            <a:r>
              <a:rPr lang="en-US" sz="1200" b="1" dirty="0">
                <a:effectLst/>
                <a:latin typeface="Calibri" panose="020F0502020204030204" pitchFamily="34" charset="0"/>
                <a:ea typeface="Calibri" panose="020F0502020204030204" pitchFamily="34" charset="0"/>
              </a:rPr>
              <a:t>Note:</a:t>
            </a:r>
            <a:r>
              <a:rPr lang="en-US" sz="1200" dirty="0">
                <a:effectLst/>
                <a:latin typeface="Calibri" panose="020F0502020204030204" pitchFamily="34" charset="0"/>
                <a:ea typeface="Calibri" panose="020F0502020204030204" pitchFamily="34" charset="0"/>
              </a:rPr>
              <a:t> If you have an e-mail address in two different programs, demonstrate how to send a new message in each program.</a:t>
            </a:r>
          </a:p>
          <a:p>
            <a:pPr marL="0" indent="0" algn="l">
              <a:buFont typeface="Arial" panose="020B0604020202020204" pitchFamily="34" charset="0"/>
              <a:buNone/>
            </a:pPr>
            <a:endParaRPr lang="en-US" sz="1200" dirty="0">
              <a:effectLst/>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2 minutes</a:t>
            </a:r>
            <a:endParaRPr lang="en-US" b="1" dirty="0"/>
          </a:p>
          <a:p>
            <a:endParaRPr lang="en-US"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16</a:t>
            </a:fld>
            <a:endParaRPr lang="en-US" dirty="0"/>
          </a:p>
        </p:txBody>
      </p:sp>
    </p:spTree>
    <p:extLst>
      <p:ext uri="{BB962C8B-B14F-4D97-AF65-F5344CB8AC3E}">
        <p14:creationId xmlns:p14="http://schemas.microsoft.com/office/powerpoint/2010/main" val="715572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 </a:t>
            </a:r>
            <a:r>
              <a:rPr lang="en-US" b="0" i="0" dirty="0">
                <a:solidFill>
                  <a:srgbClr val="D1D5DB"/>
                </a:solidFill>
                <a:effectLst/>
                <a:latin typeface="Calibri" panose="020F0502020204030204" pitchFamily="34" charset="0"/>
              </a:rPr>
              <a:t>An e-mail address is a unique identifier for each e-mail account. It consists of two parts separated by an "@" symbol: the username, which is unique to the user, and the domain, which is linked to the e-mail provider or organization. No one else in the world will have this e-mail address.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The username is unique to the individual. Often it is some form of the user’s name. Demonstrate by giving an example.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Sometimes it is something associated with the user because you don’t want to show your exact name. This is often true with a second email address that might be associated with social media accounts where you don’t want everyone to know your name.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The second part of the e-mail address is the domain, i.e. the location of the e-mail. You can think of the domain as the post office where the e-mail is stored. It could be the name of an e-mail provider, the organization the person works for, or a website that the person is associated with (</a:t>
            </a:r>
            <a:r>
              <a:rPr lang="en-US"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example@gmail.com</a:t>
            </a:r>
            <a:r>
              <a:rPr lang="en-US" sz="1200"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will always be an “@” symbol between the username and the domain. </a:t>
            </a:r>
            <a:endParaRPr lang="en-US" sz="1200" dirty="0">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No one else in the world will have the same e-mail address. Their address might be very similar, but it will never be the same. For example, one address might be janedoe@free-email.com and another might be jane.doe@free-email.com. The only difference is the dot or period between jane and doe but these are different addresses.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2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17</a:t>
            </a:fld>
            <a:endParaRPr lang="en-US" dirty="0"/>
          </a:p>
        </p:txBody>
      </p:sp>
    </p:spTree>
    <p:extLst>
      <p:ext uri="{BB962C8B-B14F-4D97-AF65-F5344CB8AC3E}">
        <p14:creationId xmlns:p14="http://schemas.microsoft.com/office/powerpoint/2010/main" val="2909868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Instruction: </a:t>
            </a:r>
            <a:r>
              <a:rPr lang="en-US" b="0" i="0" dirty="0">
                <a:solidFill>
                  <a:srgbClr val="D1D5DB"/>
                </a:solidFill>
                <a:effectLst/>
                <a:latin typeface="+mn-lt"/>
              </a:rPr>
              <a:t>Once you have selected an e-mail provider, you are ready to set up your new e-mail address.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Typically, you go to that e-mail provider’s site and click on a "Create Account" or "Sign Up“ button. Then simply follow the steps to set up your account. This process is usually free and straightforward.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Selecting a username is important. Ideally it should be one that identifies you and is simple and easy to type. For example, mine is simply my name.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Consider professional use when selecting a username for a business. For example, BigPap007 might not be the best choice.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Here are some rules for setting the username: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The username cannot have spaces and generally should only contain numbers, underscores, dashes, or periods as characters other than letters.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Some example are: </a:t>
            </a:r>
            <a:r>
              <a:rPr lang="en-US" b="0" i="0" dirty="0" err="1">
                <a:solidFill>
                  <a:srgbClr val="D1D5DB"/>
                </a:solidFill>
                <a:effectLst/>
                <a:latin typeface="+mn-lt"/>
              </a:rPr>
              <a:t>JohnSmith</a:t>
            </a:r>
            <a:r>
              <a:rPr lang="en-US" b="0" i="0" dirty="0">
                <a:solidFill>
                  <a:srgbClr val="D1D5DB"/>
                </a:solidFill>
                <a:effectLst/>
                <a:latin typeface="+mn-lt"/>
              </a:rPr>
              <a:t>  or  JohnSmith56 or  </a:t>
            </a:r>
            <a:r>
              <a:rPr lang="en-US" b="0" i="0" dirty="0" err="1">
                <a:solidFill>
                  <a:srgbClr val="D1D5DB"/>
                </a:solidFill>
                <a:effectLst/>
                <a:latin typeface="+mn-lt"/>
              </a:rPr>
              <a:t>John_Smith</a:t>
            </a:r>
            <a:r>
              <a:rPr lang="en-US" b="0" i="0" dirty="0">
                <a:solidFill>
                  <a:srgbClr val="D1D5DB"/>
                </a:solidFill>
                <a:effectLst/>
                <a:latin typeface="+mn-lt"/>
              </a:rPr>
              <a:t> or </a:t>
            </a:r>
            <a:r>
              <a:rPr lang="en-US" b="0" i="0" dirty="0" err="1">
                <a:solidFill>
                  <a:srgbClr val="D1D5DB"/>
                </a:solidFill>
                <a:effectLst/>
                <a:latin typeface="+mn-lt"/>
              </a:rPr>
              <a:t>John.Smith</a:t>
            </a:r>
            <a:r>
              <a:rPr lang="en-US" b="0" i="0" dirty="0">
                <a:solidFill>
                  <a:srgbClr val="D1D5DB"/>
                </a:solidFill>
                <a:effectLst/>
                <a:latin typeface="+mn-lt"/>
              </a:rPr>
              <a:t>  or  JohnSmith-56</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In this example, the numbers 56 are the year of birth making it easy for John Smith to remember, but it might make it harder for others to remember.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If the name you select is already taken, the e-mail provider may  suggest a name. For example, if </a:t>
            </a:r>
            <a:r>
              <a:rPr lang="en-US" b="0" i="0" dirty="0" err="1">
                <a:solidFill>
                  <a:srgbClr val="D1D5DB"/>
                </a:solidFill>
                <a:effectLst/>
                <a:latin typeface="+mn-lt"/>
              </a:rPr>
              <a:t>JohnSmith</a:t>
            </a:r>
            <a:r>
              <a:rPr lang="en-US" b="0" i="0" dirty="0">
                <a:solidFill>
                  <a:srgbClr val="D1D5DB"/>
                </a:solidFill>
                <a:effectLst/>
                <a:latin typeface="+mn-lt"/>
              </a:rPr>
              <a:t> is already taken, the provider might suggest JohnSmith2023. You may choose to accept this suggestion, or you may try another name.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solidFill>
                  <a:srgbClr val="D1D5DB"/>
                </a:solidFill>
                <a:effectLst/>
                <a:latin typeface="+mn-lt"/>
              </a:rPr>
              <a:t>Important!</a:t>
            </a:r>
            <a:r>
              <a:rPr lang="en-US" b="0" i="0" dirty="0">
                <a:solidFill>
                  <a:srgbClr val="D1D5DB"/>
                </a:solidFill>
                <a:effectLst/>
                <a:latin typeface="+mn-lt"/>
              </a:rPr>
              <a:t> If you are creating an address to use for social media, you may not want to use a form of your name. Use something associated with you so that the world will not know who you are. For example, you might use a nickname related to something that you like such as BigDawg56.</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Once you have established a username, you must then set up a password. </a:t>
            </a:r>
            <a:r>
              <a:rPr lang="en-US" b="1" i="0" dirty="0">
                <a:solidFill>
                  <a:srgbClr val="D1D5DB"/>
                </a:solidFill>
                <a:effectLst/>
                <a:latin typeface="+mn-lt"/>
              </a:rPr>
              <a:t>A strong password is very important!</a:t>
            </a: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Rules for a strong password include: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be at least 8 characters. The longer the better as long as it is easy to type.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include upper- and lower-case letters, numbers, and special characters such as &amp;, ^, etc.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not contain things like your name, or initials or birthday, etc.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not include things easy to guess like your mothers name, year you were born, etc.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be easy to remember. For example, </a:t>
            </a:r>
            <a:r>
              <a:rPr lang="en-US" b="1" i="0" dirty="0">
                <a:solidFill>
                  <a:srgbClr val="D1D5DB"/>
                </a:solidFill>
                <a:effectLst/>
                <a:latin typeface="+mn-lt"/>
              </a:rPr>
              <a:t>TrIsFmItP&amp;77  </a:t>
            </a:r>
            <a:r>
              <a:rPr lang="en-US" b="0" i="0" dirty="0">
                <a:solidFill>
                  <a:srgbClr val="D1D5DB"/>
                </a:solidFill>
                <a:effectLst/>
                <a:latin typeface="+mn-lt"/>
              </a:rPr>
              <a:t>This is the first letters of The Rain In Spain Falls Mainly In The Plain, a special character (&amp;), and two 7s, the perfect number. A friend uses the 2 initials of her three children, the year each was born with an &amp; between each. Different letters are capitalized in each set of initials.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Should be easy to type. If it takes you forever to type the password or you make mistakes typing it each time, it is not a good password.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D1D5DB"/>
                </a:solidFill>
                <a:effectLst/>
                <a:latin typeface="+mn-lt"/>
              </a:rPr>
              <a:t>It might be a good idea to make it a variant of other passwords so that you can remember it easily.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solidFill>
                  <a:srgbClr val="D1D5DB"/>
                </a:solidFill>
                <a:effectLst/>
                <a:latin typeface="+mn-lt"/>
              </a:rPr>
              <a:t>NOTE</a:t>
            </a:r>
            <a:r>
              <a:rPr lang="en-US" b="0" i="0" dirty="0">
                <a:solidFill>
                  <a:srgbClr val="D1D5DB"/>
                </a:solidFill>
                <a:effectLst/>
                <a:latin typeface="+mn-lt"/>
              </a:rPr>
              <a:t>: You should never let anyone know this password.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D1D5DB"/>
                </a:solidFill>
                <a:effectLst/>
                <a:latin typeface="+mn-lt"/>
              </a:rPr>
              <a:t>If your password is strong, you do not have to change it periodically.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Once you have set your username and password, you are ready to send and receive e-mail messages.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DO NOT ALLOW </a:t>
            </a:r>
            <a:r>
              <a:rPr lang="en-US" b="0" dirty="0"/>
              <a:t>your computer to save the password! You will never remember it if you must access your e-mail from another computer. This is only acceptable if you are using a password manager. However, this will still not help if you need to access your e-mail from another device.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p>
          <a:p>
            <a:pPr lvl="0"/>
            <a:endParaRPr lang="en-US" b="1" dirty="0"/>
          </a:p>
        </p:txBody>
      </p:sp>
      <p:sp>
        <p:nvSpPr>
          <p:cNvPr id="4" name="Slide Number Placeholder 3"/>
          <p:cNvSpPr>
            <a:spLocks noGrp="1"/>
          </p:cNvSpPr>
          <p:nvPr>
            <p:ph type="sldNum" sz="quarter" idx="5"/>
          </p:nvPr>
        </p:nvSpPr>
        <p:spPr/>
        <p:txBody>
          <a:bodyPr/>
          <a:lstStyle/>
          <a:p>
            <a:fld id="{2ABE4174-4810-B64F-BC74-9939E9C39BD9}" type="slidenum">
              <a:rPr lang="en-US" smtClean="0"/>
              <a:t>18</a:t>
            </a:fld>
            <a:endParaRPr lang="en-US" dirty="0"/>
          </a:p>
        </p:txBody>
      </p:sp>
    </p:spTree>
    <p:extLst>
      <p:ext uri="{BB962C8B-B14F-4D97-AF65-F5344CB8AC3E}">
        <p14:creationId xmlns:p14="http://schemas.microsoft.com/office/powerpoint/2010/main" val="2258768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a:t>
            </a:r>
          </a:p>
          <a:p>
            <a:r>
              <a:rPr lang="en-US" b="0" dirty="0"/>
              <a:t>You should not use the same personal e-mail address for every account. It is especially important to use a separate address for social media accounts. Otherwise, you will get a lot of spam mail in your personal email box. </a:t>
            </a:r>
          </a:p>
          <a:p>
            <a:endParaRPr lang="en-US" b="0" dirty="0"/>
          </a:p>
          <a:p>
            <a:r>
              <a:rPr lang="en-US" b="0" dirty="0"/>
              <a:t>Also, if someone guesses your email password, they will probably be able to get into many of your other accounts. </a:t>
            </a:r>
          </a:p>
          <a:p>
            <a:endParaRPr lang="en-US" b="0" dirty="0"/>
          </a:p>
          <a:p>
            <a:r>
              <a:rPr lang="en-US" b="0" dirty="0"/>
              <a:t>Think seriously about setting up at least three accounts: one for personal use, one for financial accounts such as banking, and one for social media accounts. You should probably also use one specifically for shopping sites.</a:t>
            </a:r>
          </a:p>
          <a:p>
            <a:endParaRPr lang="en-US" b="0" dirty="0"/>
          </a:p>
          <a:p>
            <a:r>
              <a:rPr lang="en-US" b="1" dirty="0"/>
              <a:t>Materials: </a:t>
            </a:r>
            <a:r>
              <a:rPr lang="en-US" b="0" dirty="0"/>
              <a:t>None</a:t>
            </a:r>
          </a:p>
          <a:p>
            <a:endParaRPr lang="en-US" b="0" dirty="0"/>
          </a:p>
          <a:p>
            <a:r>
              <a:rPr lang="en-US" b="1" dirty="0"/>
              <a:t>Handouts: </a:t>
            </a:r>
            <a:r>
              <a:rPr lang="en-US" b="0" dirty="0"/>
              <a:t>None</a:t>
            </a:r>
          </a:p>
          <a:p>
            <a:endParaRPr lang="en-US" b="0" dirty="0"/>
          </a:p>
          <a:p>
            <a:r>
              <a:rPr lang="en-US" b="1" dirty="0"/>
              <a:t>Time:</a:t>
            </a:r>
            <a:r>
              <a:rPr lang="en-US" b="0" dirty="0"/>
              <a:t>  5 minutes</a:t>
            </a:r>
          </a:p>
          <a:p>
            <a:endParaRPr lang="en-US" b="1" dirty="0"/>
          </a:p>
        </p:txBody>
      </p:sp>
      <p:sp>
        <p:nvSpPr>
          <p:cNvPr id="4" name="Slide Number Placeholder 3"/>
          <p:cNvSpPr>
            <a:spLocks noGrp="1"/>
          </p:cNvSpPr>
          <p:nvPr>
            <p:ph type="sldNum" sz="quarter" idx="5"/>
          </p:nvPr>
        </p:nvSpPr>
        <p:spPr/>
        <p:txBody>
          <a:bodyPr/>
          <a:lstStyle/>
          <a:p>
            <a:fld id="{2ABE4174-4810-B64F-BC74-9939E9C39BD9}" type="slidenum">
              <a:rPr lang="en-US" smtClean="0"/>
              <a:t>19</a:t>
            </a:fld>
            <a:endParaRPr lang="en-US" dirty="0"/>
          </a:p>
        </p:txBody>
      </p:sp>
    </p:spTree>
    <p:extLst>
      <p:ext uri="{BB962C8B-B14F-4D97-AF65-F5344CB8AC3E}">
        <p14:creationId xmlns:p14="http://schemas.microsoft.com/office/powerpoint/2010/main" val="1630051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 </a:t>
            </a:r>
            <a:r>
              <a:rPr lang="en-US" b="0" dirty="0"/>
              <a:t>Once you have set up your e-mail address, you are ready to enter the world of e-mail!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effectLst/>
                <a:latin typeface="Arial" panose="020B0604020202020204" pitchFamily="34" charset="0"/>
                <a:ea typeface="Calibri" panose="020F0502020204030204" pitchFamily="34" charset="0"/>
                <a:cs typeface="Times New Roman" panose="02020603050405020304" pitchFamily="18" charset="0"/>
              </a:rPr>
              <a:t>There are 5 basic actions you can perform in an e-mail program: Send, Read/Receive, Reply, Delete, and Forward.  The exact method for performing these 5 actions will vary from one program to another, but </a:t>
            </a:r>
            <a:r>
              <a:rPr lang="en-US" sz="1200" b="1" dirty="0">
                <a:effectLst/>
                <a:latin typeface="Arial" panose="020B0604020202020204" pitchFamily="34" charset="0"/>
                <a:ea typeface="Calibri" panose="020F0502020204030204" pitchFamily="34" charset="0"/>
                <a:cs typeface="Times New Roman" panose="02020603050405020304" pitchFamily="18" charset="0"/>
              </a:rPr>
              <a:t>every</a:t>
            </a:r>
            <a:r>
              <a:rPr lang="en-US" sz="1200" b="0" dirty="0">
                <a:effectLst/>
                <a:latin typeface="Arial" panose="020B0604020202020204" pitchFamily="34" charset="0"/>
                <a:ea typeface="Calibri" panose="020F0502020204030204" pitchFamily="34" charset="0"/>
                <a:cs typeface="Times New Roman" panose="02020603050405020304" pitchFamily="18" charset="0"/>
              </a:rPr>
              <a:t> e-mail program will allow you to perform these 5 basic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Calibri" panose="020F0502020204030204" pitchFamily="34" charset="0"/>
                <a:cs typeface="Times New Roman" panose="02020603050405020304" pitchFamily="18" charset="0"/>
              </a:rPr>
              <a:t>Send</a:t>
            </a:r>
            <a:r>
              <a:rPr lang="en-US" sz="1200" b="0" dirty="0">
                <a:effectLst/>
                <a:latin typeface="Arial" panose="020B0604020202020204" pitchFamily="34" charset="0"/>
                <a:ea typeface="Calibri" panose="020F0502020204030204" pitchFamily="34" charset="0"/>
                <a:cs typeface="Times New Roman" panose="02020603050405020304" pitchFamily="18" charset="0"/>
              </a:rPr>
              <a:t> - Create a message and send it to someone. The exact method will vary, but common options are </a:t>
            </a:r>
            <a:r>
              <a:rPr lang="en-US" sz="1200" b="1" dirty="0">
                <a:effectLst/>
                <a:latin typeface="Arial" panose="020B0604020202020204" pitchFamily="34" charset="0"/>
                <a:ea typeface="Calibri" panose="020F0502020204030204" pitchFamily="34" charset="0"/>
                <a:cs typeface="Times New Roman" panose="02020603050405020304" pitchFamily="18" charset="0"/>
              </a:rPr>
              <a:t>Create Message, New Message, or Compose</a:t>
            </a:r>
            <a:r>
              <a:rPr lang="en-US" sz="1200" b="0" dirty="0">
                <a:effectLst/>
                <a:latin typeface="Arial" panose="020B0604020202020204" pitchFamily="34" charset="0"/>
                <a:ea typeface="Calibri" panose="020F0502020204030204" pitchFamily="34" charset="0"/>
                <a:cs typeface="Times New Roman" panose="02020603050405020304" pitchFamily="18" charset="0"/>
              </a:rPr>
              <a:t>. You can send the message to one person or many. All you need to know is the e-mail address(es) of the recipient(s).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Calibri" panose="020F0502020204030204" pitchFamily="34" charset="0"/>
                <a:cs typeface="Times New Roman" panose="02020603050405020304" pitchFamily="18" charset="0"/>
              </a:rPr>
              <a:t>Receive/Read </a:t>
            </a:r>
            <a:r>
              <a:rPr lang="en-US" sz="1200" b="0" dirty="0">
                <a:effectLst/>
                <a:latin typeface="Arial" panose="020B0604020202020204" pitchFamily="34" charset="0"/>
                <a:ea typeface="Calibri" panose="020F0502020204030204" pitchFamily="34" charset="0"/>
                <a:cs typeface="Times New Roman" panose="02020603050405020304" pitchFamily="18" charset="0"/>
              </a:rPr>
              <a:t>– Read a message someone has sent to you. Typically, you go to the </a:t>
            </a:r>
            <a:r>
              <a:rPr lang="en-US" sz="1200" b="1" dirty="0">
                <a:effectLst/>
                <a:latin typeface="Arial" panose="020B0604020202020204" pitchFamily="34" charset="0"/>
                <a:ea typeface="Calibri" panose="020F0502020204030204" pitchFamily="34" charset="0"/>
                <a:cs typeface="Times New Roman" panose="02020603050405020304" pitchFamily="18" charset="0"/>
              </a:rPr>
              <a:t>Inbox</a:t>
            </a:r>
            <a:r>
              <a:rPr lang="en-US" sz="1200" b="0" dirty="0">
                <a:effectLst/>
                <a:latin typeface="Arial" panose="020B0604020202020204" pitchFamily="34" charset="0"/>
                <a:ea typeface="Calibri" panose="020F0502020204030204" pitchFamily="34" charset="0"/>
                <a:cs typeface="Times New Roman" panose="02020603050405020304" pitchFamily="18" charset="0"/>
              </a:rPr>
              <a:t> (the place where all your new messages are listed) and click on the message to display 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Calibri" panose="020F0502020204030204" pitchFamily="34" charset="0"/>
                <a:cs typeface="Times New Roman" panose="02020603050405020304" pitchFamily="18" charset="0"/>
              </a:rPr>
              <a:t>Reply</a:t>
            </a:r>
            <a:r>
              <a:rPr lang="en-US" sz="1200" b="0" dirty="0">
                <a:effectLst/>
                <a:latin typeface="Arial" panose="020B0604020202020204" pitchFamily="34" charset="0"/>
                <a:ea typeface="Calibri" panose="020F0502020204030204" pitchFamily="34" charset="0"/>
                <a:cs typeface="Times New Roman" panose="02020603050405020304" pitchFamily="18" charset="0"/>
              </a:rPr>
              <a:t> – Answer the message sent to you. For example, someone might send you an e-mail asking you a question. Your </a:t>
            </a:r>
            <a:r>
              <a:rPr lang="en-US" sz="1200" b="1" dirty="0">
                <a:effectLst/>
                <a:latin typeface="Arial" panose="020B0604020202020204" pitchFamily="34" charset="0"/>
                <a:ea typeface="Calibri" panose="020F0502020204030204" pitchFamily="34" charset="0"/>
                <a:cs typeface="Times New Roman" panose="02020603050405020304" pitchFamily="18" charset="0"/>
              </a:rPr>
              <a:t>reply</a:t>
            </a:r>
            <a:r>
              <a:rPr lang="en-US" sz="1200" b="0" dirty="0">
                <a:effectLst/>
                <a:latin typeface="Arial" panose="020B0604020202020204" pitchFamily="34" charset="0"/>
                <a:ea typeface="Calibri" panose="020F0502020204030204" pitchFamily="34" charset="0"/>
                <a:cs typeface="Times New Roman" panose="02020603050405020304" pitchFamily="18" charset="0"/>
              </a:rPr>
              <a:t> would be the answer to that question. Choosing </a:t>
            </a:r>
            <a:r>
              <a:rPr lang="en-US" sz="1200" b="1" dirty="0">
                <a:effectLst/>
                <a:latin typeface="Arial" panose="020B0604020202020204" pitchFamily="34" charset="0"/>
                <a:ea typeface="Calibri" panose="020F0502020204030204" pitchFamily="34" charset="0"/>
                <a:cs typeface="Times New Roman" panose="02020603050405020304" pitchFamily="18" charset="0"/>
              </a:rPr>
              <a:t>Reply</a:t>
            </a:r>
            <a:r>
              <a:rPr lang="en-US" sz="1200" b="0" dirty="0">
                <a:effectLst/>
                <a:latin typeface="Arial" panose="020B0604020202020204" pitchFamily="34" charset="0"/>
                <a:ea typeface="Calibri" panose="020F0502020204030204" pitchFamily="34" charset="0"/>
                <a:cs typeface="Times New Roman" panose="02020603050405020304" pitchFamily="18" charset="0"/>
              </a:rPr>
              <a:t> will send a message back to the person that sent you the message. You do not have to know their e-mail address; it will automatically be sent back to that person.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Calibri" panose="020F0502020204030204" pitchFamily="34" charset="0"/>
                <a:cs typeface="Times New Roman" panose="02020603050405020304" pitchFamily="18" charset="0"/>
              </a:rPr>
              <a:t>Delete</a:t>
            </a:r>
            <a:r>
              <a:rPr lang="en-US" sz="1200" b="0" dirty="0">
                <a:effectLst/>
                <a:latin typeface="Arial" panose="020B0604020202020204" pitchFamily="34" charset="0"/>
                <a:ea typeface="Calibri" panose="020F0502020204030204" pitchFamily="34" charset="0"/>
                <a:cs typeface="Times New Roman" panose="02020603050405020304" pitchFamily="18" charset="0"/>
              </a:rPr>
              <a:t> – Once you begin receiving e-mail messages, you may get many messages each day. You will not want to keep most of these messages. </a:t>
            </a:r>
            <a:r>
              <a:rPr lang="en-US" sz="1200" b="1" dirty="0">
                <a:effectLst/>
                <a:latin typeface="Arial" panose="020B0604020202020204" pitchFamily="34" charset="0"/>
                <a:ea typeface="Calibri" panose="020F0502020204030204" pitchFamily="34" charset="0"/>
                <a:cs typeface="Times New Roman" panose="02020603050405020304" pitchFamily="18" charset="0"/>
              </a:rPr>
              <a:t>Delete</a:t>
            </a:r>
            <a:r>
              <a:rPr lang="en-US" sz="1200" b="0" dirty="0">
                <a:effectLst/>
                <a:latin typeface="Arial" panose="020B0604020202020204" pitchFamily="34" charset="0"/>
                <a:ea typeface="Calibri" panose="020F0502020204030204" pitchFamily="34" charset="0"/>
                <a:cs typeface="Times New Roman" panose="02020603050405020304" pitchFamily="18" charset="0"/>
              </a:rPr>
              <a:t> simply means to erase or remove messages from your Inbox. This makes it much easier to find your messages later. IF you keep every e-mail, you ever received, it is extremely hard to find a message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Calibri" panose="020F0502020204030204" pitchFamily="34" charset="0"/>
                <a:cs typeface="Times New Roman" panose="02020603050405020304" pitchFamily="18" charset="0"/>
              </a:rPr>
              <a:t>Forward</a:t>
            </a:r>
            <a:r>
              <a:rPr lang="en-US" sz="1200" b="0" dirty="0">
                <a:effectLst/>
                <a:latin typeface="Arial" panose="020B0604020202020204" pitchFamily="34" charset="0"/>
                <a:ea typeface="Calibri" panose="020F0502020204030204" pitchFamily="34" charset="0"/>
                <a:cs typeface="Times New Roman" panose="02020603050405020304" pitchFamily="18" charset="0"/>
              </a:rPr>
              <a:t> – Send a message you received to someone else. You might get an e-mail from your friend with a picture of your children. You might want to </a:t>
            </a:r>
            <a:r>
              <a:rPr lang="en-US" sz="1200" b="1" dirty="0">
                <a:effectLst/>
                <a:latin typeface="Arial" panose="020B0604020202020204" pitchFamily="34" charset="0"/>
                <a:ea typeface="Calibri" panose="020F0502020204030204" pitchFamily="34" charset="0"/>
                <a:cs typeface="Times New Roman" panose="02020603050405020304" pitchFamily="18" charset="0"/>
              </a:rPr>
              <a:t>forward</a:t>
            </a:r>
            <a:r>
              <a:rPr lang="en-US" sz="1200" b="0" dirty="0">
                <a:effectLst/>
                <a:latin typeface="Arial" panose="020B0604020202020204" pitchFamily="34" charset="0"/>
                <a:ea typeface="Calibri" panose="020F0502020204030204" pitchFamily="34" charset="0"/>
                <a:cs typeface="Times New Roman" panose="02020603050405020304" pitchFamily="18" charset="0"/>
              </a:rPr>
              <a:t> that picture to your spouse or your children so they could enjoy it, too.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effectLst/>
                <a:latin typeface="Arial" panose="020B0604020202020204" pitchFamily="34" charset="0"/>
                <a:ea typeface="Calibri" panose="020F0502020204030204" pitchFamily="34" charset="0"/>
                <a:cs typeface="Times New Roman" panose="02020603050405020304" pitchFamily="18" charset="0"/>
              </a:rPr>
              <a:t>Demonstrate each action in your own e-mail program as you discuss each action.</a:t>
            </a:r>
          </a:p>
          <a:p>
            <a:pPr lvl="1"/>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20</a:t>
            </a:fld>
            <a:endParaRPr lang="en-US" dirty="0"/>
          </a:p>
        </p:txBody>
      </p:sp>
    </p:spTree>
    <p:extLst>
      <p:ext uri="{BB962C8B-B14F-4D97-AF65-F5344CB8AC3E}">
        <p14:creationId xmlns:p14="http://schemas.microsoft.com/office/powerpoint/2010/main" val="3096048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1" dirty="0"/>
              <a:t>Instruction: </a:t>
            </a:r>
            <a:r>
              <a:rPr lang="en-US" sz="1200" b="0" i="0" dirty="0">
                <a:solidFill>
                  <a:srgbClr val="D1D5DB"/>
                </a:solidFill>
                <a:effectLst/>
                <a:latin typeface="Arial" panose="020B0604020202020204" pitchFamily="34" charset="0"/>
              </a:rPr>
              <a:t>E-mails aren't just for text. There are 5 advanced actions you can perform that are very useful. Almost all e-mail programs have these advanced actions, but each program will perform them in a different manner. You must learn how your program performs these actions.</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1" i="0" dirty="0">
                <a:solidFill>
                  <a:srgbClr val="D1D5DB"/>
                </a:solidFill>
                <a:effectLst/>
                <a:latin typeface="Arial" panose="020B0604020202020204" pitchFamily="34" charset="0"/>
              </a:rPr>
              <a:t>Attach</a:t>
            </a:r>
            <a:r>
              <a:rPr lang="en-US" sz="1200" b="0" i="0" dirty="0">
                <a:solidFill>
                  <a:srgbClr val="D1D5DB"/>
                </a:solidFill>
                <a:effectLst/>
                <a:latin typeface="Arial" panose="020B0604020202020204" pitchFamily="34" charset="0"/>
              </a:rPr>
              <a:t> - You can </a:t>
            </a:r>
            <a:r>
              <a:rPr lang="en-US" sz="1200" b="1" i="0" dirty="0">
                <a:solidFill>
                  <a:srgbClr val="D1D5DB"/>
                </a:solidFill>
                <a:effectLst/>
                <a:latin typeface="Arial" panose="020B0604020202020204" pitchFamily="34" charset="0"/>
              </a:rPr>
              <a:t>attach</a:t>
            </a:r>
            <a:r>
              <a:rPr lang="en-US" sz="1200" b="0" i="0" dirty="0">
                <a:solidFill>
                  <a:srgbClr val="D1D5DB"/>
                </a:solidFill>
                <a:effectLst/>
                <a:latin typeface="Arial" panose="020B0604020202020204" pitchFamily="34" charset="0"/>
              </a:rPr>
              <a:t> files to your e-mails, including documents, images, and videos. This is useful for sharing content that can't be included in the e-mail body.  For example, you may want to send a picture of your vacation to your children or grandchildren.</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dirty="0">
                <a:solidFill>
                  <a:srgbClr val="D1D5DB"/>
                </a:solidFill>
                <a:effectLst/>
                <a:latin typeface="Arial" panose="020B0604020202020204" pitchFamily="34" charset="0"/>
              </a:rPr>
              <a:t>However, there's often a limit to the size of files you can attach, depending on your e-mail provider. It's important to be aware of these limits to ensure successful transmission.  For example, you might only be able to send about 3 photos in each e-mail.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dirty="0">
                <a:solidFill>
                  <a:srgbClr val="D1D5DB"/>
                </a:solidFill>
                <a:effectLst/>
                <a:latin typeface="Arial" panose="020B0604020202020204" pitchFamily="34" charset="0"/>
              </a:rPr>
              <a:t>E-mails can also include links to websites, embedded multimedia content, and even stylized text and images for more visually engaging communication.</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1" i="0" dirty="0">
                <a:solidFill>
                  <a:srgbClr val="D1D5DB"/>
                </a:solidFill>
                <a:effectLst/>
                <a:latin typeface="Arial" panose="020B0604020202020204" pitchFamily="34" charset="0"/>
              </a:rPr>
              <a:t>Folders</a:t>
            </a:r>
            <a:r>
              <a:rPr lang="en-US" sz="1200" b="0" i="0" dirty="0">
                <a:solidFill>
                  <a:srgbClr val="D1D5DB"/>
                </a:solidFill>
                <a:effectLst/>
                <a:latin typeface="Arial" panose="020B0604020202020204" pitchFamily="34" charset="0"/>
              </a:rPr>
              <a:t> - You can also create folders to organize the e-mails you want to keep. This makes it much easier to find them. You might want to create a folder for humorous emails you receive.</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1" i="0" dirty="0">
                <a:solidFill>
                  <a:srgbClr val="D1D5DB"/>
                </a:solidFill>
                <a:effectLst/>
                <a:latin typeface="Arial" panose="020B0604020202020204" pitchFamily="34" charset="0"/>
              </a:rPr>
              <a:t>Move</a:t>
            </a:r>
            <a:r>
              <a:rPr lang="en-US" sz="1200" b="0" i="0" dirty="0">
                <a:solidFill>
                  <a:srgbClr val="D1D5DB"/>
                </a:solidFill>
                <a:effectLst/>
                <a:latin typeface="Arial" panose="020B0604020202020204" pitchFamily="34" charset="0"/>
              </a:rPr>
              <a:t> - Once you create folders, you can move e-mails from your Inbox to the folder. This keeps your list of messages in your Inbox small making it easier to mange your current mail.</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1" i="0" dirty="0">
                <a:solidFill>
                  <a:srgbClr val="D1D5DB"/>
                </a:solidFill>
                <a:effectLst/>
                <a:latin typeface="Arial" panose="020B0604020202020204" pitchFamily="34" charset="0"/>
              </a:rPr>
              <a:t>Groups</a:t>
            </a:r>
            <a:r>
              <a:rPr lang="en-US" sz="1200" b="0" i="0" dirty="0">
                <a:solidFill>
                  <a:srgbClr val="D1D5DB"/>
                </a:solidFill>
                <a:effectLst/>
                <a:latin typeface="Arial" panose="020B0604020202020204" pitchFamily="34" charset="0"/>
              </a:rPr>
              <a:t> - You can also create Groups of e-mail addresses to make it easier to send e-mail to multiple people at once. For example, you can create a Family group so you can send an e-mail to every member of the family at one time instead of having to type each address every time. Maybe you want to create a group for your Book Club to be able to send one message. Almost all of us have groups of people we would like to communicate with.</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1" i="0" dirty="0">
                <a:solidFill>
                  <a:srgbClr val="D1D5DB"/>
                </a:solidFill>
                <a:effectLst/>
                <a:latin typeface="Arial" panose="020B0604020202020204" pitchFamily="34" charset="0"/>
              </a:rPr>
              <a:t>Contacts</a:t>
            </a:r>
            <a:r>
              <a:rPr lang="en-US" sz="1200" b="0" i="0" dirty="0">
                <a:solidFill>
                  <a:srgbClr val="D1D5DB"/>
                </a:solidFill>
                <a:effectLst/>
                <a:latin typeface="Arial" panose="020B0604020202020204" pitchFamily="34" charset="0"/>
              </a:rPr>
              <a:t> – Your Contacts list is a list of all the e-mail messages of your friends. As you receive messages from new friends, you can (and probably should) add those addresses  to your Contacts list. You can also add other information to this list such as their birthday, postal address, phone numbers, etc. Adding addresses to your Contacts list makes it easier to send e-mail in the future.</a:t>
            </a:r>
          </a:p>
          <a:p>
            <a:pPr marL="0" indent="0" algn="l">
              <a:buFont typeface="Arial" panose="020B0604020202020204" pitchFamily="34" charset="0"/>
              <a:buNone/>
            </a:pPr>
            <a:endParaRPr lang="en-US" sz="1200" b="0" i="0" dirty="0">
              <a:solidFill>
                <a:srgbClr val="D1D5DB"/>
              </a:solidFill>
              <a:effectLst/>
              <a:latin typeface="Arial" panose="020B0604020202020204" pitchFamily="34" charset="0"/>
            </a:endParaRPr>
          </a:p>
          <a:p>
            <a:pPr marL="0" indent="0" algn="l">
              <a:buFont typeface="Arial" panose="020B0604020202020204" pitchFamily="34" charset="0"/>
              <a:buNone/>
            </a:pPr>
            <a:r>
              <a:rPr lang="en-US" sz="1200" b="0" i="0" dirty="0">
                <a:solidFill>
                  <a:srgbClr val="D1D5DB"/>
                </a:solidFill>
                <a:effectLst/>
                <a:latin typeface="Arial" panose="020B0604020202020204" pitchFamily="34" charset="0"/>
              </a:rPr>
              <a:t>You must learn how your email program performs these actions.</a:t>
            </a:r>
          </a:p>
          <a:p>
            <a:pPr marL="0" indent="0" algn="l">
              <a:buFont typeface="Arial" panose="020B0604020202020204" pitchFamily="34" charset="0"/>
              <a:buNone/>
            </a:pPr>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21</a:t>
            </a:fld>
            <a:endParaRPr lang="en-US" dirty="0"/>
          </a:p>
        </p:txBody>
      </p:sp>
    </p:spTree>
    <p:extLst>
      <p:ext uri="{BB962C8B-B14F-4D97-AF65-F5344CB8AC3E}">
        <p14:creationId xmlns:p14="http://schemas.microsoft.com/office/powerpoint/2010/main" val="38016909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1" dirty="0"/>
              <a:t>Instruction: </a:t>
            </a:r>
            <a:r>
              <a:rPr lang="en-US" b="0" dirty="0"/>
              <a:t>There are many points to making your e-mail usage safer and more secure.</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Strong and Unique Passwords</a:t>
            </a:r>
            <a:r>
              <a:rPr lang="en-US" b="0" dirty="0"/>
              <a:t> -  </a:t>
            </a:r>
            <a:r>
              <a:rPr lang="en-US" sz="1200" dirty="0"/>
              <a:t>Use strong, unique passwords for your e-mail account. </a:t>
            </a:r>
            <a:r>
              <a:rPr lang="en-US" b="0" dirty="0"/>
              <a:t>The most important security feature is setting a strong password. This will prevent unwanted intrusions into your e-mail.</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Beware of Spam and Phishing</a:t>
            </a:r>
            <a:r>
              <a:rPr lang="en-US" b="0" dirty="0"/>
              <a:t> – Spam is unwanted e-mail. For example, e-mail from shopping sites you never use. Phishing is trying to get  important personal information through an e-mail. For example, you might receive an e-mail that says your account has been hacked and that you must send your account number and password to fix it. </a:t>
            </a:r>
            <a:r>
              <a:rPr lang="en-US" b="1" dirty="0"/>
              <a:t>NEVER</a:t>
            </a:r>
            <a:r>
              <a:rPr lang="en-US" b="0" dirty="0"/>
              <a:t> send this type of information over an e-mail. Reputable companies will never ask for this type of information through e-mail. There are a lot of variations </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Avoid Sharing Sensitive Information</a:t>
            </a:r>
            <a:r>
              <a:rPr lang="en-US" b="0" dirty="0"/>
              <a:t> – </a:t>
            </a:r>
            <a:r>
              <a:rPr lang="en-US" sz="1200" b="1" dirty="0"/>
              <a:t>DO NOT</a:t>
            </a:r>
            <a:r>
              <a:rPr lang="en-US" sz="1200" dirty="0"/>
              <a:t> share sensitive personal or financial information over e-mail. </a:t>
            </a:r>
            <a:r>
              <a:rPr lang="en-US" b="1" dirty="0"/>
              <a:t>NEVER</a:t>
            </a:r>
            <a:r>
              <a:rPr lang="en-US" b="0" dirty="0"/>
              <a:t> send personal or financial information such as your password or your account number or social security information via an e-mail message. If you are ever asked for your password, account number, etc. in an e-mail, you should immediately delete that e-mail.</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Always Scan Attachments</a:t>
            </a:r>
            <a:r>
              <a:rPr lang="en-US" b="0" dirty="0"/>
              <a:t> – Attachments can contain viruses or other malware (bad or damaging software) that will attach your computer. If you receive an attachment in an e-mail, you should scan it for viruses before opening it to be sure it is safe.</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Never Click Provided Links</a:t>
            </a:r>
            <a:r>
              <a:rPr lang="en-US" b="0" dirty="0"/>
              <a:t> – Any link to another site in an e-mail could be a link to a damaging site or program. Never click on a provided link until you can verify that site as safe. You may need to call the sender and ask them if they sent a link or why they sent a link. It is better to be safe than sorry. You can use another program to go to that link if necessary to check it out.</a:t>
            </a:r>
            <a:endParaRPr lang="en-US" b="1" dirty="0"/>
          </a:p>
          <a:p>
            <a:pPr marL="0" indent="0" algn="l">
              <a:buFont typeface="Arial" panose="020B0604020202020204" pitchFamily="34" charset="0"/>
              <a:buNone/>
            </a:pPr>
            <a:endParaRPr lang="en-US"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Use Disposable e-mail Addresses</a:t>
            </a:r>
            <a:r>
              <a:rPr lang="en-US" b="0" dirty="0"/>
              <a:t> – </a:t>
            </a:r>
            <a:r>
              <a:rPr lang="en-US" sz="1200" dirty="0"/>
              <a:t>For online registrations or subscriptions, consider using disposable e-mail addresses to avoid exposing your primary e-mail to potential spam or phishing attempts.</a:t>
            </a:r>
          </a:p>
          <a:p>
            <a:pPr marL="0" indent="0" algn="l">
              <a:buFont typeface="Arial" panose="020B0604020202020204" pitchFamily="34" charset="0"/>
              <a:buNone/>
            </a:pPr>
            <a:r>
              <a:rPr lang="en-US" b="0" dirty="0"/>
              <a:t>A disposable e-mail address is an additional address you have set up to use for things like your social media accounts that might open you up to potential spam or phishing attempts. This keeps your primary e-mail address safe.</a:t>
            </a:r>
          </a:p>
          <a:p>
            <a:pPr marL="0" indent="0" algn="l">
              <a:buFont typeface="Arial" panose="020B0604020202020204" pitchFamily="34" charset="0"/>
              <a:buNone/>
            </a:pPr>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b="1" dirty="0"/>
          </a:p>
          <a:p>
            <a:endParaRPr lang="en-US"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22</a:t>
            </a:fld>
            <a:endParaRPr lang="en-US" dirty="0"/>
          </a:p>
        </p:txBody>
      </p:sp>
    </p:spTree>
    <p:extLst>
      <p:ext uri="{BB962C8B-B14F-4D97-AF65-F5344CB8AC3E}">
        <p14:creationId xmlns:p14="http://schemas.microsoft.com/office/powerpoint/2010/main" val="6943786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1" dirty="0"/>
              <a:t>Instruction: </a:t>
            </a:r>
            <a:r>
              <a:rPr lang="en-US" b="0" dirty="0"/>
              <a:t>There are many points to making your e-mail usage safer and more secure.</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If you don’t know the sender, do not open an email.</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Delete questionable e-mails before opening them.</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0" dirty="0"/>
              <a:t>Never give sensitive information over e-mail. Reputable companies will never ask for this type of information over e-mail</a:t>
            </a:r>
          </a:p>
          <a:p>
            <a:pPr marL="0" indent="0" algn="l">
              <a:buFont typeface="Arial" panose="020B0604020202020204" pitchFamily="34" charset="0"/>
              <a:buNone/>
            </a:pPr>
            <a:r>
              <a:rPr lang="en-US" b="0"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Avoid Sharing Sensitive Information</a:t>
            </a:r>
            <a:r>
              <a:rPr lang="en-US" b="0" dirty="0"/>
              <a:t> – </a:t>
            </a:r>
            <a:r>
              <a:rPr lang="en-US" b="1" dirty="0"/>
              <a:t>NEVER</a:t>
            </a:r>
            <a:r>
              <a:rPr lang="en-US" b="0" dirty="0"/>
              <a:t> send personal or financial information such as your password or your account number or social security information via an e-mail message. If you are ever asked for your password, account number, etc. in an e-mail, you should immediately delete that e-mail. Reputable companies will not ask for this information in an email.</a:t>
            </a:r>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Never Click Provided Links</a:t>
            </a:r>
            <a:r>
              <a:rPr lang="en-US" b="0" dirty="0"/>
              <a:t> – Any link to another site in an e-mail could be a link to a damaging site or program. Never click on a provided link until you can verify that site as safe. You may need to call the sender and ask them if they sent a link or why they sent a link. It is better to be </a:t>
            </a:r>
            <a:r>
              <a:rPr lang="en-US" b="0" dirty="0" err="1"/>
              <a:t>dafe</a:t>
            </a:r>
            <a:r>
              <a:rPr lang="en-US" b="0" dirty="0"/>
              <a:t> than sorry. You can use another program to go to that link if necessary to check it out.</a:t>
            </a:r>
            <a:endParaRPr lang="en-US" b="1" dirty="0"/>
          </a:p>
          <a:p>
            <a:pPr marL="0" indent="0" algn="l">
              <a:buFont typeface="Arial" panose="020B0604020202020204" pitchFamily="34" charset="0"/>
              <a:buNone/>
            </a:pPr>
            <a:endParaRPr lang="en-US" b="0" dirty="0"/>
          </a:p>
          <a:p>
            <a:pPr marL="0" indent="0" algn="l">
              <a:buFont typeface="Arial" panose="020B0604020202020204" pitchFamily="34" charset="0"/>
              <a:buNone/>
            </a:pPr>
            <a:r>
              <a:rPr lang="en-US" b="1" dirty="0"/>
              <a:t>Always Scan Attachments</a:t>
            </a:r>
            <a:r>
              <a:rPr lang="en-US" b="0" dirty="0"/>
              <a:t> – Attachments can contain viruses or other malware (bad or damaging software) that will attach your computer. If you receive an attachment in an e-mail, you should scan it for viruses before opening it to be sure it is safe.</a:t>
            </a:r>
          </a:p>
          <a:p>
            <a:pPr marL="0" indent="0" algn="l">
              <a:buFont typeface="Arial" panose="020B0604020202020204" pitchFamily="34" charset="0"/>
              <a:buNone/>
            </a:pPr>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b="1" dirty="0"/>
          </a:p>
          <a:p>
            <a:endParaRPr lang="en-US"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23</a:t>
            </a:fld>
            <a:endParaRPr lang="en-US" dirty="0"/>
          </a:p>
        </p:txBody>
      </p:sp>
    </p:spTree>
    <p:extLst>
      <p:ext uri="{BB962C8B-B14F-4D97-AF65-F5344CB8AC3E}">
        <p14:creationId xmlns:p14="http://schemas.microsoft.com/office/powerpoint/2010/main" val="28094092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 </a:t>
            </a:r>
            <a:r>
              <a:rPr lang="en-US" b="0" dirty="0"/>
              <a:t>Review points of summary. Wrap up with any questions the participants may have.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E-mail is a great way to communicate with family, friends, and others.</a:t>
            </a:r>
          </a:p>
          <a:p>
            <a:pPr lvl="0"/>
            <a:r>
              <a:rPr lang="en-US" sz="1200" dirty="0"/>
              <a:t>Establish a permanent e-mail address with an e-mail provider so you don’t have to change it if you change Internet Service Providers.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Learn how to perform the basic and advanced e-mail actions to get the most out of your e-mail.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Observe all e-mail safety concerns.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Enjoy your e-mail!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D1D5DB"/>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5 minutes</a:t>
            </a:r>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24</a:t>
            </a:fld>
            <a:endParaRPr lang="en-US" dirty="0"/>
          </a:p>
        </p:txBody>
      </p:sp>
    </p:spTree>
    <p:extLst>
      <p:ext uri="{BB962C8B-B14F-4D97-AF65-F5344CB8AC3E}">
        <p14:creationId xmlns:p14="http://schemas.microsoft.com/office/powerpoint/2010/main" val="3710633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a:t>
            </a:r>
            <a:r>
              <a:rPr lang="en-US" sz="1200" dirty="0">
                <a:latin typeface="Calibri" panose="020F0502020204030204" pitchFamily="34" charset="0"/>
                <a:ea typeface="Calibri" panose="020F0502020204030204" pitchFamily="34" charset="0"/>
              </a:rPr>
              <a:t>:  Share this acknowledgment of the partnerships in the Bridging the Digital Divide. </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1 Minute</a:t>
            </a:r>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a:t>
            </a:fld>
            <a:endParaRPr lang="en-US" dirty="0"/>
          </a:p>
        </p:txBody>
      </p:sp>
    </p:spTree>
    <p:extLst>
      <p:ext uri="{BB962C8B-B14F-4D97-AF65-F5344CB8AC3E}">
        <p14:creationId xmlns:p14="http://schemas.microsoft.com/office/powerpoint/2010/main" val="2054218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a:t>
            </a:r>
            <a:r>
              <a:rPr lang="en-US" sz="1200" dirty="0">
                <a:latin typeface="Calibri" panose="020F0502020204030204" pitchFamily="34" charset="0"/>
                <a:ea typeface="Calibri" panose="020F0502020204030204" pitchFamily="34" charset="0"/>
              </a:rPr>
              <a:t>:  Before the session begins, add any text to promote next educational opportunity. </a:t>
            </a:r>
          </a:p>
          <a:p>
            <a:endParaRPr lang="en-US" sz="1200" dirty="0">
              <a:latin typeface="Calibri" panose="020F0502020204030204" pitchFamily="34" charset="0"/>
              <a:ea typeface="Calibri" panose="020F0502020204030204" pitchFamily="34" charset="0"/>
            </a:endParaRPr>
          </a:p>
          <a:p>
            <a:r>
              <a:rPr lang="en-US" sz="1200" dirty="0">
                <a:latin typeface="Calibri" panose="020F0502020204030204" pitchFamily="34" charset="0"/>
                <a:ea typeface="Calibri" panose="020F0502020204030204" pitchFamily="34" charset="0"/>
              </a:rPr>
              <a:t>Thank participants for attendance, allow for questions and discussion, promote the next lesson, encourage evaluation participation.</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10 minutes</a:t>
            </a:r>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25</a:t>
            </a:fld>
            <a:endParaRPr lang="en-US" dirty="0"/>
          </a:p>
        </p:txBody>
      </p:sp>
    </p:spTree>
    <p:extLst>
      <p:ext uri="{BB962C8B-B14F-4D97-AF65-F5344CB8AC3E}">
        <p14:creationId xmlns:p14="http://schemas.microsoft.com/office/powerpoint/2010/main" val="2871075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a:t>
            </a:r>
            <a:r>
              <a:rPr lang="en-US" sz="1200" dirty="0">
                <a:latin typeface="Calibri" panose="020F0502020204030204" pitchFamily="34" charset="0"/>
                <a:ea typeface="Calibri" panose="020F0502020204030204" pitchFamily="34" charset="0"/>
              </a:rPr>
              <a:t>:  The presenters of this session are asked to share this acknowledgment of the work that went into this session.</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1 minute</a:t>
            </a:r>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8</a:t>
            </a:fld>
            <a:endParaRPr lang="en-US" dirty="0"/>
          </a:p>
        </p:txBody>
      </p:sp>
    </p:spTree>
    <p:extLst>
      <p:ext uri="{BB962C8B-B14F-4D97-AF65-F5344CB8AC3E}">
        <p14:creationId xmlns:p14="http://schemas.microsoft.com/office/powerpoint/2010/main" val="1180261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 </a:t>
            </a:r>
            <a:r>
              <a:rPr lang="en-US" sz="1200" dirty="0">
                <a:latin typeface="Calibri" panose="020F0502020204030204" pitchFamily="34" charset="0"/>
                <a:ea typeface="Calibri" panose="020F0502020204030204" pitchFamily="34" charset="0"/>
              </a:rPr>
              <a:t>Before the session, please update slide with presenter’s information. </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1 minute</a:t>
            </a:r>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9</a:t>
            </a:fld>
            <a:endParaRPr lang="en-US" dirty="0"/>
          </a:p>
        </p:txBody>
      </p:sp>
    </p:spTree>
    <p:extLst>
      <p:ext uri="{BB962C8B-B14F-4D97-AF65-F5344CB8AC3E}">
        <p14:creationId xmlns:p14="http://schemas.microsoft.com/office/powerpoint/2010/main" val="845037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 </a:t>
            </a:r>
            <a:r>
              <a:rPr lang="en-US" b="0" dirty="0"/>
              <a:t>State the structure of the lesson and briefly describe content that will be discussed under each heading. Ask for any questions ask concerns before starting.</a:t>
            </a:r>
          </a:p>
          <a:p>
            <a:pPr lvl="1"/>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2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10</a:t>
            </a:fld>
            <a:endParaRPr lang="en-US" dirty="0"/>
          </a:p>
        </p:txBody>
      </p:sp>
    </p:spTree>
    <p:extLst>
      <p:ext uri="{BB962C8B-B14F-4D97-AF65-F5344CB8AC3E}">
        <p14:creationId xmlns:p14="http://schemas.microsoft.com/office/powerpoint/2010/main" val="1455574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ea typeface="Calibri" panose="020F0502020204030204" pitchFamily="34" charset="0"/>
              </a:rPr>
              <a:t>Instructions</a:t>
            </a:r>
            <a:r>
              <a:rPr lang="en-US" sz="1200" dirty="0">
                <a:latin typeface="Calibri" panose="020F0502020204030204" pitchFamily="34" charset="0"/>
                <a:ea typeface="Calibri" panose="020F0502020204030204" pitchFamily="34" charset="0"/>
              </a:rPr>
              <a:t>:  Give time for participants to introduce themselves. You could also include a brief question for them to answer such as what motivated them to take this class? Encourage the 30 second rule: “In 30 seconds, share your name and answer…”</a:t>
            </a:r>
          </a:p>
          <a:p>
            <a:r>
              <a:rPr lang="en-US" sz="1200" dirty="0">
                <a:latin typeface="Calibri" panose="020F0502020204030204" pitchFamily="34" charset="0"/>
                <a:ea typeface="Calibri" panose="020F0502020204030204" pitchFamily="34" charset="0"/>
              </a:rPr>
              <a:t>You may also consider using a light-hearted questions such as: </a:t>
            </a:r>
          </a:p>
          <a:p>
            <a:pPr marL="171450" indent="-171450">
              <a:buFont typeface="Arial" panose="020B0604020202020204" pitchFamily="34" charset="0"/>
              <a:buChar char="•"/>
            </a:pPr>
            <a:r>
              <a:rPr lang="en-US" sz="1200" dirty="0">
                <a:latin typeface="Calibri" panose="020F0502020204030204" pitchFamily="34" charset="0"/>
                <a:ea typeface="Calibri" panose="020F0502020204030204" pitchFamily="34" charset="0"/>
              </a:rPr>
              <a:t>What was your first job? </a:t>
            </a:r>
          </a:p>
          <a:p>
            <a:pPr marL="171450" indent="-171450">
              <a:buFont typeface="Arial" panose="020B0604020202020204" pitchFamily="34" charset="0"/>
              <a:buChar char="•"/>
            </a:pPr>
            <a:r>
              <a:rPr lang="en-US" sz="1200" dirty="0">
                <a:latin typeface="Calibri" panose="020F0502020204030204" pitchFamily="34" charset="0"/>
                <a:ea typeface="Calibri" panose="020F0502020204030204" pitchFamily="34" charset="0"/>
              </a:rPr>
              <a:t>What hobby takes up most of your free time? </a:t>
            </a:r>
          </a:p>
          <a:p>
            <a:pPr marL="171450" indent="-171450">
              <a:buFont typeface="Arial" panose="020B0604020202020204" pitchFamily="34" charset="0"/>
              <a:buChar char="•"/>
            </a:pPr>
            <a:r>
              <a:rPr lang="en-US" sz="1200" dirty="0">
                <a:latin typeface="Calibri" panose="020F0502020204030204" pitchFamily="34" charset="0"/>
                <a:ea typeface="Calibri" panose="020F0502020204030204" pitchFamily="34" charset="0"/>
              </a:rPr>
              <a:t>How do you like your coffee? </a:t>
            </a:r>
          </a:p>
          <a:p>
            <a:endParaRPr lang="en-US" sz="1200" dirty="0">
              <a:latin typeface="Calibri" panose="020F0502020204030204" pitchFamily="34" charset="0"/>
              <a:ea typeface="Calibri" panose="020F0502020204030204" pitchFamily="34" charset="0"/>
            </a:endParaRPr>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endParaRPr lang="en-US" sz="1200" dirty="0">
              <a:latin typeface="Calibri" panose="020F0502020204030204" pitchFamily="34" charset="0"/>
            </a:endParaRPr>
          </a:p>
          <a:p>
            <a:r>
              <a:rPr lang="en-US" sz="1200" b="1" dirty="0">
                <a:latin typeface="Calibri" panose="020F0502020204030204" pitchFamily="34" charset="0"/>
              </a:rPr>
              <a:t>Time</a:t>
            </a:r>
            <a:r>
              <a:rPr lang="en-US" sz="1200" dirty="0">
                <a:latin typeface="Calibri" panose="020F0502020204030204" pitchFamily="34" charset="0"/>
              </a:rPr>
              <a:t>:  5 Minutes</a:t>
            </a:r>
          </a:p>
          <a:p>
            <a:endParaRPr lang="en-US" dirty="0"/>
          </a:p>
          <a:p>
            <a:endParaRPr lang="en-US" dirty="0"/>
          </a:p>
          <a:p>
            <a:r>
              <a:rPr lang="en-US" b="0" i="0" dirty="0">
                <a:solidFill>
                  <a:srgbClr val="191B26"/>
                </a:solidFill>
                <a:effectLst/>
                <a:latin typeface="Arial" panose="020B0604020202020204" pitchFamily="34" charset="0"/>
              </a:rPr>
              <a:t>Image by </a:t>
            </a:r>
            <a:r>
              <a:rPr lang="en-US" b="0" i="0" u="sng" dirty="0">
                <a:solidFill>
                  <a:srgbClr val="191B26"/>
                </a:solidFill>
                <a:effectLst/>
                <a:latin typeface="Arial" panose="020B0604020202020204" pitchFamily="34" charset="0"/>
                <a:hlinkClick r:id="rId3"/>
              </a:rPr>
              <a:t>No-longer-here</a:t>
            </a:r>
            <a:r>
              <a:rPr lang="en-US" b="0" i="0" dirty="0">
                <a:solidFill>
                  <a:srgbClr val="191B26"/>
                </a:solidFill>
                <a:effectLst/>
                <a:latin typeface="Arial" panose="020B0604020202020204" pitchFamily="34" charset="0"/>
              </a:rPr>
              <a:t> from </a:t>
            </a:r>
            <a:r>
              <a:rPr lang="en-US" b="0" i="0" u="sng" dirty="0" err="1">
                <a:solidFill>
                  <a:srgbClr val="191B26"/>
                </a:solidFill>
                <a:effectLst/>
                <a:latin typeface="Arial" panose="020B0604020202020204" pitchFamily="34" charset="0"/>
                <a:hlinkClick r:id="rId4"/>
              </a:rPr>
              <a:t>Pixabay</a:t>
            </a:r>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11</a:t>
            </a:fld>
            <a:endParaRPr lang="en-US" dirty="0"/>
          </a:p>
        </p:txBody>
      </p:sp>
    </p:spTree>
    <p:extLst>
      <p:ext uri="{BB962C8B-B14F-4D97-AF65-F5344CB8AC3E}">
        <p14:creationId xmlns:p14="http://schemas.microsoft.com/office/powerpoint/2010/main" val="3927879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 </a:t>
            </a:r>
            <a:r>
              <a:rPr lang="en-US" sz="1200" b="0" dirty="0">
                <a:effectLst/>
                <a:latin typeface="Arial" panose="020B0604020202020204" pitchFamily="34" charset="0"/>
                <a:ea typeface="Calibri" panose="020F0502020204030204" pitchFamily="34" charset="0"/>
                <a:cs typeface="Times New Roman" panose="02020603050405020304" pitchFamily="18" charset="0"/>
              </a:rPr>
              <a:t>E</a:t>
            </a:r>
            <a:r>
              <a:rPr lang="en-US" sz="1200" dirty="0">
                <a:effectLst/>
                <a:latin typeface="Arial" panose="020B0604020202020204" pitchFamily="34" charset="0"/>
                <a:ea typeface="Calibri" panose="020F0502020204030204" pitchFamily="34" charset="0"/>
                <a:cs typeface="Times New Roman" panose="02020603050405020304" pitchFamily="18" charset="0"/>
              </a:rPr>
              <a:t>-mail is a way to send and receive messages electronically through the Internet. Electronic e-mail is a method for sending messages between people using an electronic device, such as a laptop, cellphone, tablet, etc. E-mail allows you to send messages, files, and pictures digitally within a few seconds. </a:t>
            </a:r>
          </a:p>
          <a:p>
            <a:pPr lvl="1"/>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2 minutes</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200" b="1" dirty="0">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12</a:t>
            </a:fld>
            <a:endParaRPr lang="en-US" dirty="0"/>
          </a:p>
        </p:txBody>
      </p:sp>
    </p:spTree>
    <p:extLst>
      <p:ext uri="{BB962C8B-B14F-4D97-AF65-F5344CB8AC3E}">
        <p14:creationId xmlns:p14="http://schemas.microsoft.com/office/powerpoint/2010/main" val="1219242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Tx/>
              <a:buNone/>
            </a:pPr>
            <a:r>
              <a:rPr lang="en-US" b="1" dirty="0"/>
              <a:t>Instruction: </a:t>
            </a:r>
            <a:r>
              <a:rPr lang="en-US" b="0" i="0" dirty="0">
                <a:solidFill>
                  <a:srgbClr val="D1D5DB"/>
                </a:solidFill>
                <a:effectLst/>
                <a:latin typeface="Arial" panose="020B0604020202020204" pitchFamily="34" charset="0"/>
              </a:rPr>
              <a:t>One of the key advantages of e-mail is its accessibility. You can send and receive e-mails from any device that has internet connectivity, including computers, tablets, and smartphones.  Unlike traditional mail, sending an e-mail doesn't incur any cost per message. This makes e-mail a cost-effective communication tool.  E-mails can be sent at any time, making it ideal for communication across different time zones. Moreover, e-mail is delivered nearly instantly, which is significantly faster than traditional mail.</a:t>
            </a:r>
          </a:p>
          <a:p>
            <a:pPr lvl="1"/>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2 minutes</a:t>
            </a:r>
            <a:endParaRPr lang="en-US" b="1" dirty="0"/>
          </a:p>
          <a:p>
            <a:pPr algn="l">
              <a:buFont typeface="Arial" panose="020B0604020202020204" pitchFamily="34" charset="0"/>
              <a:buNone/>
            </a:pPr>
            <a:endParaRPr lang="en-US" b="0" i="0" dirty="0">
              <a:solidFill>
                <a:srgbClr val="D1D5DB"/>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2ABE4174-4810-B64F-BC74-9939E9C39BD9}" type="slidenum">
              <a:rPr lang="en-US" smtClean="0"/>
              <a:t>13</a:t>
            </a:fld>
            <a:endParaRPr lang="en-US" dirty="0"/>
          </a:p>
        </p:txBody>
      </p:sp>
    </p:spTree>
    <p:extLst>
      <p:ext uri="{BB962C8B-B14F-4D97-AF65-F5344CB8AC3E}">
        <p14:creationId xmlns:p14="http://schemas.microsoft.com/office/powerpoint/2010/main" val="1327669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 </a:t>
            </a:r>
            <a:r>
              <a:rPr lang="en-US" b="0" i="0" dirty="0">
                <a:solidFill>
                  <a:srgbClr val="D1D5DB"/>
                </a:solidFill>
                <a:effectLst/>
                <a:latin typeface="Arial" panose="020B0604020202020204" pitchFamily="34" charset="0"/>
              </a:rPr>
              <a:t>E-mail addresses are essential for online activities, including shopping, banking, social media accounts, bill pay, etc. They serve as a digital "address" for sending and receiving information. </a:t>
            </a:r>
            <a:r>
              <a:rPr lang="en-US" sz="1200" dirty="0"/>
              <a:t>To send and receive e-mail messages you must have an e-mail address. </a:t>
            </a:r>
            <a:br>
              <a:rPr lang="en-US" sz="1200" dirty="0"/>
            </a:b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When you get an Internet account from an Internet Service Provider, you will get an e-mail address if you do not already have one. If you change Internet Service Providers, this e-mail address may be disabled. It is recommended you get an additional e-mail address from a general e-mail provider so this can be used for all your e-mail communication. </a:t>
            </a:r>
            <a:r>
              <a:rPr lang="en-US" dirty="0"/>
              <a:t>This e-mail address will be available even if you change Internet Service Providers.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common e-mail providers are listed on the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 a personal example of the two addresses. Example: My first e-mail address was provided by my work; however, I wasn’t supposed to use it for personal purposes. So, I set up an e-mail address with Yahoo and use this address for all my personal communication. This way I can get personal messages without using my work e-mail address. Also, I have set up additional addresses to use for things like social media so they will not interfere with my personal e-mail. </a:t>
            </a:r>
          </a:p>
          <a:p>
            <a:pPr lvl="1"/>
            <a:endParaRPr lang="en-US" b="0" dirty="0"/>
          </a:p>
          <a:p>
            <a:r>
              <a:rPr lang="en-US" sz="1200" b="1" dirty="0">
                <a:latin typeface="Calibri" panose="020F0502020204030204" pitchFamily="34" charset="0"/>
              </a:rPr>
              <a:t>Materials</a:t>
            </a:r>
            <a:r>
              <a:rPr lang="en-US" sz="1200" dirty="0">
                <a:latin typeface="Calibri" panose="020F0502020204030204" pitchFamily="34" charset="0"/>
              </a:rPr>
              <a:t>: None</a:t>
            </a:r>
          </a:p>
          <a:p>
            <a:endParaRPr lang="en-US" sz="12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rPr>
              <a:t>Handouts</a:t>
            </a:r>
            <a:r>
              <a:rPr lang="en-US" sz="1200" dirty="0">
                <a:latin typeface="Calibri" panose="020F0502020204030204" pitchFamily="34" charset="0"/>
              </a:rPr>
              <a:t>:  None</a:t>
            </a:r>
          </a:p>
          <a:p>
            <a:pPr lvl="0"/>
            <a:endParaRPr lang="en-US" b="1" dirty="0"/>
          </a:p>
          <a:p>
            <a:pPr lvl="0"/>
            <a:r>
              <a:rPr lang="en-US" b="1" dirty="0"/>
              <a:t>Time: </a:t>
            </a:r>
            <a:r>
              <a:rPr lang="en-US" b="0" dirty="0"/>
              <a:t> 4 minutes</a:t>
            </a:r>
            <a:endParaRPr lang="en-US" b="1" dirty="0"/>
          </a:p>
          <a:p>
            <a:endParaRPr lang="en-US" dirty="0"/>
          </a:p>
        </p:txBody>
      </p:sp>
      <p:sp>
        <p:nvSpPr>
          <p:cNvPr id="4" name="Slide Number Placeholder 3"/>
          <p:cNvSpPr>
            <a:spLocks noGrp="1"/>
          </p:cNvSpPr>
          <p:nvPr>
            <p:ph type="sldNum" sz="quarter" idx="5"/>
          </p:nvPr>
        </p:nvSpPr>
        <p:spPr/>
        <p:txBody>
          <a:bodyPr/>
          <a:lstStyle/>
          <a:p>
            <a:fld id="{2ABE4174-4810-B64F-BC74-9939E9C39BD9}" type="slidenum">
              <a:rPr lang="en-US" smtClean="0"/>
              <a:t>14</a:t>
            </a:fld>
            <a:endParaRPr lang="en-US" dirty="0"/>
          </a:p>
        </p:txBody>
      </p:sp>
    </p:spTree>
    <p:extLst>
      <p:ext uri="{BB962C8B-B14F-4D97-AF65-F5344CB8AC3E}">
        <p14:creationId xmlns:p14="http://schemas.microsoft.com/office/powerpoint/2010/main" val="3287855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F606A-DC24-4140-9D62-1BE6158DB6B4}"/>
              </a:ext>
            </a:extLst>
          </p:cNvPr>
          <p:cNvSpPr>
            <a:spLocks noGrp="1"/>
          </p:cNvSpPr>
          <p:nvPr>
            <p:ph type="title"/>
          </p:nvPr>
        </p:nvSpPr>
        <p:spPr>
          <a:xfrm>
            <a:off x="609600" y="274638"/>
            <a:ext cx="5511800" cy="5287962"/>
          </a:xfrm>
        </p:spPr>
        <p:txBody>
          <a:bodyPr/>
          <a:lstStyle/>
          <a:p>
            <a:r>
              <a:rPr lang="en-US"/>
              <a:t>Click to edit Master title style</a:t>
            </a:r>
          </a:p>
        </p:txBody>
      </p:sp>
      <p:sp>
        <p:nvSpPr>
          <p:cNvPr id="12" name="Title 1">
            <a:extLst>
              <a:ext uri="{FF2B5EF4-FFF2-40B4-BE49-F238E27FC236}">
                <a16:creationId xmlns:a16="http://schemas.microsoft.com/office/drawing/2014/main" id="{C46B8FFF-B869-4000-92B7-A6525E3D47B5}"/>
              </a:ext>
            </a:extLst>
          </p:cNvPr>
          <p:cNvSpPr txBox="1">
            <a:spLocks/>
          </p:cNvSpPr>
          <p:nvPr userDrawn="1"/>
        </p:nvSpPr>
        <p:spPr>
          <a:xfrm>
            <a:off x="1570481" y="1090435"/>
            <a:ext cx="10363200" cy="1470025"/>
          </a:xfrm>
          <a:prstGeom prst="rect">
            <a:avLst/>
          </a:prstGeom>
        </p:spPr>
        <p:txBody>
          <a:bodyPr vert="horz" lIns="91440" tIns="45720" rIns="91440" bIns="45720" rtlCol="0" anchor="ctr">
            <a:normAutofit/>
          </a:bodyPr>
          <a:lstStyle>
            <a:lvl1pPr algn="ctr" defTabSz="914378" rtl="0" eaLnBrk="1" latinLnBrk="0" hangingPunct="1">
              <a:spcBef>
                <a:spcPct val="0"/>
              </a:spcBef>
              <a:buNone/>
              <a:defRPr sz="4400" kern="1200">
                <a:solidFill>
                  <a:schemeClr val="tx1"/>
                </a:solidFill>
                <a:latin typeface="+mj-lt"/>
                <a:ea typeface="+mj-ea"/>
                <a:cs typeface="+mj-cs"/>
              </a:defRPr>
            </a:lvl1pPr>
          </a:lstStyle>
          <a:p>
            <a:r>
              <a:rPr lang="en-US" sz="5400" dirty="0">
                <a:solidFill>
                  <a:schemeClr val="bg1"/>
                </a:solidFill>
                <a:latin typeface="Arial" panose="020B0604020202020204" pitchFamily="34" charset="0"/>
              </a:rPr>
              <a:t>Module #</a:t>
            </a:r>
          </a:p>
        </p:txBody>
      </p:sp>
      <p:sp>
        <p:nvSpPr>
          <p:cNvPr id="6" name="Picture Placeholder 5">
            <a:extLst>
              <a:ext uri="{FF2B5EF4-FFF2-40B4-BE49-F238E27FC236}">
                <a16:creationId xmlns:a16="http://schemas.microsoft.com/office/drawing/2014/main" id="{8AAD852A-F70B-4152-B3BD-73B7A5B0CAAE}"/>
              </a:ext>
            </a:extLst>
          </p:cNvPr>
          <p:cNvSpPr>
            <a:spLocks noGrp="1"/>
          </p:cNvSpPr>
          <p:nvPr>
            <p:ph type="pic" sz="quarter" idx="10"/>
          </p:nvPr>
        </p:nvSpPr>
        <p:spPr>
          <a:xfrm>
            <a:off x="6502400" y="274638"/>
            <a:ext cx="5892800" cy="5364162"/>
          </a:xfrm>
        </p:spPr>
        <p:txBody>
          <a:bodyPr/>
          <a:lstStyle/>
          <a:p>
            <a:endParaRPr lang="en-US"/>
          </a:p>
        </p:txBody>
      </p:sp>
    </p:spTree>
    <p:extLst>
      <p:ext uri="{BB962C8B-B14F-4D97-AF65-F5344CB8AC3E}">
        <p14:creationId xmlns:p14="http://schemas.microsoft.com/office/powerpoint/2010/main" val="3801833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379200" cy="11430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400" b="1" cap="all"/>
            </a:lvl1pPr>
          </a:lstStyle>
          <a:p>
            <a:r>
              <a:rPr lang="en-US" dirty="0"/>
              <a:t>Click to edit Master title style</a:t>
            </a:r>
          </a:p>
        </p:txBody>
      </p:sp>
      <p:sp>
        <p:nvSpPr>
          <p:cNvPr id="3" name="Text Placeholder 2"/>
          <p:cNvSpPr>
            <a:spLocks noGrp="1"/>
          </p:cNvSpPr>
          <p:nvPr>
            <p:ph type="body" idx="1"/>
          </p:nvPr>
        </p:nvSpPr>
        <p:spPr>
          <a:xfrm>
            <a:off x="963084" y="2906716"/>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8" name="Footer Placeholder 7"/>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4" name="Footer Placeholder 3"/>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Box 11">
            <a:extLst>
              <a:ext uri="{FF2B5EF4-FFF2-40B4-BE49-F238E27FC236}">
                <a16:creationId xmlns:a16="http://schemas.microsoft.com/office/drawing/2014/main" id="{E5B25E1E-E968-4477-A368-74893B1B80F7}"/>
              </a:ext>
            </a:extLst>
          </p:cNvPr>
          <p:cNvSpPr txBox="1"/>
          <p:nvPr userDrawn="1"/>
        </p:nvSpPr>
        <p:spPr>
          <a:xfrm>
            <a:off x="5269447" y="3145651"/>
            <a:ext cx="5528322" cy="1615827"/>
          </a:xfrm>
          <a:prstGeom prst="rect">
            <a:avLst/>
          </a:prstGeom>
        </p:spPr>
        <p:txBody>
          <a:bodyPr wrap="square" lIns="0" tIns="0" rIns="0" bIns="0" rtlCol="0" anchor="t">
            <a:spAutoFit/>
          </a:bodyPr>
          <a:lstStyle/>
          <a:p>
            <a:pPr marL="571486" indent="-571486">
              <a:lnSpc>
                <a:spcPct val="150000"/>
              </a:lnSpc>
              <a:buFont typeface="Arial" panose="020B0604020202020204" pitchFamily="34" charset="0"/>
              <a:buChar char="•"/>
            </a:pPr>
            <a:r>
              <a:rPr lang="en-US" sz="2400" dirty="0">
                <a:solidFill>
                  <a:srgbClr val="FFFFFF"/>
                </a:solidFill>
                <a:latin typeface="Arial" panose="020B0604020202020204" pitchFamily="34" charset="0"/>
              </a:rPr>
              <a:t>Text</a:t>
            </a:r>
          </a:p>
          <a:p>
            <a:pPr marL="571486" indent="-571486">
              <a:lnSpc>
                <a:spcPct val="150000"/>
              </a:lnSpc>
              <a:buFont typeface="Arial" panose="020B0604020202020204" pitchFamily="34" charset="0"/>
              <a:buChar char="•"/>
            </a:pPr>
            <a:r>
              <a:rPr lang="en-US" sz="2400" dirty="0">
                <a:solidFill>
                  <a:srgbClr val="FFFFFF"/>
                </a:solidFill>
                <a:latin typeface="Arial" panose="020B0604020202020204" pitchFamily="34" charset="0"/>
              </a:rPr>
              <a:t>Text</a:t>
            </a:r>
          </a:p>
          <a:p>
            <a:pPr marL="571486" indent="-571486">
              <a:lnSpc>
                <a:spcPct val="150000"/>
              </a:lnSpc>
              <a:buFont typeface="Arial" panose="020B0604020202020204" pitchFamily="34" charset="0"/>
              <a:buChar char="•"/>
            </a:pPr>
            <a:r>
              <a:rPr lang="en-US" sz="2400" dirty="0">
                <a:solidFill>
                  <a:srgbClr val="FFFFFF"/>
                </a:solidFill>
                <a:latin typeface="Arial" panose="020B0604020202020204" pitchFamily="34" charset="0"/>
              </a:rPr>
              <a:t>Text</a:t>
            </a:r>
          </a:p>
        </p:txBody>
      </p:sp>
      <p:sp>
        <p:nvSpPr>
          <p:cNvPr id="7" name="TextBox 6">
            <a:extLst>
              <a:ext uri="{FF2B5EF4-FFF2-40B4-BE49-F238E27FC236}">
                <a16:creationId xmlns:a16="http://schemas.microsoft.com/office/drawing/2014/main" id="{230C9434-2CD1-4E92-8E7C-6E6224E0B66F}"/>
              </a:ext>
            </a:extLst>
          </p:cNvPr>
          <p:cNvSpPr txBox="1"/>
          <p:nvPr userDrawn="1"/>
        </p:nvSpPr>
        <p:spPr>
          <a:xfrm>
            <a:off x="4445000" y="2512331"/>
            <a:ext cx="7353484" cy="584775"/>
          </a:xfrm>
          <a:prstGeom prst="rect">
            <a:avLst/>
          </a:prstGeom>
          <a:noFill/>
        </p:spPr>
        <p:txBody>
          <a:bodyPr wrap="square" rtlCol="0">
            <a:spAutoFit/>
          </a:bodyPr>
          <a:lstStyle/>
          <a:p>
            <a:r>
              <a:rPr lang="en-US" sz="3200" dirty="0">
                <a:solidFill>
                  <a:schemeClr val="bg1"/>
                </a:solidFill>
                <a:latin typeface="Arial" panose="020B0604020202020204" pitchFamily="34" charset="0"/>
              </a:rPr>
              <a:t>Title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0"/>
            <a:ext cx="4011084" cy="46910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3"/>
            <a:ext cx="2844800" cy="365125"/>
          </a:xfrm>
          <a:prstGeom prst="rect">
            <a:avLst/>
          </a:prstGeom>
        </p:spPr>
        <p:txBody>
          <a:bodyPr/>
          <a:lstStyle/>
          <a:p>
            <a:fld id="{1D8BD707-D9CF-40AE-B4C6-C98DA3205C09}" type="datetimeFigureOut">
              <a:rPr lang="en-US" smtClean="0"/>
              <a:pPr/>
              <a:t>4/14/26</a:t>
            </a:fld>
            <a:endParaRPr 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737600" y="6356353"/>
            <a:ext cx="2844800" cy="365125"/>
          </a:xfrm>
          <a:prstGeom prst="rect">
            <a:avLst/>
          </a:prstGeom>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1303000" cy="49529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a:extLst>
              <a:ext uri="{FF2B5EF4-FFF2-40B4-BE49-F238E27FC236}">
                <a16:creationId xmlns:a16="http://schemas.microsoft.com/office/drawing/2014/main" id="{42515533-7C8E-4E36-A2A5-5CB3E75F26CE}"/>
              </a:ext>
            </a:extLst>
          </p:cNvPr>
          <p:cNvGrpSpPr/>
          <p:nvPr userDrawn="1"/>
        </p:nvGrpSpPr>
        <p:grpSpPr>
          <a:xfrm>
            <a:off x="183802" y="4725220"/>
            <a:ext cx="12627888" cy="2406135"/>
            <a:chOff x="183802" y="4725220"/>
            <a:chExt cx="12627888" cy="2406135"/>
          </a:xfrm>
        </p:grpSpPr>
        <p:grpSp>
          <p:nvGrpSpPr>
            <p:cNvPr id="8" name="Group 7">
              <a:extLst>
                <a:ext uri="{FF2B5EF4-FFF2-40B4-BE49-F238E27FC236}">
                  <a16:creationId xmlns:a16="http://schemas.microsoft.com/office/drawing/2014/main" id="{52119606-09AD-4CDC-B31A-4B23A290EA1B}"/>
                </a:ext>
              </a:extLst>
            </p:cNvPr>
            <p:cNvGrpSpPr/>
            <p:nvPr/>
          </p:nvGrpSpPr>
          <p:grpSpPr>
            <a:xfrm rot="5400000">
              <a:off x="117734" y="4791288"/>
              <a:ext cx="2406134" cy="2273998"/>
              <a:chOff x="9880869" y="4653175"/>
              <a:chExt cx="2095733" cy="1980643"/>
            </a:xfrm>
          </p:grpSpPr>
          <p:sp>
            <p:nvSpPr>
              <p:cNvPr id="14" name="Rectangle 13">
                <a:extLst>
                  <a:ext uri="{FF2B5EF4-FFF2-40B4-BE49-F238E27FC236}">
                    <a16:creationId xmlns:a16="http://schemas.microsoft.com/office/drawing/2014/main" id="{B3499775-A96F-4CE8-8BE1-72AACF438D6B}"/>
                  </a:ext>
                </a:extLst>
              </p:cNvPr>
              <p:cNvSpPr/>
              <p:nvPr/>
            </p:nvSpPr>
            <p:spPr>
              <a:xfrm rot="5400000">
                <a:off x="10909453" y="5706942"/>
                <a:ext cx="43779" cy="1809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FB669EC4-DF8C-40E5-B306-734AF3BEAC27}"/>
                  </a:ext>
                </a:extLst>
              </p:cNvPr>
              <p:cNvSpPr/>
              <p:nvPr/>
            </p:nvSpPr>
            <p:spPr>
              <a:xfrm rot="10800000">
                <a:off x="11931376" y="4823845"/>
                <a:ext cx="45226" cy="180997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AF01E75-BDE5-4CF1-9330-3B172D299AFC}"/>
                  </a:ext>
                </a:extLst>
              </p:cNvPr>
              <p:cNvSpPr/>
              <p:nvPr/>
            </p:nvSpPr>
            <p:spPr>
              <a:xfrm rot="10800000">
                <a:off x="11792550" y="4653175"/>
                <a:ext cx="43779" cy="18099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690FA13-0783-492B-AB67-5FD8F94788EB}"/>
                  </a:ext>
                </a:extLst>
              </p:cNvPr>
              <p:cNvSpPr/>
              <p:nvPr/>
            </p:nvSpPr>
            <p:spPr>
              <a:xfrm rot="5400000">
                <a:off x="10763966" y="5558162"/>
                <a:ext cx="43779" cy="180997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16AC810-5396-4A94-AEB0-47346A69B8D4}"/>
                </a:ext>
              </a:extLst>
            </p:cNvPr>
            <p:cNvGrpSpPr/>
            <p:nvPr/>
          </p:nvGrpSpPr>
          <p:grpSpPr>
            <a:xfrm>
              <a:off x="10405556" y="4857357"/>
              <a:ext cx="2406134" cy="2273998"/>
              <a:chOff x="9880869" y="4653175"/>
              <a:chExt cx="2095733" cy="1980643"/>
            </a:xfrm>
          </p:grpSpPr>
          <p:sp>
            <p:nvSpPr>
              <p:cNvPr id="10" name="Rectangle 9">
                <a:extLst>
                  <a:ext uri="{FF2B5EF4-FFF2-40B4-BE49-F238E27FC236}">
                    <a16:creationId xmlns:a16="http://schemas.microsoft.com/office/drawing/2014/main" id="{576182BD-AEA1-48C5-A117-A1B8059286DB}"/>
                  </a:ext>
                </a:extLst>
              </p:cNvPr>
              <p:cNvSpPr/>
              <p:nvPr/>
            </p:nvSpPr>
            <p:spPr>
              <a:xfrm rot="5400000">
                <a:off x="10909453" y="5706942"/>
                <a:ext cx="43779" cy="1809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56E8A81-C101-43E3-887D-1253A2E9E443}"/>
                  </a:ext>
                </a:extLst>
              </p:cNvPr>
              <p:cNvSpPr/>
              <p:nvPr/>
            </p:nvSpPr>
            <p:spPr>
              <a:xfrm rot="10800000">
                <a:off x="11931376" y="4823845"/>
                <a:ext cx="45226" cy="180997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89F639B-ACB5-4CC1-BAAB-6C17E05FFBB5}"/>
                  </a:ext>
                </a:extLst>
              </p:cNvPr>
              <p:cNvSpPr/>
              <p:nvPr/>
            </p:nvSpPr>
            <p:spPr>
              <a:xfrm rot="10800000">
                <a:off x="11792550" y="4653175"/>
                <a:ext cx="43779" cy="18099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DBEC20A-40D8-4335-83E8-A5A05492F387}"/>
                  </a:ext>
                </a:extLst>
              </p:cNvPr>
              <p:cNvSpPr/>
              <p:nvPr/>
            </p:nvSpPr>
            <p:spPr>
              <a:xfrm rot="5400000">
                <a:off x="10763966" y="5558162"/>
                <a:ext cx="43779" cy="180997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xStyles>
    <p:titleStyle>
      <a:lvl1pPr algn="ctr" defTabSz="914378" rtl="0" eaLnBrk="1" latinLnBrk="0" hangingPunct="1">
        <a:spcBef>
          <a:spcPct val="0"/>
        </a:spcBef>
        <a:buNone/>
        <a:defRPr sz="4400" kern="1200">
          <a:solidFill>
            <a:schemeClr val="tx1"/>
          </a:solidFill>
          <a:latin typeface="Arial Black" panose="020B0A04020102020204" pitchFamily="34" charset="0"/>
          <a:ea typeface="+mj-ea"/>
          <a:cs typeface="+mj-cs"/>
        </a:defRPr>
      </a:lvl1pPr>
    </p:titleStyle>
    <p:bodyStyle>
      <a:lvl1pPr marL="342892" indent="-342892" algn="l" defTabSz="91437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8" Type="http://schemas.openxmlformats.org/officeDocument/2006/relationships/image" Target="../media/image19.png"/><Relationship Id="rId3" Type="http://schemas.microsoft.com/office/2018/10/relationships/comments" Target="../comments/modernComment_1B5_DAD01233.xml"/><Relationship Id="rId7"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diagramColors" Target="../diagrams/colors8.xml"/><Relationship Id="rId11" Type="http://schemas.openxmlformats.org/officeDocument/2006/relationships/image" Target="../media/image27.svg"/><Relationship Id="rId5" Type="http://schemas.openxmlformats.org/officeDocument/2006/relationships/diagramQuickStyle" Target="../diagrams/quickStyle8.xml"/><Relationship Id="rId10" Type="http://schemas.openxmlformats.org/officeDocument/2006/relationships/image" Target="../media/image26.svg"/><Relationship Id="rId4" Type="http://schemas.openxmlformats.org/officeDocument/2006/relationships/diagramLayout" Target="../diagrams/layout8.xml"/><Relationship Id="rId9" Type="http://schemas.openxmlformats.org/officeDocument/2006/relationships/image" Target="../media/image25.svg"/></Relationships>
</file>

<file path=ppt/slides/_rels/slide22.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31.svg"/><Relationship Id="rId5" Type="http://schemas.openxmlformats.org/officeDocument/2006/relationships/image" Target="../media/image30.svg"/><Relationship Id="rId4" Type="http://schemas.openxmlformats.org/officeDocument/2006/relationships/image" Target="../media/image29.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4.svg"/><Relationship Id="rId4" Type="http://schemas.openxmlformats.org/officeDocument/2006/relationships/image" Target="../media/image33.svg"/></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1A75C0D-BBA5-BA20-33F3-4C7ECB7B986C}"/>
              </a:ext>
            </a:extLst>
          </p:cNvPr>
          <p:cNvSpPr/>
          <p:nvPr/>
        </p:nvSpPr>
        <p:spPr>
          <a:xfrm>
            <a:off x="412654" y="568695"/>
            <a:ext cx="4523412" cy="6284964"/>
          </a:xfrm>
          <a:prstGeom prst="rect">
            <a:avLst/>
          </a:prstGeom>
          <a:solidFill>
            <a:srgbClr val="F9FB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62D6DDA4-F5AC-88F3-5AB5-4546B783E4B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910666" y="533400"/>
            <a:ext cx="7467601" cy="6298710"/>
          </a:xfrm>
          <a:prstGeom prst="rect">
            <a:avLst/>
          </a:prstGeom>
        </p:spPr>
      </p:pic>
      <p:sp>
        <p:nvSpPr>
          <p:cNvPr id="2" name="Title 1">
            <a:extLst>
              <a:ext uri="{FF2B5EF4-FFF2-40B4-BE49-F238E27FC236}">
                <a16:creationId xmlns:a16="http://schemas.microsoft.com/office/drawing/2014/main" id="{619B653D-6C45-4C18-924C-97786B997E07}"/>
              </a:ext>
            </a:extLst>
          </p:cNvPr>
          <p:cNvSpPr>
            <a:spLocks noGrp="1"/>
          </p:cNvSpPr>
          <p:nvPr>
            <p:ph type="title"/>
          </p:nvPr>
        </p:nvSpPr>
        <p:spPr>
          <a:xfrm>
            <a:off x="796600" y="678648"/>
            <a:ext cx="5511800" cy="1782762"/>
          </a:xfrm>
        </p:spPr>
        <p:txBody>
          <a:bodyPr>
            <a:normAutofit/>
          </a:bodyPr>
          <a:lstStyle/>
          <a:p>
            <a:r>
              <a:rPr lang="en-US" sz="5000" b="1" dirty="0"/>
              <a:t>Introduction</a:t>
            </a:r>
            <a:br>
              <a:rPr lang="en-US" sz="5000" b="1" dirty="0"/>
            </a:br>
            <a:r>
              <a:rPr lang="en-US" sz="5000" b="1" dirty="0"/>
              <a:t>to E-Mail</a:t>
            </a:r>
          </a:p>
        </p:txBody>
      </p:sp>
      <p:sp>
        <p:nvSpPr>
          <p:cNvPr id="3" name="Subtitle 2">
            <a:extLst>
              <a:ext uri="{FF2B5EF4-FFF2-40B4-BE49-F238E27FC236}">
                <a16:creationId xmlns:a16="http://schemas.microsoft.com/office/drawing/2014/main" id="{8AF2E66F-BD2B-4AC6-90A4-8D2AB426C275}"/>
              </a:ext>
            </a:extLst>
          </p:cNvPr>
          <p:cNvSpPr>
            <a:spLocks noGrp="1"/>
          </p:cNvSpPr>
          <p:nvPr>
            <p:ph type="subTitle" idx="4294967295"/>
          </p:nvPr>
        </p:nvSpPr>
        <p:spPr>
          <a:xfrm>
            <a:off x="495300" y="3276599"/>
            <a:ext cx="6007100" cy="2647563"/>
          </a:xfrm>
        </p:spPr>
        <p:txBody>
          <a:bodyPr>
            <a:normAutofit/>
          </a:bodyPr>
          <a:lstStyle/>
          <a:p>
            <a:pPr marL="0" indent="0" algn="ctr">
              <a:buNone/>
            </a:pPr>
            <a:r>
              <a:rPr lang="en-US" sz="3600" b="1" dirty="0">
                <a:latin typeface="Arial Black" panose="020B0A04020102020204" pitchFamily="34" charset="0"/>
              </a:rPr>
              <a:t>The Power of </a:t>
            </a:r>
          </a:p>
          <a:p>
            <a:pPr marL="0" indent="0" algn="ctr">
              <a:buNone/>
            </a:pPr>
            <a:r>
              <a:rPr lang="en-US" sz="3600" b="1" dirty="0">
                <a:latin typeface="Arial Black" panose="020B0A04020102020204" pitchFamily="34" charset="0"/>
              </a:rPr>
              <a:t>Digital </a:t>
            </a:r>
          </a:p>
          <a:p>
            <a:pPr marL="0" indent="0" algn="ctr">
              <a:buNone/>
            </a:pPr>
            <a:r>
              <a:rPr lang="en-US" sz="3600" b="1" dirty="0">
                <a:latin typeface="Arial Black" panose="020B0A04020102020204" pitchFamily="34" charset="0"/>
              </a:rPr>
              <a:t>Communication</a:t>
            </a:r>
          </a:p>
          <a:p>
            <a:pPr marL="0" indent="0" algn="ctr">
              <a:lnSpc>
                <a:spcPct val="150000"/>
              </a:lnSpc>
              <a:buNone/>
            </a:pPr>
            <a:endParaRPr lang="en-US" sz="4400" dirty="0">
              <a:latin typeface="Arial" panose="020B0604020202020204" pitchFamily="34" charset="0"/>
            </a:endParaRPr>
          </a:p>
        </p:txBody>
      </p:sp>
    </p:spTree>
    <p:extLst>
      <p:ext uri="{BB962C8B-B14F-4D97-AF65-F5344CB8AC3E}">
        <p14:creationId xmlns:p14="http://schemas.microsoft.com/office/powerpoint/2010/main" val="6838768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78A0A-2694-C303-5912-7F67735984E3}"/>
              </a:ext>
            </a:extLst>
          </p:cNvPr>
          <p:cNvSpPr>
            <a:spLocks noGrp="1"/>
          </p:cNvSpPr>
          <p:nvPr>
            <p:ph type="title"/>
          </p:nvPr>
        </p:nvSpPr>
        <p:spPr>
          <a:xfrm>
            <a:off x="584200" y="274638"/>
            <a:ext cx="11836400" cy="1143000"/>
          </a:xfrm>
        </p:spPr>
        <p:txBody>
          <a:bodyPr>
            <a:normAutofit/>
          </a:bodyPr>
          <a:lstStyle/>
          <a:p>
            <a:r>
              <a:rPr lang="en-US" sz="4000" dirty="0"/>
              <a:t>Plan For Today</a:t>
            </a:r>
          </a:p>
        </p:txBody>
      </p:sp>
      <p:graphicFrame>
        <p:nvGraphicFramePr>
          <p:cNvPr id="4" name="Content Placeholder 3">
            <a:extLst>
              <a:ext uri="{FF2B5EF4-FFF2-40B4-BE49-F238E27FC236}">
                <a16:creationId xmlns:a16="http://schemas.microsoft.com/office/drawing/2014/main" id="{E610DEF3-841B-FCAA-427B-CDABD4435C36}"/>
              </a:ext>
            </a:extLst>
          </p:cNvPr>
          <p:cNvGraphicFramePr>
            <a:graphicFrameLocks noGrp="1"/>
          </p:cNvGraphicFramePr>
          <p:nvPr>
            <p:ph idx="1"/>
            <p:extLst>
              <p:ext uri="{D42A27DB-BD31-4B8C-83A1-F6EECF244321}">
                <p14:modId xmlns:p14="http://schemas.microsoft.com/office/powerpoint/2010/main" val="4131577421"/>
              </p:ext>
            </p:extLst>
          </p:nvPr>
        </p:nvGraphicFramePr>
        <p:xfrm>
          <a:off x="2260600" y="1417638"/>
          <a:ext cx="8483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83543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BDBD46-62BE-4057-A11B-2E3543C84D0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49300" y="457199"/>
            <a:ext cx="11506200" cy="6400802"/>
          </a:xfrm>
          <a:prstGeom prst="rect">
            <a:avLst/>
          </a:prstGeom>
        </p:spPr>
      </p:pic>
      <p:sp>
        <p:nvSpPr>
          <p:cNvPr id="8" name="Rectangle 7">
            <a:extLst>
              <a:ext uri="{FF2B5EF4-FFF2-40B4-BE49-F238E27FC236}">
                <a16:creationId xmlns:a16="http://schemas.microsoft.com/office/drawing/2014/main" id="{C1A5301E-7CD3-CA02-FE7F-82251C0BB1A9}"/>
              </a:ext>
            </a:extLst>
          </p:cNvPr>
          <p:cNvSpPr/>
          <p:nvPr/>
        </p:nvSpPr>
        <p:spPr>
          <a:xfrm>
            <a:off x="3923240" y="457199"/>
            <a:ext cx="5105400" cy="5943601"/>
          </a:xfrm>
          <a:prstGeom prst="rect">
            <a:avLst/>
          </a:prstGeom>
          <a:gradFill flip="none" rotWithShape="1">
            <a:gsLst>
              <a:gs pos="0">
                <a:srgbClr val="FFFBEF">
                  <a:alpha val="27000"/>
                  <a:lumMod val="0"/>
                  <a:lumOff val="100000"/>
                </a:srgbClr>
              </a:gs>
              <a:gs pos="100000">
                <a:schemeClr val="accent4">
                  <a:lumMod val="45000"/>
                  <a:lumOff val="55000"/>
                </a:schemeClr>
              </a:gs>
              <a:gs pos="100000">
                <a:schemeClr val="accent4">
                  <a:alpha val="0"/>
                  <a:lumMod val="56000"/>
                  <a:lumOff val="44000"/>
                </a:schemeClr>
              </a:gs>
              <a:gs pos="100000">
                <a:schemeClr val="accent4">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F44079-069A-F224-F830-A53624E9675F}"/>
              </a:ext>
            </a:extLst>
          </p:cNvPr>
          <p:cNvSpPr>
            <a:spLocks noGrp="1"/>
          </p:cNvSpPr>
          <p:nvPr>
            <p:ph type="title"/>
          </p:nvPr>
        </p:nvSpPr>
        <p:spPr>
          <a:xfrm>
            <a:off x="3949700" y="4572000"/>
            <a:ext cx="5105400" cy="1162050"/>
          </a:xfrm>
        </p:spPr>
        <p:txBody>
          <a:bodyPr anchor="b">
            <a:noAutofit/>
          </a:bodyPr>
          <a:lstStyle/>
          <a:p>
            <a:pPr algn="ctr"/>
            <a:r>
              <a:rPr lang="en-US" sz="5000" dirty="0">
                <a:effectLst>
                  <a:outerShdw blurRad="38100" dist="38100" dir="2700000" algn="tl">
                    <a:srgbClr val="000000">
                      <a:alpha val="43137"/>
                    </a:srgbClr>
                  </a:outerShdw>
                </a:effectLst>
              </a:rPr>
              <a:t>Introductions</a:t>
            </a:r>
          </a:p>
        </p:txBody>
      </p:sp>
    </p:spTree>
    <p:extLst>
      <p:ext uri="{BB962C8B-B14F-4D97-AF65-F5344CB8AC3E}">
        <p14:creationId xmlns:p14="http://schemas.microsoft.com/office/powerpoint/2010/main" val="953290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369C7-4F18-D752-6422-198AEA37226B}"/>
              </a:ext>
            </a:extLst>
          </p:cNvPr>
          <p:cNvSpPr>
            <a:spLocks noGrp="1"/>
          </p:cNvSpPr>
          <p:nvPr>
            <p:ph type="title"/>
          </p:nvPr>
        </p:nvSpPr>
        <p:spPr>
          <a:xfrm>
            <a:off x="1016000" y="274638"/>
            <a:ext cx="10972800" cy="1143000"/>
          </a:xfrm>
        </p:spPr>
        <p:txBody>
          <a:bodyPr anchor="ctr">
            <a:normAutofit/>
          </a:bodyPr>
          <a:lstStyle/>
          <a:p>
            <a:r>
              <a:rPr lang="en-US" sz="4000" dirty="0"/>
              <a:t>What is electronic mail?</a:t>
            </a:r>
          </a:p>
        </p:txBody>
      </p:sp>
      <p:graphicFrame>
        <p:nvGraphicFramePr>
          <p:cNvPr id="5" name="Content Placeholder 2">
            <a:extLst>
              <a:ext uri="{FF2B5EF4-FFF2-40B4-BE49-F238E27FC236}">
                <a16:creationId xmlns:a16="http://schemas.microsoft.com/office/drawing/2014/main" id="{DA20A025-B013-B7A5-4610-8AEF1169CC13}"/>
              </a:ext>
            </a:extLst>
          </p:cNvPr>
          <p:cNvGraphicFramePr>
            <a:graphicFrameLocks noGrp="1"/>
          </p:cNvGraphicFramePr>
          <p:nvPr>
            <p:ph idx="1"/>
            <p:extLst>
              <p:ext uri="{D42A27DB-BD31-4B8C-83A1-F6EECF244321}">
                <p14:modId xmlns:p14="http://schemas.microsoft.com/office/powerpoint/2010/main" val="1966289488"/>
              </p:ext>
            </p:extLst>
          </p:nvPr>
        </p:nvGraphicFramePr>
        <p:xfrm>
          <a:off x="850900" y="1143000"/>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08642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369C7-4F18-D752-6422-198AEA37226B}"/>
              </a:ext>
            </a:extLst>
          </p:cNvPr>
          <p:cNvSpPr>
            <a:spLocks noGrp="1"/>
          </p:cNvSpPr>
          <p:nvPr>
            <p:ph type="title"/>
          </p:nvPr>
        </p:nvSpPr>
        <p:spPr>
          <a:xfrm>
            <a:off x="609600" y="274638"/>
            <a:ext cx="11912600" cy="1143000"/>
          </a:xfrm>
        </p:spPr>
        <p:txBody>
          <a:bodyPr anchor="ctr">
            <a:normAutofit/>
          </a:bodyPr>
          <a:lstStyle/>
          <a:p>
            <a:r>
              <a:rPr lang="en-US" sz="4000" dirty="0"/>
              <a:t>The E-Mail Advantage</a:t>
            </a:r>
          </a:p>
        </p:txBody>
      </p:sp>
      <p:graphicFrame>
        <p:nvGraphicFramePr>
          <p:cNvPr id="5" name="Content Placeholder 2">
            <a:extLst>
              <a:ext uri="{FF2B5EF4-FFF2-40B4-BE49-F238E27FC236}">
                <a16:creationId xmlns:a16="http://schemas.microsoft.com/office/drawing/2014/main" id="{8E8EF10D-A7E8-B9E1-8FF5-50D0EBEDB5A4}"/>
              </a:ext>
            </a:extLst>
          </p:cNvPr>
          <p:cNvGraphicFramePr>
            <a:graphicFrameLocks noGrp="1"/>
          </p:cNvGraphicFramePr>
          <p:nvPr>
            <p:ph idx="1"/>
            <p:extLst>
              <p:ext uri="{D42A27DB-BD31-4B8C-83A1-F6EECF244321}">
                <p14:modId xmlns:p14="http://schemas.microsoft.com/office/powerpoint/2010/main" val="3836720512"/>
              </p:ext>
            </p:extLst>
          </p:nvPr>
        </p:nvGraphicFramePr>
        <p:xfrm>
          <a:off x="850900" y="990600"/>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1346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EB512-B0F6-8992-1458-2417D24113A5}"/>
              </a:ext>
            </a:extLst>
          </p:cNvPr>
          <p:cNvSpPr>
            <a:spLocks noGrp="1"/>
          </p:cNvSpPr>
          <p:nvPr>
            <p:ph type="title"/>
          </p:nvPr>
        </p:nvSpPr>
        <p:spPr>
          <a:xfrm>
            <a:off x="1016000" y="274638"/>
            <a:ext cx="10972800" cy="1143000"/>
          </a:xfrm>
        </p:spPr>
        <p:txBody>
          <a:bodyPr anchor="ctr">
            <a:normAutofit/>
          </a:bodyPr>
          <a:lstStyle/>
          <a:p>
            <a:r>
              <a:rPr lang="en-US" sz="4000" dirty="0"/>
              <a:t>E-Mail Addresses</a:t>
            </a:r>
          </a:p>
        </p:txBody>
      </p:sp>
      <p:graphicFrame>
        <p:nvGraphicFramePr>
          <p:cNvPr id="5" name="Content Placeholder 2">
            <a:extLst>
              <a:ext uri="{FF2B5EF4-FFF2-40B4-BE49-F238E27FC236}">
                <a16:creationId xmlns:a16="http://schemas.microsoft.com/office/drawing/2014/main" id="{B062FA23-9CDA-DCAC-F97C-A38808AFDB44}"/>
              </a:ext>
            </a:extLst>
          </p:cNvPr>
          <p:cNvGraphicFramePr>
            <a:graphicFrameLocks noGrp="1"/>
          </p:cNvGraphicFramePr>
          <p:nvPr>
            <p:ph idx="1"/>
            <p:extLst>
              <p:ext uri="{D42A27DB-BD31-4B8C-83A1-F6EECF244321}">
                <p14:modId xmlns:p14="http://schemas.microsoft.com/office/powerpoint/2010/main" val="1229358004"/>
              </p:ext>
            </p:extLst>
          </p:nvPr>
        </p:nvGraphicFramePr>
        <p:xfrm>
          <a:off x="850900" y="1381779"/>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32311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F663-85CD-9CEB-6F1D-97B79D73B3A5}"/>
              </a:ext>
            </a:extLst>
          </p:cNvPr>
          <p:cNvSpPr>
            <a:spLocks noGrp="1"/>
          </p:cNvSpPr>
          <p:nvPr>
            <p:ph type="title"/>
          </p:nvPr>
        </p:nvSpPr>
        <p:spPr>
          <a:xfrm>
            <a:off x="609600" y="274638"/>
            <a:ext cx="11303000" cy="1143000"/>
          </a:xfrm>
        </p:spPr>
        <p:txBody>
          <a:bodyPr>
            <a:normAutofit/>
          </a:bodyPr>
          <a:lstStyle/>
          <a:p>
            <a:r>
              <a:rPr lang="en-US" dirty="0"/>
              <a:t>Popular E-Mail Providers</a:t>
            </a:r>
          </a:p>
        </p:txBody>
      </p:sp>
      <p:grpSp>
        <p:nvGrpSpPr>
          <p:cNvPr id="27" name="Group 26">
            <a:extLst>
              <a:ext uri="{FF2B5EF4-FFF2-40B4-BE49-F238E27FC236}">
                <a16:creationId xmlns:a16="http://schemas.microsoft.com/office/drawing/2014/main" id="{9220122D-4E9B-BEA0-97F8-1DE6878437B8}"/>
              </a:ext>
            </a:extLst>
          </p:cNvPr>
          <p:cNvGrpSpPr/>
          <p:nvPr/>
        </p:nvGrpSpPr>
        <p:grpSpPr>
          <a:xfrm>
            <a:off x="2540000" y="1841545"/>
            <a:ext cx="2209800" cy="596855"/>
            <a:chOff x="1168400" y="1841545"/>
            <a:chExt cx="2209800" cy="596855"/>
          </a:xfrm>
        </p:grpSpPr>
        <p:sp>
          <p:nvSpPr>
            <p:cNvPr id="11" name="TextBox 10">
              <a:extLst>
                <a:ext uri="{FF2B5EF4-FFF2-40B4-BE49-F238E27FC236}">
                  <a16:creationId xmlns:a16="http://schemas.microsoft.com/office/drawing/2014/main" id="{7AF16AAB-CB0F-B2E0-DB18-ECFE3207A0C7}"/>
                </a:ext>
              </a:extLst>
            </p:cNvPr>
            <p:cNvSpPr txBox="1"/>
            <p:nvPr/>
          </p:nvSpPr>
          <p:spPr>
            <a:xfrm>
              <a:off x="1168400" y="1841545"/>
              <a:ext cx="2209800" cy="584775"/>
            </a:xfrm>
            <a:prstGeom prst="rect">
              <a:avLst/>
            </a:prstGeom>
            <a:noFill/>
          </p:spPr>
          <p:txBody>
            <a:bodyPr wrap="square" rtlCol="0">
              <a:spAutoFit/>
            </a:bodyPr>
            <a:lstStyle/>
            <a:p>
              <a:r>
                <a:rPr lang="en-US" sz="3200" b="1" dirty="0"/>
                <a:t>G-Mail </a:t>
              </a:r>
            </a:p>
          </p:txBody>
        </p:sp>
        <p:pic>
          <p:nvPicPr>
            <p:cNvPr id="12" name="Picture 11" descr="A logo in a circle&#10;&#10;Description automatically generated">
              <a:extLst>
                <a:ext uri="{FF2B5EF4-FFF2-40B4-BE49-F238E27FC236}">
                  <a16:creationId xmlns:a16="http://schemas.microsoft.com/office/drawing/2014/main" id="{A0537A29-7DB9-FD0D-95FD-3525555BE38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71" y="1889760"/>
              <a:ext cx="548640" cy="548640"/>
            </a:xfrm>
            <a:prstGeom prst="rect">
              <a:avLst/>
            </a:prstGeom>
          </p:spPr>
        </p:pic>
      </p:grpSp>
      <p:grpSp>
        <p:nvGrpSpPr>
          <p:cNvPr id="28" name="Group 27">
            <a:extLst>
              <a:ext uri="{FF2B5EF4-FFF2-40B4-BE49-F238E27FC236}">
                <a16:creationId xmlns:a16="http://schemas.microsoft.com/office/drawing/2014/main" id="{AA3D239A-BC1D-EDF9-4B92-454740DF2B18}"/>
              </a:ext>
            </a:extLst>
          </p:cNvPr>
          <p:cNvGrpSpPr/>
          <p:nvPr/>
        </p:nvGrpSpPr>
        <p:grpSpPr>
          <a:xfrm>
            <a:off x="7215526" y="1752600"/>
            <a:ext cx="2895600" cy="655319"/>
            <a:chOff x="6578600" y="1554481"/>
            <a:chExt cx="2895600" cy="655319"/>
          </a:xfrm>
        </p:grpSpPr>
        <p:sp>
          <p:nvSpPr>
            <p:cNvPr id="14" name="TextBox 13">
              <a:extLst>
                <a:ext uri="{FF2B5EF4-FFF2-40B4-BE49-F238E27FC236}">
                  <a16:creationId xmlns:a16="http://schemas.microsoft.com/office/drawing/2014/main" id="{CEE14C88-2348-E94F-80BB-70F49685978E}"/>
                </a:ext>
              </a:extLst>
            </p:cNvPr>
            <p:cNvSpPr txBox="1"/>
            <p:nvPr/>
          </p:nvSpPr>
          <p:spPr>
            <a:xfrm>
              <a:off x="6578600" y="1625025"/>
              <a:ext cx="2895600" cy="584775"/>
            </a:xfrm>
            <a:prstGeom prst="rect">
              <a:avLst/>
            </a:prstGeom>
            <a:noFill/>
          </p:spPr>
          <p:txBody>
            <a:bodyPr wrap="square" rtlCol="0">
              <a:spAutoFit/>
            </a:bodyPr>
            <a:lstStyle/>
            <a:p>
              <a:r>
                <a:rPr lang="en-US" sz="3200" b="1" dirty="0"/>
                <a:t>Yahoo Mail  </a:t>
              </a:r>
            </a:p>
          </p:txBody>
        </p:sp>
        <p:sp>
          <p:nvSpPr>
            <p:cNvPr id="15" name="Rectangle 14">
              <a:extLst>
                <a:ext uri="{FF2B5EF4-FFF2-40B4-BE49-F238E27FC236}">
                  <a16:creationId xmlns:a16="http://schemas.microsoft.com/office/drawing/2014/main" id="{562DB1DD-C0E8-21AE-EADB-402515701611}"/>
                </a:ext>
              </a:extLst>
            </p:cNvPr>
            <p:cNvSpPr>
              <a:spLocks noChangeAspect="1"/>
            </p:cNvSpPr>
            <p:nvPr/>
          </p:nvSpPr>
          <p:spPr>
            <a:xfrm>
              <a:off x="8788400" y="1554481"/>
              <a:ext cx="548640" cy="548640"/>
            </a:xfrm>
            <a:prstGeom prst="rect">
              <a:avLst/>
            </a:prstGeom>
            <a:blipFill rotWithShape="1">
              <a:blip r:embed="rId5" cstate="screen">
                <a:extLst>
                  <a:ext uri="{28A0092B-C50C-407E-A947-70E740481C1C}">
                    <a14:useLocalDpi xmlns:a14="http://schemas.microsoft.com/office/drawing/2010/main"/>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grpSp>
      <p:grpSp>
        <p:nvGrpSpPr>
          <p:cNvPr id="25" name="Group 24">
            <a:extLst>
              <a:ext uri="{FF2B5EF4-FFF2-40B4-BE49-F238E27FC236}">
                <a16:creationId xmlns:a16="http://schemas.microsoft.com/office/drawing/2014/main" id="{B0C2609E-5F83-DAA3-1AFE-472DE9B382FA}"/>
              </a:ext>
            </a:extLst>
          </p:cNvPr>
          <p:cNvGrpSpPr/>
          <p:nvPr/>
        </p:nvGrpSpPr>
        <p:grpSpPr>
          <a:xfrm>
            <a:off x="2540000" y="3217605"/>
            <a:ext cx="2895600" cy="600015"/>
            <a:chOff x="5969000" y="2727960"/>
            <a:chExt cx="2895600" cy="600015"/>
          </a:xfrm>
        </p:grpSpPr>
        <p:pic>
          <p:nvPicPr>
            <p:cNvPr id="5" name="Picture 4" descr="A blue square with a white letter&#10;&#10;Description automatically generated">
              <a:extLst>
                <a:ext uri="{FF2B5EF4-FFF2-40B4-BE49-F238E27FC236}">
                  <a16:creationId xmlns:a16="http://schemas.microsoft.com/office/drawing/2014/main" id="{595534B0-39A7-AA4E-7528-F0B8AC19E8E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569200" y="2727960"/>
              <a:ext cx="590134" cy="548640"/>
            </a:xfrm>
            <a:prstGeom prst="rect">
              <a:avLst/>
            </a:prstGeom>
          </p:spPr>
        </p:pic>
        <p:sp>
          <p:nvSpPr>
            <p:cNvPr id="17" name="TextBox 16">
              <a:extLst>
                <a:ext uri="{FF2B5EF4-FFF2-40B4-BE49-F238E27FC236}">
                  <a16:creationId xmlns:a16="http://schemas.microsoft.com/office/drawing/2014/main" id="{001D75C0-E5DE-1710-7B7D-998D9ED0B363}"/>
                </a:ext>
              </a:extLst>
            </p:cNvPr>
            <p:cNvSpPr txBox="1"/>
            <p:nvPr/>
          </p:nvSpPr>
          <p:spPr>
            <a:xfrm>
              <a:off x="5969000" y="2743200"/>
              <a:ext cx="2895600" cy="584775"/>
            </a:xfrm>
            <a:prstGeom prst="rect">
              <a:avLst/>
            </a:prstGeom>
            <a:noFill/>
          </p:spPr>
          <p:txBody>
            <a:bodyPr wrap="square" rtlCol="0">
              <a:spAutoFit/>
            </a:bodyPr>
            <a:lstStyle/>
            <a:p>
              <a:r>
                <a:rPr lang="en-US" sz="3200" b="1" dirty="0"/>
                <a:t>Outlook </a:t>
              </a:r>
            </a:p>
          </p:txBody>
        </p:sp>
      </p:grpSp>
      <p:grpSp>
        <p:nvGrpSpPr>
          <p:cNvPr id="24" name="Group 23">
            <a:extLst>
              <a:ext uri="{FF2B5EF4-FFF2-40B4-BE49-F238E27FC236}">
                <a16:creationId xmlns:a16="http://schemas.microsoft.com/office/drawing/2014/main" id="{DCA3FCF7-E233-003A-88D7-183A2AE51364}"/>
              </a:ext>
            </a:extLst>
          </p:cNvPr>
          <p:cNvGrpSpPr/>
          <p:nvPr/>
        </p:nvGrpSpPr>
        <p:grpSpPr>
          <a:xfrm>
            <a:off x="2540000" y="4596825"/>
            <a:ext cx="2895600" cy="584775"/>
            <a:chOff x="6883400" y="4139625"/>
            <a:chExt cx="2895600" cy="584775"/>
          </a:xfrm>
        </p:grpSpPr>
        <p:sp>
          <p:nvSpPr>
            <p:cNvPr id="7" name="Rectangle 6">
              <a:extLst>
                <a:ext uri="{FF2B5EF4-FFF2-40B4-BE49-F238E27FC236}">
                  <a16:creationId xmlns:a16="http://schemas.microsoft.com/office/drawing/2014/main" id="{3A9CB437-F60B-4D2C-445C-57D76AF9C803}"/>
                </a:ext>
              </a:extLst>
            </p:cNvPr>
            <p:cNvSpPr>
              <a:spLocks noChangeAspect="1"/>
            </p:cNvSpPr>
            <p:nvPr/>
          </p:nvSpPr>
          <p:spPr>
            <a:xfrm>
              <a:off x="8849360" y="4175760"/>
              <a:ext cx="548640" cy="548640"/>
            </a:xfrm>
            <a:prstGeom prst="rect">
              <a:avLst/>
            </a:prstGeom>
            <a:blipFill rotWithShape="1">
              <a:blip r:embed="rId7" cstate="screen">
                <a:extLst>
                  <a:ext uri="{28A0092B-C50C-407E-A947-70E740481C1C}">
                    <a14:useLocalDpi xmlns:a14="http://schemas.microsoft.com/office/drawing/2010/main"/>
                  </a:ext>
                </a:extLst>
              </a:blip>
              <a:srcRect/>
              <a:stretch>
                <a:fillRect l="-2000" r="-2000"/>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sp>
          <p:nvSpPr>
            <p:cNvPr id="18" name="TextBox 17">
              <a:extLst>
                <a:ext uri="{FF2B5EF4-FFF2-40B4-BE49-F238E27FC236}">
                  <a16:creationId xmlns:a16="http://schemas.microsoft.com/office/drawing/2014/main" id="{EA3C45C8-711F-5340-A97F-E1953B720673}"/>
                </a:ext>
              </a:extLst>
            </p:cNvPr>
            <p:cNvSpPr txBox="1"/>
            <p:nvPr/>
          </p:nvSpPr>
          <p:spPr>
            <a:xfrm>
              <a:off x="6883400" y="4139625"/>
              <a:ext cx="2895600" cy="584775"/>
            </a:xfrm>
            <a:prstGeom prst="rect">
              <a:avLst/>
            </a:prstGeom>
            <a:noFill/>
          </p:spPr>
          <p:txBody>
            <a:bodyPr wrap="square" rtlCol="0">
              <a:spAutoFit/>
            </a:bodyPr>
            <a:lstStyle/>
            <a:p>
              <a:r>
                <a:rPr lang="en-US" sz="3200" b="1" dirty="0" err="1"/>
                <a:t>Zoho</a:t>
              </a:r>
              <a:r>
                <a:rPr lang="en-US" sz="3200" b="1" dirty="0"/>
                <a:t> Mail </a:t>
              </a:r>
            </a:p>
          </p:txBody>
        </p:sp>
      </p:grpSp>
      <p:grpSp>
        <p:nvGrpSpPr>
          <p:cNvPr id="23" name="Group 22">
            <a:extLst>
              <a:ext uri="{FF2B5EF4-FFF2-40B4-BE49-F238E27FC236}">
                <a16:creationId xmlns:a16="http://schemas.microsoft.com/office/drawing/2014/main" id="{EC51C996-E3D2-BBAB-34BD-CE28AFC8171A}"/>
              </a:ext>
            </a:extLst>
          </p:cNvPr>
          <p:cNvGrpSpPr/>
          <p:nvPr/>
        </p:nvGrpSpPr>
        <p:grpSpPr>
          <a:xfrm>
            <a:off x="7215526" y="4495800"/>
            <a:ext cx="2944474" cy="685800"/>
            <a:chOff x="6883400" y="5181600"/>
            <a:chExt cx="2944474" cy="685800"/>
          </a:xfrm>
        </p:grpSpPr>
        <p:pic>
          <p:nvPicPr>
            <p:cNvPr id="6" name="Picture 5" descr="A blue and white logo&#10;&#10;Description automatically generated">
              <a:extLst>
                <a:ext uri="{FF2B5EF4-FFF2-40B4-BE49-F238E27FC236}">
                  <a16:creationId xmlns:a16="http://schemas.microsoft.com/office/drawing/2014/main" id="{CC516285-405E-1DD5-EBC1-C94BBE09B21C}"/>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9094776" y="5181600"/>
              <a:ext cx="733098" cy="685800"/>
            </a:xfrm>
            <a:prstGeom prst="rect">
              <a:avLst/>
            </a:prstGeom>
          </p:spPr>
        </p:pic>
        <p:sp>
          <p:nvSpPr>
            <p:cNvPr id="19" name="TextBox 18">
              <a:extLst>
                <a:ext uri="{FF2B5EF4-FFF2-40B4-BE49-F238E27FC236}">
                  <a16:creationId xmlns:a16="http://schemas.microsoft.com/office/drawing/2014/main" id="{66BE28B8-9107-9EA2-32D4-57DAF309F7A7}"/>
                </a:ext>
              </a:extLst>
            </p:cNvPr>
            <p:cNvSpPr txBox="1"/>
            <p:nvPr/>
          </p:nvSpPr>
          <p:spPr>
            <a:xfrm>
              <a:off x="6883400" y="5206425"/>
              <a:ext cx="2895600" cy="584775"/>
            </a:xfrm>
            <a:prstGeom prst="rect">
              <a:avLst/>
            </a:prstGeom>
            <a:noFill/>
          </p:spPr>
          <p:txBody>
            <a:bodyPr wrap="square" rtlCol="0">
              <a:spAutoFit/>
            </a:bodyPr>
            <a:lstStyle/>
            <a:p>
              <a:r>
                <a:rPr lang="en-US" sz="3200" b="1" dirty="0"/>
                <a:t>Proton Mail </a:t>
              </a:r>
            </a:p>
          </p:txBody>
        </p:sp>
      </p:grpSp>
      <p:grpSp>
        <p:nvGrpSpPr>
          <p:cNvPr id="26" name="Group 25">
            <a:extLst>
              <a:ext uri="{FF2B5EF4-FFF2-40B4-BE49-F238E27FC236}">
                <a16:creationId xmlns:a16="http://schemas.microsoft.com/office/drawing/2014/main" id="{D357DA6F-DB98-73CB-5603-7A92D1997A08}"/>
              </a:ext>
            </a:extLst>
          </p:cNvPr>
          <p:cNvGrpSpPr/>
          <p:nvPr/>
        </p:nvGrpSpPr>
        <p:grpSpPr>
          <a:xfrm>
            <a:off x="7215526" y="3153432"/>
            <a:ext cx="2895600" cy="685800"/>
            <a:chOff x="8712200" y="3124200"/>
            <a:chExt cx="2895600" cy="685800"/>
          </a:xfrm>
        </p:grpSpPr>
        <p:sp>
          <p:nvSpPr>
            <p:cNvPr id="9" name="Rectangle 8">
              <a:extLst>
                <a:ext uri="{FF2B5EF4-FFF2-40B4-BE49-F238E27FC236}">
                  <a16:creationId xmlns:a16="http://schemas.microsoft.com/office/drawing/2014/main" id="{116579C1-B1BE-7BEF-5245-F90A26210A39}"/>
                </a:ext>
              </a:extLst>
            </p:cNvPr>
            <p:cNvSpPr>
              <a:spLocks noChangeAspect="1"/>
            </p:cNvSpPr>
            <p:nvPr/>
          </p:nvSpPr>
          <p:spPr>
            <a:xfrm>
              <a:off x="10468547" y="3124200"/>
              <a:ext cx="758253" cy="640080"/>
            </a:xfrm>
            <a:prstGeom prst="rect">
              <a:avLst/>
            </a:prstGeom>
            <a:blipFill dpi="0" rotWithShape="1">
              <a:blip r:embed="rId9" cstate="screen">
                <a:alphaModFix amt="84000"/>
                <a:extLst>
                  <a:ext uri="{28A0092B-C50C-407E-A947-70E740481C1C}">
                    <a14:useLocalDpi xmlns:a14="http://schemas.microsoft.com/office/drawing/2010/main"/>
                  </a:ext>
                </a:extLst>
              </a:blip>
              <a:srcRect/>
              <a:stretch>
                <a:fillRect t="3725" r="22"/>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sp>
          <p:nvSpPr>
            <p:cNvPr id="20" name="TextBox 19">
              <a:extLst>
                <a:ext uri="{FF2B5EF4-FFF2-40B4-BE49-F238E27FC236}">
                  <a16:creationId xmlns:a16="http://schemas.microsoft.com/office/drawing/2014/main" id="{787791F4-245C-2BF2-8853-D8751DB6D9C8}"/>
                </a:ext>
              </a:extLst>
            </p:cNvPr>
            <p:cNvSpPr txBox="1"/>
            <p:nvPr/>
          </p:nvSpPr>
          <p:spPr>
            <a:xfrm>
              <a:off x="8712200" y="3225225"/>
              <a:ext cx="2895600" cy="584775"/>
            </a:xfrm>
            <a:prstGeom prst="rect">
              <a:avLst/>
            </a:prstGeom>
            <a:noFill/>
          </p:spPr>
          <p:txBody>
            <a:bodyPr wrap="square" rtlCol="0">
              <a:spAutoFit/>
            </a:bodyPr>
            <a:lstStyle/>
            <a:p>
              <a:r>
                <a:rPr lang="en-US" sz="3200" b="1" dirty="0"/>
                <a:t>Fast Mail </a:t>
              </a:r>
            </a:p>
          </p:txBody>
        </p:sp>
      </p:grpSp>
      <p:grpSp>
        <p:nvGrpSpPr>
          <p:cNvPr id="22" name="Group 21">
            <a:extLst>
              <a:ext uri="{FF2B5EF4-FFF2-40B4-BE49-F238E27FC236}">
                <a16:creationId xmlns:a16="http://schemas.microsoft.com/office/drawing/2014/main" id="{B06F1677-9A19-4C12-2F1B-DE8018AFC4AB}"/>
              </a:ext>
            </a:extLst>
          </p:cNvPr>
          <p:cNvGrpSpPr/>
          <p:nvPr/>
        </p:nvGrpSpPr>
        <p:grpSpPr>
          <a:xfrm>
            <a:off x="4381851" y="5816025"/>
            <a:ext cx="4177949" cy="660975"/>
            <a:chOff x="8115651" y="4749225"/>
            <a:chExt cx="4177949" cy="660975"/>
          </a:xfrm>
        </p:grpSpPr>
        <p:pic>
          <p:nvPicPr>
            <p:cNvPr id="10" name="Picture 9">
              <a:extLst>
                <a:ext uri="{FF2B5EF4-FFF2-40B4-BE49-F238E27FC236}">
                  <a16:creationId xmlns:a16="http://schemas.microsoft.com/office/drawing/2014/main" id="{E3F3EFE1-FE2B-37E2-2E4C-E0FEEABE6B46}"/>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1226800" y="4770120"/>
              <a:ext cx="597251" cy="640080"/>
            </a:xfrm>
            <a:prstGeom prst="rect">
              <a:avLst/>
            </a:prstGeom>
          </p:spPr>
        </p:pic>
        <p:sp>
          <p:nvSpPr>
            <p:cNvPr id="21" name="TextBox 20">
              <a:extLst>
                <a:ext uri="{FF2B5EF4-FFF2-40B4-BE49-F238E27FC236}">
                  <a16:creationId xmlns:a16="http://schemas.microsoft.com/office/drawing/2014/main" id="{7345EF61-A6DA-EF3D-3280-3EE43624D57C}"/>
                </a:ext>
              </a:extLst>
            </p:cNvPr>
            <p:cNvSpPr txBox="1"/>
            <p:nvPr/>
          </p:nvSpPr>
          <p:spPr>
            <a:xfrm>
              <a:off x="8115651" y="4749225"/>
              <a:ext cx="4177949" cy="584775"/>
            </a:xfrm>
            <a:prstGeom prst="rect">
              <a:avLst/>
            </a:prstGeom>
            <a:noFill/>
          </p:spPr>
          <p:txBody>
            <a:bodyPr wrap="square" rtlCol="0">
              <a:spAutoFit/>
            </a:bodyPr>
            <a:lstStyle/>
            <a:p>
              <a:r>
                <a:rPr lang="en-US" sz="3200" b="1" dirty="0"/>
                <a:t>Apple iCloud Mail </a:t>
              </a:r>
            </a:p>
          </p:txBody>
        </p:sp>
      </p:grpSp>
    </p:spTree>
    <p:extLst>
      <p:ext uri="{BB962C8B-B14F-4D97-AF65-F5344CB8AC3E}">
        <p14:creationId xmlns:p14="http://schemas.microsoft.com/office/powerpoint/2010/main" val="36710692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6950BFC3-D8DA-4A85-94F7-54DA5524770B}">
      <p188:commentRel xmlns:p188="http://schemas.microsoft.com/office/powerpoint/2018/8/main" r:id="rId3"/>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F005C-0A23-3EE6-4D5B-EF01A9A596FF}"/>
              </a:ext>
            </a:extLst>
          </p:cNvPr>
          <p:cNvSpPr>
            <a:spLocks noGrp="1"/>
          </p:cNvSpPr>
          <p:nvPr>
            <p:ph type="title"/>
          </p:nvPr>
        </p:nvSpPr>
        <p:spPr>
          <a:xfrm>
            <a:off x="609600" y="304800"/>
            <a:ext cx="11379200" cy="1143000"/>
          </a:xfrm>
        </p:spPr>
        <p:txBody>
          <a:bodyPr>
            <a:normAutofit/>
          </a:bodyPr>
          <a:lstStyle/>
          <a:p>
            <a:r>
              <a:rPr lang="en-US" dirty="0"/>
              <a:t>All the Same; Just Different</a:t>
            </a:r>
          </a:p>
        </p:txBody>
      </p:sp>
      <p:sp>
        <p:nvSpPr>
          <p:cNvPr id="3" name="Content Placeholder 2">
            <a:extLst>
              <a:ext uri="{FF2B5EF4-FFF2-40B4-BE49-F238E27FC236}">
                <a16:creationId xmlns:a16="http://schemas.microsoft.com/office/drawing/2014/main" id="{553C3B8B-C882-CD71-8C36-CCD48304FA91}"/>
              </a:ext>
            </a:extLst>
          </p:cNvPr>
          <p:cNvSpPr>
            <a:spLocks noGrp="1"/>
          </p:cNvSpPr>
          <p:nvPr>
            <p:ph idx="1"/>
          </p:nvPr>
        </p:nvSpPr>
        <p:spPr/>
        <p:txBody>
          <a:bodyPr/>
          <a:lstStyle/>
          <a:p>
            <a:r>
              <a:rPr lang="en-US" dirty="0"/>
              <a:t>Every e-mail program/app has the same basic actions/features</a:t>
            </a:r>
          </a:p>
          <a:p>
            <a:r>
              <a:rPr lang="en-US" dirty="0"/>
              <a:t>They just perform them differently</a:t>
            </a:r>
          </a:p>
          <a:p>
            <a:r>
              <a:rPr lang="en-US" dirty="0"/>
              <a:t>You must learn your specific program</a:t>
            </a:r>
          </a:p>
        </p:txBody>
      </p:sp>
    </p:spTree>
    <p:extLst>
      <p:ext uri="{BB962C8B-B14F-4D97-AF65-F5344CB8AC3E}">
        <p14:creationId xmlns:p14="http://schemas.microsoft.com/office/powerpoint/2010/main" val="12126537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F843C-742B-158E-476C-3EC26E75AFD1}"/>
              </a:ext>
            </a:extLst>
          </p:cNvPr>
          <p:cNvSpPr>
            <a:spLocks noGrp="1"/>
          </p:cNvSpPr>
          <p:nvPr>
            <p:ph type="title"/>
          </p:nvPr>
        </p:nvSpPr>
        <p:spPr>
          <a:xfrm>
            <a:off x="1016000" y="274638"/>
            <a:ext cx="10972800" cy="1143000"/>
          </a:xfrm>
        </p:spPr>
        <p:txBody>
          <a:bodyPr anchor="ctr">
            <a:normAutofit/>
          </a:bodyPr>
          <a:lstStyle/>
          <a:p>
            <a:r>
              <a:rPr lang="en-US" sz="4000" dirty="0"/>
              <a:t>E-Mail Addresses</a:t>
            </a:r>
          </a:p>
        </p:txBody>
      </p:sp>
      <p:graphicFrame>
        <p:nvGraphicFramePr>
          <p:cNvPr id="5" name="Content Placeholder 2">
            <a:extLst>
              <a:ext uri="{FF2B5EF4-FFF2-40B4-BE49-F238E27FC236}">
                <a16:creationId xmlns:a16="http://schemas.microsoft.com/office/drawing/2014/main" id="{C4CD4F4B-8C7E-CF3F-33D3-FFBB8CECC0ED}"/>
              </a:ext>
            </a:extLst>
          </p:cNvPr>
          <p:cNvGraphicFramePr>
            <a:graphicFrameLocks noGrp="1"/>
          </p:cNvGraphicFramePr>
          <p:nvPr>
            <p:ph idx="1"/>
            <p:extLst>
              <p:ext uri="{D42A27DB-BD31-4B8C-83A1-F6EECF244321}">
                <p14:modId xmlns:p14="http://schemas.microsoft.com/office/powerpoint/2010/main" val="2836008319"/>
              </p:ext>
            </p:extLst>
          </p:nvPr>
        </p:nvGraphicFramePr>
        <p:xfrm>
          <a:off x="584200" y="1447800"/>
          <a:ext cx="11836400" cy="5135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641181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0604E-95BA-D921-6313-7AA3E7006779}"/>
              </a:ext>
            </a:extLst>
          </p:cNvPr>
          <p:cNvSpPr>
            <a:spLocks noGrp="1"/>
          </p:cNvSpPr>
          <p:nvPr>
            <p:ph type="title"/>
          </p:nvPr>
        </p:nvSpPr>
        <p:spPr>
          <a:xfrm>
            <a:off x="1016000" y="274638"/>
            <a:ext cx="10972800" cy="1143000"/>
          </a:xfrm>
        </p:spPr>
        <p:txBody>
          <a:bodyPr anchor="ctr">
            <a:normAutofit/>
          </a:bodyPr>
          <a:lstStyle/>
          <a:p>
            <a:r>
              <a:rPr lang="en-US" sz="4000" dirty="0"/>
              <a:t>Creating An E-Mail Address</a:t>
            </a:r>
          </a:p>
        </p:txBody>
      </p:sp>
      <p:graphicFrame>
        <p:nvGraphicFramePr>
          <p:cNvPr id="7" name="Content Placeholder 2">
            <a:extLst>
              <a:ext uri="{FF2B5EF4-FFF2-40B4-BE49-F238E27FC236}">
                <a16:creationId xmlns:a16="http://schemas.microsoft.com/office/drawing/2014/main" id="{D1112983-7217-940E-3DB0-49C3AD91EA1B}"/>
              </a:ext>
            </a:extLst>
          </p:cNvPr>
          <p:cNvGraphicFramePr/>
          <p:nvPr>
            <p:extLst>
              <p:ext uri="{D42A27DB-BD31-4B8C-83A1-F6EECF244321}">
                <p14:modId xmlns:p14="http://schemas.microsoft.com/office/powerpoint/2010/main" val="3568807018"/>
              </p:ext>
            </p:extLst>
          </p:nvPr>
        </p:nvGraphicFramePr>
        <p:xfrm>
          <a:off x="850900" y="1600201"/>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71714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21967-D6F3-35DE-1DEB-838438820DE3}"/>
              </a:ext>
            </a:extLst>
          </p:cNvPr>
          <p:cNvSpPr>
            <a:spLocks noGrp="1"/>
          </p:cNvSpPr>
          <p:nvPr>
            <p:ph type="title"/>
          </p:nvPr>
        </p:nvSpPr>
        <p:spPr/>
        <p:txBody>
          <a:bodyPr/>
          <a:lstStyle/>
          <a:p>
            <a:r>
              <a:rPr lang="en-US" dirty="0"/>
              <a:t>Disposable E-Mail Addresses</a:t>
            </a:r>
          </a:p>
        </p:txBody>
      </p:sp>
      <p:sp>
        <p:nvSpPr>
          <p:cNvPr id="3" name="Content Placeholder 2">
            <a:extLst>
              <a:ext uri="{FF2B5EF4-FFF2-40B4-BE49-F238E27FC236}">
                <a16:creationId xmlns:a16="http://schemas.microsoft.com/office/drawing/2014/main" id="{4432608A-2B94-AA7B-78DF-6DB2A5E30052}"/>
              </a:ext>
            </a:extLst>
          </p:cNvPr>
          <p:cNvSpPr>
            <a:spLocks noGrp="1"/>
          </p:cNvSpPr>
          <p:nvPr>
            <p:ph idx="1"/>
          </p:nvPr>
        </p:nvSpPr>
        <p:spPr/>
        <p:txBody>
          <a:bodyPr/>
          <a:lstStyle/>
          <a:p>
            <a:r>
              <a:rPr lang="en-US" dirty="0"/>
              <a:t>A second e-mail address used for secondary accounts</a:t>
            </a:r>
          </a:p>
          <a:p>
            <a:r>
              <a:rPr lang="en-US" dirty="0"/>
              <a:t>Protects your important data</a:t>
            </a:r>
          </a:p>
          <a:p>
            <a:r>
              <a:rPr lang="en-US" dirty="0"/>
              <a:t>One for personal accounts</a:t>
            </a:r>
          </a:p>
          <a:p>
            <a:r>
              <a:rPr lang="en-US" dirty="0"/>
              <a:t>One for financial accounts</a:t>
            </a:r>
          </a:p>
          <a:p>
            <a:r>
              <a:rPr lang="en-US" dirty="0"/>
              <a:t>One for social media accounts</a:t>
            </a:r>
          </a:p>
          <a:p>
            <a:r>
              <a:rPr lang="en-US" dirty="0"/>
              <a:t>One for shopping accounts</a:t>
            </a:r>
          </a:p>
          <a:p>
            <a:endParaRPr lang="en-US" dirty="0"/>
          </a:p>
        </p:txBody>
      </p:sp>
    </p:spTree>
    <p:extLst>
      <p:ext uri="{BB962C8B-B14F-4D97-AF65-F5344CB8AC3E}">
        <p14:creationId xmlns:p14="http://schemas.microsoft.com/office/powerpoint/2010/main" val="2158747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33E29-392B-124E-1AAB-C099C6D51E13}"/>
              </a:ext>
            </a:extLst>
          </p:cNvPr>
          <p:cNvSpPr>
            <a:spLocks noGrp="1"/>
          </p:cNvSpPr>
          <p:nvPr>
            <p:ph type="title"/>
          </p:nvPr>
        </p:nvSpPr>
        <p:spPr>
          <a:xfrm>
            <a:off x="812800" y="274638"/>
            <a:ext cx="11379200" cy="1143000"/>
          </a:xfrm>
        </p:spPr>
        <p:txBody>
          <a:bodyPr>
            <a:normAutofit/>
          </a:bodyPr>
          <a:lstStyle/>
          <a:p>
            <a:r>
              <a:rPr lang="en-US" sz="4000" dirty="0"/>
              <a:t>Bridging the Digital Divide Partners</a:t>
            </a:r>
          </a:p>
        </p:txBody>
      </p:sp>
      <p:pic>
        <p:nvPicPr>
          <p:cNvPr id="4" name="Picture 3" descr="A close up of a logo&#10;&#10;Description automatically generated">
            <a:extLst>
              <a:ext uri="{FF2B5EF4-FFF2-40B4-BE49-F238E27FC236}">
                <a16:creationId xmlns:a16="http://schemas.microsoft.com/office/drawing/2014/main" id="{E0A3F4E0-1334-6CC3-FE29-66E2092962F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16000" y="1761953"/>
            <a:ext cx="2579887" cy="951964"/>
          </a:xfrm>
          <a:prstGeom prst="rect">
            <a:avLst/>
          </a:prstGeom>
        </p:spPr>
      </p:pic>
      <p:pic>
        <p:nvPicPr>
          <p:cNvPr id="6" name="Picture 5" descr="A logo with blue and yellow text&#10;&#10;Description automatically generated">
            <a:extLst>
              <a:ext uri="{FF2B5EF4-FFF2-40B4-BE49-F238E27FC236}">
                <a16:creationId xmlns:a16="http://schemas.microsoft.com/office/drawing/2014/main" id="{599258F7-B0B2-321C-5FFE-D6A70B8F2B4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695533" y="1529220"/>
            <a:ext cx="2782885" cy="1208891"/>
          </a:xfrm>
          <a:prstGeom prst="rect">
            <a:avLst/>
          </a:prstGeom>
        </p:spPr>
      </p:pic>
      <p:pic>
        <p:nvPicPr>
          <p:cNvPr id="10" name="Picture 9" descr="A black background with a white letter and a black text&#10;&#10;Description automatically generated">
            <a:extLst>
              <a:ext uri="{FF2B5EF4-FFF2-40B4-BE49-F238E27FC236}">
                <a16:creationId xmlns:a16="http://schemas.microsoft.com/office/drawing/2014/main" id="{724509F6-108F-8288-0ED5-B24D04C1BFF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478418" y="3151543"/>
            <a:ext cx="1913442" cy="1913442"/>
          </a:xfrm>
          <a:prstGeom prst="rect">
            <a:avLst/>
          </a:prstGeom>
        </p:spPr>
      </p:pic>
      <p:pic>
        <p:nvPicPr>
          <p:cNvPr id="12" name="Picture 11" descr="A yellow and purple logo&#10;&#10;Description automatically generated">
            <a:extLst>
              <a:ext uri="{FF2B5EF4-FFF2-40B4-BE49-F238E27FC236}">
                <a16:creationId xmlns:a16="http://schemas.microsoft.com/office/drawing/2014/main" id="{78C70A1A-374C-9C27-F5A9-2256B68B367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980774" y="3197893"/>
            <a:ext cx="1892265" cy="1892265"/>
          </a:xfrm>
          <a:prstGeom prst="rect">
            <a:avLst/>
          </a:prstGeom>
        </p:spPr>
      </p:pic>
      <p:pic>
        <p:nvPicPr>
          <p:cNvPr id="14" name="Picture 13" descr="A close-up of a logo&#10;&#10;Description automatically generated">
            <a:extLst>
              <a:ext uri="{FF2B5EF4-FFF2-40B4-BE49-F238E27FC236}">
                <a16:creationId xmlns:a16="http://schemas.microsoft.com/office/drawing/2014/main" id="{D46FB64B-3B84-86B3-0EAB-3B9557E08980}"/>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997239" y="3231259"/>
            <a:ext cx="2686667" cy="1535239"/>
          </a:xfrm>
          <a:prstGeom prst="rect">
            <a:avLst/>
          </a:prstGeom>
        </p:spPr>
      </p:pic>
      <p:pic>
        <p:nvPicPr>
          <p:cNvPr id="16" name="Picture 15" descr="A close-up of a logo&#10;&#10;Description automatically generated">
            <a:extLst>
              <a:ext uri="{FF2B5EF4-FFF2-40B4-BE49-F238E27FC236}">
                <a16:creationId xmlns:a16="http://schemas.microsoft.com/office/drawing/2014/main" id="{61C0F0D0-6AE9-822C-55CF-3E178A50C68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578064" y="1666633"/>
            <a:ext cx="3447830" cy="1143000"/>
          </a:xfrm>
          <a:prstGeom prst="rect">
            <a:avLst/>
          </a:prstGeom>
        </p:spPr>
      </p:pic>
      <p:pic>
        <p:nvPicPr>
          <p:cNvPr id="18" name="Picture 17" descr="A blue sign with white text&#10;&#10;Description automatically generated">
            <a:extLst>
              <a:ext uri="{FF2B5EF4-FFF2-40B4-BE49-F238E27FC236}">
                <a16:creationId xmlns:a16="http://schemas.microsoft.com/office/drawing/2014/main" id="{8021CC2C-FEA8-BCC9-5278-6D424DD5103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20894" y="3657600"/>
            <a:ext cx="4125820" cy="682559"/>
          </a:xfrm>
          <a:prstGeom prst="rect">
            <a:avLst/>
          </a:prstGeom>
        </p:spPr>
      </p:pic>
      <p:sp>
        <p:nvSpPr>
          <p:cNvPr id="19" name="TextBox 18">
            <a:extLst>
              <a:ext uri="{FF2B5EF4-FFF2-40B4-BE49-F238E27FC236}">
                <a16:creationId xmlns:a16="http://schemas.microsoft.com/office/drawing/2014/main" id="{12BF29A2-9F9F-2D56-7CF0-3B7DC99B938D}"/>
              </a:ext>
            </a:extLst>
          </p:cNvPr>
          <p:cNvSpPr txBox="1"/>
          <p:nvPr/>
        </p:nvSpPr>
        <p:spPr>
          <a:xfrm>
            <a:off x="569713" y="5794447"/>
            <a:ext cx="11865374" cy="830997"/>
          </a:xfrm>
          <a:prstGeom prst="rect">
            <a:avLst/>
          </a:prstGeom>
          <a:noFill/>
        </p:spPr>
        <p:txBody>
          <a:bodyPr wrap="square" rtlCol="0">
            <a:spAutoFit/>
          </a:bodyPr>
          <a:lstStyle/>
          <a:p>
            <a:r>
              <a:rPr lang="en-US" sz="1600" dirty="0"/>
              <a:t>This project was funded by USDA NIFA award # 2022-68006-36496. The material is based upon work supported by the National Institute of Food and Agriculture, U.S. Department of Agriculture. Any opinions, findings, conclusions, or recommendations expressed in this publication are those of the author(s) and do not necessarily reflect the view of the U.S. Department of Agriculture. </a:t>
            </a:r>
          </a:p>
        </p:txBody>
      </p:sp>
    </p:spTree>
    <p:extLst>
      <p:ext uri="{BB962C8B-B14F-4D97-AF65-F5344CB8AC3E}">
        <p14:creationId xmlns:p14="http://schemas.microsoft.com/office/powerpoint/2010/main" val="5460891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1A911-38BB-147D-36C1-B77A022FC511}"/>
              </a:ext>
            </a:extLst>
          </p:cNvPr>
          <p:cNvSpPr>
            <a:spLocks noGrp="1"/>
          </p:cNvSpPr>
          <p:nvPr>
            <p:ph type="title"/>
          </p:nvPr>
        </p:nvSpPr>
        <p:spPr>
          <a:xfrm>
            <a:off x="1016000" y="274638"/>
            <a:ext cx="10972800" cy="1143000"/>
          </a:xfrm>
        </p:spPr>
        <p:txBody>
          <a:bodyPr anchor="ctr">
            <a:normAutofit/>
          </a:bodyPr>
          <a:lstStyle/>
          <a:p>
            <a:r>
              <a:rPr lang="en-US" sz="4000" dirty="0"/>
              <a:t>Basic E-Mail Actions</a:t>
            </a:r>
          </a:p>
        </p:txBody>
      </p:sp>
      <p:graphicFrame>
        <p:nvGraphicFramePr>
          <p:cNvPr id="5" name="Content Placeholder 2">
            <a:extLst>
              <a:ext uri="{FF2B5EF4-FFF2-40B4-BE49-F238E27FC236}">
                <a16:creationId xmlns:a16="http://schemas.microsoft.com/office/drawing/2014/main" id="{E3CA73FE-9AEF-FEC7-F8BD-AF1ECB9D7942}"/>
              </a:ext>
            </a:extLst>
          </p:cNvPr>
          <p:cNvGraphicFramePr>
            <a:graphicFrameLocks noGrp="1"/>
          </p:cNvGraphicFramePr>
          <p:nvPr>
            <p:ph idx="1"/>
            <p:extLst>
              <p:ext uri="{D42A27DB-BD31-4B8C-83A1-F6EECF244321}">
                <p14:modId xmlns:p14="http://schemas.microsoft.com/office/powerpoint/2010/main" val="1513210952"/>
              </p:ext>
            </p:extLst>
          </p:nvPr>
        </p:nvGraphicFramePr>
        <p:xfrm>
          <a:off x="850900" y="1600201"/>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158618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20D5C-9BA1-6EA0-D2AA-1309550233C1}"/>
              </a:ext>
            </a:extLst>
          </p:cNvPr>
          <p:cNvSpPr>
            <a:spLocks noGrp="1"/>
          </p:cNvSpPr>
          <p:nvPr>
            <p:ph type="title"/>
          </p:nvPr>
        </p:nvSpPr>
        <p:spPr>
          <a:xfrm>
            <a:off x="1016000" y="274638"/>
            <a:ext cx="10972800" cy="1143000"/>
          </a:xfrm>
        </p:spPr>
        <p:txBody>
          <a:bodyPr anchor="ctr">
            <a:normAutofit/>
          </a:bodyPr>
          <a:lstStyle/>
          <a:p>
            <a:r>
              <a:rPr lang="en-US" b="1" dirty="0">
                <a:latin typeface="Calibri" panose="020F0502020204030204" pitchFamily="34" charset="0"/>
              </a:rPr>
              <a:t>Advanced E-Mail Actions</a:t>
            </a:r>
          </a:p>
        </p:txBody>
      </p:sp>
      <p:graphicFrame>
        <p:nvGraphicFramePr>
          <p:cNvPr id="5" name="Content Placeholder 2">
            <a:extLst>
              <a:ext uri="{FF2B5EF4-FFF2-40B4-BE49-F238E27FC236}">
                <a16:creationId xmlns:a16="http://schemas.microsoft.com/office/drawing/2014/main" id="{1FD566DC-2AC8-1641-61C7-C5550F8374C8}"/>
              </a:ext>
            </a:extLst>
          </p:cNvPr>
          <p:cNvGraphicFramePr>
            <a:graphicFrameLocks noGrp="1"/>
          </p:cNvGraphicFramePr>
          <p:nvPr>
            <p:ph idx="1"/>
            <p:extLst>
              <p:ext uri="{D42A27DB-BD31-4B8C-83A1-F6EECF244321}">
                <p14:modId xmlns:p14="http://schemas.microsoft.com/office/powerpoint/2010/main" val="2501745847"/>
              </p:ext>
            </p:extLst>
          </p:nvPr>
        </p:nvGraphicFramePr>
        <p:xfrm>
          <a:off x="850900" y="1600201"/>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Graphic 3" descr="Paperclip with solid fill">
            <a:extLst>
              <a:ext uri="{FF2B5EF4-FFF2-40B4-BE49-F238E27FC236}">
                <a16:creationId xmlns:a16="http://schemas.microsoft.com/office/drawing/2014/main" id="{2E10D6B4-32F5-D36A-7A82-396C1CF904D7}"/>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1625600" y="3947671"/>
            <a:ext cx="640080" cy="640080"/>
          </a:xfrm>
          <a:prstGeom prst="rect">
            <a:avLst/>
          </a:prstGeom>
        </p:spPr>
      </p:pic>
      <p:pic>
        <p:nvPicPr>
          <p:cNvPr id="7" name="Graphic 6" descr="Open folder with solid fill">
            <a:extLst>
              <a:ext uri="{FF2B5EF4-FFF2-40B4-BE49-F238E27FC236}">
                <a16:creationId xmlns:a16="http://schemas.microsoft.com/office/drawing/2014/main" id="{FC1BF627-DE16-C487-62D1-57363FA31534}"/>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3912870" y="3962400"/>
            <a:ext cx="640080" cy="640080"/>
          </a:xfrm>
          <a:prstGeom prst="rect">
            <a:avLst/>
          </a:prstGeom>
        </p:spPr>
      </p:pic>
      <p:cxnSp>
        <p:nvCxnSpPr>
          <p:cNvPr id="9" name="Straight Arrow Connector 8">
            <a:extLst>
              <a:ext uri="{FF2B5EF4-FFF2-40B4-BE49-F238E27FC236}">
                <a16:creationId xmlns:a16="http://schemas.microsoft.com/office/drawing/2014/main" id="{9A0ABC48-2DC7-F17F-0C62-1D023608C180}"/>
              </a:ext>
            </a:extLst>
          </p:cNvPr>
          <p:cNvCxnSpPr/>
          <p:nvPr/>
        </p:nvCxnSpPr>
        <p:spPr>
          <a:xfrm>
            <a:off x="5816600" y="4343400"/>
            <a:ext cx="1219200" cy="0"/>
          </a:xfrm>
          <a:prstGeom prst="straightConnector1">
            <a:avLst/>
          </a:prstGeom>
          <a:ln w="762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Users with solid fill">
            <a:extLst>
              <a:ext uri="{FF2B5EF4-FFF2-40B4-BE49-F238E27FC236}">
                <a16:creationId xmlns:a16="http://schemas.microsoft.com/office/drawing/2014/main" id="{AA4A08EB-7DB9-A9C3-4B0C-AF00E775BCBA}"/>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8361680" y="3962400"/>
            <a:ext cx="731520" cy="731520"/>
          </a:xfrm>
          <a:prstGeom prst="rect">
            <a:avLst/>
          </a:prstGeom>
        </p:spPr>
      </p:pic>
      <p:pic>
        <p:nvPicPr>
          <p:cNvPr id="13" name="Graphic 12" descr="Address Book with solid fill">
            <a:extLst>
              <a:ext uri="{FF2B5EF4-FFF2-40B4-BE49-F238E27FC236}">
                <a16:creationId xmlns:a16="http://schemas.microsoft.com/office/drawing/2014/main" id="{A91ACA28-D75D-A6FE-C7AD-7E2C6BE705BB}"/>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10586720" y="3962400"/>
            <a:ext cx="640080" cy="640080"/>
          </a:xfrm>
          <a:prstGeom prst="rect">
            <a:avLst/>
          </a:prstGeom>
        </p:spPr>
      </p:pic>
    </p:spTree>
    <p:extLst>
      <p:ext uri="{BB962C8B-B14F-4D97-AF65-F5344CB8AC3E}">
        <p14:creationId xmlns:p14="http://schemas.microsoft.com/office/powerpoint/2010/main" val="14818956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EFA3A53-9D16-607B-0517-840B949384E8}"/>
              </a:ext>
            </a:extLst>
          </p:cNvPr>
          <p:cNvGrpSpPr/>
          <p:nvPr/>
        </p:nvGrpSpPr>
        <p:grpSpPr>
          <a:xfrm>
            <a:off x="850900" y="2430552"/>
            <a:ext cx="11303000" cy="974515"/>
            <a:chOff x="850900" y="1183156"/>
            <a:chExt cx="11303000" cy="1363259"/>
          </a:xfrm>
        </p:grpSpPr>
        <p:sp>
          <p:nvSpPr>
            <p:cNvPr id="5" name="Rectangle: Rounded Corners 4">
              <a:extLst>
                <a:ext uri="{FF2B5EF4-FFF2-40B4-BE49-F238E27FC236}">
                  <a16:creationId xmlns:a16="http://schemas.microsoft.com/office/drawing/2014/main" id="{BD979360-F3E5-8D4C-4A97-501C2F6740D8}"/>
                </a:ext>
              </a:extLst>
            </p:cNvPr>
            <p:cNvSpPr/>
            <p:nvPr/>
          </p:nvSpPr>
          <p:spPr>
            <a:xfrm>
              <a:off x="850900" y="1183156"/>
              <a:ext cx="11303000" cy="1074497"/>
            </a:xfrm>
            <a:prstGeom prst="roundRect">
              <a:avLst>
                <a:gd name="adj" fmla="val 10000"/>
              </a:avLst>
            </a:prstGeom>
            <a:solidFill>
              <a:schemeClr val="accent1">
                <a:lumMod val="20000"/>
                <a:lumOff val="80000"/>
              </a:schemeClr>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7" name="Group 6">
              <a:extLst>
                <a:ext uri="{FF2B5EF4-FFF2-40B4-BE49-F238E27FC236}">
                  <a16:creationId xmlns:a16="http://schemas.microsoft.com/office/drawing/2014/main" id="{9EDD98B4-D4BD-7179-8998-3C8EDE42ABDE}"/>
                </a:ext>
              </a:extLst>
            </p:cNvPr>
            <p:cNvGrpSpPr/>
            <p:nvPr/>
          </p:nvGrpSpPr>
          <p:grpSpPr>
            <a:xfrm>
              <a:off x="2054261" y="1320328"/>
              <a:ext cx="10099638" cy="1226087"/>
              <a:chOff x="1203361" y="2054"/>
              <a:chExt cx="10099638" cy="1226087"/>
            </a:xfrm>
          </p:grpSpPr>
          <p:sp>
            <p:nvSpPr>
              <p:cNvPr id="23" name="Rectangle 22">
                <a:extLst>
                  <a:ext uri="{FF2B5EF4-FFF2-40B4-BE49-F238E27FC236}">
                    <a16:creationId xmlns:a16="http://schemas.microsoft.com/office/drawing/2014/main" id="{C2755F05-1F8B-26E6-AA28-DB933407B3CD}"/>
                  </a:ext>
                </a:extLst>
              </p:cNvPr>
              <p:cNvSpPr/>
              <p:nvPr/>
            </p:nvSpPr>
            <p:spPr>
              <a:xfrm>
                <a:off x="1203361" y="2054"/>
                <a:ext cx="10099638" cy="107449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4" name="TextBox 23">
                <a:extLst>
                  <a:ext uri="{FF2B5EF4-FFF2-40B4-BE49-F238E27FC236}">
                    <a16:creationId xmlns:a16="http://schemas.microsoft.com/office/drawing/2014/main" id="{5937CEE7-96ED-371A-E0E7-EB756A52CF3F}"/>
                  </a:ext>
                </a:extLst>
              </p:cNvPr>
              <p:cNvSpPr txBox="1"/>
              <p:nvPr/>
            </p:nvSpPr>
            <p:spPr>
              <a:xfrm>
                <a:off x="1203361" y="153645"/>
                <a:ext cx="10099638" cy="107449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10265" tIns="110265" rIns="110265" bIns="110265" numCol="1" spcCol="1270" anchor="ctr" anchorCtr="0">
                <a:noAutofit/>
              </a:bodyPr>
              <a:lstStyle/>
              <a:p>
                <a:pPr defTabSz="800100">
                  <a:spcBef>
                    <a:spcPct val="0"/>
                  </a:spcBef>
                  <a:spcAft>
                    <a:spcPct val="35000"/>
                  </a:spcAft>
                </a:pPr>
                <a:r>
                  <a:rPr lang="en-US" sz="3600" b="1" dirty="0"/>
                  <a:t>Beware of Spam and Phishing</a:t>
                </a:r>
                <a:endParaRPr lang="en-US" sz="3600" dirty="0"/>
              </a:p>
              <a:p>
                <a:pPr defTabSz="800100">
                  <a:spcBef>
                    <a:spcPct val="0"/>
                  </a:spcBef>
                  <a:spcAft>
                    <a:spcPct val="35000"/>
                  </a:spcAft>
                </a:pPr>
                <a:endParaRPr lang="en-US" sz="1800" kern="1200" dirty="0"/>
              </a:p>
            </p:txBody>
          </p:sp>
        </p:grpSp>
        <p:sp>
          <p:nvSpPr>
            <p:cNvPr id="25" name="Rectangle 24" descr="Lock">
              <a:extLst>
                <a:ext uri="{FF2B5EF4-FFF2-40B4-BE49-F238E27FC236}">
                  <a16:creationId xmlns:a16="http://schemas.microsoft.com/office/drawing/2014/main" id="{DEAE45D1-358F-615F-2520-491E751E468D}"/>
                </a:ext>
              </a:extLst>
            </p:cNvPr>
            <p:cNvSpPr/>
            <p:nvPr/>
          </p:nvSpPr>
          <p:spPr>
            <a:xfrm>
              <a:off x="1150268" y="1300732"/>
              <a:ext cx="573029" cy="838887"/>
            </a:xfrm>
            <a:prstGeom prst="rect">
              <a:avLst/>
            </a:prstGeom>
            <a: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a:blipFill>
            <a:ln>
              <a:noFill/>
            </a:ln>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grpSp>
      <p:grpSp>
        <p:nvGrpSpPr>
          <p:cNvPr id="2" name="Group 1">
            <a:extLst>
              <a:ext uri="{FF2B5EF4-FFF2-40B4-BE49-F238E27FC236}">
                <a16:creationId xmlns:a16="http://schemas.microsoft.com/office/drawing/2014/main" id="{24A916FB-2DA8-6E8D-2C07-3E988302D3E2}"/>
              </a:ext>
            </a:extLst>
          </p:cNvPr>
          <p:cNvGrpSpPr/>
          <p:nvPr/>
        </p:nvGrpSpPr>
        <p:grpSpPr>
          <a:xfrm>
            <a:off x="850900" y="1338944"/>
            <a:ext cx="11366500" cy="987068"/>
            <a:chOff x="850900" y="3787834"/>
            <a:chExt cx="11366500" cy="1453616"/>
          </a:xfrm>
        </p:grpSpPr>
        <p:sp>
          <p:nvSpPr>
            <p:cNvPr id="11" name="Rectangle: Rounded Corners 10">
              <a:extLst>
                <a:ext uri="{FF2B5EF4-FFF2-40B4-BE49-F238E27FC236}">
                  <a16:creationId xmlns:a16="http://schemas.microsoft.com/office/drawing/2014/main" id="{D0A0B823-2F3F-BF93-EFDC-98FFF48D1D0F}"/>
                </a:ext>
              </a:extLst>
            </p:cNvPr>
            <p:cNvSpPr/>
            <p:nvPr/>
          </p:nvSpPr>
          <p:spPr>
            <a:xfrm>
              <a:off x="850900" y="3787834"/>
              <a:ext cx="11303000" cy="1131145"/>
            </a:xfrm>
            <a:prstGeom prst="roundRect">
              <a:avLst>
                <a:gd name="adj" fmla="val 10000"/>
              </a:avLst>
            </a:prstGeom>
            <a:solidFill>
              <a:schemeClr val="accent4">
                <a:lumMod val="20000"/>
                <a:lumOff val="80000"/>
              </a:schemeClr>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a:p>
          </p:txBody>
        </p:sp>
        <p:grpSp>
          <p:nvGrpSpPr>
            <p:cNvPr id="13" name="Group 12">
              <a:extLst>
                <a:ext uri="{FF2B5EF4-FFF2-40B4-BE49-F238E27FC236}">
                  <a16:creationId xmlns:a16="http://schemas.microsoft.com/office/drawing/2014/main" id="{5CFBE2EC-8A5A-B8FD-EBD9-F3F1667A92C2}"/>
                </a:ext>
              </a:extLst>
            </p:cNvPr>
            <p:cNvGrpSpPr/>
            <p:nvPr/>
          </p:nvGrpSpPr>
          <p:grpSpPr>
            <a:xfrm>
              <a:off x="2054261" y="3787834"/>
              <a:ext cx="10163139" cy="1453616"/>
              <a:chOff x="1203361" y="2606733"/>
              <a:chExt cx="10163139" cy="1453616"/>
            </a:xfrm>
          </p:grpSpPr>
          <p:sp>
            <p:nvSpPr>
              <p:cNvPr id="19" name="Rectangle 18">
                <a:extLst>
                  <a:ext uri="{FF2B5EF4-FFF2-40B4-BE49-F238E27FC236}">
                    <a16:creationId xmlns:a16="http://schemas.microsoft.com/office/drawing/2014/main" id="{BC1D55B0-98E0-FF29-E74E-4209C487047F}"/>
                  </a:ext>
                </a:extLst>
              </p:cNvPr>
              <p:cNvSpPr/>
              <p:nvPr/>
            </p:nvSpPr>
            <p:spPr>
              <a:xfrm>
                <a:off x="1203361" y="2606733"/>
                <a:ext cx="10099638" cy="113114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0" name="TextBox 19">
                <a:extLst>
                  <a:ext uri="{FF2B5EF4-FFF2-40B4-BE49-F238E27FC236}">
                    <a16:creationId xmlns:a16="http://schemas.microsoft.com/office/drawing/2014/main" id="{D6B6436F-8FFC-6ABD-FE55-0C139A12D422}"/>
                  </a:ext>
                </a:extLst>
              </p:cNvPr>
              <p:cNvSpPr txBox="1"/>
              <p:nvPr/>
            </p:nvSpPr>
            <p:spPr>
              <a:xfrm>
                <a:off x="1266862" y="2929204"/>
                <a:ext cx="10099638" cy="1131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10265" tIns="110265" rIns="110265" bIns="110265" numCol="1" spcCol="1270" anchor="ctr" anchorCtr="0">
                <a:noAutofit/>
              </a:bodyPr>
              <a:lstStyle/>
              <a:p>
                <a:pPr defTabSz="800100">
                  <a:spcBef>
                    <a:spcPct val="0"/>
                  </a:spcBef>
                  <a:spcAft>
                    <a:spcPct val="35000"/>
                  </a:spcAft>
                </a:pPr>
                <a:r>
                  <a:rPr lang="en-US" sz="3600" b="1" dirty="0"/>
                  <a:t>Strong and Unique Passwords</a:t>
                </a:r>
                <a:endParaRPr lang="en-US" sz="3600" dirty="0"/>
              </a:p>
              <a:p>
                <a:pPr defTabSz="800100">
                  <a:spcBef>
                    <a:spcPct val="0"/>
                  </a:spcBef>
                  <a:spcAft>
                    <a:spcPct val="35000"/>
                  </a:spcAft>
                </a:pPr>
                <a:endParaRPr lang="en-US" sz="1800" kern="1200" dirty="0"/>
              </a:p>
            </p:txBody>
          </p:sp>
        </p:grpSp>
        <p:pic>
          <p:nvPicPr>
            <p:cNvPr id="27" name="Graphic 26" descr="Key outline">
              <a:extLst>
                <a:ext uri="{FF2B5EF4-FFF2-40B4-BE49-F238E27FC236}">
                  <a16:creationId xmlns:a16="http://schemas.microsoft.com/office/drawing/2014/main" id="{292E880F-1D1E-157C-7FAD-57822DBBD1C5}"/>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88012" y="3797410"/>
              <a:ext cx="866187" cy="1160684"/>
            </a:xfrm>
            <a:prstGeom prst="rect">
              <a:avLst/>
            </a:prstGeom>
          </p:spPr>
        </p:pic>
      </p:grpSp>
      <p:grpSp>
        <p:nvGrpSpPr>
          <p:cNvPr id="6" name="Group 5">
            <a:extLst>
              <a:ext uri="{FF2B5EF4-FFF2-40B4-BE49-F238E27FC236}">
                <a16:creationId xmlns:a16="http://schemas.microsoft.com/office/drawing/2014/main" id="{D495F807-2662-F235-629F-98E6094B2C7C}"/>
              </a:ext>
            </a:extLst>
          </p:cNvPr>
          <p:cNvGrpSpPr/>
          <p:nvPr/>
        </p:nvGrpSpPr>
        <p:grpSpPr>
          <a:xfrm>
            <a:off x="850900" y="3509607"/>
            <a:ext cx="11303000" cy="959823"/>
            <a:chOff x="850900" y="2485494"/>
            <a:chExt cx="11303000" cy="1383768"/>
          </a:xfrm>
        </p:grpSpPr>
        <p:sp>
          <p:nvSpPr>
            <p:cNvPr id="8" name="Rectangle: Rounded Corners 7">
              <a:extLst>
                <a:ext uri="{FF2B5EF4-FFF2-40B4-BE49-F238E27FC236}">
                  <a16:creationId xmlns:a16="http://schemas.microsoft.com/office/drawing/2014/main" id="{E3C42A3A-F417-D4C7-AF37-2CC780955CB6}"/>
                </a:ext>
              </a:extLst>
            </p:cNvPr>
            <p:cNvSpPr/>
            <p:nvPr/>
          </p:nvSpPr>
          <p:spPr>
            <a:xfrm>
              <a:off x="850900" y="2485494"/>
              <a:ext cx="11303000" cy="1107357"/>
            </a:xfrm>
            <a:prstGeom prst="roundRect">
              <a:avLst>
                <a:gd name="adj" fmla="val 10000"/>
              </a:avLst>
            </a:prstGeom>
            <a:solidFill>
              <a:srgbClr val="CCFFCC"/>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10" name="Group 9">
              <a:extLst>
                <a:ext uri="{FF2B5EF4-FFF2-40B4-BE49-F238E27FC236}">
                  <a16:creationId xmlns:a16="http://schemas.microsoft.com/office/drawing/2014/main" id="{404DC15C-48A4-2BB1-61DB-79D94A6FCCED}"/>
                </a:ext>
              </a:extLst>
            </p:cNvPr>
            <p:cNvGrpSpPr/>
            <p:nvPr/>
          </p:nvGrpSpPr>
          <p:grpSpPr>
            <a:xfrm>
              <a:off x="2054261" y="2691928"/>
              <a:ext cx="10099638" cy="1177334"/>
              <a:chOff x="1203361" y="1304393"/>
              <a:chExt cx="10099638" cy="1177334"/>
            </a:xfrm>
          </p:grpSpPr>
          <p:sp>
            <p:nvSpPr>
              <p:cNvPr id="21" name="Rectangle 20">
                <a:extLst>
                  <a:ext uri="{FF2B5EF4-FFF2-40B4-BE49-F238E27FC236}">
                    <a16:creationId xmlns:a16="http://schemas.microsoft.com/office/drawing/2014/main" id="{A1A893FF-77E2-C603-8DD0-784C1B597562}"/>
                  </a:ext>
                </a:extLst>
              </p:cNvPr>
              <p:cNvSpPr/>
              <p:nvPr/>
            </p:nvSpPr>
            <p:spPr>
              <a:xfrm>
                <a:off x="1203361" y="1304393"/>
                <a:ext cx="10099638" cy="11073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2" name="TextBox 21">
                <a:extLst>
                  <a:ext uri="{FF2B5EF4-FFF2-40B4-BE49-F238E27FC236}">
                    <a16:creationId xmlns:a16="http://schemas.microsoft.com/office/drawing/2014/main" id="{CFAFD2A2-6F74-B4E7-0AE1-C86A7C23FC9A}"/>
                  </a:ext>
                </a:extLst>
              </p:cNvPr>
              <p:cNvSpPr txBox="1"/>
              <p:nvPr/>
            </p:nvSpPr>
            <p:spPr>
              <a:xfrm>
                <a:off x="1203361" y="1374370"/>
                <a:ext cx="10099638" cy="110735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10265" tIns="110265" rIns="110265" bIns="110265" numCol="1" spcCol="1270" anchor="ctr" anchorCtr="0">
                <a:noAutofit/>
              </a:bodyPr>
              <a:lstStyle/>
              <a:p>
                <a:pPr defTabSz="800100">
                  <a:spcBef>
                    <a:spcPct val="0"/>
                  </a:spcBef>
                  <a:spcAft>
                    <a:spcPct val="35000"/>
                  </a:spcAft>
                </a:pPr>
                <a:r>
                  <a:rPr lang="en-US" sz="3600" b="1" dirty="0"/>
                  <a:t>Never Share Sensitive Information</a:t>
                </a:r>
                <a:endParaRPr lang="en-US" sz="3600" dirty="0"/>
              </a:p>
              <a:p>
                <a:pPr defTabSz="800100">
                  <a:spcBef>
                    <a:spcPct val="0"/>
                  </a:spcBef>
                  <a:spcAft>
                    <a:spcPct val="35000"/>
                  </a:spcAft>
                </a:pPr>
                <a:endParaRPr lang="en-US" sz="1800" kern="1200" dirty="0"/>
              </a:p>
            </p:txBody>
          </p:sp>
        </p:grpSp>
      </p:grpSp>
      <p:sp>
        <p:nvSpPr>
          <p:cNvPr id="29" name="Title 28">
            <a:extLst>
              <a:ext uri="{FF2B5EF4-FFF2-40B4-BE49-F238E27FC236}">
                <a16:creationId xmlns:a16="http://schemas.microsoft.com/office/drawing/2014/main" id="{2327753B-7575-3122-D277-18102943F21B}"/>
              </a:ext>
            </a:extLst>
          </p:cNvPr>
          <p:cNvSpPr>
            <a:spLocks noGrp="1"/>
          </p:cNvSpPr>
          <p:nvPr>
            <p:ph type="title"/>
          </p:nvPr>
        </p:nvSpPr>
        <p:spPr>
          <a:xfrm>
            <a:off x="1016000" y="272142"/>
            <a:ext cx="10972800" cy="1143000"/>
          </a:xfrm>
        </p:spPr>
        <p:txBody>
          <a:bodyPr>
            <a:normAutofit/>
          </a:bodyPr>
          <a:lstStyle/>
          <a:p>
            <a:r>
              <a:rPr lang="en-US" sz="4000" dirty="0"/>
              <a:t>E-Mail Safety Concepts</a:t>
            </a:r>
          </a:p>
        </p:txBody>
      </p:sp>
      <p:grpSp>
        <p:nvGrpSpPr>
          <p:cNvPr id="4" name="Group 3">
            <a:extLst>
              <a:ext uri="{FF2B5EF4-FFF2-40B4-BE49-F238E27FC236}">
                <a16:creationId xmlns:a16="http://schemas.microsoft.com/office/drawing/2014/main" id="{57E6118B-CD3B-7863-137E-F7D277486371}"/>
              </a:ext>
            </a:extLst>
          </p:cNvPr>
          <p:cNvGrpSpPr/>
          <p:nvPr/>
        </p:nvGrpSpPr>
        <p:grpSpPr>
          <a:xfrm>
            <a:off x="850900" y="4528458"/>
            <a:ext cx="11303000" cy="795696"/>
            <a:chOff x="609600" y="1563819"/>
            <a:chExt cx="11303000" cy="1066337"/>
          </a:xfrm>
        </p:grpSpPr>
        <p:sp>
          <p:nvSpPr>
            <p:cNvPr id="12" name="Rectangle: Rounded Corners 11">
              <a:extLst>
                <a:ext uri="{FF2B5EF4-FFF2-40B4-BE49-F238E27FC236}">
                  <a16:creationId xmlns:a16="http://schemas.microsoft.com/office/drawing/2014/main" id="{6CEE562D-24B6-A59D-EDB6-C41194B2A98E}"/>
                </a:ext>
              </a:extLst>
            </p:cNvPr>
            <p:cNvSpPr/>
            <p:nvPr/>
          </p:nvSpPr>
          <p:spPr>
            <a:xfrm>
              <a:off x="609600" y="1600807"/>
              <a:ext cx="11303000" cy="1029349"/>
            </a:xfrm>
            <a:prstGeom prst="roundRect">
              <a:avLst>
                <a:gd name="adj" fmla="val 10000"/>
              </a:avLst>
            </a:prstGeom>
            <a:solidFill>
              <a:schemeClr val="accent3">
                <a:lumMod val="20000"/>
                <a:lumOff val="80000"/>
              </a:schemeClr>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sz="2400"/>
            </a:p>
          </p:txBody>
        </p:sp>
        <p:sp>
          <p:nvSpPr>
            <p:cNvPr id="26" name="Rectangle 25" descr="Envelope">
              <a:extLst>
                <a:ext uri="{FF2B5EF4-FFF2-40B4-BE49-F238E27FC236}">
                  <a16:creationId xmlns:a16="http://schemas.microsoft.com/office/drawing/2014/main" id="{68C69288-00F4-B959-0DFB-F037F0E5426C}"/>
                </a:ext>
              </a:extLst>
            </p:cNvPr>
            <p:cNvSpPr/>
            <p:nvPr/>
          </p:nvSpPr>
          <p:spPr>
            <a:xfrm>
              <a:off x="774700" y="1672354"/>
              <a:ext cx="778138" cy="868879"/>
            </a:xfrm>
            <a:prstGeom prst="rect">
              <a:avLst/>
            </a:prstGeom>
            <a:blipFill rotWithShape="1">
              <a:blip>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sz="2400" dirty="0"/>
            </a:p>
          </p:txBody>
        </p:sp>
        <p:sp>
          <p:nvSpPr>
            <p:cNvPr id="30" name="Freeform: Shape 29">
              <a:extLst>
                <a:ext uri="{FF2B5EF4-FFF2-40B4-BE49-F238E27FC236}">
                  <a16:creationId xmlns:a16="http://schemas.microsoft.com/office/drawing/2014/main" id="{6C2F5A54-8038-23A9-40F6-4B96F7753277}"/>
                </a:ext>
              </a:extLst>
            </p:cNvPr>
            <p:cNvSpPr/>
            <p:nvPr/>
          </p:nvSpPr>
          <p:spPr>
            <a:xfrm>
              <a:off x="1765300" y="1563819"/>
              <a:ext cx="9668909" cy="1029350"/>
            </a:xfrm>
            <a:custGeom>
              <a:avLst/>
              <a:gdLst>
                <a:gd name="connsiteX0" fmla="*/ 0 w 9668909"/>
                <a:gd name="connsiteY0" fmla="*/ 0 h 1414797"/>
                <a:gd name="connsiteX1" fmla="*/ 9668909 w 9668909"/>
                <a:gd name="connsiteY1" fmla="*/ 0 h 1414797"/>
                <a:gd name="connsiteX2" fmla="*/ 9668909 w 9668909"/>
                <a:gd name="connsiteY2" fmla="*/ 1414797 h 1414797"/>
                <a:gd name="connsiteX3" fmla="*/ 0 w 9668909"/>
                <a:gd name="connsiteY3" fmla="*/ 1414797 h 1414797"/>
                <a:gd name="connsiteX4" fmla="*/ 0 w 9668909"/>
                <a:gd name="connsiteY4" fmla="*/ 0 h 14147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8909" h="1414797">
                  <a:moveTo>
                    <a:pt x="0" y="0"/>
                  </a:moveTo>
                  <a:lnTo>
                    <a:pt x="9668909" y="0"/>
                  </a:lnTo>
                  <a:lnTo>
                    <a:pt x="9668909" y="1414797"/>
                  </a:lnTo>
                  <a:lnTo>
                    <a:pt x="0" y="14147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9733" tIns="149733" rIns="149733" bIns="149733" numCol="1" spcCol="1270" anchor="ctr" anchorCtr="0">
              <a:noAutofit/>
            </a:bodyPr>
            <a:lstStyle/>
            <a:p>
              <a:pPr marL="0" lvl="0" indent="0" algn="l" defTabSz="933450">
                <a:lnSpc>
                  <a:spcPct val="100000"/>
                </a:lnSpc>
                <a:spcBef>
                  <a:spcPct val="0"/>
                </a:spcBef>
                <a:spcAft>
                  <a:spcPct val="35000"/>
                </a:spcAft>
                <a:buNone/>
              </a:pPr>
              <a:r>
                <a:rPr lang="en-US" sz="3600" b="1" kern="1200" dirty="0"/>
                <a:t>Beware of Attachments</a:t>
              </a:r>
              <a:endParaRPr lang="en-US" sz="3600" kern="1200" dirty="0"/>
            </a:p>
          </p:txBody>
        </p:sp>
      </p:grpSp>
      <p:grpSp>
        <p:nvGrpSpPr>
          <p:cNvPr id="9" name="Group 8">
            <a:extLst>
              <a:ext uri="{FF2B5EF4-FFF2-40B4-BE49-F238E27FC236}">
                <a16:creationId xmlns:a16="http://schemas.microsoft.com/office/drawing/2014/main" id="{7A259D93-12FE-585D-8EF8-CDA6FAD215FA}"/>
              </a:ext>
            </a:extLst>
          </p:cNvPr>
          <p:cNvGrpSpPr/>
          <p:nvPr/>
        </p:nvGrpSpPr>
        <p:grpSpPr>
          <a:xfrm>
            <a:off x="850900" y="5626607"/>
            <a:ext cx="11303000" cy="774193"/>
            <a:chOff x="609600" y="1592273"/>
            <a:chExt cx="11303000" cy="1006716"/>
          </a:xfrm>
          <a:solidFill>
            <a:schemeClr val="tx2">
              <a:lumMod val="10000"/>
              <a:lumOff val="90000"/>
            </a:schemeClr>
          </a:solidFill>
        </p:grpSpPr>
        <p:sp>
          <p:nvSpPr>
            <p:cNvPr id="14" name="Rectangle: Rounded Corners 13">
              <a:extLst>
                <a:ext uri="{FF2B5EF4-FFF2-40B4-BE49-F238E27FC236}">
                  <a16:creationId xmlns:a16="http://schemas.microsoft.com/office/drawing/2014/main" id="{7A98D4DF-552D-0ACC-2842-C43B8E1847DD}"/>
                </a:ext>
              </a:extLst>
            </p:cNvPr>
            <p:cNvSpPr/>
            <p:nvPr/>
          </p:nvSpPr>
          <p:spPr>
            <a:xfrm>
              <a:off x="609600" y="1592273"/>
              <a:ext cx="11303000" cy="998789"/>
            </a:xfrm>
            <a:prstGeom prst="roundRect">
              <a:avLst>
                <a:gd name="adj" fmla="val 10000"/>
              </a:avLst>
            </a:prstGeom>
            <a:solidFill>
              <a:srgbClr val="FF552D"/>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sz="2400"/>
            </a:p>
          </p:txBody>
        </p:sp>
        <p:sp>
          <p:nvSpPr>
            <p:cNvPr id="16" name="Freeform: Shape 15">
              <a:extLst>
                <a:ext uri="{FF2B5EF4-FFF2-40B4-BE49-F238E27FC236}">
                  <a16:creationId xmlns:a16="http://schemas.microsoft.com/office/drawing/2014/main" id="{A9492924-E1D5-774D-E384-86E48FB6CCAC}"/>
                </a:ext>
              </a:extLst>
            </p:cNvPr>
            <p:cNvSpPr/>
            <p:nvPr/>
          </p:nvSpPr>
          <p:spPr>
            <a:xfrm>
              <a:off x="1689100" y="1600201"/>
              <a:ext cx="9668909" cy="998788"/>
            </a:xfrm>
            <a:custGeom>
              <a:avLst/>
              <a:gdLst>
                <a:gd name="connsiteX0" fmla="*/ 0 w 9668909"/>
                <a:gd name="connsiteY0" fmla="*/ 0 h 1414797"/>
                <a:gd name="connsiteX1" fmla="*/ 9668909 w 9668909"/>
                <a:gd name="connsiteY1" fmla="*/ 0 h 1414797"/>
                <a:gd name="connsiteX2" fmla="*/ 9668909 w 9668909"/>
                <a:gd name="connsiteY2" fmla="*/ 1414797 h 1414797"/>
                <a:gd name="connsiteX3" fmla="*/ 0 w 9668909"/>
                <a:gd name="connsiteY3" fmla="*/ 1414797 h 1414797"/>
                <a:gd name="connsiteX4" fmla="*/ 0 w 9668909"/>
                <a:gd name="connsiteY4" fmla="*/ 0 h 14147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8909" h="1414797">
                  <a:moveTo>
                    <a:pt x="0" y="0"/>
                  </a:moveTo>
                  <a:lnTo>
                    <a:pt x="9668909" y="0"/>
                  </a:lnTo>
                  <a:lnTo>
                    <a:pt x="9668909" y="1414797"/>
                  </a:lnTo>
                  <a:lnTo>
                    <a:pt x="0" y="1414797"/>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9733" tIns="149733" rIns="149733" bIns="149733" numCol="1" spcCol="1270" anchor="ctr" anchorCtr="0">
              <a:noAutofit/>
            </a:bodyPr>
            <a:lstStyle/>
            <a:p>
              <a:pPr marL="0" lvl="0" indent="0" algn="l" defTabSz="933450">
                <a:lnSpc>
                  <a:spcPct val="100000"/>
                </a:lnSpc>
                <a:spcBef>
                  <a:spcPct val="0"/>
                </a:spcBef>
                <a:spcAft>
                  <a:spcPct val="35000"/>
                </a:spcAft>
                <a:buNone/>
              </a:pPr>
              <a:r>
                <a:rPr lang="en-US" sz="3600" b="1" kern="1200" dirty="0"/>
                <a:t>Use Disposable Addresses</a:t>
              </a:r>
              <a:endParaRPr lang="en-US" sz="3600" kern="1200" dirty="0"/>
            </a:p>
          </p:txBody>
        </p:sp>
      </p:grpSp>
      <p:pic>
        <p:nvPicPr>
          <p:cNvPr id="15" name="Graphic 14" descr="Envelope with solid fill">
            <a:extLst>
              <a:ext uri="{FF2B5EF4-FFF2-40B4-BE49-F238E27FC236}">
                <a16:creationId xmlns:a16="http://schemas.microsoft.com/office/drawing/2014/main" id="{F7A0E6C8-E9C1-ACC8-E2E3-11A60D32D68E}"/>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62169" y="5667755"/>
            <a:ext cx="685800" cy="685800"/>
          </a:xfrm>
          <a:prstGeom prst="rect">
            <a:avLst/>
          </a:prstGeom>
        </p:spPr>
      </p:pic>
      <p:pic>
        <p:nvPicPr>
          <p:cNvPr id="17" name="Graphic 16" descr="Envelope with solid fill">
            <a:extLst>
              <a:ext uri="{FF2B5EF4-FFF2-40B4-BE49-F238E27FC236}">
                <a16:creationId xmlns:a16="http://schemas.microsoft.com/office/drawing/2014/main" id="{B414CA22-950D-681F-E4E4-9F91BCBBE0E8}"/>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78205" y="3573704"/>
            <a:ext cx="685800" cy="685800"/>
          </a:xfrm>
          <a:prstGeom prst="rect">
            <a:avLst/>
          </a:prstGeom>
        </p:spPr>
      </p:pic>
    </p:spTree>
    <p:extLst>
      <p:ext uri="{BB962C8B-B14F-4D97-AF65-F5344CB8AC3E}">
        <p14:creationId xmlns:p14="http://schemas.microsoft.com/office/powerpoint/2010/main" val="42170636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A7205-5E41-2B68-8CA7-FC876E376B29}"/>
              </a:ext>
            </a:extLst>
          </p:cNvPr>
          <p:cNvSpPr>
            <a:spLocks noGrp="1"/>
          </p:cNvSpPr>
          <p:nvPr>
            <p:ph type="title"/>
          </p:nvPr>
        </p:nvSpPr>
        <p:spPr/>
        <p:txBody>
          <a:bodyPr/>
          <a:lstStyle/>
          <a:p>
            <a:r>
              <a:rPr lang="en-US" dirty="0"/>
              <a:t>E-Mail Safety Actions</a:t>
            </a:r>
          </a:p>
        </p:txBody>
      </p:sp>
      <p:sp>
        <p:nvSpPr>
          <p:cNvPr id="3" name="Content Placeholder 2">
            <a:extLst>
              <a:ext uri="{FF2B5EF4-FFF2-40B4-BE49-F238E27FC236}">
                <a16:creationId xmlns:a16="http://schemas.microsoft.com/office/drawing/2014/main" id="{31F5E0FA-14DE-A65E-5B61-4AE72BE35B0C}"/>
              </a:ext>
            </a:extLst>
          </p:cNvPr>
          <p:cNvSpPr>
            <a:spLocks noGrp="1"/>
          </p:cNvSpPr>
          <p:nvPr>
            <p:ph idx="1"/>
          </p:nvPr>
        </p:nvSpPr>
        <p:spPr/>
        <p:txBody>
          <a:bodyPr/>
          <a:lstStyle/>
          <a:p>
            <a:r>
              <a:rPr lang="en-US" dirty="0"/>
              <a:t>Never open e-mail from unknown senders</a:t>
            </a:r>
          </a:p>
          <a:p>
            <a:r>
              <a:rPr lang="en-US" dirty="0"/>
              <a:t>Delete questionable e-mails before opening</a:t>
            </a:r>
          </a:p>
          <a:p>
            <a:r>
              <a:rPr lang="en-US" dirty="0"/>
              <a:t>Never give sensitive information over e-mail</a:t>
            </a:r>
          </a:p>
          <a:p>
            <a:r>
              <a:rPr lang="en-US" dirty="0"/>
              <a:t>Never click on a link in an e-mail</a:t>
            </a:r>
          </a:p>
          <a:p>
            <a:r>
              <a:rPr lang="en-US" dirty="0"/>
              <a:t>Always scan attachments before opening/saving</a:t>
            </a:r>
          </a:p>
        </p:txBody>
      </p:sp>
    </p:spTree>
    <p:extLst>
      <p:ext uri="{BB962C8B-B14F-4D97-AF65-F5344CB8AC3E}">
        <p14:creationId xmlns:p14="http://schemas.microsoft.com/office/powerpoint/2010/main" val="34670514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70D05-7C2D-E075-D255-96EE937938F0}"/>
              </a:ext>
            </a:extLst>
          </p:cNvPr>
          <p:cNvSpPr>
            <a:spLocks noGrp="1"/>
          </p:cNvSpPr>
          <p:nvPr>
            <p:ph type="title"/>
          </p:nvPr>
        </p:nvSpPr>
        <p:spPr>
          <a:xfrm>
            <a:off x="1016000" y="274638"/>
            <a:ext cx="10972800" cy="1143000"/>
          </a:xfrm>
        </p:spPr>
        <p:txBody>
          <a:bodyPr anchor="ctr">
            <a:normAutofit/>
          </a:bodyPr>
          <a:lstStyle/>
          <a:p>
            <a:r>
              <a:rPr lang="en-US" dirty="0"/>
              <a:t>Summary</a:t>
            </a:r>
          </a:p>
        </p:txBody>
      </p:sp>
      <p:graphicFrame>
        <p:nvGraphicFramePr>
          <p:cNvPr id="5" name="Content Placeholder 2">
            <a:extLst>
              <a:ext uri="{FF2B5EF4-FFF2-40B4-BE49-F238E27FC236}">
                <a16:creationId xmlns:a16="http://schemas.microsoft.com/office/drawing/2014/main" id="{75E0A69D-C912-F8F8-5ABF-B57C727947B6}"/>
              </a:ext>
            </a:extLst>
          </p:cNvPr>
          <p:cNvGraphicFramePr>
            <a:graphicFrameLocks noGrp="1"/>
          </p:cNvGraphicFramePr>
          <p:nvPr>
            <p:ph idx="1"/>
            <p:extLst>
              <p:ext uri="{D42A27DB-BD31-4B8C-83A1-F6EECF244321}">
                <p14:modId xmlns:p14="http://schemas.microsoft.com/office/powerpoint/2010/main" val="699948178"/>
              </p:ext>
            </p:extLst>
          </p:nvPr>
        </p:nvGraphicFramePr>
        <p:xfrm>
          <a:off x="850900" y="1600201"/>
          <a:ext cx="113030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3377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FBF88C-D8E2-0C27-3A89-541789BEF6D3}"/>
              </a:ext>
            </a:extLst>
          </p:cNvPr>
          <p:cNvSpPr/>
          <p:nvPr/>
        </p:nvSpPr>
        <p:spPr>
          <a:xfrm>
            <a:off x="0" y="0"/>
            <a:ext cx="13004800" cy="7315200"/>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9FD878A5-D912-ED14-8ECB-C36DBCAE0DF8}"/>
              </a:ext>
            </a:extLst>
          </p:cNvPr>
          <p:cNvGrpSpPr/>
          <p:nvPr/>
        </p:nvGrpSpPr>
        <p:grpSpPr>
          <a:xfrm>
            <a:off x="3989272" y="1586127"/>
            <a:ext cx="7641387" cy="4125556"/>
            <a:chOff x="3423919" y="1955483"/>
            <a:chExt cx="7848600" cy="3389944"/>
          </a:xfrm>
          <a:effectLst>
            <a:outerShdw blurRad="50800" dist="38100" dir="2700000" algn="tl" rotWithShape="0">
              <a:prstClr val="black">
                <a:alpha val="40000"/>
              </a:prstClr>
            </a:outerShdw>
          </a:effectLst>
        </p:grpSpPr>
        <p:sp>
          <p:nvSpPr>
            <p:cNvPr id="14" name="Rectangle 13">
              <a:extLst>
                <a:ext uri="{FF2B5EF4-FFF2-40B4-BE49-F238E27FC236}">
                  <a16:creationId xmlns:a16="http://schemas.microsoft.com/office/drawing/2014/main" id="{0B02D110-B9C8-EB7B-E3DD-6E044DC88500}"/>
                </a:ext>
              </a:extLst>
            </p:cNvPr>
            <p:cNvSpPr/>
            <p:nvPr/>
          </p:nvSpPr>
          <p:spPr>
            <a:xfrm>
              <a:off x="4120314" y="4202427"/>
              <a:ext cx="7152205" cy="1143000"/>
            </a:xfrm>
            <a:prstGeom prst="rect">
              <a:avLst/>
            </a:prstGeom>
            <a:solidFill>
              <a:srgbClr val="00B05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4800" dirty="0">
                  <a:ln w="0"/>
                  <a:solidFill>
                    <a:schemeClr val="tx1"/>
                  </a:solidFill>
                  <a:effectLst>
                    <a:outerShdw blurRad="38100" dist="19050" dir="2700000" algn="tl" rotWithShape="0">
                      <a:schemeClr val="dk1">
                        <a:alpha val="40000"/>
                      </a:schemeClr>
                    </a:outerShdw>
                  </a:effectLst>
                  <a:latin typeface="Arial Black" panose="020B0A04020102020204" pitchFamily="34" charset="0"/>
                </a:rPr>
                <a:t>Next Steps</a:t>
              </a:r>
            </a:p>
          </p:txBody>
        </p:sp>
        <p:sp>
          <p:nvSpPr>
            <p:cNvPr id="12" name="Rectangle 11">
              <a:extLst>
                <a:ext uri="{FF2B5EF4-FFF2-40B4-BE49-F238E27FC236}">
                  <a16:creationId xmlns:a16="http://schemas.microsoft.com/office/drawing/2014/main" id="{0FAD9C97-A9D7-13AB-A84D-B91AF8776D22}"/>
                </a:ext>
              </a:extLst>
            </p:cNvPr>
            <p:cNvSpPr/>
            <p:nvPr/>
          </p:nvSpPr>
          <p:spPr>
            <a:xfrm>
              <a:off x="3881119" y="3086100"/>
              <a:ext cx="7391400" cy="11430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4400" dirty="0">
                  <a:ln w="0"/>
                  <a:solidFill>
                    <a:schemeClr val="tx1"/>
                  </a:solidFill>
                  <a:effectLst>
                    <a:outerShdw blurRad="38100" dist="19050" dir="2700000" algn="tl" rotWithShape="0">
                      <a:schemeClr val="dk1">
                        <a:alpha val="40000"/>
                      </a:schemeClr>
                    </a:outerShdw>
                  </a:effectLst>
                  <a:latin typeface="Arial Black" panose="020B0A04020102020204" pitchFamily="34" charset="0"/>
                </a:rPr>
                <a:t>	Discussion</a:t>
              </a:r>
            </a:p>
          </p:txBody>
        </p:sp>
        <p:sp>
          <p:nvSpPr>
            <p:cNvPr id="28" name="Rectangle 27">
              <a:extLst>
                <a:ext uri="{FF2B5EF4-FFF2-40B4-BE49-F238E27FC236}">
                  <a16:creationId xmlns:a16="http://schemas.microsoft.com/office/drawing/2014/main" id="{64637F32-9E93-FF36-F167-65D0CFC53DC2}"/>
                </a:ext>
              </a:extLst>
            </p:cNvPr>
            <p:cNvSpPr/>
            <p:nvPr/>
          </p:nvSpPr>
          <p:spPr>
            <a:xfrm>
              <a:off x="3423919" y="1955483"/>
              <a:ext cx="7848600" cy="1143000"/>
            </a:xfrm>
            <a:prstGeom prst="rect">
              <a:avLst/>
            </a:prstGeom>
            <a:solidFill>
              <a:srgbClr val="CC660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4400" dirty="0">
                  <a:ln w="0"/>
                  <a:solidFill>
                    <a:schemeClr val="tx1"/>
                  </a:solidFill>
                  <a:effectLst>
                    <a:outerShdw blurRad="38100" dist="19050" dir="2700000" algn="tl" rotWithShape="0">
                      <a:schemeClr val="dk1">
                        <a:alpha val="40000"/>
                      </a:schemeClr>
                    </a:outerShdw>
                  </a:effectLst>
                  <a:latin typeface="Arial Black" panose="020B0A04020102020204" pitchFamily="34" charset="0"/>
                </a:rPr>
                <a:t>Questions</a:t>
              </a:r>
            </a:p>
          </p:txBody>
        </p:sp>
      </p:grpSp>
      <p:sp>
        <p:nvSpPr>
          <p:cNvPr id="6" name="Oval 5">
            <a:extLst>
              <a:ext uri="{FF2B5EF4-FFF2-40B4-BE49-F238E27FC236}">
                <a16:creationId xmlns:a16="http://schemas.microsoft.com/office/drawing/2014/main" id="{7223185A-8ED0-2FC7-B20E-AFD763A9D512}"/>
              </a:ext>
            </a:extLst>
          </p:cNvPr>
          <p:cNvSpPr/>
          <p:nvPr/>
        </p:nvSpPr>
        <p:spPr>
          <a:xfrm>
            <a:off x="1374140" y="875542"/>
            <a:ext cx="5564116" cy="5564116"/>
          </a:xfrm>
          <a:prstGeom prst="ellipse">
            <a:avLst/>
          </a:prstGeom>
          <a:solidFill>
            <a:schemeClr val="bg1"/>
          </a:solidFill>
          <a:effectLst>
            <a:outerShdw blurRad="50800" dist="38100" dir="2700000" algn="tl"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pic>
        <p:nvPicPr>
          <p:cNvPr id="9" name="Graphic 8" descr="Customer review with solid fill">
            <a:extLst>
              <a:ext uri="{FF2B5EF4-FFF2-40B4-BE49-F238E27FC236}">
                <a16:creationId xmlns:a16="http://schemas.microsoft.com/office/drawing/2014/main" id="{EBA21F9E-ECC6-F7DA-C30C-98205054E211}"/>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4078917" y="2365487"/>
            <a:ext cx="2411118" cy="2411118"/>
          </a:xfrm>
          <a:prstGeom prst="rect">
            <a:avLst/>
          </a:prstGeom>
          <a:effectLst>
            <a:outerShdw blurRad="50800" dist="38100" dir="2700000" algn="tl" rotWithShape="0">
              <a:prstClr val="black">
                <a:alpha val="40000"/>
              </a:prstClr>
            </a:outerShdw>
          </a:effectLst>
        </p:spPr>
      </p:pic>
      <p:pic>
        <p:nvPicPr>
          <p:cNvPr id="11" name="Graphic 10" descr="Question Mark with solid fill">
            <a:extLst>
              <a:ext uri="{FF2B5EF4-FFF2-40B4-BE49-F238E27FC236}">
                <a16:creationId xmlns:a16="http://schemas.microsoft.com/office/drawing/2014/main" id="{0F57251A-0766-683E-9D11-3DCE2B8D2665}"/>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930552" y="1306757"/>
            <a:ext cx="2411118" cy="2411118"/>
          </a:xfrm>
          <a:prstGeom prst="rect">
            <a:avLst/>
          </a:prstGeom>
          <a:effectLst>
            <a:outerShdw blurRad="50800" dist="38100" dir="2700000" algn="tl" rotWithShape="0">
              <a:prstClr val="black">
                <a:alpha val="40000"/>
              </a:prstClr>
            </a:outerShdw>
          </a:effectLst>
        </p:spPr>
      </p:pic>
      <p:pic>
        <p:nvPicPr>
          <p:cNvPr id="20" name="Graphic 19" descr="End with solid fill">
            <a:extLst>
              <a:ext uri="{FF2B5EF4-FFF2-40B4-BE49-F238E27FC236}">
                <a16:creationId xmlns:a16="http://schemas.microsoft.com/office/drawing/2014/main" id="{670E899E-37EC-F16C-34B8-C8B1017F863E}"/>
              </a:ext>
            </a:extLst>
          </p:cNvPr>
          <p:cNvPicPr>
            <a:picLocks noChangeAspect="1"/>
          </p:cNvPicPr>
          <p:nvPr/>
        </p:nvPicPr>
        <p:blipFill>
          <a:blip>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3031008" y="4637501"/>
            <a:ext cx="1496130" cy="149613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5837092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A9506C-2070-B273-F5C0-CA934EDF675C}"/>
              </a:ext>
            </a:extLst>
          </p:cNvPr>
          <p:cNvSpPr>
            <a:spLocks noGrp="1"/>
          </p:cNvSpPr>
          <p:nvPr>
            <p:ph idx="1"/>
          </p:nvPr>
        </p:nvSpPr>
        <p:spPr>
          <a:xfrm>
            <a:off x="635000" y="1600200"/>
            <a:ext cx="11734800" cy="5430037"/>
          </a:xfrm>
        </p:spPr>
        <p:txBody>
          <a:bodyPr>
            <a:normAutofit/>
          </a:bodyPr>
          <a:lstStyle/>
          <a:p>
            <a:pPr marL="0" indent="0">
              <a:buNone/>
            </a:pPr>
            <a:r>
              <a:rPr lang="en-US" sz="2400" dirty="0"/>
              <a:t>In accordance with Federal law and the U.S. Department of Agriculture (USDA) civil rights regulations and policies, this institution is prohibited from discriminating on the basis of race, color, national origin (including English proficiency), limited religion, sex, disability, age, marital status, family/parental status, income derived from a public assistance program, political beliefs, reprisal or retaliation for prior civil rights activity in any program or activity conducted or funded by USDA. (Not all prohibited bases apply to all programs) </a:t>
            </a:r>
          </a:p>
          <a:p>
            <a:pPr marL="0" indent="0">
              <a:buNone/>
            </a:pPr>
            <a:endParaRPr lang="en-US" sz="2400" dirty="0"/>
          </a:p>
          <a:p>
            <a:pPr marL="0" indent="0">
              <a:buNone/>
            </a:pPr>
            <a:r>
              <a:rPr lang="en-US" sz="2400" dirty="0"/>
              <a:t>Program information may be made available in languages other than English. Persons with disabilities who require alternative means of communication for program information (e.g., braille, large print, audiotape, American Sign Language) should contact the responsible State or local Agency that administers the program or contact USDA through the Telecommunications Relay Service at 711 (voice and TTY). </a:t>
            </a:r>
          </a:p>
        </p:txBody>
      </p:sp>
      <p:pic>
        <p:nvPicPr>
          <p:cNvPr id="4" name="Picture 3">
            <a:extLst>
              <a:ext uri="{FF2B5EF4-FFF2-40B4-BE49-F238E27FC236}">
                <a16:creationId xmlns:a16="http://schemas.microsoft.com/office/drawing/2014/main" id="{190DB79B-FB40-AD62-8825-10F85907CCD1}"/>
              </a:ext>
            </a:extLst>
          </p:cNvPr>
          <p:cNvPicPr>
            <a:picLocks noChangeAspect="1"/>
          </p:cNvPicPr>
          <p:nvPr/>
        </p:nvPicPr>
        <p:blipFill>
          <a:blip r:embed="rId2"/>
          <a:stretch>
            <a:fillRect/>
          </a:stretch>
        </p:blipFill>
        <p:spPr>
          <a:xfrm>
            <a:off x="3995964" y="389467"/>
            <a:ext cx="5012872" cy="457200"/>
          </a:xfrm>
          <a:prstGeom prst="rect">
            <a:avLst/>
          </a:prstGeom>
        </p:spPr>
      </p:pic>
    </p:spTree>
    <p:extLst>
      <p:ext uri="{BB962C8B-B14F-4D97-AF65-F5344CB8AC3E}">
        <p14:creationId xmlns:p14="http://schemas.microsoft.com/office/powerpoint/2010/main" val="186438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576F909-01BD-31F8-57F7-F9E4EBFF13E7}"/>
              </a:ext>
            </a:extLst>
          </p:cNvPr>
          <p:cNvSpPr>
            <a:spLocks noGrp="1"/>
          </p:cNvSpPr>
          <p:nvPr>
            <p:ph idx="1"/>
          </p:nvPr>
        </p:nvSpPr>
        <p:spPr>
          <a:xfrm>
            <a:off x="711200" y="1219200"/>
            <a:ext cx="11811000" cy="5828608"/>
          </a:xfrm>
        </p:spPr>
        <p:txBody>
          <a:bodyPr>
            <a:normAutofit/>
          </a:bodyPr>
          <a:lstStyle/>
          <a:p>
            <a:pPr marL="0" indent="0">
              <a:lnSpc>
                <a:spcPct val="120000"/>
              </a:lnSpc>
              <a:buNone/>
            </a:pPr>
            <a:r>
              <a:rPr lang="en-US" sz="2400" dirty="0"/>
              <a:t>To file a program discrimination complaint, a complainant should complete a Form AD-3027, USDA Program Discrimination Complaint Form, which can be obtained online at https://</a:t>
            </a:r>
            <a:r>
              <a:rPr lang="en-US" sz="2400" dirty="0" err="1"/>
              <a:t>www.usda.gov</a:t>
            </a:r>
            <a:r>
              <a:rPr lang="en-US" sz="2400" dirty="0"/>
              <a:t>/sites/default/files/documents/ad-3027.pdf, from any USDA office, by calling (866) 632-9992, or by writing a letter addressed to USDA. The letter must contain the complainant’s name, address, telephone number, and a written description of the alleged discriminatory action in sufficient detail to inform the Office of the Assistant Secretary for Civil Rights (OASCR) about the nature and date of an alleged civil rights violation. The completed AD-3027 form or letter must be submitted to USDA by: mail: U.S. Department of Agriculture Office of the Assistant Secretary for Civil Rights 1400 Independence Avenue, SW Washington, D.C. 20250-9410; or email: </a:t>
            </a:r>
            <a:r>
              <a:rPr lang="en-US" sz="2400" dirty="0" err="1"/>
              <a:t>program.intake@usda.gov</a:t>
            </a:r>
            <a:r>
              <a:rPr lang="en-US" sz="2400" dirty="0"/>
              <a:t> </a:t>
            </a:r>
          </a:p>
          <a:p>
            <a:pPr marL="0" indent="0">
              <a:lnSpc>
                <a:spcPct val="120000"/>
              </a:lnSpc>
              <a:buNone/>
            </a:pPr>
            <a:endParaRPr lang="en-US" sz="2400" dirty="0"/>
          </a:p>
          <a:p>
            <a:pPr marL="0" indent="0">
              <a:lnSpc>
                <a:spcPct val="120000"/>
              </a:lnSpc>
              <a:buNone/>
            </a:pPr>
            <a:r>
              <a:rPr lang="en-US" sz="2400" dirty="0"/>
              <a:t>This institution is an equal opportunity provider.</a:t>
            </a:r>
          </a:p>
        </p:txBody>
      </p:sp>
      <p:pic>
        <p:nvPicPr>
          <p:cNvPr id="7" name="Picture 6">
            <a:extLst>
              <a:ext uri="{FF2B5EF4-FFF2-40B4-BE49-F238E27FC236}">
                <a16:creationId xmlns:a16="http://schemas.microsoft.com/office/drawing/2014/main" id="{4D3E44AF-DF06-684C-C2F0-5197956569FE}"/>
              </a:ext>
            </a:extLst>
          </p:cNvPr>
          <p:cNvPicPr>
            <a:picLocks noChangeAspect="1"/>
          </p:cNvPicPr>
          <p:nvPr/>
        </p:nvPicPr>
        <p:blipFill>
          <a:blip r:embed="rId2"/>
          <a:stretch>
            <a:fillRect/>
          </a:stretch>
        </p:blipFill>
        <p:spPr>
          <a:xfrm>
            <a:off x="3995964" y="396635"/>
            <a:ext cx="5012873" cy="457200"/>
          </a:xfrm>
          <a:prstGeom prst="rect">
            <a:avLst/>
          </a:prstGeom>
        </p:spPr>
      </p:pic>
    </p:spTree>
    <p:extLst>
      <p:ext uri="{BB962C8B-B14F-4D97-AF65-F5344CB8AC3E}">
        <p14:creationId xmlns:p14="http://schemas.microsoft.com/office/powerpoint/2010/main" val="2172297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0C872-69B7-6688-304D-DA64C0DE34A3}"/>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E460301-8A3E-1290-E994-50FD0472CE74}"/>
              </a:ext>
            </a:extLst>
          </p:cNvPr>
          <p:cNvSpPr>
            <a:spLocks noGrp="1"/>
          </p:cNvSpPr>
          <p:nvPr>
            <p:ph idx="1"/>
          </p:nvPr>
        </p:nvSpPr>
        <p:spPr>
          <a:xfrm>
            <a:off x="474253" y="938045"/>
            <a:ext cx="12056293" cy="6199727"/>
          </a:xfrm>
        </p:spPr>
        <p:txBody>
          <a:bodyPr>
            <a:normAutofit/>
          </a:bodyPr>
          <a:lstStyle/>
          <a:p>
            <a:pPr marL="0" indent="0">
              <a:buNone/>
            </a:pPr>
            <a:r>
              <a:rPr lang="en-US" sz="2400" dirty="0"/>
              <a:t>Title IX of the Education Amendments Act of 1972 (Title IX) prohibits discrimination on the basis of sex, pregnancy, or parental status - in educational programs and activities that receive Federal financial assistance. The law also prohibits individuals from exclusion from such programs or activities or from denial of benefits from such programs or activities based on sex. This prohibition applies to a wide array of public and private schools at the K-12 grade levels, as well as colleges and universities which receive federal funding. A school that is controlled by a religious organization is exempt from Title IX when the law’s requirements would conflict with the organization’s religious tenets. The law requires federally funded education institutions or programs to disseminate Title IX information widely, including the name, address, and telephone number (or other contact information) of the designated Title IX Coordinator.</a:t>
            </a:r>
          </a:p>
          <a:p>
            <a:pPr marL="0" indent="0">
              <a:buNone/>
            </a:pPr>
            <a:endParaRPr lang="en-US" sz="2400" dirty="0"/>
          </a:p>
          <a:p>
            <a:pPr marL="0" indent="0">
              <a:buNone/>
            </a:pPr>
            <a:r>
              <a:rPr lang="en-US" sz="2400" dirty="0"/>
              <a:t> Program information is available in languages other than English. Persons with disabilities who require alternative means of communication (e.g., braille, large print, audiotape, American Sign Language) should contact the responsible State or local Agency that administers the program or contact USDA through the Federal Telecommunications Relay Service at 711 (voice and TTY).</a:t>
            </a:r>
          </a:p>
        </p:txBody>
      </p:sp>
      <p:pic>
        <p:nvPicPr>
          <p:cNvPr id="7" name="Picture 6">
            <a:extLst>
              <a:ext uri="{FF2B5EF4-FFF2-40B4-BE49-F238E27FC236}">
                <a16:creationId xmlns:a16="http://schemas.microsoft.com/office/drawing/2014/main" id="{3D6E8DFC-9D7B-6093-9CC0-74043F636C5C}"/>
              </a:ext>
            </a:extLst>
          </p:cNvPr>
          <p:cNvPicPr>
            <a:picLocks noChangeAspect="1"/>
          </p:cNvPicPr>
          <p:nvPr/>
        </p:nvPicPr>
        <p:blipFill>
          <a:blip r:embed="rId2"/>
          <a:stretch>
            <a:fillRect/>
          </a:stretch>
        </p:blipFill>
        <p:spPr>
          <a:xfrm>
            <a:off x="3995965" y="205137"/>
            <a:ext cx="5012870" cy="457200"/>
          </a:xfrm>
          <a:prstGeom prst="rect">
            <a:avLst/>
          </a:prstGeom>
        </p:spPr>
      </p:pic>
    </p:spTree>
    <p:extLst>
      <p:ext uri="{BB962C8B-B14F-4D97-AF65-F5344CB8AC3E}">
        <p14:creationId xmlns:p14="http://schemas.microsoft.com/office/powerpoint/2010/main" val="2094178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5EF4A-8C0E-CD7D-3C9C-B15538F4E8D6}"/>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F49A48B-5933-B941-90F1-5AD06DD405A4}"/>
              </a:ext>
            </a:extLst>
          </p:cNvPr>
          <p:cNvSpPr>
            <a:spLocks noGrp="1"/>
          </p:cNvSpPr>
          <p:nvPr>
            <p:ph idx="1"/>
          </p:nvPr>
        </p:nvSpPr>
        <p:spPr>
          <a:xfrm>
            <a:off x="1015999" y="1126307"/>
            <a:ext cx="11353801" cy="5974386"/>
          </a:xfrm>
        </p:spPr>
        <p:txBody>
          <a:bodyPr>
            <a:noAutofit/>
          </a:bodyPr>
          <a:lstStyle/>
          <a:p>
            <a:pPr marL="0" indent="0">
              <a:lnSpc>
                <a:spcPct val="110000"/>
              </a:lnSpc>
              <a:buNone/>
            </a:pPr>
            <a:r>
              <a:rPr lang="en-US" sz="2400" dirty="0"/>
              <a:t>Prior to filing a Title IX complaint with USDA against an institution, a potential complainant may want to find out about the institution’s grievance process and use that process to have the complaint resolved. However, a complainant is not required by law to use the institutional grievance process before filing a complaint with the Office of the Assistant Secretary of Civil Rights (OASCR). If a complainant uses an institutional grievance process and chooses to file the complaint with OASCR, the complaint must be filed with OASCR within 60 days after completion of the institutional grievance process. </a:t>
            </a:r>
          </a:p>
        </p:txBody>
      </p:sp>
      <p:pic>
        <p:nvPicPr>
          <p:cNvPr id="7" name="Picture 6">
            <a:extLst>
              <a:ext uri="{FF2B5EF4-FFF2-40B4-BE49-F238E27FC236}">
                <a16:creationId xmlns:a16="http://schemas.microsoft.com/office/drawing/2014/main" id="{FBC1D139-B694-3167-2EB2-0356789A19CF}"/>
              </a:ext>
            </a:extLst>
          </p:cNvPr>
          <p:cNvPicPr>
            <a:picLocks noChangeAspect="1"/>
          </p:cNvPicPr>
          <p:nvPr/>
        </p:nvPicPr>
        <p:blipFill>
          <a:blip r:embed="rId2"/>
          <a:stretch>
            <a:fillRect/>
          </a:stretch>
        </p:blipFill>
        <p:spPr>
          <a:xfrm>
            <a:off x="3995964" y="214507"/>
            <a:ext cx="5012872" cy="457200"/>
          </a:xfrm>
          <a:prstGeom prst="rect">
            <a:avLst/>
          </a:prstGeom>
        </p:spPr>
      </p:pic>
    </p:spTree>
    <p:extLst>
      <p:ext uri="{BB962C8B-B14F-4D97-AF65-F5344CB8AC3E}">
        <p14:creationId xmlns:p14="http://schemas.microsoft.com/office/powerpoint/2010/main" val="1556874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67744-E77A-62FF-93E6-0A5D61B12BF7}"/>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A852248-BD88-81D7-0AB2-537AC6D79307}"/>
              </a:ext>
            </a:extLst>
          </p:cNvPr>
          <p:cNvSpPr>
            <a:spLocks noGrp="1"/>
          </p:cNvSpPr>
          <p:nvPr>
            <p:ph idx="1"/>
          </p:nvPr>
        </p:nvSpPr>
        <p:spPr>
          <a:xfrm>
            <a:off x="711200" y="1447799"/>
            <a:ext cx="11658600" cy="5588727"/>
          </a:xfrm>
        </p:spPr>
        <p:txBody>
          <a:bodyPr>
            <a:noAutofit/>
          </a:bodyPr>
          <a:lstStyle/>
          <a:p>
            <a:pPr marL="0" indent="0">
              <a:lnSpc>
                <a:spcPct val="110000"/>
              </a:lnSpc>
              <a:buNone/>
            </a:pPr>
            <a:r>
              <a:rPr lang="en-US" sz="2400" dirty="0"/>
              <a:t>To file a USDA program discrimination complaint, a complainant should complete Form AD-3027, USDA Program Discrimination Complaint Form, which can be obtained online at https://</a:t>
            </a:r>
            <a:r>
              <a:rPr lang="en-US" sz="2400" dirty="0" err="1"/>
              <a:t>www.usda.gov</a:t>
            </a:r>
            <a:r>
              <a:rPr lang="en-US" sz="2400" dirty="0"/>
              <a:t>/sites/default/files/documents/ad-3027.pdf; from any USDA office; by calling (866) 632-9992; or by writing a letter addressed to the USDA office listed below. The letter must contain the complainant’s name, address, telephone number, and a written description of the alleged discriminatory action in sufficient detail to inform OASCR about the nature and date of an alleged civil rights violation. The completed AD3027 form or letter must be submitted to USDA via: mail: U.S. Department of Agriculture Office of the Assistant Secretary for Civil Rights 1400 Independence Avenue, SW Washington, D.C. 20250-9410; or email: </a:t>
            </a:r>
            <a:r>
              <a:rPr lang="en-US" sz="2400" dirty="0" err="1"/>
              <a:t>program.intake@usda.gov</a:t>
            </a:r>
            <a:r>
              <a:rPr lang="en-US" sz="2400" dirty="0"/>
              <a:t> </a:t>
            </a:r>
          </a:p>
          <a:p>
            <a:pPr marL="0" indent="0">
              <a:lnSpc>
                <a:spcPct val="110000"/>
              </a:lnSpc>
              <a:buNone/>
            </a:pPr>
            <a:endParaRPr lang="en-US" sz="2400" dirty="0"/>
          </a:p>
          <a:p>
            <a:pPr marL="0" indent="0">
              <a:lnSpc>
                <a:spcPct val="110000"/>
              </a:lnSpc>
              <a:buNone/>
            </a:pPr>
            <a:r>
              <a:rPr lang="en-US" sz="2400" dirty="0"/>
              <a:t>This institution is an equal opportunity provider.</a:t>
            </a:r>
            <a:endParaRPr lang="en-US" sz="2844" dirty="0"/>
          </a:p>
        </p:txBody>
      </p:sp>
      <p:pic>
        <p:nvPicPr>
          <p:cNvPr id="7" name="Picture 6">
            <a:extLst>
              <a:ext uri="{FF2B5EF4-FFF2-40B4-BE49-F238E27FC236}">
                <a16:creationId xmlns:a16="http://schemas.microsoft.com/office/drawing/2014/main" id="{521F5FC1-52FB-3D68-8544-CFFC8175014D}"/>
              </a:ext>
            </a:extLst>
          </p:cNvPr>
          <p:cNvPicPr>
            <a:picLocks noChangeAspect="1"/>
          </p:cNvPicPr>
          <p:nvPr/>
        </p:nvPicPr>
        <p:blipFill>
          <a:blip r:embed="rId2"/>
          <a:stretch>
            <a:fillRect/>
          </a:stretch>
        </p:blipFill>
        <p:spPr>
          <a:xfrm>
            <a:off x="2492103" y="330621"/>
            <a:ext cx="8020594" cy="731520"/>
          </a:xfrm>
          <a:prstGeom prst="rect">
            <a:avLst/>
          </a:prstGeom>
        </p:spPr>
      </p:pic>
    </p:spTree>
    <p:extLst>
      <p:ext uri="{BB962C8B-B14F-4D97-AF65-F5344CB8AC3E}">
        <p14:creationId xmlns:p14="http://schemas.microsoft.com/office/powerpoint/2010/main" val="2746617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EC5FF-650B-B2D7-1971-B43AE364888A}"/>
              </a:ext>
            </a:extLst>
          </p:cNvPr>
          <p:cNvSpPr>
            <a:spLocks noGrp="1"/>
          </p:cNvSpPr>
          <p:nvPr>
            <p:ph type="title"/>
          </p:nvPr>
        </p:nvSpPr>
        <p:spPr>
          <a:xfrm>
            <a:off x="1016000" y="274638"/>
            <a:ext cx="10972800" cy="1143000"/>
          </a:xfrm>
        </p:spPr>
        <p:txBody>
          <a:bodyPr anchor="ctr">
            <a:normAutofit/>
          </a:bodyPr>
          <a:lstStyle/>
          <a:p>
            <a:r>
              <a:rPr lang="en-US" dirty="0"/>
              <a:t>Author Acknowledgement</a:t>
            </a:r>
          </a:p>
        </p:txBody>
      </p:sp>
      <p:sp>
        <p:nvSpPr>
          <p:cNvPr id="3" name="Content Placeholder 2">
            <a:extLst>
              <a:ext uri="{FF2B5EF4-FFF2-40B4-BE49-F238E27FC236}">
                <a16:creationId xmlns:a16="http://schemas.microsoft.com/office/drawing/2014/main" id="{9BD61E4F-B70A-9A71-D535-57D4D5373C26}"/>
              </a:ext>
            </a:extLst>
          </p:cNvPr>
          <p:cNvSpPr>
            <a:spLocks noGrp="1"/>
          </p:cNvSpPr>
          <p:nvPr>
            <p:ph sz="half" idx="2"/>
          </p:nvPr>
        </p:nvSpPr>
        <p:spPr>
          <a:xfrm>
            <a:off x="711200" y="1417638"/>
            <a:ext cx="11658600" cy="6157912"/>
          </a:xfrm>
        </p:spPr>
        <p:txBody>
          <a:bodyPr vert="horz" lIns="91440" tIns="45720" rIns="91440" bIns="45720" rtlCol="0">
            <a:normAutofit/>
          </a:bodyPr>
          <a:lstStyle/>
          <a:p>
            <a:pPr marL="0" indent="0">
              <a:buNone/>
            </a:pPr>
            <a:r>
              <a:rPr lang="en-US" sz="3000" dirty="0"/>
              <a:t>We wish to thank the authors of this training material:</a:t>
            </a:r>
          </a:p>
          <a:p>
            <a:pPr marL="0" indent="0">
              <a:buNone/>
            </a:pPr>
            <a:endParaRPr lang="en-US" sz="3000" dirty="0"/>
          </a:p>
          <a:p>
            <a:pPr marL="0" indent="0">
              <a:buNone/>
            </a:pPr>
            <a:r>
              <a:rPr lang="en-US" sz="3000" b="1" dirty="0"/>
              <a:t>Lauren-Colby Nickels, </a:t>
            </a:r>
            <a:r>
              <a:rPr lang="en-US" sz="3000" dirty="0"/>
              <a:t>Extension Instructor, Mississippi State University Extension, Center for Technology Outreach</a:t>
            </a:r>
          </a:p>
          <a:p>
            <a:pPr marL="0" indent="0">
              <a:buNone/>
            </a:pPr>
            <a:endParaRPr lang="en-US" sz="3000" b="1" dirty="0"/>
          </a:p>
          <a:p>
            <a:pPr marL="0" indent="0">
              <a:buNone/>
            </a:pPr>
            <a:r>
              <a:rPr lang="en-US" sz="3000" b="1" dirty="0"/>
              <a:t>Dr. Jamie Varner, </a:t>
            </a:r>
            <a:r>
              <a:rPr lang="en-US" sz="3000" dirty="0"/>
              <a:t>Extension Specialist II, Mississippi State University Extension, Center for Technology Outreach</a:t>
            </a:r>
          </a:p>
          <a:p>
            <a:pPr marL="0" indent="0">
              <a:buNone/>
            </a:pPr>
            <a:endParaRPr lang="en-US" sz="3000" b="1" dirty="0"/>
          </a:p>
          <a:p>
            <a:pPr marL="0" indent="0">
              <a:buNone/>
            </a:pPr>
            <a:r>
              <a:rPr lang="en-US" sz="3000" b="1" dirty="0"/>
              <a:t>Dr. John </a:t>
            </a:r>
            <a:r>
              <a:rPr lang="en-US" sz="3000" b="1" dirty="0" err="1"/>
              <a:t>Giesemann</a:t>
            </a:r>
            <a:r>
              <a:rPr lang="en-US" sz="3000" b="1" dirty="0"/>
              <a:t>, </a:t>
            </a:r>
            <a:r>
              <a:rPr lang="en-US" sz="3000" dirty="0"/>
              <a:t>Extension Professor, Mississippi State University Extension, Center for Technology Outreach</a:t>
            </a:r>
          </a:p>
          <a:p>
            <a:pPr marL="0" indent="0" algn="ctr">
              <a:buNone/>
            </a:pPr>
            <a:endParaRPr lang="en-US" sz="2600" dirty="0"/>
          </a:p>
          <a:p>
            <a:pPr marL="0" indent="0" algn="ctr">
              <a:buNone/>
            </a:pPr>
            <a:endParaRPr lang="en-US" sz="2600" dirty="0"/>
          </a:p>
        </p:txBody>
      </p:sp>
    </p:spTree>
    <p:extLst>
      <p:ext uri="{BB962C8B-B14F-4D97-AF65-F5344CB8AC3E}">
        <p14:creationId xmlns:p14="http://schemas.microsoft.com/office/powerpoint/2010/main" val="12534572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E8F0A-9513-BD3D-48E8-F7FF8917A572}"/>
              </a:ext>
            </a:extLst>
          </p:cNvPr>
          <p:cNvSpPr>
            <a:spLocks noGrp="1"/>
          </p:cNvSpPr>
          <p:nvPr>
            <p:ph type="title"/>
          </p:nvPr>
        </p:nvSpPr>
        <p:spPr>
          <a:xfrm>
            <a:off x="1016000" y="274638"/>
            <a:ext cx="10972800" cy="1143000"/>
          </a:xfrm>
        </p:spPr>
        <p:txBody>
          <a:bodyPr>
            <a:normAutofit/>
          </a:bodyPr>
          <a:lstStyle/>
          <a:p>
            <a:r>
              <a:rPr lang="en-US" sz="4000" dirty="0"/>
              <a:t>Presenter Acknowledgement</a:t>
            </a:r>
          </a:p>
        </p:txBody>
      </p:sp>
      <p:sp>
        <p:nvSpPr>
          <p:cNvPr id="3" name="Content Placeholder 2">
            <a:extLst>
              <a:ext uri="{FF2B5EF4-FFF2-40B4-BE49-F238E27FC236}">
                <a16:creationId xmlns:a16="http://schemas.microsoft.com/office/drawing/2014/main" id="{FD28D9AA-9721-4A82-AD94-8AFCA58F1449}"/>
              </a:ext>
            </a:extLst>
          </p:cNvPr>
          <p:cNvSpPr>
            <a:spLocks noGrp="1"/>
          </p:cNvSpPr>
          <p:nvPr>
            <p:ph idx="1"/>
          </p:nvPr>
        </p:nvSpPr>
        <p:spPr>
          <a:xfrm>
            <a:off x="850900" y="1600201"/>
            <a:ext cx="11303000" cy="4952999"/>
          </a:xfrm>
        </p:spPr>
        <p:txBody>
          <a:bodyPr/>
          <a:lstStyle/>
          <a:p>
            <a:pPr marL="0" indent="0" algn="ctr">
              <a:buNone/>
            </a:pPr>
            <a:r>
              <a:rPr lang="en-US" dirty="0"/>
              <a:t>Name</a:t>
            </a:r>
          </a:p>
          <a:p>
            <a:pPr marL="0" indent="0" algn="ctr">
              <a:buNone/>
            </a:pPr>
            <a:r>
              <a:rPr lang="en-US" dirty="0"/>
              <a:t>Title</a:t>
            </a:r>
          </a:p>
          <a:p>
            <a:pPr marL="0" indent="0" algn="ctr">
              <a:buNone/>
            </a:pPr>
            <a:r>
              <a:rPr lang="en-US" dirty="0"/>
              <a:t>Association</a:t>
            </a:r>
          </a:p>
          <a:p>
            <a:pPr marL="0" indent="0" algn="ctr">
              <a:buNone/>
            </a:pPr>
            <a:r>
              <a:rPr lang="en-US" dirty="0"/>
              <a:t>E-Mail (Optional)</a:t>
            </a:r>
          </a:p>
          <a:p>
            <a:pPr marL="0" indent="0" algn="ctr">
              <a:buNone/>
            </a:pPr>
            <a:r>
              <a:rPr lang="en-US" dirty="0"/>
              <a:t>Phone (Optional)</a:t>
            </a:r>
          </a:p>
          <a:p>
            <a:pPr marL="0" indent="0" algn="ctr">
              <a:buNone/>
            </a:pPr>
            <a:r>
              <a:rPr lang="en-US" dirty="0"/>
              <a:t>Webpage (Optional) </a:t>
            </a:r>
          </a:p>
          <a:p>
            <a:pPr marL="0" indent="0" algn="ctr">
              <a:buNone/>
            </a:pPr>
            <a:r>
              <a:rPr lang="en-US" dirty="0"/>
              <a:t> </a:t>
            </a:r>
          </a:p>
        </p:txBody>
      </p:sp>
    </p:spTree>
    <p:extLst>
      <p:ext uri="{BB962C8B-B14F-4D97-AF65-F5344CB8AC3E}">
        <p14:creationId xmlns:p14="http://schemas.microsoft.com/office/powerpoint/2010/main" val="22115398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D1A1D"/>
      </a:dk2>
      <a:lt2>
        <a:srgbClr val="F5F5F5"/>
      </a:lt2>
      <a:accent1>
        <a:srgbClr val="0070C0"/>
      </a:accent1>
      <a:accent2>
        <a:srgbClr val="1D1A1D"/>
      </a:accent2>
      <a:accent3>
        <a:srgbClr val="C00000"/>
      </a:accent3>
      <a:accent4>
        <a:srgbClr val="FFC000"/>
      </a:accent4>
      <a:accent5>
        <a:srgbClr val="000000"/>
      </a:accent5>
      <a:accent6>
        <a:srgbClr val="645135"/>
      </a:accent6>
      <a:hlink>
        <a:srgbClr val="439EB7"/>
      </a:hlink>
      <a:folHlink>
        <a:srgbClr val="835B8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roadband Connectivity Template 7" id="{901ECDE7-D2DD-1048-A5E9-8AA8CF3291F4}" vid="{5F62692F-4306-1944-BFEB-C31970E24E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eamsChannelId xmlns="4952b6e6-1201-4b83-9aa2-f3529dd868f3" xsi:nil="true"/>
    <Leaders xmlns="4952b6e6-1201-4b83-9aa2-f3529dd868f3">
      <UserInfo>
        <DisplayName/>
        <AccountId xsi:nil="true"/>
        <AccountType/>
      </UserInfo>
    </Leaders>
    <Distribution_Groups xmlns="4952b6e6-1201-4b83-9aa2-f3529dd868f3" xsi:nil="true"/>
    <Math_Settings xmlns="4952b6e6-1201-4b83-9aa2-f3529dd868f3" xsi:nil="true"/>
    <Member_Groups xmlns="4952b6e6-1201-4b83-9aa2-f3529dd868f3">
      <UserInfo>
        <DisplayName/>
        <AccountId xsi:nil="true"/>
        <AccountType/>
      </UserInfo>
    </Member_Groups>
    <Self_Registration_Enabled xmlns="4952b6e6-1201-4b83-9aa2-f3529dd868f3" xsi:nil="true"/>
    <DefaultSectionNames xmlns="4952b6e6-1201-4b83-9aa2-f3529dd868f3" xsi:nil="true"/>
    <Invited_Members xmlns="4952b6e6-1201-4b83-9aa2-f3529dd868f3" xsi:nil="true"/>
    <Is_Collaboration_Space_Locked xmlns="4952b6e6-1201-4b83-9aa2-f3529dd868f3" xsi:nil="true"/>
    <Teams_Channel_Section_Location xmlns="4952b6e6-1201-4b83-9aa2-f3529dd868f3" xsi:nil="true"/>
    <CultureName xmlns="4952b6e6-1201-4b83-9aa2-f3529dd868f3" xsi:nil="true"/>
    <Owner xmlns="4952b6e6-1201-4b83-9aa2-f3529dd868f3">
      <UserInfo>
        <DisplayName/>
        <AccountId xsi:nil="true"/>
        <AccountType/>
      </UserInfo>
    </Owner>
    <Has_Leaders_Only_SectionGroup xmlns="4952b6e6-1201-4b83-9aa2-f3529dd868f3" xsi:nil="true"/>
    <AppVersion xmlns="4952b6e6-1201-4b83-9aa2-f3529dd868f3" xsi:nil="true"/>
    <LMS_Mappings xmlns="4952b6e6-1201-4b83-9aa2-f3529dd868f3" xsi:nil="true"/>
    <NotebookType xmlns="4952b6e6-1201-4b83-9aa2-f3529dd868f3" xsi:nil="true"/>
    <Invited_Leaders xmlns="4952b6e6-1201-4b83-9aa2-f3529dd868f3" xsi:nil="true"/>
    <IsNotebookLocked xmlns="4952b6e6-1201-4b83-9aa2-f3529dd868f3" xsi:nil="true"/>
    <FolderType xmlns="4952b6e6-1201-4b83-9aa2-f3529dd868f3" xsi:nil="true"/>
    <Templates xmlns="4952b6e6-1201-4b83-9aa2-f3529dd868f3" xsi:nil="true"/>
    <Members xmlns="4952b6e6-1201-4b83-9aa2-f3529dd868f3">
      <UserInfo>
        <DisplayName/>
        <AccountId xsi:nil="true"/>
        <AccountType/>
      </UserInfo>
    </Memb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7FEA580AFA134449E6630B2A99B9C7C" ma:contentTypeVersion="29" ma:contentTypeDescription="Create a new document." ma:contentTypeScope="" ma:versionID="8f95e0de01acc4e84c17d9b90b01ce60">
  <xsd:schema xmlns:xsd="http://www.w3.org/2001/XMLSchema" xmlns:xs="http://www.w3.org/2001/XMLSchema" xmlns:p="http://schemas.microsoft.com/office/2006/metadata/properties" xmlns:ns2="4952b6e6-1201-4b83-9aa2-f3529dd868f3" xmlns:ns3="3357c18c-d4a0-41a0-9a16-012894502ed4" targetNamespace="http://schemas.microsoft.com/office/2006/metadata/properties" ma:root="true" ma:fieldsID="f2f636b8820754b88b27e0fe98f22188" ns2:_="" ns3:_="">
    <xsd:import namespace="4952b6e6-1201-4b83-9aa2-f3529dd868f3"/>
    <xsd:import namespace="3357c18c-d4a0-41a0-9a16-012894502e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Teams_Channel_Section_Location"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52b6e6-1201-4b83-9aa2-f3529dd868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NotebookType" ma:index="12" nillable="true" ma:displayName="Notebook Type" ma:internalName="NotebookType">
      <xsd:simpleType>
        <xsd:restriction base="dms:Text"/>
      </xsd:simpleType>
    </xsd:element>
    <xsd:element name="FolderType" ma:index="13" nillable="true" ma:displayName="Folder Type" ma:internalName="FolderType">
      <xsd:simpleType>
        <xsd:restriction base="dms:Text"/>
      </xsd:simpleType>
    </xsd:element>
    <xsd:element name="CultureName" ma:index="14" nillable="true" ma:displayName="Culture Name" ma:internalName="CultureName">
      <xsd:simpleType>
        <xsd:restriction base="dms:Text"/>
      </xsd:simpleType>
    </xsd:element>
    <xsd:element name="AppVersion" ma:index="15" nillable="true" ma:displayName="App Version" ma:internalName="AppVersion">
      <xsd:simpleType>
        <xsd:restriction base="dms:Text"/>
      </xsd:simpleType>
    </xsd:element>
    <xsd:element name="TeamsChannelId" ma:index="16" nillable="true" ma:displayName="Teams Channel Id" ma:internalName="TeamsChannelId">
      <xsd:simpleType>
        <xsd:restriction base="dms:Text"/>
      </xsd:simpleType>
    </xsd:element>
    <xsd:element name="Owner" ma:index="17"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8" nillable="true" ma:displayName="Math Settings" ma:internalName="Math_Settings">
      <xsd:simpleType>
        <xsd:restriction base="dms:Text"/>
      </xsd:simpleType>
    </xsd:element>
    <xsd:element name="DefaultSectionNames" ma:index="19" nillable="true" ma:displayName="Default Section Names" ma:internalName="DefaultSectionNames">
      <xsd:simpleType>
        <xsd:restriction base="dms:Note">
          <xsd:maxLength value="255"/>
        </xsd:restriction>
      </xsd:simpleType>
    </xsd:element>
    <xsd:element name="Templates" ma:index="20" nillable="true" ma:displayName="Templates" ma:internalName="Templates">
      <xsd:simpleType>
        <xsd:restriction base="dms:Note">
          <xsd:maxLength value="255"/>
        </xsd:restriction>
      </xsd:simpleType>
    </xsd:element>
    <xsd:element name="Leaders" ma:index="21"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22"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23"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4" nillable="true" ma:displayName="Distribution Groups" ma:internalName="Distribution_Groups">
      <xsd:simpleType>
        <xsd:restriction base="dms:Note">
          <xsd:maxLength value="255"/>
        </xsd:restriction>
      </xsd:simpleType>
    </xsd:element>
    <xsd:element name="LMS_Mappings" ma:index="25" nillable="true" ma:displayName="LMS Mappings" ma:internalName="LMS_Mappings">
      <xsd:simpleType>
        <xsd:restriction base="dms:Note">
          <xsd:maxLength value="255"/>
        </xsd:restriction>
      </xsd:simpleType>
    </xsd:element>
    <xsd:element name="Invited_Leaders" ma:index="26" nillable="true" ma:displayName="Invited Leaders" ma:internalName="Invited_Leaders">
      <xsd:simpleType>
        <xsd:restriction base="dms:Note">
          <xsd:maxLength value="255"/>
        </xsd:restriction>
      </xsd:simpleType>
    </xsd:element>
    <xsd:element name="Invited_Members" ma:index="27" nillable="true" ma:displayName="Invited Members" ma:internalName="Invited_Members">
      <xsd:simpleType>
        <xsd:restriction base="dms:Note">
          <xsd:maxLength value="255"/>
        </xsd:restriction>
      </xsd:simpleType>
    </xsd:element>
    <xsd:element name="Self_Registration_Enabled" ma:index="28" nillable="true" ma:displayName="Self Registration Enabled" ma:internalName="Self_Registration_Enabled">
      <xsd:simpleType>
        <xsd:restriction base="dms:Boolean"/>
      </xsd:simpleType>
    </xsd:element>
    <xsd:element name="Has_Leaders_Only_SectionGroup" ma:index="29" nillable="true" ma:displayName="Has Leaders Only SectionGroup" ma:internalName="Has_Leaders_Only_SectionGroup">
      <xsd:simpleType>
        <xsd:restriction base="dms:Boolean"/>
      </xsd:simpleType>
    </xsd:element>
    <xsd:element name="Is_Collaboration_Space_Locked" ma:index="30" nillable="true" ma:displayName="Is Collaboration Space Locked" ma:internalName="Is_Collaboration_Space_Locked">
      <xsd:simpleType>
        <xsd:restriction base="dms:Boolean"/>
      </xsd:simpleType>
    </xsd:element>
    <xsd:element name="IsNotebookLocked" ma:index="31" nillable="true" ma:displayName="Is Notebook Locked" ma:internalName="IsNotebookLocked">
      <xsd:simpleType>
        <xsd:restriction base="dms:Boolean"/>
      </xsd:simpleType>
    </xsd:element>
    <xsd:element name="Teams_Channel_Section_Location" ma:index="32" nillable="true" ma:displayName="Teams Channel Section Location" ma:internalName="Teams_Channel_Section_Location">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element name="MediaLengthInSeconds" ma:index="36"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357c18c-d4a0-41a0-9a16-012894502ed4" elementFormDefault="qualified">
    <xsd:import namespace="http://schemas.microsoft.com/office/2006/documentManagement/types"/>
    <xsd:import namespace="http://schemas.microsoft.com/office/infopath/2007/PartnerControls"/>
    <xsd:element name="SharedWithUsers" ma:index="3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4D6E3B-DF99-4DBB-B9AE-80C3F38EE84B}">
  <ds:schemaRefs>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purl.org/dc/elements/1.1/"/>
    <ds:schemaRef ds:uri="4952b6e6-1201-4b83-9aa2-f3529dd868f3"/>
    <ds:schemaRef ds:uri="http://schemas.microsoft.com/office/infopath/2007/PartnerControls"/>
    <ds:schemaRef ds:uri="3357c18c-d4a0-41a0-9a16-012894502ed4"/>
    <ds:schemaRef ds:uri="http://www.w3.org/XML/1998/namespace"/>
    <ds:schemaRef ds:uri="http://purl.org/dc/dcmitype/"/>
  </ds:schemaRefs>
</ds:datastoreItem>
</file>

<file path=customXml/itemProps2.xml><?xml version="1.0" encoding="utf-8"?>
<ds:datastoreItem xmlns:ds="http://schemas.openxmlformats.org/officeDocument/2006/customXml" ds:itemID="{26E6E4E3-5785-4BDD-BBEE-6E739E5F0A6A}">
  <ds:schemaRefs>
    <ds:schemaRef ds:uri="http://schemas.microsoft.com/sharepoint/v3/contenttype/forms"/>
  </ds:schemaRefs>
</ds:datastoreItem>
</file>

<file path=customXml/itemProps3.xml><?xml version="1.0" encoding="utf-8"?>
<ds:datastoreItem xmlns:ds="http://schemas.openxmlformats.org/officeDocument/2006/customXml" ds:itemID="{34BC05E2-F731-4ADF-B1EE-73CA32848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52b6e6-1201-4b83-9aa2-f3529dd868f3"/>
    <ds:schemaRef ds:uri="3357c18c-d4a0-41a0-9a16-012894502e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14798</TotalTime>
  <Words>5320</Words>
  <Application>Microsoft Macintosh PowerPoint</Application>
  <PresentationFormat>Custom</PresentationFormat>
  <Paragraphs>434</Paragraphs>
  <Slides>25</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 Black</vt:lpstr>
      <vt:lpstr>Arial</vt:lpstr>
      <vt:lpstr>Calibri</vt:lpstr>
      <vt:lpstr>Office Theme</vt:lpstr>
      <vt:lpstr>Introduction to E-Mail</vt:lpstr>
      <vt:lpstr>Bridging the Digital Divide Partners</vt:lpstr>
      <vt:lpstr>PowerPoint Presentation</vt:lpstr>
      <vt:lpstr>PowerPoint Presentation</vt:lpstr>
      <vt:lpstr>PowerPoint Presentation</vt:lpstr>
      <vt:lpstr>PowerPoint Presentation</vt:lpstr>
      <vt:lpstr>PowerPoint Presentation</vt:lpstr>
      <vt:lpstr>Author Acknowledgement</vt:lpstr>
      <vt:lpstr>Presenter Acknowledgement</vt:lpstr>
      <vt:lpstr>Plan For Today</vt:lpstr>
      <vt:lpstr>Introductions</vt:lpstr>
      <vt:lpstr>What is electronic mail?</vt:lpstr>
      <vt:lpstr>The E-Mail Advantage</vt:lpstr>
      <vt:lpstr>E-Mail Addresses</vt:lpstr>
      <vt:lpstr>Popular E-Mail Providers</vt:lpstr>
      <vt:lpstr>All the Same; Just Different</vt:lpstr>
      <vt:lpstr>E-Mail Addresses</vt:lpstr>
      <vt:lpstr>Creating An E-Mail Address</vt:lpstr>
      <vt:lpstr>Disposable E-Mail Addresses</vt:lpstr>
      <vt:lpstr>Basic E-Mail Actions</vt:lpstr>
      <vt:lpstr>Advanced E-Mail Actions</vt:lpstr>
      <vt:lpstr>E-Mail Safety Concepts</vt:lpstr>
      <vt:lpstr>E-Mail Safety Actions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Broadband Connectivity Template 7</dc:title>
  <dc:creator>setup</dc:creator>
  <cp:lastModifiedBy>Kelly, Carmen</cp:lastModifiedBy>
  <cp:revision>397</cp:revision>
  <cp:lastPrinted>2023-09-07T22:04:32Z</cp:lastPrinted>
  <dcterms:created xsi:type="dcterms:W3CDTF">2006-08-16T00:00:00Z</dcterms:created>
  <dcterms:modified xsi:type="dcterms:W3CDTF">2026-04-14T20:56:01Z</dcterms:modified>
  <dc:identifier>DAEWtSqtgRI</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0x01010057FEA580AFA134449E6630B2A99B9C7C</vt:lpwstr>
  </property>
</Properties>
</file>